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3" r:id="rId7"/>
    <p:sldId id="262" r:id="rId8"/>
    <p:sldId id="260" r:id="rId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A589-B8DE-4C13-BE2D-954BC127C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B7C9B-B424-438D-8C09-660F1136E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C6E8-AC57-4CE6-86E3-46789107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D8ED6-4785-48FA-955E-84B9D94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A29B-685B-47B7-8E20-2F6E239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9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430A-7022-498B-95E0-9A79CD0C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ADA5-7D2B-4341-B351-97661B45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36D9-C9AA-493F-8140-4299730B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5189-A4A8-4E93-AA46-4D1FEDBF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E82E-CDCA-4391-A41D-8B92C10F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E9394-0151-4222-876A-81F4E9C00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481AA-0316-41E7-AB50-E65CABD8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9E940-B6AA-4513-989C-E088E52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6E19-4B5F-4099-8BEE-0E7824E2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86E3-18ED-4722-B612-36D6F3B3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6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2017-FC5C-4DE8-8D41-614BA667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2EB8-651B-4E4F-A6F6-ADF30CFC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3FED-73AD-4E36-81AA-5EF1543A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F66A-D8F1-46AE-B56E-5B584B12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9B34-D06E-4BE0-8850-5416A4E8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A94-B75A-47D6-A9DF-ABD10B7E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B4B3E-EF49-4A34-A047-FA8F9F0D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910B-826D-43EF-A593-15A7D6E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7DF7-8F8D-4FBC-9EC9-1C3EDC8E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90CF-9265-47C2-B781-9A29432D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54FB-16DE-4678-A45B-9385B5FA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0551-FE7F-42E4-A27C-9E6138C3A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D7BD2-B145-4B64-B011-4AD5B836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C7F7-3598-453A-A6C3-886054DF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3BB68-10E5-4289-ACC0-85C3820A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CDA1E-F556-4769-B890-CE9AAC8E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647A-71F1-4310-9231-8CCCA815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EC74-E897-4816-8A98-C8FC1ABB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6B63-3498-4583-AAEF-1D326C2E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024FA-A921-4691-9884-2C937EAC9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BB109-9A13-4027-9D43-E67F58F2D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5B649-CF02-46FC-B7B1-A4A325A2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F2300-EA72-45CB-B3D0-3A3AAD59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EC251-ED61-4FAE-BDE7-314AD8B2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2B3-79FF-47D2-A98D-8D5C0D5E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BD42F-74E1-46E0-90C2-0C3D1FB5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4CB50-EF02-4CA2-85EC-7487C1DA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F013-2F02-437D-9963-796DD97B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0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9AD61-7A70-4E07-9B74-598D8821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863B0-5F59-4893-A33E-33C7D2FC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A12AF-4893-402C-95AF-6BF0DCAD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8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4AA9-51AF-495E-B210-15291F21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2712-FBED-4BA1-B6D1-6A236213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2BC95-4D7F-46C3-8746-0BFB47A2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6DFD-B48E-4362-A275-3102EB6B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8CD9-04F7-4004-98FD-A3C6F273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0B93-9FCF-4228-8DAD-764571A9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89FC-3E33-45A4-8C9C-2D96B213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3107A-B529-4B87-BB70-B3C2E66E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B7D5-6122-4DD0-9074-38BD716A1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F27C6-C8D5-44E2-9A8B-F1B5F2F3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C4AD7-BAB8-4AC3-AC6C-4D07B0FB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C5679-1F9C-4DAD-BD2D-8F6122E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0B6FC-AB10-47EF-B594-9217686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4DA2-E5EC-4C26-B6BA-5D365BC9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AF7B-4E3E-4E08-9A94-C3599D37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4E9B-DE66-4416-B0F1-8EF259CD4080}" type="datetimeFigureOut">
              <a:rPr lang="en-IN" smtClean="0"/>
              <a:t>26-01-2018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2CC1-C6D1-4D2F-B4B4-B63814C32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E9FD-1B70-4049-82BB-FA3B1E72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CDC7-CF64-407C-95AD-CED330A0B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7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F5B7-86CD-4D46-8C32-A5BFCD085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>
                    <a:lumMod val="50000"/>
                  </a:schemeClr>
                </a:solidFill>
              </a:rPr>
              <a:t>Economic Growth vs Sustainable Development- </a:t>
            </a:r>
            <a:r>
              <a:rPr lang="en-IN" sz="4000">
                <a:solidFill>
                  <a:schemeClr val="bg2"/>
                </a:solidFill>
              </a:rPr>
              <a:t>GRAPHS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BAEF7-DA30-49F8-89EE-DA24801B4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N" sz="1800" dirty="0"/>
              <a:t>by AMOGH GUPTA and AJUN NIGAM</a:t>
            </a:r>
          </a:p>
        </p:txBody>
      </p:sp>
    </p:spTree>
    <p:extLst>
      <p:ext uri="{BB962C8B-B14F-4D97-AF65-F5344CB8AC3E}">
        <p14:creationId xmlns:p14="http://schemas.microsoft.com/office/powerpoint/2010/main" val="404023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DP">
            <a:extLst>
              <a:ext uri="{FF2B5EF4-FFF2-40B4-BE49-F238E27FC236}">
                <a16:creationId xmlns:a16="http://schemas.microsoft.com/office/drawing/2014/main" id="{1D130E6E-FAC2-431B-99BF-E2B0E94C7B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2Emission">
            <a:extLst>
              <a:ext uri="{FF2B5EF4-FFF2-40B4-BE49-F238E27FC236}">
                <a16:creationId xmlns:a16="http://schemas.microsoft.com/office/drawing/2014/main" id="{02EC8733-CA67-43DA-B021-6ECD619666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gricultureAdded">
            <a:extLst>
              <a:ext uri="{FF2B5EF4-FFF2-40B4-BE49-F238E27FC236}">
                <a16:creationId xmlns:a16="http://schemas.microsoft.com/office/drawing/2014/main" id="{E6D6DC6A-5E15-412E-9194-50B76E053C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lath">
            <a:extLst>
              <a:ext uri="{FF2B5EF4-FFF2-40B4-BE49-F238E27FC236}">
                <a16:creationId xmlns:a16="http://schemas.microsoft.com/office/drawing/2014/main" id="{3258C05A-AC59-44ED-86A0-9346E66E99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2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utralDepletion">
            <a:extLst>
              <a:ext uri="{FF2B5EF4-FFF2-40B4-BE49-F238E27FC236}">
                <a16:creationId xmlns:a16="http://schemas.microsoft.com/office/drawing/2014/main" id="{4CDB3B7C-AE33-47FB-AFD6-CEAA51F40D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1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difiedFunction_Graph">
            <a:extLst>
              <a:ext uri="{FF2B5EF4-FFF2-40B4-BE49-F238E27FC236}">
                <a16:creationId xmlns:a16="http://schemas.microsoft.com/office/drawing/2014/main" id="{B4EC1A3E-0957-44C7-A476-C03B198EA9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88"/>
            <a:ext cx="12192000" cy="63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neraFunction_graph">
            <a:extLst>
              <a:ext uri="{FF2B5EF4-FFF2-40B4-BE49-F238E27FC236}">
                <a16:creationId xmlns:a16="http://schemas.microsoft.com/office/drawing/2014/main" id="{F039D301-A666-4622-9714-CF50D67B0B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88"/>
            <a:ext cx="12192000" cy="63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Economic Growth vs Sustainable Development-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AMOGH GUPTA</dc:creator>
  <cp:lastModifiedBy>AMOGH GUPTA</cp:lastModifiedBy>
  <cp:revision>3</cp:revision>
  <dcterms:created xsi:type="dcterms:W3CDTF">2018-01-25T21:36:36Z</dcterms:created>
  <dcterms:modified xsi:type="dcterms:W3CDTF">2018-01-26T16:48:18Z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