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1"/>
    <p:sldMasterId id="2147483664" r:id="rId2"/>
    <p:sldMasterId id="2147483759" r:id="rId3"/>
  </p:sldMasterIdLst>
  <p:sldIdLst>
    <p:sldId id="256" r:id="rId4"/>
  </p:sldIdLst>
  <p:sldSz cx="42840275" cy="30311725"/>
  <p:notesSz cx="7315200" cy="9601200"/>
  <p:defaultTextStyle>
    <a:defPPr>
      <a:defRPr lang="en-US"/>
    </a:defPPr>
    <a:lvl1pPr marL="0" algn="l" defTabSz="3510448" rtl="0" eaLnBrk="1" latinLnBrk="0" hangingPunct="1">
      <a:defRPr sz="6910" kern="1200">
        <a:solidFill>
          <a:schemeClr val="tx1"/>
        </a:solidFill>
        <a:latin typeface="+mn-lt"/>
        <a:ea typeface="+mn-ea"/>
        <a:cs typeface="+mn-cs"/>
      </a:defRPr>
    </a:lvl1pPr>
    <a:lvl2pPr marL="1755224" algn="l" defTabSz="3510448" rtl="0" eaLnBrk="1" latinLnBrk="0" hangingPunct="1">
      <a:defRPr sz="6910" kern="1200">
        <a:solidFill>
          <a:schemeClr val="tx1"/>
        </a:solidFill>
        <a:latin typeface="+mn-lt"/>
        <a:ea typeface="+mn-ea"/>
        <a:cs typeface="+mn-cs"/>
      </a:defRPr>
    </a:lvl2pPr>
    <a:lvl3pPr marL="3510448" algn="l" defTabSz="3510448" rtl="0" eaLnBrk="1" latinLnBrk="0" hangingPunct="1">
      <a:defRPr sz="6910" kern="1200">
        <a:solidFill>
          <a:schemeClr val="tx1"/>
        </a:solidFill>
        <a:latin typeface="+mn-lt"/>
        <a:ea typeface="+mn-ea"/>
        <a:cs typeface="+mn-cs"/>
      </a:defRPr>
    </a:lvl3pPr>
    <a:lvl4pPr marL="5265671" algn="l" defTabSz="3510448" rtl="0" eaLnBrk="1" latinLnBrk="0" hangingPunct="1">
      <a:defRPr sz="6910" kern="1200">
        <a:solidFill>
          <a:schemeClr val="tx1"/>
        </a:solidFill>
        <a:latin typeface="+mn-lt"/>
        <a:ea typeface="+mn-ea"/>
        <a:cs typeface="+mn-cs"/>
      </a:defRPr>
    </a:lvl4pPr>
    <a:lvl5pPr marL="7020893" algn="l" defTabSz="3510448" rtl="0" eaLnBrk="1" latinLnBrk="0" hangingPunct="1">
      <a:defRPr sz="6910" kern="1200">
        <a:solidFill>
          <a:schemeClr val="tx1"/>
        </a:solidFill>
        <a:latin typeface="+mn-lt"/>
        <a:ea typeface="+mn-ea"/>
        <a:cs typeface="+mn-cs"/>
      </a:defRPr>
    </a:lvl5pPr>
    <a:lvl6pPr marL="8776117" algn="l" defTabSz="3510448" rtl="0" eaLnBrk="1" latinLnBrk="0" hangingPunct="1">
      <a:defRPr sz="6910" kern="1200">
        <a:solidFill>
          <a:schemeClr val="tx1"/>
        </a:solidFill>
        <a:latin typeface="+mn-lt"/>
        <a:ea typeface="+mn-ea"/>
        <a:cs typeface="+mn-cs"/>
      </a:defRPr>
    </a:lvl6pPr>
    <a:lvl7pPr marL="10531342" algn="l" defTabSz="3510448" rtl="0" eaLnBrk="1" latinLnBrk="0" hangingPunct="1">
      <a:defRPr sz="6910" kern="1200">
        <a:solidFill>
          <a:schemeClr val="tx1"/>
        </a:solidFill>
        <a:latin typeface="+mn-lt"/>
        <a:ea typeface="+mn-ea"/>
        <a:cs typeface="+mn-cs"/>
      </a:defRPr>
    </a:lvl7pPr>
    <a:lvl8pPr marL="12286565" algn="l" defTabSz="3510448" rtl="0" eaLnBrk="1" latinLnBrk="0" hangingPunct="1">
      <a:defRPr sz="6910" kern="1200">
        <a:solidFill>
          <a:schemeClr val="tx1"/>
        </a:solidFill>
        <a:latin typeface="+mn-lt"/>
        <a:ea typeface="+mn-ea"/>
        <a:cs typeface="+mn-cs"/>
      </a:defRPr>
    </a:lvl8pPr>
    <a:lvl9pPr marL="14041788" algn="l" defTabSz="3510448" rtl="0" eaLnBrk="1" latinLnBrk="0" hangingPunct="1">
      <a:defRPr sz="691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5700"/>
    <a:srgbClr val="0177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82"/>
    <p:restoredTop sz="94678"/>
  </p:normalViewPr>
  <p:slideViewPr>
    <p:cSldViewPr snapToGrid="0" snapToObjects="1" showGuides="1">
      <p:cViewPr>
        <p:scale>
          <a:sx n="10" d="100"/>
          <a:sy n="10" d="100"/>
        </p:scale>
        <p:origin x="1828" y="8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5184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0849" y="2020782"/>
            <a:ext cx="13817104" cy="7072736"/>
          </a:xfrm>
        </p:spPr>
        <p:txBody>
          <a:bodyPr anchor="b"/>
          <a:lstStyle>
            <a:lvl1pPr>
              <a:defRPr sz="141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12697" y="4364334"/>
            <a:ext cx="21687889" cy="21540971"/>
          </a:xfrm>
        </p:spPr>
        <p:txBody>
          <a:bodyPr/>
          <a:lstStyle>
            <a:lvl1pPr>
              <a:defRPr sz="14144"/>
            </a:lvl1pPr>
            <a:lvl2pPr>
              <a:defRPr sz="12376"/>
            </a:lvl2pPr>
            <a:lvl3pPr>
              <a:defRPr sz="10608"/>
            </a:lvl3pPr>
            <a:lvl4pPr>
              <a:defRPr sz="8840"/>
            </a:lvl4pPr>
            <a:lvl5pPr>
              <a:defRPr sz="8840"/>
            </a:lvl5pPr>
            <a:lvl6pPr>
              <a:defRPr sz="8840"/>
            </a:lvl6pPr>
            <a:lvl7pPr>
              <a:defRPr sz="8840"/>
            </a:lvl7pPr>
            <a:lvl8pPr>
              <a:defRPr sz="8840"/>
            </a:lvl8pPr>
            <a:lvl9pPr>
              <a:defRPr sz="88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50849" y="9093518"/>
            <a:ext cx="13817104" cy="16846866"/>
          </a:xfrm>
        </p:spPr>
        <p:txBody>
          <a:bodyPr/>
          <a:lstStyle>
            <a:lvl1pPr marL="0" indent="0">
              <a:buNone/>
              <a:defRPr sz="7072"/>
            </a:lvl1pPr>
            <a:lvl2pPr marL="2020778" indent="0">
              <a:buNone/>
              <a:defRPr sz="6188"/>
            </a:lvl2pPr>
            <a:lvl3pPr marL="4041557" indent="0">
              <a:buNone/>
              <a:defRPr sz="5304"/>
            </a:lvl3pPr>
            <a:lvl4pPr marL="6062335" indent="0">
              <a:buNone/>
              <a:defRPr sz="4420"/>
            </a:lvl4pPr>
            <a:lvl5pPr marL="8083113" indent="0">
              <a:buNone/>
              <a:defRPr sz="4420"/>
            </a:lvl5pPr>
            <a:lvl6pPr marL="10103891" indent="0">
              <a:buNone/>
              <a:defRPr sz="4420"/>
            </a:lvl6pPr>
            <a:lvl7pPr marL="12124670" indent="0">
              <a:buNone/>
              <a:defRPr sz="4420"/>
            </a:lvl7pPr>
            <a:lvl8pPr marL="14145448" indent="0">
              <a:buNone/>
              <a:defRPr sz="4420"/>
            </a:lvl8pPr>
            <a:lvl9pPr marL="16166226" indent="0">
              <a:buNone/>
              <a:defRPr sz="44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455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0849" y="2020782"/>
            <a:ext cx="13817104" cy="7072736"/>
          </a:xfrm>
        </p:spPr>
        <p:txBody>
          <a:bodyPr anchor="b"/>
          <a:lstStyle>
            <a:lvl1pPr>
              <a:defRPr sz="141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212697" y="4364334"/>
            <a:ext cx="21687889" cy="21540971"/>
          </a:xfrm>
        </p:spPr>
        <p:txBody>
          <a:bodyPr anchor="t"/>
          <a:lstStyle>
            <a:lvl1pPr marL="0" indent="0">
              <a:buNone/>
              <a:defRPr sz="14144"/>
            </a:lvl1pPr>
            <a:lvl2pPr marL="2020778" indent="0">
              <a:buNone/>
              <a:defRPr sz="12376"/>
            </a:lvl2pPr>
            <a:lvl3pPr marL="4041557" indent="0">
              <a:buNone/>
              <a:defRPr sz="10608"/>
            </a:lvl3pPr>
            <a:lvl4pPr marL="6062335" indent="0">
              <a:buNone/>
              <a:defRPr sz="8840"/>
            </a:lvl4pPr>
            <a:lvl5pPr marL="8083113" indent="0">
              <a:buNone/>
              <a:defRPr sz="8840"/>
            </a:lvl5pPr>
            <a:lvl6pPr marL="10103891" indent="0">
              <a:buNone/>
              <a:defRPr sz="8840"/>
            </a:lvl6pPr>
            <a:lvl7pPr marL="12124670" indent="0">
              <a:buNone/>
              <a:defRPr sz="8840"/>
            </a:lvl7pPr>
            <a:lvl8pPr marL="14145448" indent="0">
              <a:buNone/>
              <a:defRPr sz="8840"/>
            </a:lvl8pPr>
            <a:lvl9pPr marL="16166226" indent="0">
              <a:buNone/>
              <a:defRPr sz="884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50849" y="9093518"/>
            <a:ext cx="13817104" cy="16846866"/>
          </a:xfrm>
        </p:spPr>
        <p:txBody>
          <a:bodyPr/>
          <a:lstStyle>
            <a:lvl1pPr marL="0" indent="0">
              <a:buNone/>
              <a:defRPr sz="7072"/>
            </a:lvl1pPr>
            <a:lvl2pPr marL="2020778" indent="0">
              <a:buNone/>
              <a:defRPr sz="6188"/>
            </a:lvl2pPr>
            <a:lvl3pPr marL="4041557" indent="0">
              <a:buNone/>
              <a:defRPr sz="5304"/>
            </a:lvl3pPr>
            <a:lvl4pPr marL="6062335" indent="0">
              <a:buNone/>
              <a:defRPr sz="4420"/>
            </a:lvl4pPr>
            <a:lvl5pPr marL="8083113" indent="0">
              <a:buNone/>
              <a:defRPr sz="4420"/>
            </a:lvl5pPr>
            <a:lvl6pPr marL="10103891" indent="0">
              <a:buNone/>
              <a:defRPr sz="4420"/>
            </a:lvl6pPr>
            <a:lvl7pPr marL="12124670" indent="0">
              <a:buNone/>
              <a:defRPr sz="4420"/>
            </a:lvl7pPr>
            <a:lvl8pPr marL="14145448" indent="0">
              <a:buNone/>
              <a:defRPr sz="4420"/>
            </a:lvl8pPr>
            <a:lvl9pPr marL="16166226" indent="0">
              <a:buNone/>
              <a:defRPr sz="44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6448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9889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657574" y="1613819"/>
            <a:ext cx="9237434" cy="2568778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45271" y="1613819"/>
            <a:ext cx="27176799" cy="256877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3982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8007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 COLUMN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0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13021" y="4960741"/>
            <a:ext cx="36414234" cy="10552971"/>
          </a:xfrm>
        </p:spPr>
        <p:txBody>
          <a:bodyPr anchor="b"/>
          <a:lstStyle>
            <a:lvl1pPr algn="ctr">
              <a:defRPr sz="26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55035" y="15920674"/>
            <a:ext cx="32130206" cy="7318315"/>
          </a:xfrm>
        </p:spPr>
        <p:txBody>
          <a:bodyPr/>
          <a:lstStyle>
            <a:lvl1pPr marL="0" indent="0" algn="ctr">
              <a:buNone/>
              <a:defRPr sz="10608"/>
            </a:lvl1pPr>
            <a:lvl2pPr marL="2020778" indent="0" algn="ctr">
              <a:buNone/>
              <a:defRPr sz="8840"/>
            </a:lvl2pPr>
            <a:lvl3pPr marL="4041557" indent="0" algn="ctr">
              <a:buNone/>
              <a:defRPr sz="7956"/>
            </a:lvl3pPr>
            <a:lvl4pPr marL="6062335" indent="0" algn="ctr">
              <a:buNone/>
              <a:defRPr sz="7072"/>
            </a:lvl4pPr>
            <a:lvl5pPr marL="8083113" indent="0" algn="ctr">
              <a:buNone/>
              <a:defRPr sz="7072"/>
            </a:lvl5pPr>
            <a:lvl6pPr marL="10103891" indent="0" algn="ctr">
              <a:buNone/>
              <a:defRPr sz="7072"/>
            </a:lvl6pPr>
            <a:lvl7pPr marL="12124670" indent="0" algn="ctr">
              <a:buNone/>
              <a:defRPr sz="7072"/>
            </a:lvl7pPr>
            <a:lvl8pPr marL="14145448" indent="0" algn="ctr">
              <a:buNone/>
              <a:defRPr sz="7072"/>
            </a:lvl8pPr>
            <a:lvl9pPr marL="16166226" indent="0" algn="ctr">
              <a:buNone/>
              <a:defRPr sz="707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424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011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2959" y="7556890"/>
            <a:ext cx="36949737" cy="12608833"/>
          </a:xfrm>
        </p:spPr>
        <p:txBody>
          <a:bodyPr anchor="b"/>
          <a:lstStyle>
            <a:lvl1pPr>
              <a:defRPr sz="26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22959" y="20285008"/>
            <a:ext cx="36949737" cy="6630688"/>
          </a:xfrm>
        </p:spPr>
        <p:txBody>
          <a:bodyPr/>
          <a:lstStyle>
            <a:lvl1pPr marL="0" indent="0">
              <a:buNone/>
              <a:defRPr sz="10608">
                <a:solidFill>
                  <a:schemeClr val="tx1"/>
                </a:solidFill>
              </a:defRPr>
            </a:lvl1pPr>
            <a:lvl2pPr marL="2020778" indent="0">
              <a:buNone/>
              <a:defRPr sz="8840">
                <a:solidFill>
                  <a:schemeClr val="tx1">
                    <a:tint val="75000"/>
                  </a:schemeClr>
                </a:solidFill>
              </a:defRPr>
            </a:lvl2pPr>
            <a:lvl3pPr marL="4041557" indent="0">
              <a:buNone/>
              <a:defRPr sz="7956">
                <a:solidFill>
                  <a:schemeClr val="tx1">
                    <a:tint val="75000"/>
                  </a:schemeClr>
                </a:solidFill>
              </a:defRPr>
            </a:lvl3pPr>
            <a:lvl4pPr marL="6062335" indent="0">
              <a:buNone/>
              <a:defRPr sz="7072">
                <a:solidFill>
                  <a:schemeClr val="tx1">
                    <a:tint val="75000"/>
                  </a:schemeClr>
                </a:solidFill>
              </a:defRPr>
            </a:lvl4pPr>
            <a:lvl5pPr marL="8083113" indent="0">
              <a:buNone/>
              <a:defRPr sz="7072">
                <a:solidFill>
                  <a:schemeClr val="tx1">
                    <a:tint val="75000"/>
                  </a:schemeClr>
                </a:solidFill>
              </a:defRPr>
            </a:lvl5pPr>
            <a:lvl6pPr marL="10103891" indent="0">
              <a:buNone/>
              <a:defRPr sz="7072">
                <a:solidFill>
                  <a:schemeClr val="tx1">
                    <a:tint val="75000"/>
                  </a:schemeClr>
                </a:solidFill>
              </a:defRPr>
            </a:lvl6pPr>
            <a:lvl7pPr marL="12124670" indent="0">
              <a:buNone/>
              <a:defRPr sz="7072">
                <a:solidFill>
                  <a:schemeClr val="tx1">
                    <a:tint val="75000"/>
                  </a:schemeClr>
                </a:solidFill>
              </a:defRPr>
            </a:lvl7pPr>
            <a:lvl8pPr marL="14145448" indent="0">
              <a:buNone/>
              <a:defRPr sz="7072">
                <a:solidFill>
                  <a:schemeClr val="tx1">
                    <a:tint val="75000"/>
                  </a:schemeClr>
                </a:solidFill>
              </a:defRPr>
            </a:lvl8pPr>
            <a:lvl9pPr marL="16166226" indent="0">
              <a:buNone/>
              <a:defRPr sz="707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232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45269" y="8069093"/>
            <a:ext cx="18207117" cy="19232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87889" y="8069093"/>
            <a:ext cx="18207117" cy="19232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5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0849" y="1613825"/>
            <a:ext cx="36949737" cy="58588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50853" y="7430585"/>
            <a:ext cx="18123442" cy="3641615"/>
          </a:xfrm>
        </p:spPr>
        <p:txBody>
          <a:bodyPr anchor="b"/>
          <a:lstStyle>
            <a:lvl1pPr marL="0" indent="0">
              <a:buNone/>
              <a:defRPr sz="10608" b="1"/>
            </a:lvl1pPr>
            <a:lvl2pPr marL="2020778" indent="0">
              <a:buNone/>
              <a:defRPr sz="8840" b="1"/>
            </a:lvl2pPr>
            <a:lvl3pPr marL="4041557" indent="0">
              <a:buNone/>
              <a:defRPr sz="7956" b="1"/>
            </a:lvl3pPr>
            <a:lvl4pPr marL="6062335" indent="0">
              <a:buNone/>
              <a:defRPr sz="7072" b="1"/>
            </a:lvl4pPr>
            <a:lvl5pPr marL="8083113" indent="0">
              <a:buNone/>
              <a:defRPr sz="7072" b="1"/>
            </a:lvl5pPr>
            <a:lvl6pPr marL="10103891" indent="0">
              <a:buNone/>
              <a:defRPr sz="7072" b="1"/>
            </a:lvl6pPr>
            <a:lvl7pPr marL="12124670" indent="0">
              <a:buNone/>
              <a:defRPr sz="7072" b="1"/>
            </a:lvl7pPr>
            <a:lvl8pPr marL="14145448" indent="0">
              <a:buNone/>
              <a:defRPr sz="7072" b="1"/>
            </a:lvl8pPr>
            <a:lvl9pPr marL="16166226" indent="0">
              <a:buNone/>
              <a:defRPr sz="707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50853" y="11072199"/>
            <a:ext cx="18123442" cy="162855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687891" y="7430585"/>
            <a:ext cx="18212697" cy="3641615"/>
          </a:xfrm>
        </p:spPr>
        <p:txBody>
          <a:bodyPr anchor="b"/>
          <a:lstStyle>
            <a:lvl1pPr marL="0" indent="0">
              <a:buNone/>
              <a:defRPr sz="10608" b="1"/>
            </a:lvl1pPr>
            <a:lvl2pPr marL="2020778" indent="0">
              <a:buNone/>
              <a:defRPr sz="8840" b="1"/>
            </a:lvl2pPr>
            <a:lvl3pPr marL="4041557" indent="0">
              <a:buNone/>
              <a:defRPr sz="7956" b="1"/>
            </a:lvl3pPr>
            <a:lvl4pPr marL="6062335" indent="0">
              <a:buNone/>
              <a:defRPr sz="7072" b="1"/>
            </a:lvl4pPr>
            <a:lvl5pPr marL="8083113" indent="0">
              <a:buNone/>
              <a:defRPr sz="7072" b="1"/>
            </a:lvl5pPr>
            <a:lvl6pPr marL="10103891" indent="0">
              <a:buNone/>
              <a:defRPr sz="7072" b="1"/>
            </a:lvl6pPr>
            <a:lvl7pPr marL="12124670" indent="0">
              <a:buNone/>
              <a:defRPr sz="7072" b="1"/>
            </a:lvl7pPr>
            <a:lvl8pPr marL="14145448" indent="0">
              <a:buNone/>
              <a:defRPr sz="7072" b="1"/>
            </a:lvl8pPr>
            <a:lvl9pPr marL="16166226" indent="0">
              <a:buNone/>
              <a:defRPr sz="707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687891" y="11072199"/>
            <a:ext cx="18212697" cy="162855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393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510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780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6783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721473" rtl="0" eaLnBrk="1" latinLnBrk="0" hangingPunct="1">
        <a:lnSpc>
          <a:spcPct val="90000"/>
        </a:lnSpc>
        <a:spcBef>
          <a:spcPct val="0"/>
        </a:spcBef>
        <a:buNone/>
        <a:defRPr sz="34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367" indent="-180367" algn="l" defTabSz="721473" rtl="0" eaLnBrk="1" latinLnBrk="0" hangingPunct="1">
        <a:lnSpc>
          <a:spcPct val="90000"/>
        </a:lnSpc>
        <a:spcBef>
          <a:spcPts val="789"/>
        </a:spcBef>
        <a:buFont typeface="Arial" panose="020B0604020202020204" pitchFamily="34" charset="0"/>
        <a:buChar char="•"/>
        <a:defRPr sz="2209" kern="1200">
          <a:solidFill>
            <a:schemeClr val="tx1"/>
          </a:solidFill>
          <a:latin typeface="+mn-lt"/>
          <a:ea typeface="+mn-ea"/>
          <a:cs typeface="+mn-cs"/>
        </a:defRPr>
      </a:lvl1pPr>
      <a:lvl2pPr marL="541104" indent="-180367" algn="l" defTabSz="721473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4" kern="1200">
          <a:solidFill>
            <a:schemeClr val="tx1"/>
          </a:solidFill>
          <a:latin typeface="+mn-lt"/>
          <a:ea typeface="+mn-ea"/>
          <a:cs typeface="+mn-cs"/>
        </a:defRPr>
      </a:lvl2pPr>
      <a:lvl3pPr marL="901840" indent="-180367" algn="l" defTabSz="721473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8" kern="1200">
          <a:solidFill>
            <a:schemeClr val="tx1"/>
          </a:solidFill>
          <a:latin typeface="+mn-lt"/>
          <a:ea typeface="+mn-ea"/>
          <a:cs typeface="+mn-cs"/>
        </a:defRPr>
      </a:lvl3pPr>
      <a:lvl4pPr marL="1262576" indent="-180367" algn="l" defTabSz="721473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20" kern="1200">
          <a:solidFill>
            <a:schemeClr val="tx1"/>
          </a:solidFill>
          <a:latin typeface="+mn-lt"/>
          <a:ea typeface="+mn-ea"/>
          <a:cs typeface="+mn-cs"/>
        </a:defRPr>
      </a:lvl4pPr>
      <a:lvl5pPr marL="1623312" indent="-180367" algn="l" defTabSz="721473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20" kern="1200">
          <a:solidFill>
            <a:schemeClr val="tx1"/>
          </a:solidFill>
          <a:latin typeface="+mn-lt"/>
          <a:ea typeface="+mn-ea"/>
          <a:cs typeface="+mn-cs"/>
        </a:defRPr>
      </a:lvl5pPr>
      <a:lvl6pPr marL="1984048" indent="-180367" algn="l" defTabSz="721473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20" kern="1200">
          <a:solidFill>
            <a:schemeClr val="tx1"/>
          </a:solidFill>
          <a:latin typeface="+mn-lt"/>
          <a:ea typeface="+mn-ea"/>
          <a:cs typeface="+mn-cs"/>
        </a:defRPr>
      </a:lvl6pPr>
      <a:lvl7pPr marL="2344783" indent="-180367" algn="l" defTabSz="721473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20" kern="1200">
          <a:solidFill>
            <a:schemeClr val="tx1"/>
          </a:solidFill>
          <a:latin typeface="+mn-lt"/>
          <a:ea typeface="+mn-ea"/>
          <a:cs typeface="+mn-cs"/>
        </a:defRPr>
      </a:lvl7pPr>
      <a:lvl8pPr marL="2705520" indent="-180367" algn="l" defTabSz="721473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20" kern="1200">
          <a:solidFill>
            <a:schemeClr val="tx1"/>
          </a:solidFill>
          <a:latin typeface="+mn-lt"/>
          <a:ea typeface="+mn-ea"/>
          <a:cs typeface="+mn-cs"/>
        </a:defRPr>
      </a:lvl8pPr>
      <a:lvl9pPr marL="3066255" indent="-180367" algn="l" defTabSz="721473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1473" rtl="0" eaLnBrk="1" latinLnBrk="0" hangingPunct="1">
        <a:defRPr sz="1420" kern="1200">
          <a:solidFill>
            <a:schemeClr val="tx1"/>
          </a:solidFill>
          <a:latin typeface="+mn-lt"/>
          <a:ea typeface="+mn-ea"/>
          <a:cs typeface="+mn-cs"/>
        </a:defRPr>
      </a:lvl1pPr>
      <a:lvl2pPr marL="360736" algn="l" defTabSz="721473" rtl="0" eaLnBrk="1" latinLnBrk="0" hangingPunct="1">
        <a:defRPr sz="1420" kern="1200">
          <a:solidFill>
            <a:schemeClr val="tx1"/>
          </a:solidFill>
          <a:latin typeface="+mn-lt"/>
          <a:ea typeface="+mn-ea"/>
          <a:cs typeface="+mn-cs"/>
        </a:defRPr>
      </a:lvl2pPr>
      <a:lvl3pPr marL="721473" algn="l" defTabSz="721473" rtl="0" eaLnBrk="1" latinLnBrk="0" hangingPunct="1">
        <a:defRPr sz="1420" kern="1200">
          <a:solidFill>
            <a:schemeClr val="tx1"/>
          </a:solidFill>
          <a:latin typeface="+mn-lt"/>
          <a:ea typeface="+mn-ea"/>
          <a:cs typeface="+mn-cs"/>
        </a:defRPr>
      </a:lvl3pPr>
      <a:lvl4pPr marL="1082207" algn="l" defTabSz="721473" rtl="0" eaLnBrk="1" latinLnBrk="0" hangingPunct="1">
        <a:defRPr sz="1420" kern="1200">
          <a:solidFill>
            <a:schemeClr val="tx1"/>
          </a:solidFill>
          <a:latin typeface="+mn-lt"/>
          <a:ea typeface="+mn-ea"/>
          <a:cs typeface="+mn-cs"/>
        </a:defRPr>
      </a:lvl4pPr>
      <a:lvl5pPr marL="1442943" algn="l" defTabSz="721473" rtl="0" eaLnBrk="1" latinLnBrk="0" hangingPunct="1">
        <a:defRPr sz="1420" kern="1200">
          <a:solidFill>
            <a:schemeClr val="tx1"/>
          </a:solidFill>
          <a:latin typeface="+mn-lt"/>
          <a:ea typeface="+mn-ea"/>
          <a:cs typeface="+mn-cs"/>
        </a:defRPr>
      </a:lvl5pPr>
      <a:lvl6pPr marL="1803680" algn="l" defTabSz="721473" rtl="0" eaLnBrk="1" latinLnBrk="0" hangingPunct="1">
        <a:defRPr sz="1420" kern="1200">
          <a:solidFill>
            <a:schemeClr val="tx1"/>
          </a:solidFill>
          <a:latin typeface="+mn-lt"/>
          <a:ea typeface="+mn-ea"/>
          <a:cs typeface="+mn-cs"/>
        </a:defRPr>
      </a:lvl6pPr>
      <a:lvl7pPr marL="2164416" algn="l" defTabSz="721473" rtl="0" eaLnBrk="1" latinLnBrk="0" hangingPunct="1">
        <a:defRPr sz="1420" kern="1200">
          <a:solidFill>
            <a:schemeClr val="tx1"/>
          </a:solidFill>
          <a:latin typeface="+mn-lt"/>
          <a:ea typeface="+mn-ea"/>
          <a:cs typeface="+mn-cs"/>
        </a:defRPr>
      </a:lvl7pPr>
      <a:lvl8pPr marL="2525152" algn="l" defTabSz="721473" rtl="0" eaLnBrk="1" latinLnBrk="0" hangingPunct="1">
        <a:defRPr sz="1420" kern="1200">
          <a:solidFill>
            <a:schemeClr val="tx1"/>
          </a:solidFill>
          <a:latin typeface="+mn-lt"/>
          <a:ea typeface="+mn-ea"/>
          <a:cs typeface="+mn-cs"/>
        </a:defRPr>
      </a:lvl8pPr>
      <a:lvl9pPr marL="2885888" algn="l" defTabSz="721473" rtl="0" eaLnBrk="1" latinLnBrk="0" hangingPunct="1">
        <a:defRPr sz="14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682" userDrawn="1">
          <p15:clr>
            <a:srgbClr val="F26B43"/>
          </p15:clr>
        </p15:guide>
        <p15:guide id="2" pos="724" userDrawn="1">
          <p15:clr>
            <a:srgbClr val="F26B43"/>
          </p15:clr>
        </p15:guide>
        <p15:guide id="3" pos="1084" userDrawn="1">
          <p15:clr>
            <a:srgbClr val="F26B43"/>
          </p15:clr>
        </p15:guide>
        <p15:guide id="4" pos="6284" userDrawn="1">
          <p15:clr>
            <a:srgbClr val="F26B43"/>
          </p15:clr>
        </p15:guide>
        <p15:guide id="5" pos="7248" userDrawn="1">
          <p15:clr>
            <a:srgbClr val="F26B43"/>
          </p15:clr>
        </p15:guide>
        <p15:guide id="6" pos="7610" userDrawn="1">
          <p15:clr>
            <a:srgbClr val="F26B43"/>
          </p15:clr>
        </p15:guide>
        <p15:guide id="7" pos="12811" userDrawn="1">
          <p15:clr>
            <a:srgbClr val="F26B43"/>
          </p15:clr>
        </p15:guide>
        <p15:guide id="8" pos="6646" userDrawn="1">
          <p15:clr>
            <a:srgbClr val="F26B43"/>
          </p15:clr>
        </p15:guide>
        <p15:guide id="9" pos="13191" userDrawn="1">
          <p15:clr>
            <a:srgbClr val="F26B43"/>
          </p15:clr>
        </p15:guide>
        <p15:guide id="10" pos="13795" userDrawn="1">
          <p15:clr>
            <a:srgbClr val="F26B43"/>
          </p15:clr>
        </p15:guide>
        <p15:guide id="11" pos="14156" userDrawn="1">
          <p15:clr>
            <a:srgbClr val="F26B43"/>
          </p15:clr>
        </p15:guide>
        <p15:guide id="12" pos="19356" userDrawn="1">
          <p15:clr>
            <a:srgbClr val="F26B43"/>
          </p15:clr>
        </p15:guide>
        <p15:guide id="13" pos="19718" userDrawn="1">
          <p15:clr>
            <a:srgbClr val="F26B43"/>
          </p15:clr>
        </p15:guide>
        <p15:guide id="14" pos="20319" userDrawn="1">
          <p15:clr>
            <a:srgbClr val="F26B43"/>
          </p15:clr>
        </p15:guide>
        <p15:guide id="15" pos="20682" userDrawn="1">
          <p15:clr>
            <a:srgbClr val="F26B43"/>
          </p15:clr>
        </p15:guide>
        <p15:guide id="16" pos="25902" userDrawn="1">
          <p15:clr>
            <a:srgbClr val="F26B43"/>
          </p15:clr>
        </p15:guide>
        <p15:guide id="17" pos="26262" userDrawn="1">
          <p15:clr>
            <a:srgbClr val="F26B43"/>
          </p15:clr>
        </p15:guide>
        <p15:guide id="18" orient="horz" pos="909" userDrawn="1">
          <p15:clr>
            <a:srgbClr val="F26B43"/>
          </p15:clr>
        </p15:guide>
        <p15:guide id="19" orient="horz" pos="3410" userDrawn="1">
          <p15:clr>
            <a:srgbClr val="F26B43"/>
          </p15:clr>
        </p15:guide>
        <p15:guide id="20" orient="horz" pos="3183" userDrawn="1">
          <p15:clr>
            <a:srgbClr val="F26B43"/>
          </p15:clr>
        </p15:guide>
        <p15:guide id="21" orient="horz" pos="4092" userDrawn="1">
          <p15:clr>
            <a:srgbClr val="F26B43"/>
          </p15:clr>
        </p15:guide>
        <p15:guide id="22" orient="horz" pos="4319" userDrawn="1">
          <p15:clr>
            <a:srgbClr val="F26B43"/>
          </p15:clr>
        </p15:guide>
        <p15:guide id="23" orient="horz" pos="18412" userDrawn="1">
          <p15:clr>
            <a:srgbClr val="F26B43"/>
          </p15:clr>
        </p15:guide>
        <p15:guide id="24" orient="horz" pos="18185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2670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721473" rtl="0" eaLnBrk="1" latinLnBrk="0" hangingPunct="1">
        <a:lnSpc>
          <a:spcPct val="90000"/>
        </a:lnSpc>
        <a:spcBef>
          <a:spcPct val="0"/>
        </a:spcBef>
        <a:buNone/>
        <a:defRPr sz="34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367" indent="-180367" algn="l" defTabSz="721473" rtl="0" eaLnBrk="1" latinLnBrk="0" hangingPunct="1">
        <a:lnSpc>
          <a:spcPct val="90000"/>
        </a:lnSpc>
        <a:spcBef>
          <a:spcPts val="789"/>
        </a:spcBef>
        <a:buFont typeface="Arial" panose="020B0604020202020204" pitchFamily="34" charset="0"/>
        <a:buChar char="•"/>
        <a:defRPr sz="2209" kern="1200">
          <a:solidFill>
            <a:schemeClr val="tx1"/>
          </a:solidFill>
          <a:latin typeface="+mn-lt"/>
          <a:ea typeface="+mn-ea"/>
          <a:cs typeface="+mn-cs"/>
        </a:defRPr>
      </a:lvl1pPr>
      <a:lvl2pPr marL="541104" indent="-180367" algn="l" defTabSz="721473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4" kern="1200">
          <a:solidFill>
            <a:schemeClr val="tx1"/>
          </a:solidFill>
          <a:latin typeface="+mn-lt"/>
          <a:ea typeface="+mn-ea"/>
          <a:cs typeface="+mn-cs"/>
        </a:defRPr>
      </a:lvl2pPr>
      <a:lvl3pPr marL="901840" indent="-180367" algn="l" defTabSz="721473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8" kern="1200">
          <a:solidFill>
            <a:schemeClr val="tx1"/>
          </a:solidFill>
          <a:latin typeface="+mn-lt"/>
          <a:ea typeface="+mn-ea"/>
          <a:cs typeface="+mn-cs"/>
        </a:defRPr>
      </a:lvl3pPr>
      <a:lvl4pPr marL="1262576" indent="-180367" algn="l" defTabSz="721473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20" kern="1200">
          <a:solidFill>
            <a:schemeClr val="tx1"/>
          </a:solidFill>
          <a:latin typeface="+mn-lt"/>
          <a:ea typeface="+mn-ea"/>
          <a:cs typeface="+mn-cs"/>
        </a:defRPr>
      </a:lvl4pPr>
      <a:lvl5pPr marL="1623312" indent="-180367" algn="l" defTabSz="721473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20" kern="1200">
          <a:solidFill>
            <a:schemeClr val="tx1"/>
          </a:solidFill>
          <a:latin typeface="+mn-lt"/>
          <a:ea typeface="+mn-ea"/>
          <a:cs typeface="+mn-cs"/>
        </a:defRPr>
      </a:lvl5pPr>
      <a:lvl6pPr marL="1984048" indent="-180367" algn="l" defTabSz="721473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20" kern="1200">
          <a:solidFill>
            <a:schemeClr val="tx1"/>
          </a:solidFill>
          <a:latin typeface="+mn-lt"/>
          <a:ea typeface="+mn-ea"/>
          <a:cs typeface="+mn-cs"/>
        </a:defRPr>
      </a:lvl6pPr>
      <a:lvl7pPr marL="2344783" indent="-180367" algn="l" defTabSz="721473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20" kern="1200">
          <a:solidFill>
            <a:schemeClr val="tx1"/>
          </a:solidFill>
          <a:latin typeface="+mn-lt"/>
          <a:ea typeface="+mn-ea"/>
          <a:cs typeface="+mn-cs"/>
        </a:defRPr>
      </a:lvl7pPr>
      <a:lvl8pPr marL="2705520" indent="-180367" algn="l" defTabSz="721473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20" kern="1200">
          <a:solidFill>
            <a:schemeClr val="tx1"/>
          </a:solidFill>
          <a:latin typeface="+mn-lt"/>
          <a:ea typeface="+mn-ea"/>
          <a:cs typeface="+mn-cs"/>
        </a:defRPr>
      </a:lvl8pPr>
      <a:lvl9pPr marL="3066255" indent="-180367" algn="l" defTabSz="721473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1473" rtl="0" eaLnBrk="1" latinLnBrk="0" hangingPunct="1">
        <a:defRPr sz="1420" kern="1200">
          <a:solidFill>
            <a:schemeClr val="tx1"/>
          </a:solidFill>
          <a:latin typeface="+mn-lt"/>
          <a:ea typeface="+mn-ea"/>
          <a:cs typeface="+mn-cs"/>
        </a:defRPr>
      </a:lvl1pPr>
      <a:lvl2pPr marL="360736" algn="l" defTabSz="721473" rtl="0" eaLnBrk="1" latinLnBrk="0" hangingPunct="1">
        <a:defRPr sz="1420" kern="1200">
          <a:solidFill>
            <a:schemeClr val="tx1"/>
          </a:solidFill>
          <a:latin typeface="+mn-lt"/>
          <a:ea typeface="+mn-ea"/>
          <a:cs typeface="+mn-cs"/>
        </a:defRPr>
      </a:lvl2pPr>
      <a:lvl3pPr marL="721473" algn="l" defTabSz="721473" rtl="0" eaLnBrk="1" latinLnBrk="0" hangingPunct="1">
        <a:defRPr sz="1420" kern="1200">
          <a:solidFill>
            <a:schemeClr val="tx1"/>
          </a:solidFill>
          <a:latin typeface="+mn-lt"/>
          <a:ea typeface="+mn-ea"/>
          <a:cs typeface="+mn-cs"/>
        </a:defRPr>
      </a:lvl3pPr>
      <a:lvl4pPr marL="1082207" algn="l" defTabSz="721473" rtl="0" eaLnBrk="1" latinLnBrk="0" hangingPunct="1">
        <a:defRPr sz="1420" kern="1200">
          <a:solidFill>
            <a:schemeClr val="tx1"/>
          </a:solidFill>
          <a:latin typeface="+mn-lt"/>
          <a:ea typeface="+mn-ea"/>
          <a:cs typeface="+mn-cs"/>
        </a:defRPr>
      </a:lvl4pPr>
      <a:lvl5pPr marL="1442943" algn="l" defTabSz="721473" rtl="0" eaLnBrk="1" latinLnBrk="0" hangingPunct="1">
        <a:defRPr sz="1420" kern="1200">
          <a:solidFill>
            <a:schemeClr val="tx1"/>
          </a:solidFill>
          <a:latin typeface="+mn-lt"/>
          <a:ea typeface="+mn-ea"/>
          <a:cs typeface="+mn-cs"/>
        </a:defRPr>
      </a:lvl5pPr>
      <a:lvl6pPr marL="1803680" algn="l" defTabSz="721473" rtl="0" eaLnBrk="1" latinLnBrk="0" hangingPunct="1">
        <a:defRPr sz="1420" kern="1200">
          <a:solidFill>
            <a:schemeClr val="tx1"/>
          </a:solidFill>
          <a:latin typeface="+mn-lt"/>
          <a:ea typeface="+mn-ea"/>
          <a:cs typeface="+mn-cs"/>
        </a:defRPr>
      </a:lvl6pPr>
      <a:lvl7pPr marL="2164416" algn="l" defTabSz="721473" rtl="0" eaLnBrk="1" latinLnBrk="0" hangingPunct="1">
        <a:defRPr sz="1420" kern="1200">
          <a:solidFill>
            <a:schemeClr val="tx1"/>
          </a:solidFill>
          <a:latin typeface="+mn-lt"/>
          <a:ea typeface="+mn-ea"/>
          <a:cs typeface="+mn-cs"/>
        </a:defRPr>
      </a:lvl7pPr>
      <a:lvl8pPr marL="2525152" algn="l" defTabSz="721473" rtl="0" eaLnBrk="1" latinLnBrk="0" hangingPunct="1">
        <a:defRPr sz="1420" kern="1200">
          <a:solidFill>
            <a:schemeClr val="tx1"/>
          </a:solidFill>
          <a:latin typeface="+mn-lt"/>
          <a:ea typeface="+mn-ea"/>
          <a:cs typeface="+mn-cs"/>
        </a:defRPr>
      </a:lvl8pPr>
      <a:lvl9pPr marL="2885888" algn="l" defTabSz="721473" rtl="0" eaLnBrk="1" latinLnBrk="0" hangingPunct="1">
        <a:defRPr sz="14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682" userDrawn="1">
          <p15:clr>
            <a:srgbClr val="F26B43"/>
          </p15:clr>
        </p15:guide>
        <p15:guide id="2" pos="724" userDrawn="1">
          <p15:clr>
            <a:srgbClr val="F26B43"/>
          </p15:clr>
        </p15:guide>
        <p15:guide id="3" pos="1084" userDrawn="1">
          <p15:clr>
            <a:srgbClr val="F26B43"/>
          </p15:clr>
        </p15:guide>
        <p15:guide id="4" pos="7229" userDrawn="1">
          <p15:clr>
            <a:srgbClr val="F26B43"/>
          </p15:clr>
        </p15:guide>
        <p15:guide id="5" pos="7589" userDrawn="1">
          <p15:clr>
            <a:srgbClr val="F26B43"/>
          </p15:clr>
        </p15:guide>
        <p15:guide id="6" pos="8192" userDrawn="1">
          <p15:clr>
            <a:srgbClr val="F26B43"/>
          </p15:clr>
        </p15:guide>
        <p15:guide id="7" pos="8553" userDrawn="1">
          <p15:clr>
            <a:srgbClr val="F26B43"/>
          </p15:clr>
        </p15:guide>
        <p15:guide id="8" pos="18433" userDrawn="1">
          <p15:clr>
            <a:srgbClr val="F26B43"/>
          </p15:clr>
        </p15:guide>
        <p15:guide id="9" pos="18773" userDrawn="1">
          <p15:clr>
            <a:srgbClr val="F26B43"/>
          </p15:clr>
        </p15:guide>
        <p15:guide id="10" pos="19397" userDrawn="1">
          <p15:clr>
            <a:srgbClr val="F26B43"/>
          </p15:clr>
        </p15:guide>
        <p15:guide id="11" pos="19757" userDrawn="1">
          <p15:clr>
            <a:srgbClr val="F26B43"/>
          </p15:clr>
        </p15:guide>
        <p15:guide id="12" pos="25902" userDrawn="1">
          <p15:clr>
            <a:srgbClr val="F26B43"/>
          </p15:clr>
        </p15:guide>
        <p15:guide id="13" pos="26262" userDrawn="1">
          <p15:clr>
            <a:srgbClr val="F26B43"/>
          </p15:clr>
        </p15:guide>
        <p15:guide id="14" orient="horz" pos="909" userDrawn="1">
          <p15:clr>
            <a:srgbClr val="F26B43"/>
          </p15:clr>
        </p15:guide>
        <p15:guide id="15" orient="horz" pos="3183" userDrawn="1">
          <p15:clr>
            <a:srgbClr val="F26B43"/>
          </p15:clr>
        </p15:guide>
        <p15:guide id="16" orient="horz" pos="3410" userDrawn="1">
          <p15:clr>
            <a:srgbClr val="F26B43"/>
          </p15:clr>
        </p15:guide>
        <p15:guide id="17" orient="horz" pos="4092" userDrawn="1">
          <p15:clr>
            <a:srgbClr val="F26B43"/>
          </p15:clr>
        </p15:guide>
        <p15:guide id="18" orient="horz" pos="4319" userDrawn="1">
          <p15:clr>
            <a:srgbClr val="F26B43"/>
          </p15:clr>
        </p15:guide>
        <p15:guide id="19" orient="horz" pos="18412" userDrawn="1">
          <p15:clr>
            <a:srgbClr val="F26B43"/>
          </p15:clr>
        </p15:guide>
        <p15:guide id="20" orient="horz" pos="18185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45269" y="1613825"/>
            <a:ext cx="36949737" cy="58588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5269" y="8069093"/>
            <a:ext cx="36949737" cy="19232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45269" y="28094485"/>
            <a:ext cx="9639062" cy="16138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3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90841" y="28094485"/>
            <a:ext cx="14458593" cy="16138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3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255944" y="28094485"/>
            <a:ext cx="9639062" cy="16138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3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822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  <p:sldLayoutId id="2147483771" r:id="rId12"/>
  </p:sldLayoutIdLst>
  <p:txStyles>
    <p:titleStyle>
      <a:lvl1pPr algn="l" defTabSz="4041557" rtl="0" eaLnBrk="1" latinLnBrk="0" hangingPunct="1">
        <a:lnSpc>
          <a:spcPct val="90000"/>
        </a:lnSpc>
        <a:spcBef>
          <a:spcPct val="0"/>
        </a:spcBef>
        <a:buNone/>
        <a:defRPr sz="1944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10389" indent="-1010389" algn="l" defTabSz="4041557" rtl="0" eaLnBrk="1" latinLnBrk="0" hangingPunct="1">
        <a:lnSpc>
          <a:spcPct val="90000"/>
        </a:lnSpc>
        <a:spcBef>
          <a:spcPts val="4420"/>
        </a:spcBef>
        <a:buFont typeface="Arial" panose="020B0604020202020204" pitchFamily="34" charset="0"/>
        <a:buChar char="•"/>
        <a:defRPr sz="12376" kern="1200">
          <a:solidFill>
            <a:schemeClr val="tx1"/>
          </a:solidFill>
          <a:latin typeface="+mn-lt"/>
          <a:ea typeface="+mn-ea"/>
          <a:cs typeface="+mn-cs"/>
        </a:defRPr>
      </a:lvl1pPr>
      <a:lvl2pPr marL="3031167" indent="-1010389" algn="l" defTabSz="4041557" rtl="0" eaLnBrk="1" latinLnBrk="0" hangingPunct="1">
        <a:lnSpc>
          <a:spcPct val="90000"/>
        </a:lnSpc>
        <a:spcBef>
          <a:spcPts val="2210"/>
        </a:spcBef>
        <a:buFont typeface="Arial" panose="020B0604020202020204" pitchFamily="34" charset="0"/>
        <a:buChar char="•"/>
        <a:defRPr sz="10608" kern="1200">
          <a:solidFill>
            <a:schemeClr val="tx1"/>
          </a:solidFill>
          <a:latin typeface="+mn-lt"/>
          <a:ea typeface="+mn-ea"/>
          <a:cs typeface="+mn-cs"/>
        </a:defRPr>
      </a:lvl2pPr>
      <a:lvl3pPr marL="5051946" indent="-1010389" algn="l" defTabSz="4041557" rtl="0" eaLnBrk="1" latinLnBrk="0" hangingPunct="1">
        <a:lnSpc>
          <a:spcPct val="90000"/>
        </a:lnSpc>
        <a:spcBef>
          <a:spcPts val="2210"/>
        </a:spcBef>
        <a:buFont typeface="Arial" panose="020B0604020202020204" pitchFamily="34" charset="0"/>
        <a:buChar char="•"/>
        <a:defRPr sz="8840" kern="1200">
          <a:solidFill>
            <a:schemeClr val="tx1"/>
          </a:solidFill>
          <a:latin typeface="+mn-lt"/>
          <a:ea typeface="+mn-ea"/>
          <a:cs typeface="+mn-cs"/>
        </a:defRPr>
      </a:lvl3pPr>
      <a:lvl4pPr marL="7072724" indent="-1010389" algn="l" defTabSz="4041557" rtl="0" eaLnBrk="1" latinLnBrk="0" hangingPunct="1">
        <a:lnSpc>
          <a:spcPct val="90000"/>
        </a:lnSpc>
        <a:spcBef>
          <a:spcPts val="2210"/>
        </a:spcBef>
        <a:buFont typeface="Arial" panose="020B0604020202020204" pitchFamily="34" charset="0"/>
        <a:buChar char="•"/>
        <a:defRPr sz="7956" kern="1200">
          <a:solidFill>
            <a:schemeClr val="tx1"/>
          </a:solidFill>
          <a:latin typeface="+mn-lt"/>
          <a:ea typeface="+mn-ea"/>
          <a:cs typeface="+mn-cs"/>
        </a:defRPr>
      </a:lvl4pPr>
      <a:lvl5pPr marL="9093502" indent="-1010389" algn="l" defTabSz="4041557" rtl="0" eaLnBrk="1" latinLnBrk="0" hangingPunct="1">
        <a:lnSpc>
          <a:spcPct val="90000"/>
        </a:lnSpc>
        <a:spcBef>
          <a:spcPts val="2210"/>
        </a:spcBef>
        <a:buFont typeface="Arial" panose="020B0604020202020204" pitchFamily="34" charset="0"/>
        <a:buChar char="•"/>
        <a:defRPr sz="7956" kern="1200">
          <a:solidFill>
            <a:schemeClr val="tx1"/>
          </a:solidFill>
          <a:latin typeface="+mn-lt"/>
          <a:ea typeface="+mn-ea"/>
          <a:cs typeface="+mn-cs"/>
        </a:defRPr>
      </a:lvl5pPr>
      <a:lvl6pPr marL="11114281" indent="-1010389" algn="l" defTabSz="4041557" rtl="0" eaLnBrk="1" latinLnBrk="0" hangingPunct="1">
        <a:lnSpc>
          <a:spcPct val="90000"/>
        </a:lnSpc>
        <a:spcBef>
          <a:spcPts val="2210"/>
        </a:spcBef>
        <a:buFont typeface="Arial" panose="020B0604020202020204" pitchFamily="34" charset="0"/>
        <a:buChar char="•"/>
        <a:defRPr sz="7956" kern="1200">
          <a:solidFill>
            <a:schemeClr val="tx1"/>
          </a:solidFill>
          <a:latin typeface="+mn-lt"/>
          <a:ea typeface="+mn-ea"/>
          <a:cs typeface="+mn-cs"/>
        </a:defRPr>
      </a:lvl6pPr>
      <a:lvl7pPr marL="13135059" indent="-1010389" algn="l" defTabSz="4041557" rtl="0" eaLnBrk="1" latinLnBrk="0" hangingPunct="1">
        <a:lnSpc>
          <a:spcPct val="90000"/>
        </a:lnSpc>
        <a:spcBef>
          <a:spcPts val="2210"/>
        </a:spcBef>
        <a:buFont typeface="Arial" panose="020B0604020202020204" pitchFamily="34" charset="0"/>
        <a:buChar char="•"/>
        <a:defRPr sz="7956" kern="1200">
          <a:solidFill>
            <a:schemeClr val="tx1"/>
          </a:solidFill>
          <a:latin typeface="+mn-lt"/>
          <a:ea typeface="+mn-ea"/>
          <a:cs typeface="+mn-cs"/>
        </a:defRPr>
      </a:lvl7pPr>
      <a:lvl8pPr marL="15155837" indent="-1010389" algn="l" defTabSz="4041557" rtl="0" eaLnBrk="1" latinLnBrk="0" hangingPunct="1">
        <a:lnSpc>
          <a:spcPct val="90000"/>
        </a:lnSpc>
        <a:spcBef>
          <a:spcPts val="2210"/>
        </a:spcBef>
        <a:buFont typeface="Arial" panose="020B0604020202020204" pitchFamily="34" charset="0"/>
        <a:buChar char="•"/>
        <a:defRPr sz="7956" kern="1200">
          <a:solidFill>
            <a:schemeClr val="tx1"/>
          </a:solidFill>
          <a:latin typeface="+mn-lt"/>
          <a:ea typeface="+mn-ea"/>
          <a:cs typeface="+mn-cs"/>
        </a:defRPr>
      </a:lvl8pPr>
      <a:lvl9pPr marL="17176615" indent="-1010389" algn="l" defTabSz="4041557" rtl="0" eaLnBrk="1" latinLnBrk="0" hangingPunct="1">
        <a:lnSpc>
          <a:spcPct val="90000"/>
        </a:lnSpc>
        <a:spcBef>
          <a:spcPts val="2210"/>
        </a:spcBef>
        <a:buFont typeface="Arial" panose="020B0604020202020204" pitchFamily="34" charset="0"/>
        <a:buChar char="•"/>
        <a:defRPr sz="795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41557" rtl="0" eaLnBrk="1" latinLnBrk="0" hangingPunct="1">
        <a:defRPr sz="7956" kern="1200">
          <a:solidFill>
            <a:schemeClr val="tx1"/>
          </a:solidFill>
          <a:latin typeface="+mn-lt"/>
          <a:ea typeface="+mn-ea"/>
          <a:cs typeface="+mn-cs"/>
        </a:defRPr>
      </a:lvl1pPr>
      <a:lvl2pPr marL="2020778" algn="l" defTabSz="4041557" rtl="0" eaLnBrk="1" latinLnBrk="0" hangingPunct="1">
        <a:defRPr sz="7956" kern="1200">
          <a:solidFill>
            <a:schemeClr val="tx1"/>
          </a:solidFill>
          <a:latin typeface="+mn-lt"/>
          <a:ea typeface="+mn-ea"/>
          <a:cs typeface="+mn-cs"/>
        </a:defRPr>
      </a:lvl2pPr>
      <a:lvl3pPr marL="4041557" algn="l" defTabSz="4041557" rtl="0" eaLnBrk="1" latinLnBrk="0" hangingPunct="1">
        <a:defRPr sz="7956" kern="1200">
          <a:solidFill>
            <a:schemeClr val="tx1"/>
          </a:solidFill>
          <a:latin typeface="+mn-lt"/>
          <a:ea typeface="+mn-ea"/>
          <a:cs typeface="+mn-cs"/>
        </a:defRPr>
      </a:lvl3pPr>
      <a:lvl4pPr marL="6062335" algn="l" defTabSz="4041557" rtl="0" eaLnBrk="1" latinLnBrk="0" hangingPunct="1">
        <a:defRPr sz="7956" kern="1200">
          <a:solidFill>
            <a:schemeClr val="tx1"/>
          </a:solidFill>
          <a:latin typeface="+mn-lt"/>
          <a:ea typeface="+mn-ea"/>
          <a:cs typeface="+mn-cs"/>
        </a:defRPr>
      </a:lvl4pPr>
      <a:lvl5pPr marL="8083113" algn="l" defTabSz="4041557" rtl="0" eaLnBrk="1" latinLnBrk="0" hangingPunct="1">
        <a:defRPr sz="7956" kern="1200">
          <a:solidFill>
            <a:schemeClr val="tx1"/>
          </a:solidFill>
          <a:latin typeface="+mn-lt"/>
          <a:ea typeface="+mn-ea"/>
          <a:cs typeface="+mn-cs"/>
        </a:defRPr>
      </a:lvl5pPr>
      <a:lvl6pPr marL="10103891" algn="l" defTabSz="4041557" rtl="0" eaLnBrk="1" latinLnBrk="0" hangingPunct="1">
        <a:defRPr sz="7956" kern="1200">
          <a:solidFill>
            <a:schemeClr val="tx1"/>
          </a:solidFill>
          <a:latin typeface="+mn-lt"/>
          <a:ea typeface="+mn-ea"/>
          <a:cs typeface="+mn-cs"/>
        </a:defRPr>
      </a:lvl6pPr>
      <a:lvl7pPr marL="12124670" algn="l" defTabSz="4041557" rtl="0" eaLnBrk="1" latinLnBrk="0" hangingPunct="1">
        <a:defRPr sz="7956" kern="1200">
          <a:solidFill>
            <a:schemeClr val="tx1"/>
          </a:solidFill>
          <a:latin typeface="+mn-lt"/>
          <a:ea typeface="+mn-ea"/>
          <a:cs typeface="+mn-cs"/>
        </a:defRPr>
      </a:lvl7pPr>
      <a:lvl8pPr marL="14145448" algn="l" defTabSz="4041557" rtl="0" eaLnBrk="1" latinLnBrk="0" hangingPunct="1">
        <a:defRPr sz="7956" kern="1200">
          <a:solidFill>
            <a:schemeClr val="tx1"/>
          </a:solidFill>
          <a:latin typeface="+mn-lt"/>
          <a:ea typeface="+mn-ea"/>
          <a:cs typeface="+mn-cs"/>
        </a:defRPr>
      </a:lvl8pPr>
      <a:lvl9pPr marL="16166226" algn="l" defTabSz="4041557" rtl="0" eaLnBrk="1" latinLnBrk="0" hangingPunct="1">
        <a:defRPr sz="795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412" userDrawn="1">
          <p15:clr>
            <a:srgbClr val="F26B43"/>
          </p15:clr>
        </p15:guide>
        <p15:guide id="2" pos="724" userDrawn="1">
          <p15:clr>
            <a:srgbClr val="F26B43"/>
          </p15:clr>
        </p15:guide>
        <p15:guide id="3" pos="1084" userDrawn="1">
          <p15:clr>
            <a:srgbClr val="F26B43"/>
          </p15:clr>
        </p15:guide>
        <p15:guide id="4" pos="8393" userDrawn="1">
          <p15:clr>
            <a:srgbClr val="F26B43"/>
          </p15:clr>
        </p15:guide>
        <p15:guide id="5" pos="8754" userDrawn="1">
          <p15:clr>
            <a:srgbClr val="F26B43"/>
          </p15:clr>
        </p15:guide>
        <p15:guide id="6" pos="9477" userDrawn="1">
          <p15:clr>
            <a:srgbClr val="F26B43"/>
          </p15:clr>
        </p15:guide>
        <p15:guide id="7" pos="9838" userDrawn="1">
          <p15:clr>
            <a:srgbClr val="F26B43"/>
          </p15:clr>
        </p15:guide>
        <p15:guide id="8" pos="25902" userDrawn="1">
          <p15:clr>
            <a:srgbClr val="F26B43"/>
          </p15:clr>
        </p15:guide>
        <p15:guide id="9" pos="26262" userDrawn="1">
          <p15:clr>
            <a:srgbClr val="F26B43"/>
          </p15:clr>
        </p15:guide>
        <p15:guide id="10" orient="horz" pos="682" userDrawn="1">
          <p15:clr>
            <a:srgbClr val="F26B43"/>
          </p15:clr>
        </p15:guide>
        <p15:guide id="11" orient="horz" pos="909" userDrawn="1">
          <p15:clr>
            <a:srgbClr val="F26B43"/>
          </p15:clr>
        </p15:guide>
        <p15:guide id="12" orient="horz" pos="3410" userDrawn="1">
          <p15:clr>
            <a:srgbClr val="F26B43"/>
          </p15:clr>
        </p15:guide>
        <p15:guide id="13" orient="horz" pos="3183" userDrawn="1">
          <p15:clr>
            <a:srgbClr val="F26B43"/>
          </p15:clr>
        </p15:guide>
        <p15:guide id="14" orient="horz" pos="4092" userDrawn="1">
          <p15:clr>
            <a:srgbClr val="F26B43"/>
          </p15:clr>
        </p15:guide>
        <p15:guide id="15" orient="horz" pos="4319" userDrawn="1">
          <p15:clr>
            <a:srgbClr val="F26B43"/>
          </p15:clr>
        </p15:guide>
        <p15:guide id="16" orient="horz" pos="18185" userDrawn="1">
          <p15:clr>
            <a:srgbClr val="F26B43"/>
          </p15:clr>
        </p15:guide>
        <p15:guide id="17" pos="17148" userDrawn="1">
          <p15:clr>
            <a:srgbClr val="F26B43"/>
          </p15:clr>
        </p15:guide>
        <p15:guide id="18" pos="17509" userDrawn="1">
          <p15:clr>
            <a:srgbClr val="F26B43"/>
          </p15:clr>
        </p15:guide>
        <p15:guide id="19" pos="18232" userDrawn="1">
          <p15:clr>
            <a:srgbClr val="F26B43"/>
          </p15:clr>
        </p15:guide>
        <p15:guide id="20" pos="1859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13" Type="http://schemas.openxmlformats.org/officeDocument/2006/relationships/image" Target="../media/image11.jpg"/><Relationship Id="rId3" Type="http://schemas.openxmlformats.org/officeDocument/2006/relationships/image" Target="../media/image63.png"/><Relationship Id="rId7" Type="http://schemas.openxmlformats.org/officeDocument/2006/relationships/image" Target="../media/image5.jpg"/><Relationship Id="rId12" Type="http://schemas.openxmlformats.org/officeDocument/2006/relationships/image" Target="../media/image10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.jpg"/><Relationship Id="rId11" Type="http://schemas.openxmlformats.org/officeDocument/2006/relationships/image" Target="../media/image9.jpg"/><Relationship Id="rId5" Type="http://schemas.openxmlformats.org/officeDocument/2006/relationships/image" Target="../media/image3.jp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jpg"/><Relationship Id="rId1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006F7B-4513-654A-8838-18C4EBC4EA80}"/>
              </a:ext>
            </a:extLst>
          </p:cNvPr>
          <p:cNvSpPr txBox="1"/>
          <p:nvPr/>
        </p:nvSpPr>
        <p:spPr>
          <a:xfrm>
            <a:off x="1756025" y="1239495"/>
            <a:ext cx="26671226" cy="2656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332" b="1" dirty="0">
                <a:solidFill>
                  <a:srgbClr val="BF57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Towards Disorder in Two Dimensional XY Models on a Square Lattice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4C9136-C2C9-234A-8555-1F6C34525650}"/>
              </a:ext>
            </a:extLst>
          </p:cNvPr>
          <p:cNvSpPr txBox="1"/>
          <p:nvPr/>
        </p:nvSpPr>
        <p:spPr>
          <a:xfrm>
            <a:off x="1756027" y="3990950"/>
            <a:ext cx="25442447" cy="1840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787" dirty="0">
                <a:solidFill>
                  <a:srgbClr val="BF57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Amogh Waghmare (EP19B018) IDDD in Quantum Science and Technology </a:t>
            </a:r>
            <a:br>
              <a:rPr lang="en-US" sz="3787" dirty="0">
                <a:solidFill>
                  <a:srgbClr val="BF57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787" dirty="0">
                <a:solidFill>
                  <a:srgbClr val="BF57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Guide: </a:t>
            </a:r>
            <a:r>
              <a:rPr lang="en-US" sz="3787" dirty="0" err="1">
                <a:solidFill>
                  <a:srgbClr val="BF57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Dr.Anil</a:t>
            </a:r>
            <a:r>
              <a:rPr lang="en-US" sz="3787" dirty="0">
                <a:solidFill>
                  <a:srgbClr val="BF57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Prabhakar co-Guide: </a:t>
            </a:r>
            <a:r>
              <a:rPr lang="en-US" sz="3787" dirty="0" err="1">
                <a:solidFill>
                  <a:srgbClr val="BF57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Dr.Rajesh</a:t>
            </a:r>
            <a:r>
              <a:rPr lang="en-US" sz="3787" dirty="0">
                <a:solidFill>
                  <a:srgbClr val="BF57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Naraynanan</a:t>
            </a:r>
          </a:p>
          <a:p>
            <a:r>
              <a:rPr lang="en-US" sz="3787" dirty="0">
                <a:solidFill>
                  <a:srgbClr val="BF57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EE4902 Mini Project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642BAB-3737-CE4C-874C-5EA986C6E360}"/>
              </a:ext>
            </a:extLst>
          </p:cNvPr>
          <p:cNvSpPr/>
          <p:nvPr/>
        </p:nvSpPr>
        <p:spPr>
          <a:xfrm>
            <a:off x="1745834" y="5982045"/>
            <a:ext cx="12366911" cy="5563618"/>
          </a:xfrm>
          <a:prstGeom prst="rect">
            <a:avLst/>
          </a:prstGeom>
          <a:noFill/>
          <a:ln w="101600">
            <a:solidFill>
              <a:srgbClr val="BF5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658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170FEF-011A-5342-B701-2B5D8E102B3F}"/>
              </a:ext>
            </a:extLst>
          </p:cNvPr>
          <p:cNvSpPr/>
          <p:nvPr/>
        </p:nvSpPr>
        <p:spPr>
          <a:xfrm>
            <a:off x="1756027" y="5940000"/>
            <a:ext cx="12366911" cy="1107946"/>
          </a:xfrm>
          <a:prstGeom prst="rect">
            <a:avLst/>
          </a:prstGeom>
          <a:solidFill>
            <a:srgbClr val="BF5700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734" b="1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en-US" sz="473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21B937-827D-314B-B2ED-2E7548C9EE25}"/>
              </a:ext>
            </a:extLst>
          </p:cNvPr>
          <p:cNvSpPr txBox="1"/>
          <p:nvPr/>
        </p:nvSpPr>
        <p:spPr>
          <a:xfrm>
            <a:off x="2212260" y="7154366"/>
            <a:ext cx="11464221" cy="4366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25" dirty="0">
                <a:latin typeface="Arial" panose="020B0604020202020204" pitchFamily="34" charset="0"/>
                <a:cs typeface="Arial" panose="020B0604020202020204" pitchFamily="34" charset="0"/>
              </a:rPr>
              <a:t>The 2D XY model acts as a toy model to study an important class of phase transitions called the </a:t>
            </a:r>
            <a:r>
              <a:rPr lang="en-US" sz="2525" dirty="0" err="1">
                <a:latin typeface="Arial" panose="020B0604020202020204" pitchFamily="34" charset="0"/>
                <a:cs typeface="Arial" panose="020B0604020202020204" pitchFamily="34" charset="0"/>
              </a:rPr>
              <a:t>Berzinski</a:t>
            </a:r>
            <a:r>
              <a:rPr lang="en-US" sz="2525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2525" dirty="0" err="1">
                <a:latin typeface="Arial" panose="020B0604020202020204" pitchFamily="34" charset="0"/>
                <a:cs typeface="Arial" panose="020B0604020202020204" pitchFamily="34" charset="0"/>
              </a:rPr>
              <a:t>Kosterlitz</a:t>
            </a:r>
            <a:r>
              <a:rPr lang="en-US" sz="2525" dirty="0">
                <a:latin typeface="Arial" panose="020B0604020202020204" pitchFamily="34" charset="0"/>
                <a:cs typeface="Arial" panose="020B0604020202020204" pitchFamily="34" charset="0"/>
              </a:rPr>
              <a:t>-Thouless(BKT) Transitions. These model many 2D systems like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525" dirty="0">
                <a:latin typeface="Arial" panose="020B0604020202020204" pitchFamily="34" charset="0"/>
                <a:cs typeface="Arial" panose="020B0604020202020204" pitchFamily="34" charset="0"/>
              </a:rPr>
              <a:t>thin films of superfluids,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525" dirty="0">
                <a:latin typeface="Arial" panose="020B0604020202020204" pitchFamily="34" charset="0"/>
                <a:cs typeface="Arial" panose="020B0604020202020204" pitchFamily="34" charset="0"/>
              </a:rPr>
              <a:t>arrays of Josephson junctions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525" dirty="0">
                <a:latin typeface="Arial" panose="020B0604020202020204" pitchFamily="34" charset="0"/>
                <a:cs typeface="Arial" panose="020B0604020202020204" pitchFamily="34" charset="0"/>
              </a:rPr>
              <a:t>behavior of exciton-polaritons in semiconductor microcavities.</a:t>
            </a:r>
          </a:p>
          <a:p>
            <a:endParaRPr lang="en-US" sz="252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525" dirty="0">
                <a:latin typeface="Arial" panose="020B0604020202020204" pitchFamily="34" charset="0"/>
                <a:cs typeface="Arial" panose="020B0604020202020204" pitchFamily="34" charset="0"/>
              </a:rPr>
              <a:t>The increasing use novel effects in 2D systems for technological applications, like making efficient lasers out of exciton-polariton systems[1] or using Josephson junction arrays as quantum computers, makes the study of the BKT transition very important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54D73D-2049-6943-9D0F-F943E4C153F2}"/>
              </a:ext>
            </a:extLst>
          </p:cNvPr>
          <p:cNvSpPr/>
          <p:nvPr/>
        </p:nvSpPr>
        <p:spPr>
          <a:xfrm>
            <a:off x="1756027" y="12210208"/>
            <a:ext cx="12366911" cy="5597340"/>
          </a:xfrm>
          <a:prstGeom prst="rect">
            <a:avLst/>
          </a:prstGeom>
          <a:noFill/>
          <a:ln w="101600">
            <a:solidFill>
              <a:srgbClr val="BF5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658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0CDB76-B0F2-6F41-8B57-3F2A80D0319B}"/>
              </a:ext>
            </a:extLst>
          </p:cNvPr>
          <p:cNvSpPr/>
          <p:nvPr/>
        </p:nvSpPr>
        <p:spPr>
          <a:xfrm>
            <a:off x="1756026" y="12152986"/>
            <a:ext cx="12366911" cy="1107946"/>
          </a:xfrm>
          <a:prstGeom prst="rect">
            <a:avLst/>
          </a:prstGeom>
          <a:solidFill>
            <a:srgbClr val="BF5700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734" b="1" dirty="0">
                <a:latin typeface="Arial" panose="020B0604020202020204" pitchFamily="34" charset="0"/>
                <a:cs typeface="Arial" panose="020B0604020202020204" pitchFamily="34" charset="0"/>
              </a:rPr>
              <a:t>The 2D XY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9B09C4E-8E27-C640-864E-578E1F8DE2A9}"/>
                  </a:ext>
                </a:extLst>
              </p:cNvPr>
              <p:cNvSpPr txBox="1"/>
              <p:nvPr/>
            </p:nvSpPr>
            <p:spPr>
              <a:xfrm>
                <a:off x="2207371" y="13479232"/>
                <a:ext cx="11464221" cy="46085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525" dirty="0">
                    <a:latin typeface="Arial" panose="020B0604020202020204" pitchFamily="34" charset="0"/>
                    <a:cs typeface="Arial" panose="020B0604020202020204" pitchFamily="34" charset="0"/>
                  </a:rPr>
                  <a:t>the microscopic Hamiltonian for the model is given by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25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525" i="1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en-US" sz="2525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⟨"/>
                              <m:endChr m:val="⟩"/>
                              <m:ctrlPr>
                                <a:rPr lang="en-US" sz="2525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525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IN" sz="2525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sub>
                        <m:sup/>
                        <m:e>
                          <m:sSub>
                            <m:sSubPr>
                              <m:ctrlPr>
                                <a:rPr lang="en-IN" sz="2525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525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IN" sz="2525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525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525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525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525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525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2525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525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525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  <m:sub>
                          <m:r>
                            <a:rPr lang="en-IN" sz="2525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IN" sz="2525" dirty="0">
                  <a:latin typeface="Arial" panose="020B0604020202020204" pitchFamily="34" charset="0"/>
                </a:endParaRPr>
              </a:p>
              <a:p>
                <a:endParaRPr lang="en-US" sz="2525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525" dirty="0">
                    <a:latin typeface="Arial" panose="020B0604020202020204" pitchFamily="34" charset="0"/>
                    <a:cs typeface="Arial" panose="020B0604020202020204" pitchFamily="34" charset="0"/>
                  </a:rPr>
                  <a:t>Where the sum is over the nearest neighbors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525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525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  <m:r>
                      <a:rPr lang="en-IN" sz="2525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525" dirty="0">
                    <a:latin typeface="Arial" panose="020B0604020202020204" pitchFamily="34" charset="0"/>
                  </a:rPr>
                  <a:t> are 2D unit vectors representing the direction of the spins, and J is a positive number representing the strength of coupling between the two spins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IN" sz="2525" dirty="0">
                  <a:latin typeface="Arial" panose="020B0604020202020204" pitchFamily="34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IN" sz="2525" dirty="0">
                    <a:latin typeface="Arial" panose="020B0604020202020204" pitchFamily="34" charset="0"/>
                  </a:rPr>
                  <a:t>The coupling strength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525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525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IN" sz="2525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IN" sz="2525" dirty="0">
                    <a:latin typeface="Arial" panose="020B0604020202020204" pitchFamily="34" charset="0"/>
                  </a:rPr>
                  <a:t> is drawn from a probability distribution which models the disorder in the system</a:t>
                </a:r>
              </a:p>
              <a:p>
                <a:endParaRPr lang="en-US" sz="2525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9B09C4E-8E27-C640-864E-578E1F8DE2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7371" y="13479232"/>
                <a:ext cx="11464221" cy="4608586"/>
              </a:xfrm>
              <a:prstGeom prst="rect">
                <a:avLst/>
              </a:prstGeom>
              <a:blipFill>
                <a:blip r:embed="rId2"/>
                <a:stretch>
                  <a:fillRect l="-797" t="-132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D6AA515A-3A7F-5640-8920-E1BB8F2119C1}"/>
              </a:ext>
            </a:extLst>
          </p:cNvPr>
          <p:cNvSpPr/>
          <p:nvPr/>
        </p:nvSpPr>
        <p:spPr>
          <a:xfrm>
            <a:off x="1756027" y="18515488"/>
            <a:ext cx="12366911" cy="10708715"/>
          </a:xfrm>
          <a:prstGeom prst="rect">
            <a:avLst/>
          </a:prstGeom>
          <a:noFill/>
          <a:ln w="101600">
            <a:solidFill>
              <a:srgbClr val="BF5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658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122781-2C66-7D44-B469-BC6909743CF3}"/>
              </a:ext>
            </a:extLst>
          </p:cNvPr>
          <p:cNvSpPr/>
          <p:nvPr/>
        </p:nvSpPr>
        <p:spPr>
          <a:xfrm>
            <a:off x="1756027" y="18515489"/>
            <a:ext cx="12366911" cy="1107946"/>
          </a:xfrm>
          <a:prstGeom prst="rect">
            <a:avLst/>
          </a:prstGeom>
          <a:solidFill>
            <a:srgbClr val="BF5700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734" b="1" dirty="0"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E4E1E98-535D-8A42-B839-284FF39154FF}"/>
                  </a:ext>
                </a:extLst>
              </p:cNvPr>
              <p:cNvSpPr txBox="1"/>
              <p:nvPr/>
            </p:nvSpPr>
            <p:spPr>
              <a:xfrm>
                <a:off x="2320535" y="19984162"/>
                <a:ext cx="11464221" cy="46654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70563" indent="-270563">
                  <a:buFont typeface="Arial" panose="020B0604020202020204" pitchFamily="34" charset="0"/>
                  <a:buChar char="•"/>
                </a:pPr>
                <a:r>
                  <a:rPr lang="en-IN" sz="2525" dirty="0">
                    <a:latin typeface="Arial" panose="020B0604020202020204" pitchFamily="34" charset="0"/>
                  </a:rPr>
                  <a:t>The standard Metropolis algorithm is used to calculate various equilibrium properties and dynamics of the 2D XY model on a 20x20 square lattice with a constant </a:t>
                </a:r>
                <a14:m>
                  <m:oMath xmlns:m="http://schemas.openxmlformats.org/officeDocument/2006/math">
                    <m:r>
                      <a:rPr lang="en-IN" sz="2525" i="1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IN" sz="2525" dirty="0">
                    <a:latin typeface="Arial" panose="020B0604020202020204" pitchFamily="34" charset="0"/>
                  </a:rPr>
                  <a:t> and periodic boundary conditions.</a:t>
                </a:r>
              </a:p>
              <a:p>
                <a:endParaRPr lang="en-IN" sz="2525" dirty="0">
                  <a:latin typeface="Arial" panose="020B0604020202020204" pitchFamily="34" charset="0"/>
                </a:endParaRPr>
              </a:p>
              <a:p>
                <a:pPr marL="270563" indent="-270563">
                  <a:buFont typeface="Arial" panose="020B0604020202020204" pitchFamily="34" charset="0"/>
                  <a:buChar char="•"/>
                </a:pPr>
                <a:r>
                  <a:rPr lang="en-IN" sz="2525" dirty="0">
                    <a:latin typeface="Arial" panose="020B0604020202020204" pitchFamily="34" charset="0"/>
                  </a:rPr>
                  <a:t>A random change in  spin direction is accepted with a probability of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sz="2525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2525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IN" sz="2525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IN" sz="2525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sz="2525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IN" sz="2525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IN" sz="2525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IN" sz="2525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525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IN" sz="2525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  <m:r>
                                  <a:rPr lang="en-IN" sz="2525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IN" sz="2525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525" dirty="0">
                    <a:latin typeface="Arial" panose="020B0604020202020204" pitchFamily="34" charset="0"/>
                  </a:rPr>
                  <a:t>if  the new configuration is energetically unfavourable, and is always accepted if the change causes lowering of energy. </a:t>
                </a:r>
              </a:p>
              <a:p>
                <a:endParaRPr lang="en-IN" sz="2525" dirty="0">
                  <a:latin typeface="Arial" panose="020B0604020202020204" pitchFamily="34" charset="0"/>
                </a:endParaRPr>
              </a:p>
              <a:p>
                <a:pPr marL="270563" indent="-270563">
                  <a:buFont typeface="Arial" panose="020B0604020202020204" pitchFamily="34" charset="0"/>
                  <a:buChar char="•"/>
                </a:pPr>
                <a:r>
                  <a:rPr lang="en-IN" sz="2525" dirty="0">
                    <a:latin typeface="Arial" panose="020B0604020202020204" pitchFamily="34" charset="0"/>
                  </a:rPr>
                  <a:t>In a single Monte-Carlo sweep there is an attempt to kick each spin in the lattice into a new direction once</a:t>
                </a:r>
                <a:r>
                  <a:rPr lang="en-US" sz="2525" dirty="0">
                    <a:latin typeface="Arial" panose="020B0604020202020204" pitchFamily="34" charset="0"/>
                    <a:cs typeface="Arial" panose="020B0604020202020204" pitchFamily="34" charset="0"/>
                  </a:rPr>
                  <a:t>. The system is allowed to come to equilibrium by allowing about 2000 such sweeps. </a:t>
                </a:r>
                <a:endParaRPr lang="en-IN" sz="2525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E4E1E98-535D-8A42-B839-284FF39154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0535" y="19984162"/>
                <a:ext cx="11464221" cy="4665445"/>
              </a:xfrm>
              <a:prstGeom prst="rect">
                <a:avLst/>
              </a:prstGeom>
              <a:blipFill>
                <a:blip r:embed="rId3"/>
                <a:stretch>
                  <a:fillRect l="-798" t="-1305" r="-1649" b="-221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2ED94CB9-0EA5-0949-9A16-A3B9F670D1D8}"/>
              </a:ext>
            </a:extLst>
          </p:cNvPr>
          <p:cNvSpPr/>
          <p:nvPr/>
        </p:nvSpPr>
        <p:spPr>
          <a:xfrm>
            <a:off x="15216888" y="5926265"/>
            <a:ext cx="12364465" cy="23297937"/>
          </a:xfrm>
          <a:prstGeom prst="rect">
            <a:avLst/>
          </a:prstGeom>
          <a:noFill/>
          <a:ln w="101600">
            <a:solidFill>
              <a:srgbClr val="BF5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658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E8E935-1F76-7B41-A8A0-FA9A6DC4CBE3}"/>
              </a:ext>
            </a:extLst>
          </p:cNvPr>
          <p:cNvSpPr/>
          <p:nvPr/>
        </p:nvSpPr>
        <p:spPr>
          <a:xfrm>
            <a:off x="15239126" y="5939999"/>
            <a:ext cx="12342227" cy="1474363"/>
          </a:xfrm>
          <a:prstGeom prst="rect">
            <a:avLst/>
          </a:prstGeom>
          <a:solidFill>
            <a:srgbClr val="BF5700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734" b="1" dirty="0">
                <a:latin typeface="Arial" panose="020B0604020202020204" pitchFamily="34" charset="0"/>
                <a:cs typeface="Arial" panose="020B0604020202020204" pitchFamily="34" charset="0"/>
              </a:rPr>
              <a:t>BKT Transition in XY model without disorder: Simulation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18157A-849D-C64E-A21E-09BF4AEC930A}"/>
              </a:ext>
            </a:extLst>
          </p:cNvPr>
          <p:cNvSpPr/>
          <p:nvPr/>
        </p:nvSpPr>
        <p:spPr>
          <a:xfrm>
            <a:off x="28717336" y="5982046"/>
            <a:ext cx="12366912" cy="10942376"/>
          </a:xfrm>
          <a:prstGeom prst="rect">
            <a:avLst/>
          </a:prstGeom>
          <a:noFill/>
          <a:ln w="101600">
            <a:solidFill>
              <a:srgbClr val="BF5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658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59C470A-374F-3543-B16F-0BC89D36B0E4}"/>
              </a:ext>
            </a:extLst>
          </p:cNvPr>
          <p:cNvSpPr/>
          <p:nvPr/>
        </p:nvSpPr>
        <p:spPr>
          <a:xfrm>
            <a:off x="28717336" y="5940000"/>
            <a:ext cx="12366912" cy="1107946"/>
          </a:xfrm>
          <a:prstGeom prst="rect">
            <a:avLst/>
          </a:prstGeom>
          <a:solidFill>
            <a:srgbClr val="BF5700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734" b="1" dirty="0">
                <a:latin typeface="Arial" panose="020B0604020202020204" pitchFamily="34" charset="0"/>
                <a:cs typeface="Arial" panose="020B0604020202020204" pitchFamily="34" charset="0"/>
              </a:rPr>
              <a:t>Effects of Disorder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A23D0FE-114C-E340-AD79-35B3FA3F4902}"/>
                  </a:ext>
                </a:extLst>
              </p:cNvPr>
              <p:cNvSpPr txBox="1"/>
              <p:nvPr/>
            </p:nvSpPr>
            <p:spPr>
              <a:xfrm>
                <a:off x="28998193" y="7437573"/>
                <a:ext cx="11474917" cy="9947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525" dirty="0">
                    <a:latin typeface="Arial" panose="020B0604020202020204" pitchFamily="34" charset="0"/>
                    <a:cs typeface="Arial" panose="020B0604020202020204" pitchFamily="34" charset="0"/>
                  </a:rPr>
                  <a:t>Many Systems follow a power law scaling near the critical point, that is the properties of the system like magnetization, specific heat etc. have a form:</a:t>
                </a:r>
              </a:p>
              <a:p>
                <a:endParaRPr lang="en-US" sz="2525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525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525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525" i="1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525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en-US" sz="2525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525" i="1" smtClean="0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525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sz="2525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525" i="1" smtClean="0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525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sz="2525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525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sup>
                      </m:sSup>
                    </m:oMath>
                  </m:oMathPara>
                </a14:m>
                <a:endParaRPr lang="en-IN" sz="2525" dirty="0">
                  <a:latin typeface="Arial" panose="020B0604020202020204" pitchFamily="34" charset="0"/>
                </a:endParaRPr>
              </a:p>
              <a:p>
                <a:endParaRPr lang="en-IN" sz="2525" dirty="0">
                  <a:latin typeface="Arial" panose="020B0604020202020204" pitchFamily="34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525" dirty="0">
                    <a:latin typeface="Arial" panose="020B0604020202020204" pitchFamily="34" charset="0"/>
                    <a:cs typeface="Arial" panose="020B0604020202020204" pitchFamily="34" charset="0"/>
                  </a:rPr>
                  <a:t>The set of exponents </a:t>
                </a:r>
                <a14:m>
                  <m:oMath xmlns:m="http://schemas.openxmlformats.org/officeDocument/2006/math">
                    <m:r>
                      <a:rPr lang="en-US" sz="2525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2525" dirty="0">
                    <a:latin typeface="Arial" panose="020B0604020202020204" pitchFamily="34" charset="0"/>
                    <a:cs typeface="Arial" panose="020B0604020202020204" pitchFamily="34" charset="0"/>
                  </a:rPr>
                  <a:t> are same for a  wide variety of systems irrespective of their microscopic details. Such systems are said to be the part of the same universality class.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525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525" dirty="0">
                    <a:latin typeface="Arial" panose="020B0604020202020204" pitchFamily="34" charset="0"/>
                    <a:cs typeface="Arial" panose="020B0604020202020204" pitchFamily="34" charset="0"/>
                  </a:rPr>
                  <a:t>Presence of disorder in a system can change its universality class, make the power law exponents </a:t>
                </a:r>
                <a14:m>
                  <m:oMath xmlns:m="http://schemas.openxmlformats.org/officeDocument/2006/math">
                    <m:r>
                      <a:rPr lang="en-US" sz="2525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2525" dirty="0">
                    <a:latin typeface="Arial" panose="020B0604020202020204" pitchFamily="34" charset="0"/>
                    <a:cs typeface="Arial" panose="020B0604020202020204" pitchFamily="34" charset="0"/>
                  </a:rPr>
                  <a:t> disorder dependent or change the power law scaling to a logarithmic scaling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525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525" dirty="0">
                    <a:latin typeface="Arial" panose="020B0604020202020204" pitchFamily="34" charset="0"/>
                    <a:cs typeface="Arial" panose="020B0604020202020204" pitchFamily="34" charset="0"/>
                  </a:rPr>
                  <a:t>For an one dimensional array of Josephson junctions, Altman and </a:t>
                </a:r>
                <a:r>
                  <a:rPr lang="en-US" sz="2525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Refael</a:t>
                </a:r>
                <a:r>
                  <a:rPr lang="en-US" sz="2525" dirty="0">
                    <a:latin typeface="Arial" panose="020B0604020202020204" pitchFamily="34" charset="0"/>
                    <a:cs typeface="Arial" panose="020B0604020202020204" pitchFamily="34" charset="0"/>
                  </a:rPr>
                  <a:t> [2] have shown that disorder can make the systems critical exponents disorder dependent.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525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525" dirty="0">
                    <a:latin typeface="Arial" panose="020B0604020202020204" pitchFamily="34" charset="0"/>
                    <a:cs typeface="Arial" panose="020B0604020202020204" pitchFamily="34" charset="0"/>
                  </a:rPr>
                  <a:t>Since a classical 2D XY model with correlated disorder(coupling constants vary randomly in one direction but are perfectly correlated in the other) can be mapped to this system[3], we can use Monte-Carlo simulations to study the details of this crossover from normal exponents to disorder dependent exponents.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525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2525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A23D0FE-114C-E340-AD79-35B3FA3F49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98193" y="7437573"/>
                <a:ext cx="11474917" cy="9947660"/>
              </a:xfrm>
              <a:prstGeom prst="rect">
                <a:avLst/>
              </a:prstGeom>
              <a:blipFill>
                <a:blip r:embed="rId4"/>
                <a:stretch>
                  <a:fillRect l="-797" t="-613" r="-12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306728DD-3024-1B4C-94BC-95C541653A9E}"/>
              </a:ext>
            </a:extLst>
          </p:cNvPr>
          <p:cNvSpPr/>
          <p:nvPr/>
        </p:nvSpPr>
        <p:spPr>
          <a:xfrm>
            <a:off x="28669588" y="17691186"/>
            <a:ext cx="12366912" cy="6069672"/>
          </a:xfrm>
          <a:prstGeom prst="rect">
            <a:avLst/>
          </a:prstGeom>
          <a:noFill/>
          <a:ln w="101600">
            <a:solidFill>
              <a:srgbClr val="BF5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658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1CEC3C6-A0A1-964B-B8A8-C834154687AF}"/>
              </a:ext>
            </a:extLst>
          </p:cNvPr>
          <p:cNvSpPr/>
          <p:nvPr/>
        </p:nvSpPr>
        <p:spPr>
          <a:xfrm>
            <a:off x="28717298" y="17676000"/>
            <a:ext cx="12366912" cy="1107946"/>
          </a:xfrm>
          <a:prstGeom prst="rect">
            <a:avLst/>
          </a:prstGeom>
          <a:solidFill>
            <a:srgbClr val="BF5700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734" b="1" dirty="0">
                <a:latin typeface="Arial" panose="020B0604020202020204" pitchFamily="34" charset="0"/>
                <a:cs typeface="Arial" panose="020B0604020202020204" pitchFamily="34" charset="0"/>
              </a:rPr>
              <a:t>Conclusions and Future work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4B3CC67-6308-3A40-A153-2DC8481A1C10}"/>
              </a:ext>
            </a:extLst>
          </p:cNvPr>
          <p:cNvSpPr/>
          <p:nvPr/>
        </p:nvSpPr>
        <p:spPr>
          <a:xfrm>
            <a:off x="28717298" y="24520105"/>
            <a:ext cx="12366912" cy="4704097"/>
          </a:xfrm>
          <a:prstGeom prst="rect">
            <a:avLst/>
          </a:prstGeom>
          <a:noFill/>
          <a:ln w="101600">
            <a:solidFill>
              <a:srgbClr val="BF5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658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BD28B2E-EB3C-4243-98EF-FED959248E29}"/>
              </a:ext>
            </a:extLst>
          </p:cNvPr>
          <p:cNvSpPr/>
          <p:nvPr/>
        </p:nvSpPr>
        <p:spPr>
          <a:xfrm>
            <a:off x="28699974" y="24527621"/>
            <a:ext cx="12366912" cy="1107946"/>
          </a:xfrm>
          <a:prstGeom prst="rect">
            <a:avLst/>
          </a:prstGeom>
          <a:solidFill>
            <a:srgbClr val="BF5700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734" b="1" dirty="0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  <a:endParaRPr lang="en-US" sz="473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233BEC-D918-0A48-8894-42A92980A8AA}"/>
              </a:ext>
            </a:extLst>
          </p:cNvPr>
          <p:cNvSpPr txBox="1"/>
          <p:nvPr/>
        </p:nvSpPr>
        <p:spPr>
          <a:xfrm>
            <a:off x="29273458" y="25154576"/>
            <a:ext cx="11474917" cy="480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52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F812447-AF32-174B-A1C0-8F47BB58F5E6}"/>
              </a:ext>
            </a:extLst>
          </p:cNvPr>
          <p:cNvSpPr txBox="1"/>
          <p:nvPr/>
        </p:nvSpPr>
        <p:spPr>
          <a:xfrm>
            <a:off x="15679674" y="27102099"/>
            <a:ext cx="11405673" cy="1258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525" dirty="0">
                <a:latin typeface="Arial" panose="020B0604020202020204" pitchFamily="34" charset="0"/>
                <a:cs typeface="Arial" panose="020B0604020202020204" pitchFamily="34" charset="0"/>
              </a:rPr>
              <a:t>Plots of specific heat and the susceptibility of the system also shows peaks at the temperature around which vortex pair unbinding starts, showing the presence of a phase transition.  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846EFB3-5893-5A97-D69E-E43FF1A57C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2353" y="25392582"/>
            <a:ext cx="5535510" cy="369034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321D5D1-AFDB-0DD0-2E8E-CADEC1FD24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17183" y="25256930"/>
            <a:ext cx="5535511" cy="369034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60F4001B-3477-DF3E-4B9E-D4864CE75B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401766" y="15470991"/>
            <a:ext cx="4192382" cy="4192382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C0E119EB-425D-956A-6776-DB68E70E9C3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262976" y="15479853"/>
            <a:ext cx="4192382" cy="4192382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D605F8BB-68F6-F295-BE1B-6EABC3BC6AB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124187" y="15473465"/>
            <a:ext cx="4192382" cy="4192382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351C772D-6386-7023-E37F-A616588B7672}"/>
              </a:ext>
            </a:extLst>
          </p:cNvPr>
          <p:cNvSpPr txBox="1"/>
          <p:nvPr/>
        </p:nvSpPr>
        <p:spPr>
          <a:xfrm>
            <a:off x="17391344" y="19397612"/>
            <a:ext cx="709250" cy="789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2" dirty="0"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</a:p>
          <a:p>
            <a:endParaRPr lang="en-US" sz="252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2F2EB7D-66EF-D239-BE4E-34AA11A03FFA}"/>
              </a:ext>
            </a:extLst>
          </p:cNvPr>
          <p:cNvSpPr txBox="1"/>
          <p:nvPr/>
        </p:nvSpPr>
        <p:spPr>
          <a:xfrm>
            <a:off x="21229100" y="19390756"/>
            <a:ext cx="709250" cy="789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2" dirty="0"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</a:p>
          <a:p>
            <a:endParaRPr lang="en-US" sz="252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43762DA-30EC-0AA6-0351-CB0C1BEE03F4}"/>
              </a:ext>
            </a:extLst>
          </p:cNvPr>
          <p:cNvSpPr txBox="1"/>
          <p:nvPr/>
        </p:nvSpPr>
        <p:spPr>
          <a:xfrm>
            <a:off x="25105831" y="19397611"/>
            <a:ext cx="709250" cy="789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2" dirty="0">
                <a:latin typeface="Arial" panose="020B0604020202020204" pitchFamily="34" charset="0"/>
                <a:cs typeface="Arial" panose="020B0604020202020204" pitchFamily="34" charset="0"/>
              </a:rPr>
              <a:t>(c)</a:t>
            </a:r>
          </a:p>
          <a:p>
            <a:endParaRPr lang="en-US" sz="252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939F470-93CD-403E-79AA-585F29686241}"/>
              </a:ext>
            </a:extLst>
          </p:cNvPr>
          <p:cNvSpPr txBox="1"/>
          <p:nvPr/>
        </p:nvSpPr>
        <p:spPr>
          <a:xfrm>
            <a:off x="15371932" y="19862089"/>
            <a:ext cx="11405673" cy="400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2" dirty="0">
                <a:latin typeface="Arial" panose="020B0604020202020204" pitchFamily="34" charset="0"/>
                <a:cs typeface="Arial" panose="020B0604020202020204" pitchFamily="34" charset="0"/>
              </a:rPr>
              <a:t>Position of vortices for T=0.89 (a), T=1.095 (b) and T=1.026 (c)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FB7DAC4-0B55-65C2-0090-8E456299BF52}"/>
              </a:ext>
            </a:extLst>
          </p:cNvPr>
          <p:cNvSpPr txBox="1"/>
          <p:nvPr/>
        </p:nvSpPr>
        <p:spPr>
          <a:xfrm>
            <a:off x="15789930" y="20331195"/>
            <a:ext cx="11405673" cy="2423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52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525" dirty="0">
                <a:latin typeface="Arial" panose="020B0604020202020204" pitchFamily="34" charset="0"/>
                <a:cs typeface="Arial" panose="020B0604020202020204" pitchFamily="34" charset="0"/>
              </a:rPr>
              <a:t>At low temperatures, vortices (represented in yellow) and anti-vortices (represented in purple) are low in number and are tightly bound. As the temperature increases across the critical temperature, a large number of vortices(vorticity remains zero) are generated which interact with each other, making the notion of pairing weak.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FB3A23A-23EC-62F7-236B-5B802335E87D}"/>
                  </a:ext>
                </a:extLst>
              </p:cNvPr>
              <p:cNvSpPr txBox="1"/>
              <p:nvPr/>
            </p:nvSpPr>
            <p:spPr>
              <a:xfrm>
                <a:off x="15526263" y="7556647"/>
                <a:ext cx="11405673" cy="47551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525" dirty="0">
                    <a:latin typeface="Arial" panose="020B0604020202020204" pitchFamily="34" charset="0"/>
                    <a:cs typeface="Arial" panose="020B0604020202020204" pitchFamily="34" charset="0"/>
                  </a:rPr>
                  <a:t>Vortices are topological defects that involve spin configurations with a non zero curl, that is the line integral of the vector field representing spin direction is non zero along a closed loop. In the discreet case the sum of change in the angle of spins(constrained between </a:t>
                </a:r>
                <a14:m>
                  <m:oMath xmlns:m="http://schemas.openxmlformats.org/officeDocument/2006/math">
                    <m:r>
                      <a:rPr lang="en-US" sz="2525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525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525" dirty="0">
                    <a:latin typeface="Arial" panose="020B0604020202020204" pitchFamily="34" charset="0"/>
                    <a:cs typeface="Arial" panose="020B0604020202020204" pitchFamily="34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525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525" dirty="0">
                    <a:latin typeface="Arial" panose="020B0604020202020204" pitchFamily="34" charset="0"/>
                    <a:cs typeface="Arial" panose="020B0604020202020204" pitchFamily="34" charset="0"/>
                  </a:rPr>
                  <a:t>) around a loop becomes non-zero.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525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525" dirty="0">
                    <a:latin typeface="Arial" panose="020B0604020202020204" pitchFamily="34" charset="0"/>
                    <a:cs typeface="Arial" panose="020B0604020202020204" pitchFamily="34" charset="0"/>
                  </a:rPr>
                  <a:t>These vortices behave like charged particles living on a 2D surface with charge being proportional to their vorticity.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525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2525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2525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2525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FB3A23A-23EC-62F7-236B-5B802335E8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26263" y="7556647"/>
                <a:ext cx="11405673" cy="4755148"/>
              </a:xfrm>
              <a:prstGeom prst="rect">
                <a:avLst/>
              </a:prstGeom>
              <a:blipFill>
                <a:blip r:embed="rId10"/>
                <a:stretch>
                  <a:fillRect l="-802" t="-128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Picture 25">
            <a:extLst>
              <a:ext uri="{FF2B5EF4-FFF2-40B4-BE49-F238E27FC236}">
                <a16:creationId xmlns:a16="http://schemas.microsoft.com/office/drawing/2014/main" id="{555074E1-CF40-97C0-3B5C-58A92F0B2BA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7389295" y="11318792"/>
            <a:ext cx="3144111" cy="2096073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54CAB8D-731D-C528-5F50-6F73A6B520D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2181156" y="11317958"/>
            <a:ext cx="3135071" cy="2090047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1549531E-CD53-FDC5-9EF7-4E439302490F}"/>
              </a:ext>
            </a:extLst>
          </p:cNvPr>
          <p:cNvSpPr txBox="1"/>
          <p:nvPr/>
        </p:nvSpPr>
        <p:spPr>
          <a:xfrm>
            <a:off x="18093947" y="13318826"/>
            <a:ext cx="1986248" cy="400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2" dirty="0"/>
              <a:t>An antivortex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BE890EB-69BE-DE11-C227-5ABFFEB66D26}"/>
              </a:ext>
            </a:extLst>
          </p:cNvPr>
          <p:cNvSpPr txBox="1"/>
          <p:nvPr/>
        </p:nvSpPr>
        <p:spPr>
          <a:xfrm>
            <a:off x="23329979" y="13288022"/>
            <a:ext cx="1986248" cy="462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2" dirty="0"/>
              <a:t>A</a:t>
            </a:r>
            <a:r>
              <a:rPr lang="en-IN" sz="2402" dirty="0"/>
              <a:t> </a:t>
            </a:r>
            <a:r>
              <a:rPr lang="en-IN" sz="2002" dirty="0"/>
              <a:t>vortex</a:t>
            </a:r>
            <a:endParaRPr lang="en-IN" sz="2402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E85075C-04BB-9E80-C6BA-B02EF1950802}"/>
              </a:ext>
            </a:extLst>
          </p:cNvPr>
          <p:cNvSpPr txBox="1"/>
          <p:nvPr/>
        </p:nvSpPr>
        <p:spPr>
          <a:xfrm>
            <a:off x="15792801" y="13684455"/>
            <a:ext cx="11405673" cy="164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52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525" dirty="0">
                <a:latin typeface="Arial" panose="020B0604020202020204" pitchFamily="34" charset="0"/>
                <a:cs typeface="Arial" panose="020B0604020202020204" pitchFamily="34" charset="0"/>
              </a:rPr>
              <a:t>The BKT transition describes the topological phase transition from a low temperature where the vortices are tightly bound to a high temperature phase where they are free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BB6A24B1-CAA9-7CB0-AA58-BA190071122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5585698" y="23008968"/>
            <a:ext cx="5726180" cy="3817454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AD5AA0A4-F5DC-2500-3F56-6DA527D5CCB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1359167" y="23008909"/>
            <a:ext cx="5726180" cy="3817454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A02F6864-13D5-9F7B-BD40-9DC79567DB51}"/>
              </a:ext>
            </a:extLst>
          </p:cNvPr>
          <p:cNvSpPr txBox="1"/>
          <p:nvPr/>
        </p:nvSpPr>
        <p:spPr>
          <a:xfrm>
            <a:off x="29126649" y="25806093"/>
            <a:ext cx="11474917" cy="3850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87013" indent="-487013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Fraser, M.,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Höfling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S. &amp; Yamamoto, Y. Physics and applications of exciton–polariton lasers. Nature Mater 15, 1049–1052 (2016)</a:t>
            </a:r>
          </a:p>
          <a:p>
            <a:pPr marL="487013" indent="-487013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E. Altman, Y.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Kafri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A.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Polkovnikov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and G.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Refael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Phys. Rev. Lett. 93, 150402 (2004); Phys. Rev. B 81, 174528 (2010).</a:t>
            </a:r>
          </a:p>
          <a:p>
            <a:pPr marL="487013" indent="-487013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F.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Hrahsheh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and T.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Vojta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Disordered Bosons in One Dimension: From Weak-to Strong-Randomness Criticality, Phys. Rev. Lett. 109, 265303 (2012)</a:t>
            </a:r>
          </a:p>
          <a:p>
            <a:pPr marL="487013" indent="-487013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Monte Carlo study of the planar spin model: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Tobochnik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and Chester</a:t>
            </a:r>
          </a:p>
          <a:p>
            <a:pPr marL="487013" indent="-487013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 guide to Monte-Carlo Simulations in Statistical Physics: Landau and Binder</a:t>
            </a:r>
          </a:p>
          <a:p>
            <a:pPr marL="487013" indent="-487013">
              <a:buFont typeface="+mj-lt"/>
              <a:buAutoNum type="arabicPeriod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Jelic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A., &amp;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Cugliandolo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L. F. (2010). Quench dynamics of the 2d XY model.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arXiv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 https://doi.org/10.1088/1742-5468/2011/02/P02032</a:t>
            </a:r>
          </a:p>
          <a:p>
            <a:pPr marL="487013" indent="-487013">
              <a:buFont typeface="+mj-lt"/>
              <a:buAutoNum type="arabicPeriod"/>
            </a:pPr>
            <a:endParaRPr lang="en-US" sz="1894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87013" indent="-487013">
              <a:buFont typeface="+mj-lt"/>
              <a:buAutoNum type="arabicPeriod"/>
            </a:pPr>
            <a:endParaRPr lang="en-US" sz="252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88EA3AC-8FEB-0F5E-8B3C-D329E70D8ED8}"/>
              </a:ext>
            </a:extLst>
          </p:cNvPr>
          <p:cNvSpPr txBox="1"/>
          <p:nvPr/>
        </p:nvSpPr>
        <p:spPr>
          <a:xfrm>
            <a:off x="29115585" y="19005306"/>
            <a:ext cx="11474917" cy="4366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525" dirty="0">
                <a:latin typeface="Arial" panose="020B0604020202020204" pitchFamily="34" charset="0"/>
                <a:cs typeface="Arial" panose="020B0604020202020204" pitchFamily="34" charset="0"/>
              </a:rPr>
              <a:t>We have been able to simulate the BKT phase transition for a 2D XY model on a square lattice using classical Monte-Carlo methods. Vortex unbinding has also been observed as temperature is raised.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52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525" dirty="0">
                <a:latin typeface="Arial" panose="020B0604020202020204" pitchFamily="34" charset="0"/>
                <a:cs typeface="Arial" panose="020B0604020202020204" pitchFamily="34" charset="0"/>
              </a:rPr>
              <a:t>We plan to introduce correlated disorder in our Monte-Carlo simulations and try and reproduce the results of Fawaz and Voijta[3]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52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525" dirty="0">
                <a:latin typeface="Arial" panose="020B0604020202020204" pitchFamily="34" charset="0"/>
                <a:cs typeface="Arial" panose="020B0604020202020204" pitchFamily="34" charset="0"/>
              </a:rPr>
              <a:t>We also want to extend these results by investigating the effects of disorder on the rate of vortex formation in a thermal quench in this 2D XY model and look for an analogous quench for the one dimensional Josephson junction model. 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6542BC40-E6D3-0BC6-C961-426A1FA5CA6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5530972" y="551034"/>
            <a:ext cx="4354310" cy="435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023730"/>
      </p:ext>
    </p:extLst>
  </p:cSld>
  <p:clrMapOvr>
    <a:masterClrMapping/>
  </p:clrMapOvr>
</p:sld>
</file>

<file path=ppt/theme/theme1.xml><?xml version="1.0" encoding="utf-8"?>
<a:theme xmlns:a="http://schemas.openxmlformats.org/drawingml/2006/main" name="FOUR COLUMN - 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REE COLUMN - 1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6793</TotalTime>
  <Words>988</Words>
  <Application>Microsoft Office PowerPoint</Application>
  <PresentationFormat>Custom</PresentationFormat>
  <Paragraphs>67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FOUR COLUMN - 1</vt:lpstr>
      <vt:lpstr>Custom Design</vt:lpstr>
      <vt:lpstr>THREE COLUMN - 1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Luecke, Jenna C</dc:creator>
  <cp:lastModifiedBy>amogh waghmare</cp:lastModifiedBy>
  <cp:revision>110</cp:revision>
  <cp:lastPrinted>2022-11-22T01:59:46Z</cp:lastPrinted>
  <dcterms:created xsi:type="dcterms:W3CDTF">2018-05-04T16:01:53Z</dcterms:created>
  <dcterms:modified xsi:type="dcterms:W3CDTF">2022-11-23T06:32:41Z</dcterms:modified>
</cp:coreProperties>
</file>