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C8700C-BA51-461D-BE28-4CF00F3D750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4"/>
  </p:normalViewPr>
  <p:slideViewPr>
    <p:cSldViewPr snapToGrid="0">
      <p:cViewPr varScale="1">
        <p:scale>
          <a:sx n="114" d="100"/>
          <a:sy n="11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F7E8-E623-CEC6-4A0A-FF1B1F023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C33C5-03CB-D2EB-C6E8-EBCD26871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2100-1553-1A9D-8D5E-31035701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18FF-10B4-9E65-11DC-00C4C9E3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7906-6D2C-8E0C-5480-A1818A9E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4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AD12-791E-E475-9A9F-0EE44E57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484B1-45B0-B5EE-8A48-E2DD548ED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C76B-6797-8F38-D08F-1D0A1F3A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BFB33-063F-E76C-7564-CF509A5C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39C9-85B6-2220-773D-C61C2D54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9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9080A-3C04-E149-4693-3FF413934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E4CE7-B58B-B32F-2F40-6E908954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7477-4E22-3C31-EFE3-C2CAF1BA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572E-72A7-CC57-A57D-94D1C44F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212D-2B46-3B1F-9A7B-335EF448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257B-29DE-FBE5-6359-EAA47102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D6C1-531E-D2F1-7BBE-2345EC7C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FB7B-8701-8FF4-180E-3301E48C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9EFC-9107-B981-E45F-E70638DA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33C1-1B67-04EF-9102-1926365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66A8-DAA7-62FF-2201-DAD419BD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5CC9C-E386-7DC6-65E1-FEEB5D8D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6B6F-9529-79B2-C18D-563944B6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97BC-48F4-EB46-A2F3-A7D5CA30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0F0E-EBC9-89A7-9C7E-4CA8FC91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0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69CF-4EE2-98C9-2282-D8C5661B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96C5-55A6-52C0-1371-DD7C1AE41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389F-E484-F357-D198-40777CFBD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4ADBA-3EDF-118F-BE7F-00951F75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1230-F8C1-F665-409C-8C720DBA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01B1-EF64-15BD-EA36-CB67907A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5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98CE-2A87-F115-EBC6-C3673C00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3DA5-3F6D-01BC-B2CE-9CEB6846E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BB4E7-E861-7CB7-98A4-8272FC61D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1975E-E119-8804-E38A-939822974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FB648-9CB1-AA65-7111-67D119868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C50F5-BBCC-A413-C364-B40E6C13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311FC-FD34-7E40-7CFE-6D835098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7C010-C619-CD24-4A47-CBD7D530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4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61F5-6E4B-FB2A-6FBE-7006C3C6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3F7C-B7FE-A9A8-0244-3091317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82904-7E4B-C733-1315-3CD6FAE1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022E5-77FF-3634-856A-0205DDAB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3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73267-CB05-BFB5-3759-2D05C7CF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AE645-59CB-5452-EDCD-6286994E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E5B67-1439-97F9-46DF-36C0C4A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0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140-7E57-E855-FE8F-5A6CC1707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E88B-60FD-3DB9-5296-37F718E9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D4835-8735-E7A1-2447-7BFF80D7E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16863-3C6F-DC75-3996-5CFCEF36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4E85-0C2F-64DD-4BE0-F4B4E807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4299D-868D-912F-139A-74C967CC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3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8ABC-0A15-ED43-B6D8-4546754C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2C12B-C40E-BCDB-942B-E86DEB13D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FCECC-34A7-D151-E2C5-53036940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E39CF-8B3F-BE7C-8567-855BB0EF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18B9-B103-1FE4-B732-E8BE453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CE631-967D-4A52-6B5E-1AA4A002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61DFD-3AF1-5623-7BC9-EF7EA8EA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47E7-5D90-1B9C-6FF3-CCAE726E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CFE3-E0A7-25C8-D220-820199757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2645-9F4E-4D9F-83D4-5732258F051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10A2-D9D0-CD85-6470-93CDEF5A5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FB8F7-C9C3-DF64-9CEA-4585DD4A5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B161F-F349-4887-8DA6-F19BBE202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4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DA0F5D-3D46-A714-BD84-E16D6F8A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15740"/>
              </p:ext>
            </p:extLst>
          </p:nvPr>
        </p:nvGraphicFramePr>
        <p:xfrm>
          <a:off x="0" y="0"/>
          <a:ext cx="12192000" cy="7132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2041597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8889100"/>
                    </a:ext>
                  </a:extLst>
                </a:gridCol>
                <a:gridCol w="2576052">
                  <a:extLst>
                    <a:ext uri="{9D8B030D-6E8A-4147-A177-3AD203B41FA5}">
                      <a16:colId xmlns:a16="http://schemas.microsoft.com/office/drawing/2014/main" val="3161562220"/>
                    </a:ext>
                  </a:extLst>
                </a:gridCol>
                <a:gridCol w="2300748">
                  <a:extLst>
                    <a:ext uri="{9D8B030D-6E8A-4147-A177-3AD203B41FA5}">
                      <a16:colId xmlns:a16="http://schemas.microsoft.com/office/drawing/2014/main" val="35901475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61480297"/>
                    </a:ext>
                  </a:extLst>
                </a:gridCol>
              </a:tblGrid>
              <a:tr h="2286000">
                <a:tc rowSpan="2">
                  <a:txBody>
                    <a:bodyPr/>
                    <a:lstStyle/>
                    <a:p>
                      <a:r>
                        <a:rPr lang="en-IN" dirty="0"/>
                        <a:t>KEY PARTNERS</a:t>
                      </a:r>
                    </a:p>
                    <a:p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ORGANIC FARMERS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RETAILER OF ORGANIC ITEMS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TRUCK DRIVERS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WAREHOUSE OWNERS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EXPORT COMPANIES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LABORATORIES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WEATHER FORCASTING COMPANIES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BUY FROM FARMER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TRANSPORTATION TO 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VALUE ADDITION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SELL TO RETAILER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HELP FARMERS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PROVIDE HIGH PRICES TO FARMERS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SELL AT LOW PRICES TO RETAILER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MANAGEMENT OF TRANSPORTATION AND STORAGE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HELP FARMERS TO DO ORGANIC FARMING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ysClr val="windowText" lastClr="000000"/>
                          </a:solidFill>
                        </a:rPr>
                        <a:t>HELP IN CONVERTING CONVENTIONAL FARMS TO ORGANIC FARMS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b="0" dirty="0">
                        <a:solidFill>
                          <a:sysClr val="windowText" lastClr="0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EXCELLENT CUSTOMER SUPPORT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 PERSONALIZED ASSISTANCE</a:t>
                      </a: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HEALTH CONSCIOUS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CLIMATE CONSCIOUS PEOPLE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RESTAURANTS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ORGANIC FARMERS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/>
                        <a:t>CONVENTIONAL FARMERS WHO WANT TO CONVERT TO ORGANIC FARMERS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b="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11839"/>
                  </a:ext>
                </a:extLst>
              </a:tr>
              <a:tr h="22860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MACHINERY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PARTNERSHIPS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RETAIL SHOPS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SALESMAN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SOCIAL MEDIA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87798"/>
                  </a:ext>
                </a:extLst>
              </a:tr>
              <a:tr h="2286000">
                <a:tc gridSpan="5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highlight>
                          <a:srgbClr val="FF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EMPLOYEES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TRANSPORTATION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COST OF GOODS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MACHINERY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APP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INFRASTURCTURE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4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941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392D679-0491-88BA-E89D-021C565DE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347056"/>
              </p:ext>
            </p:extLst>
          </p:nvPr>
        </p:nvGraphicFramePr>
        <p:xfrm>
          <a:off x="6127954" y="4571999"/>
          <a:ext cx="6051755" cy="2467897"/>
        </p:xfrm>
        <a:graphic>
          <a:graphicData uri="http://schemas.openxmlformats.org/drawingml/2006/table">
            <a:tbl>
              <a:tblPr/>
              <a:tblGrid>
                <a:gridCol w="6051755">
                  <a:extLst>
                    <a:ext uri="{9D8B030D-6E8A-4147-A177-3AD203B41FA5}">
                      <a16:colId xmlns:a16="http://schemas.microsoft.com/office/drawing/2014/main" val="167478997"/>
                    </a:ext>
                  </a:extLst>
                </a:gridCol>
              </a:tblGrid>
              <a:tr h="2467897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SALES OF ORGANIC ITEMS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SALES OF BIO FERTILIZERS, BIO PESTICIDES,SEEDS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ADVERTISING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SUBSCRIPTIONS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687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D32A5D0-E614-6CC2-F07D-12481A96C2CA}"/>
              </a:ext>
            </a:extLst>
          </p:cNvPr>
          <p:cNvSpPr/>
          <p:nvPr/>
        </p:nvSpPr>
        <p:spPr>
          <a:xfrm>
            <a:off x="0" y="0"/>
            <a:ext cx="2428568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KEY PARTNERS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24F122-697B-98AA-D1EE-DDBE65BD96E5}"/>
              </a:ext>
            </a:extLst>
          </p:cNvPr>
          <p:cNvSpPr/>
          <p:nvPr/>
        </p:nvSpPr>
        <p:spPr>
          <a:xfrm>
            <a:off x="6127954" y="4567084"/>
            <a:ext cx="6064046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REVENUE STREAMS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B9A155-07D1-7993-5A4F-350D80CAD754}"/>
              </a:ext>
            </a:extLst>
          </p:cNvPr>
          <p:cNvSpPr/>
          <p:nvPr/>
        </p:nvSpPr>
        <p:spPr>
          <a:xfrm>
            <a:off x="-12290" y="4572001"/>
            <a:ext cx="6127954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COST STRUCTURE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7770E9-9F55-E3C1-838C-1F1EA3BC1A1D}"/>
              </a:ext>
            </a:extLst>
          </p:cNvPr>
          <p:cNvSpPr/>
          <p:nvPr/>
        </p:nvSpPr>
        <p:spPr>
          <a:xfrm>
            <a:off x="9751142" y="0"/>
            <a:ext cx="2428568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CUSTOMER SEGMENTS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B7D97-C8A2-0063-2201-6BBB408E31D3}"/>
              </a:ext>
            </a:extLst>
          </p:cNvPr>
          <p:cNvSpPr/>
          <p:nvPr/>
        </p:nvSpPr>
        <p:spPr>
          <a:xfrm>
            <a:off x="7433186" y="2241755"/>
            <a:ext cx="2317956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8A7F8-18DA-35FF-757E-B00E9D0C2599}"/>
              </a:ext>
            </a:extLst>
          </p:cNvPr>
          <p:cNvSpPr/>
          <p:nvPr/>
        </p:nvSpPr>
        <p:spPr>
          <a:xfrm>
            <a:off x="7433186" y="4916"/>
            <a:ext cx="2330245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CUSTOMER RELATIONSHIPS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B4772E-73BB-013E-4F96-92E32427B14A}"/>
              </a:ext>
            </a:extLst>
          </p:cNvPr>
          <p:cNvSpPr/>
          <p:nvPr/>
        </p:nvSpPr>
        <p:spPr>
          <a:xfrm>
            <a:off x="4881716" y="0"/>
            <a:ext cx="2539180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VALUE PROPOSITION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AE494F-A110-AF72-D0E9-234997635A07}"/>
              </a:ext>
            </a:extLst>
          </p:cNvPr>
          <p:cNvSpPr/>
          <p:nvPr/>
        </p:nvSpPr>
        <p:spPr>
          <a:xfrm>
            <a:off x="2428568" y="2256504"/>
            <a:ext cx="2428568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KEY RESOURCES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42A35-D3A9-CA03-BDF5-41C5CD2FCC21}"/>
              </a:ext>
            </a:extLst>
          </p:cNvPr>
          <p:cNvSpPr/>
          <p:nvPr/>
        </p:nvSpPr>
        <p:spPr>
          <a:xfrm>
            <a:off x="2422422" y="4916"/>
            <a:ext cx="2459293" cy="4817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KEY ACTIVITES</a:t>
            </a:r>
          </a:p>
        </p:txBody>
      </p:sp>
    </p:spTree>
    <p:extLst>
      <p:ext uri="{BB962C8B-B14F-4D97-AF65-F5344CB8AC3E}">
        <p14:creationId xmlns:p14="http://schemas.microsoft.com/office/powerpoint/2010/main" val="72558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Macintosh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akshaybagaria16@gmail.com</dc:creator>
  <cp:lastModifiedBy>AMOGH ANANT</cp:lastModifiedBy>
  <cp:revision>2</cp:revision>
  <dcterms:created xsi:type="dcterms:W3CDTF">2025-02-02T09:11:48Z</dcterms:created>
  <dcterms:modified xsi:type="dcterms:W3CDTF">2025-02-07T15:23:52Z</dcterms:modified>
</cp:coreProperties>
</file>