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8" r:id="rId3"/>
    <p:sldId id="259" r:id="rId4"/>
    <p:sldId id="260" r:id="rId5"/>
    <p:sldId id="262" r:id="rId6"/>
    <p:sldId id="257" r:id="rId7"/>
    <p:sldId id="263"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91B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02" autoAdjust="0"/>
    <p:restoredTop sz="94501"/>
  </p:normalViewPr>
  <p:slideViewPr>
    <p:cSldViewPr snapToGrid="0">
      <p:cViewPr varScale="1">
        <p:scale>
          <a:sx n="113" d="100"/>
          <a:sy n="113" d="100"/>
        </p:scale>
        <p:origin x="36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 Id="rId1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43DF4C4-9982-41D2-AE20-8E8804B1A48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02C5D9E6-3838-4796-B5C9-60ADE0CC19D4}">
      <dgm:prSet/>
      <dgm:spPr/>
      <dgm:t>
        <a:bodyPr/>
        <a:lstStyle/>
        <a:p>
          <a:r>
            <a:rPr lang="en-US"/>
            <a:t>Key features of the app:</a:t>
          </a:r>
        </a:p>
      </dgm:t>
    </dgm:pt>
    <dgm:pt modelId="{D04689D1-E4A3-4D56-8F46-482D195D78D3}" type="parTrans" cxnId="{49794D44-E06F-4E55-9F73-66C6445542EE}">
      <dgm:prSet/>
      <dgm:spPr/>
      <dgm:t>
        <a:bodyPr/>
        <a:lstStyle/>
        <a:p>
          <a:endParaRPr lang="en-US"/>
        </a:p>
      </dgm:t>
    </dgm:pt>
    <dgm:pt modelId="{B20D55C1-3151-458F-8471-8B605B00C7CA}" type="sibTrans" cxnId="{49794D44-E06F-4E55-9F73-66C6445542EE}">
      <dgm:prSet/>
      <dgm:spPr/>
      <dgm:t>
        <a:bodyPr/>
        <a:lstStyle/>
        <a:p>
          <a:endParaRPr lang="en-US"/>
        </a:p>
      </dgm:t>
    </dgm:pt>
    <dgm:pt modelId="{F361F6AA-186C-4EB1-85F9-7063C2E7B23D}">
      <dgm:prSet/>
      <dgm:spPr/>
      <dgm:t>
        <a:bodyPr/>
        <a:lstStyle/>
        <a:p>
          <a:r>
            <a:rPr lang="en-US" b="1" dirty="0"/>
            <a:t>Connects doctors from various regions</a:t>
          </a:r>
          <a:endParaRPr lang="en-US" dirty="0"/>
        </a:p>
      </dgm:t>
    </dgm:pt>
    <dgm:pt modelId="{CBCC2DCD-92F9-48A0-8A0F-9AD889D25042}" type="parTrans" cxnId="{2E2F059D-F103-474B-898D-080AB17DB85F}">
      <dgm:prSet/>
      <dgm:spPr/>
      <dgm:t>
        <a:bodyPr/>
        <a:lstStyle/>
        <a:p>
          <a:endParaRPr lang="en-US"/>
        </a:p>
      </dgm:t>
    </dgm:pt>
    <dgm:pt modelId="{658538CC-1D25-44E3-A0EE-E8BD6213280D}" type="sibTrans" cxnId="{2E2F059D-F103-474B-898D-080AB17DB85F}">
      <dgm:prSet/>
      <dgm:spPr/>
      <dgm:t>
        <a:bodyPr/>
        <a:lstStyle/>
        <a:p>
          <a:endParaRPr lang="en-US"/>
        </a:p>
      </dgm:t>
    </dgm:pt>
    <dgm:pt modelId="{BFD6E388-B4EE-4C62-8621-8CAB8737B791}">
      <dgm:prSet/>
      <dgm:spPr/>
      <dgm:t>
        <a:bodyPr/>
        <a:lstStyle/>
        <a:p>
          <a:r>
            <a:rPr lang="en-US" b="1" dirty="0"/>
            <a:t>App provides the first check up free of cost</a:t>
          </a:r>
          <a:endParaRPr lang="en-US" dirty="0"/>
        </a:p>
      </dgm:t>
    </dgm:pt>
    <dgm:pt modelId="{8E745CC1-61EC-408B-925C-D6A69C6D83BF}" type="parTrans" cxnId="{59531C05-CAF4-4327-93D4-8EF60853E288}">
      <dgm:prSet/>
      <dgm:spPr/>
      <dgm:t>
        <a:bodyPr/>
        <a:lstStyle/>
        <a:p>
          <a:endParaRPr lang="en-US"/>
        </a:p>
      </dgm:t>
    </dgm:pt>
    <dgm:pt modelId="{F66644D2-2089-4A5F-966D-5DEE865F7166}" type="sibTrans" cxnId="{59531C05-CAF4-4327-93D4-8EF60853E288}">
      <dgm:prSet/>
      <dgm:spPr/>
      <dgm:t>
        <a:bodyPr/>
        <a:lstStyle/>
        <a:p>
          <a:endParaRPr lang="en-US"/>
        </a:p>
      </dgm:t>
    </dgm:pt>
    <dgm:pt modelId="{39B51268-311E-4D8E-84DB-2C3018CBD7CE}">
      <dgm:prSet/>
      <dgm:spPr/>
      <dgm:t>
        <a:bodyPr/>
        <a:lstStyle/>
        <a:p>
          <a:r>
            <a:rPr lang="en-US" b="1" dirty="0"/>
            <a:t>Has a built in AI which helps doctors on the app decide the optimal dosage of medication</a:t>
          </a:r>
          <a:endParaRPr lang="en-US" dirty="0"/>
        </a:p>
      </dgm:t>
    </dgm:pt>
    <dgm:pt modelId="{5B463CE8-7127-469E-88D0-71C907A7F3C3}" type="parTrans" cxnId="{E17A76FC-4CD8-4BEB-BF53-2412AD62F884}">
      <dgm:prSet/>
      <dgm:spPr/>
      <dgm:t>
        <a:bodyPr/>
        <a:lstStyle/>
        <a:p>
          <a:endParaRPr lang="en-US"/>
        </a:p>
      </dgm:t>
    </dgm:pt>
    <dgm:pt modelId="{1A9C0669-BDFD-4940-835B-D8875CFEF28E}" type="sibTrans" cxnId="{E17A76FC-4CD8-4BEB-BF53-2412AD62F884}">
      <dgm:prSet/>
      <dgm:spPr/>
      <dgm:t>
        <a:bodyPr/>
        <a:lstStyle/>
        <a:p>
          <a:endParaRPr lang="en-US"/>
        </a:p>
      </dgm:t>
    </dgm:pt>
    <dgm:pt modelId="{FAC2970F-9981-4746-BE28-B45981272DE5}">
      <dgm:prSet/>
      <dgm:spPr/>
      <dgm:t>
        <a:bodyPr/>
        <a:lstStyle/>
        <a:p>
          <a:r>
            <a:rPr lang="en-US" b="1" dirty="0"/>
            <a:t>Provides them with a weekly report of their dosage</a:t>
          </a:r>
          <a:endParaRPr lang="en-US" dirty="0"/>
        </a:p>
      </dgm:t>
    </dgm:pt>
    <dgm:pt modelId="{150B54D0-5521-47EB-B2D3-4BC6FDB69E8E}" type="parTrans" cxnId="{8A9FA6DE-317B-493E-9A10-E68475412B3B}">
      <dgm:prSet/>
      <dgm:spPr/>
      <dgm:t>
        <a:bodyPr/>
        <a:lstStyle/>
        <a:p>
          <a:endParaRPr lang="en-US"/>
        </a:p>
      </dgm:t>
    </dgm:pt>
    <dgm:pt modelId="{E0EB5817-CEF3-459A-BC60-A65ED54F40B5}" type="sibTrans" cxnId="{8A9FA6DE-317B-493E-9A10-E68475412B3B}">
      <dgm:prSet/>
      <dgm:spPr/>
      <dgm:t>
        <a:bodyPr/>
        <a:lstStyle/>
        <a:p>
          <a:endParaRPr lang="en-US"/>
        </a:p>
      </dgm:t>
    </dgm:pt>
    <dgm:pt modelId="{429E910E-73D3-4F00-B5E1-F09DD1486278}">
      <dgm:prSet/>
      <dgm:spPr/>
      <dgm:t>
        <a:bodyPr/>
        <a:lstStyle/>
        <a:p>
          <a:r>
            <a:rPr lang="en-US" b="1" dirty="0"/>
            <a:t>Provides reminders for, exercising, taking medications and regular doctor visits</a:t>
          </a:r>
          <a:endParaRPr lang="en-US" dirty="0"/>
        </a:p>
      </dgm:t>
    </dgm:pt>
    <dgm:pt modelId="{E4ABE24C-A24C-4FD8-9EA0-98EC3B658E61}" type="parTrans" cxnId="{D2F10B3E-99DF-4135-ACCE-6C8CCA69DAB0}">
      <dgm:prSet/>
      <dgm:spPr/>
      <dgm:t>
        <a:bodyPr/>
        <a:lstStyle/>
        <a:p>
          <a:endParaRPr lang="en-US"/>
        </a:p>
      </dgm:t>
    </dgm:pt>
    <dgm:pt modelId="{C666E55D-A8BC-4D50-B207-29C1EFE0D885}" type="sibTrans" cxnId="{D2F10B3E-99DF-4135-ACCE-6C8CCA69DAB0}">
      <dgm:prSet/>
      <dgm:spPr/>
      <dgm:t>
        <a:bodyPr/>
        <a:lstStyle/>
        <a:p>
          <a:endParaRPr lang="en-US"/>
        </a:p>
      </dgm:t>
    </dgm:pt>
    <dgm:pt modelId="{5346F20C-1610-43CF-AACA-E728FDCA9F82}">
      <dgm:prSet/>
      <dgm:spPr/>
      <dgm:t>
        <a:bodyPr/>
        <a:lstStyle/>
        <a:p>
          <a:r>
            <a:rPr lang="en-US" b="1" dirty="0"/>
            <a:t>Has an SOS button for any emergency on the device</a:t>
          </a:r>
          <a:endParaRPr lang="en-US" dirty="0"/>
        </a:p>
      </dgm:t>
    </dgm:pt>
    <dgm:pt modelId="{2B89E062-7153-4525-944F-15877B3BB9EE}" type="parTrans" cxnId="{0D4223D8-3A55-418A-B9C5-1A8629811C8D}">
      <dgm:prSet/>
      <dgm:spPr/>
      <dgm:t>
        <a:bodyPr/>
        <a:lstStyle/>
        <a:p>
          <a:endParaRPr lang="en-US"/>
        </a:p>
      </dgm:t>
    </dgm:pt>
    <dgm:pt modelId="{596CF339-F134-451E-9F3C-841FD894F795}" type="sibTrans" cxnId="{0D4223D8-3A55-418A-B9C5-1A8629811C8D}">
      <dgm:prSet/>
      <dgm:spPr/>
      <dgm:t>
        <a:bodyPr/>
        <a:lstStyle/>
        <a:p>
          <a:endParaRPr lang="en-US"/>
        </a:p>
      </dgm:t>
    </dgm:pt>
    <dgm:pt modelId="{C4433765-7EED-47A7-9726-7D06725A0405}" type="pres">
      <dgm:prSet presAssocID="{643DF4C4-9982-41D2-AE20-8E8804B1A482}" presName="root" presStyleCnt="0">
        <dgm:presLayoutVars>
          <dgm:dir/>
          <dgm:resizeHandles val="exact"/>
        </dgm:presLayoutVars>
      </dgm:prSet>
      <dgm:spPr/>
    </dgm:pt>
    <dgm:pt modelId="{6693E8B6-0915-4748-AC3C-1C3FD9BCA8B1}" type="pres">
      <dgm:prSet presAssocID="{02C5D9E6-3838-4796-B5C9-60ADE0CC19D4}" presName="compNode" presStyleCnt="0"/>
      <dgm:spPr/>
    </dgm:pt>
    <dgm:pt modelId="{A0F7782E-4F6F-4BAD-83B2-FD8FE7202FE3}" type="pres">
      <dgm:prSet presAssocID="{02C5D9E6-3838-4796-B5C9-60ADE0CC19D4}" presName="bgRect" presStyleLbl="bgShp" presStyleIdx="0" presStyleCnt="7"/>
      <dgm:spPr/>
    </dgm:pt>
    <dgm:pt modelId="{661F7D31-06D7-493F-82DA-FC985D6107F3}" type="pres">
      <dgm:prSet presAssocID="{02C5D9E6-3838-4796-B5C9-60ADE0CC19D4}"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Key"/>
        </a:ext>
      </dgm:extLst>
    </dgm:pt>
    <dgm:pt modelId="{CA34B8A6-6CD1-40DC-9C8E-9A1E3A80C84E}" type="pres">
      <dgm:prSet presAssocID="{02C5D9E6-3838-4796-B5C9-60ADE0CC19D4}" presName="spaceRect" presStyleCnt="0"/>
      <dgm:spPr/>
    </dgm:pt>
    <dgm:pt modelId="{BD448AA7-A448-4298-9AE8-A680C7438075}" type="pres">
      <dgm:prSet presAssocID="{02C5D9E6-3838-4796-B5C9-60ADE0CC19D4}" presName="parTx" presStyleLbl="revTx" presStyleIdx="0" presStyleCnt="7">
        <dgm:presLayoutVars>
          <dgm:chMax val="0"/>
          <dgm:chPref val="0"/>
        </dgm:presLayoutVars>
      </dgm:prSet>
      <dgm:spPr/>
    </dgm:pt>
    <dgm:pt modelId="{7396F6D6-2C43-4312-94E6-EE93E03A294E}" type="pres">
      <dgm:prSet presAssocID="{B20D55C1-3151-458F-8471-8B605B00C7CA}" presName="sibTrans" presStyleCnt="0"/>
      <dgm:spPr/>
    </dgm:pt>
    <dgm:pt modelId="{0B0A6F13-A6C5-4CF4-B05A-9CC693C0AB2A}" type="pres">
      <dgm:prSet presAssocID="{F361F6AA-186C-4EB1-85F9-7063C2E7B23D}" presName="compNode" presStyleCnt="0"/>
      <dgm:spPr/>
    </dgm:pt>
    <dgm:pt modelId="{258CE397-E389-4818-9F5E-1BAA2F9FBC69}" type="pres">
      <dgm:prSet presAssocID="{F361F6AA-186C-4EB1-85F9-7063C2E7B23D}" presName="bgRect" presStyleLbl="bgShp" presStyleIdx="1" presStyleCnt="7"/>
      <dgm:spPr/>
    </dgm:pt>
    <dgm:pt modelId="{D2469016-43E5-4327-A31F-205691BA4955}" type="pres">
      <dgm:prSet presAssocID="{F361F6AA-186C-4EB1-85F9-7063C2E7B23D}"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edical"/>
        </a:ext>
      </dgm:extLst>
    </dgm:pt>
    <dgm:pt modelId="{3B27C8DD-ABFB-4CC1-95A1-22FE6B7F5FFA}" type="pres">
      <dgm:prSet presAssocID="{F361F6AA-186C-4EB1-85F9-7063C2E7B23D}" presName="spaceRect" presStyleCnt="0"/>
      <dgm:spPr/>
    </dgm:pt>
    <dgm:pt modelId="{484FCCC4-AC11-4D6D-BF2F-5E6FE5E3004A}" type="pres">
      <dgm:prSet presAssocID="{F361F6AA-186C-4EB1-85F9-7063C2E7B23D}" presName="parTx" presStyleLbl="revTx" presStyleIdx="1" presStyleCnt="7">
        <dgm:presLayoutVars>
          <dgm:chMax val="0"/>
          <dgm:chPref val="0"/>
        </dgm:presLayoutVars>
      </dgm:prSet>
      <dgm:spPr/>
    </dgm:pt>
    <dgm:pt modelId="{A0B4BA7F-F7F5-4D91-B8F6-EBA16334BC43}" type="pres">
      <dgm:prSet presAssocID="{658538CC-1D25-44E3-A0EE-E8BD6213280D}" presName="sibTrans" presStyleCnt="0"/>
      <dgm:spPr/>
    </dgm:pt>
    <dgm:pt modelId="{3A1C5552-2825-437B-9963-616B5310E4BF}" type="pres">
      <dgm:prSet presAssocID="{BFD6E388-B4EE-4C62-8621-8CAB8737B791}" presName="compNode" presStyleCnt="0"/>
      <dgm:spPr/>
    </dgm:pt>
    <dgm:pt modelId="{6F380D59-F322-40E2-B116-181141914F1C}" type="pres">
      <dgm:prSet presAssocID="{BFD6E388-B4EE-4C62-8621-8CAB8737B791}" presName="bgRect" presStyleLbl="bgShp" presStyleIdx="2" presStyleCnt="7"/>
      <dgm:spPr/>
    </dgm:pt>
    <dgm:pt modelId="{226E1AA6-E182-4973-8B89-0BE5060BB474}" type="pres">
      <dgm:prSet presAssocID="{BFD6E388-B4EE-4C62-8621-8CAB8737B791}"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1B4A20E2-46F3-45FB-9EB2-8BED6EE52D1B}" type="pres">
      <dgm:prSet presAssocID="{BFD6E388-B4EE-4C62-8621-8CAB8737B791}" presName="spaceRect" presStyleCnt="0"/>
      <dgm:spPr/>
    </dgm:pt>
    <dgm:pt modelId="{59D5538F-447A-4BB0-9DEA-4BDC7448AF6C}" type="pres">
      <dgm:prSet presAssocID="{BFD6E388-B4EE-4C62-8621-8CAB8737B791}" presName="parTx" presStyleLbl="revTx" presStyleIdx="2" presStyleCnt="7">
        <dgm:presLayoutVars>
          <dgm:chMax val="0"/>
          <dgm:chPref val="0"/>
        </dgm:presLayoutVars>
      </dgm:prSet>
      <dgm:spPr/>
    </dgm:pt>
    <dgm:pt modelId="{C7600347-C29E-4093-91A1-64D920480207}" type="pres">
      <dgm:prSet presAssocID="{F66644D2-2089-4A5F-966D-5DEE865F7166}" presName="sibTrans" presStyleCnt="0"/>
      <dgm:spPr/>
    </dgm:pt>
    <dgm:pt modelId="{E1D07FEB-76BB-4E79-9882-48596D6CF977}" type="pres">
      <dgm:prSet presAssocID="{39B51268-311E-4D8E-84DB-2C3018CBD7CE}" presName="compNode" presStyleCnt="0"/>
      <dgm:spPr/>
    </dgm:pt>
    <dgm:pt modelId="{194929E2-2DE5-468D-AAE6-6C04C7FB177F}" type="pres">
      <dgm:prSet presAssocID="{39B51268-311E-4D8E-84DB-2C3018CBD7CE}" presName="bgRect" presStyleLbl="bgShp" presStyleIdx="3" presStyleCnt="7"/>
      <dgm:spPr/>
    </dgm:pt>
    <dgm:pt modelId="{8873BB2D-562C-48A9-BEB4-20CBBEDD31CD}" type="pres">
      <dgm:prSet presAssocID="{39B51268-311E-4D8E-84DB-2C3018CBD7CE}"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edicine"/>
        </a:ext>
      </dgm:extLst>
    </dgm:pt>
    <dgm:pt modelId="{A163329A-7F29-4DA7-9193-0ADF5879E4F6}" type="pres">
      <dgm:prSet presAssocID="{39B51268-311E-4D8E-84DB-2C3018CBD7CE}" presName="spaceRect" presStyleCnt="0"/>
      <dgm:spPr/>
    </dgm:pt>
    <dgm:pt modelId="{ECDD2862-239C-4836-810F-0E2D176A1458}" type="pres">
      <dgm:prSet presAssocID="{39B51268-311E-4D8E-84DB-2C3018CBD7CE}" presName="parTx" presStyleLbl="revTx" presStyleIdx="3" presStyleCnt="7">
        <dgm:presLayoutVars>
          <dgm:chMax val="0"/>
          <dgm:chPref val="0"/>
        </dgm:presLayoutVars>
      </dgm:prSet>
      <dgm:spPr/>
    </dgm:pt>
    <dgm:pt modelId="{80633F70-63CB-4BC9-9431-FEF695A949F5}" type="pres">
      <dgm:prSet presAssocID="{1A9C0669-BDFD-4940-835B-D8875CFEF28E}" presName="sibTrans" presStyleCnt="0"/>
      <dgm:spPr/>
    </dgm:pt>
    <dgm:pt modelId="{24B35B22-2427-49F7-A7A1-5464DC1C9847}" type="pres">
      <dgm:prSet presAssocID="{FAC2970F-9981-4746-BE28-B45981272DE5}" presName="compNode" presStyleCnt="0"/>
      <dgm:spPr/>
    </dgm:pt>
    <dgm:pt modelId="{95A4C40F-D313-4A48-8F64-DA050FC2B887}" type="pres">
      <dgm:prSet presAssocID="{FAC2970F-9981-4746-BE28-B45981272DE5}" presName="bgRect" presStyleLbl="bgShp" presStyleIdx="4" presStyleCnt="7"/>
      <dgm:spPr/>
    </dgm:pt>
    <dgm:pt modelId="{3AB0F316-2DFE-4F83-AC2C-36C918D81C6B}" type="pres">
      <dgm:prSet presAssocID="{FAC2970F-9981-4746-BE28-B45981272DE5}"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ick"/>
        </a:ext>
      </dgm:extLst>
    </dgm:pt>
    <dgm:pt modelId="{E54AD562-41EE-4F1B-B994-B04F00FB4763}" type="pres">
      <dgm:prSet presAssocID="{FAC2970F-9981-4746-BE28-B45981272DE5}" presName="spaceRect" presStyleCnt="0"/>
      <dgm:spPr/>
    </dgm:pt>
    <dgm:pt modelId="{54719F93-8E02-4ED9-BD1B-356B020BC3EE}" type="pres">
      <dgm:prSet presAssocID="{FAC2970F-9981-4746-BE28-B45981272DE5}" presName="parTx" presStyleLbl="revTx" presStyleIdx="4" presStyleCnt="7">
        <dgm:presLayoutVars>
          <dgm:chMax val="0"/>
          <dgm:chPref val="0"/>
        </dgm:presLayoutVars>
      </dgm:prSet>
      <dgm:spPr/>
    </dgm:pt>
    <dgm:pt modelId="{D11E08D2-725B-463A-A865-BD94B74DD5B9}" type="pres">
      <dgm:prSet presAssocID="{E0EB5817-CEF3-459A-BC60-A65ED54F40B5}" presName="sibTrans" presStyleCnt="0"/>
      <dgm:spPr/>
    </dgm:pt>
    <dgm:pt modelId="{BF3612D3-B8F9-4B2F-94E7-F295F8A17A2F}" type="pres">
      <dgm:prSet presAssocID="{429E910E-73D3-4F00-B5E1-F09DD1486278}" presName="compNode" presStyleCnt="0"/>
      <dgm:spPr/>
    </dgm:pt>
    <dgm:pt modelId="{943C83C2-D052-47CC-8009-5937F5D45D75}" type="pres">
      <dgm:prSet presAssocID="{429E910E-73D3-4F00-B5E1-F09DD1486278}" presName="bgRect" presStyleLbl="bgShp" presStyleIdx="5" presStyleCnt="7"/>
      <dgm:spPr/>
    </dgm:pt>
    <dgm:pt modelId="{749F014C-0434-4269-B89A-D63A5AB981A6}" type="pres">
      <dgm:prSet presAssocID="{429E910E-73D3-4F00-B5E1-F09DD1486278}"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tethoscope"/>
        </a:ext>
      </dgm:extLst>
    </dgm:pt>
    <dgm:pt modelId="{9F4E13F3-45B2-419C-8DA2-F9D50A2E2D76}" type="pres">
      <dgm:prSet presAssocID="{429E910E-73D3-4F00-B5E1-F09DD1486278}" presName="spaceRect" presStyleCnt="0"/>
      <dgm:spPr/>
    </dgm:pt>
    <dgm:pt modelId="{90B19687-57A2-434C-B715-6B9EB3E7F7BA}" type="pres">
      <dgm:prSet presAssocID="{429E910E-73D3-4F00-B5E1-F09DD1486278}" presName="parTx" presStyleLbl="revTx" presStyleIdx="5" presStyleCnt="7">
        <dgm:presLayoutVars>
          <dgm:chMax val="0"/>
          <dgm:chPref val="0"/>
        </dgm:presLayoutVars>
      </dgm:prSet>
      <dgm:spPr/>
    </dgm:pt>
    <dgm:pt modelId="{E9E50704-D992-48BA-AE8B-9DD2BFAA560E}" type="pres">
      <dgm:prSet presAssocID="{C666E55D-A8BC-4D50-B207-29C1EFE0D885}" presName="sibTrans" presStyleCnt="0"/>
      <dgm:spPr/>
    </dgm:pt>
    <dgm:pt modelId="{B7921301-CB06-44AE-BFB5-FF37EE5BC92D}" type="pres">
      <dgm:prSet presAssocID="{5346F20C-1610-43CF-AACA-E728FDCA9F82}" presName="compNode" presStyleCnt="0"/>
      <dgm:spPr/>
    </dgm:pt>
    <dgm:pt modelId="{A478E3B2-392D-4C2C-AEAA-51146C5142C5}" type="pres">
      <dgm:prSet presAssocID="{5346F20C-1610-43CF-AACA-E728FDCA9F82}" presName="bgRect" presStyleLbl="bgShp" presStyleIdx="6" presStyleCnt="7"/>
      <dgm:spPr/>
    </dgm:pt>
    <dgm:pt modelId="{BDAD747F-4B84-4D9A-84AC-B4D93344A04A}" type="pres">
      <dgm:prSet presAssocID="{5346F20C-1610-43CF-AACA-E728FDCA9F82}"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USB"/>
        </a:ext>
      </dgm:extLst>
    </dgm:pt>
    <dgm:pt modelId="{01070FA7-AFF2-4AE2-B76E-43B91EC049E3}" type="pres">
      <dgm:prSet presAssocID="{5346F20C-1610-43CF-AACA-E728FDCA9F82}" presName="spaceRect" presStyleCnt="0"/>
      <dgm:spPr/>
    </dgm:pt>
    <dgm:pt modelId="{8DBB80D6-BA81-4A39-A98A-5755C7DE6F19}" type="pres">
      <dgm:prSet presAssocID="{5346F20C-1610-43CF-AACA-E728FDCA9F82}" presName="parTx" presStyleLbl="revTx" presStyleIdx="6" presStyleCnt="7">
        <dgm:presLayoutVars>
          <dgm:chMax val="0"/>
          <dgm:chPref val="0"/>
        </dgm:presLayoutVars>
      </dgm:prSet>
      <dgm:spPr/>
    </dgm:pt>
  </dgm:ptLst>
  <dgm:cxnLst>
    <dgm:cxn modelId="{EF48FB02-CCCF-4322-A3A8-9EAC7FE510B9}" type="presOf" srcId="{429E910E-73D3-4F00-B5E1-F09DD1486278}" destId="{90B19687-57A2-434C-B715-6B9EB3E7F7BA}" srcOrd="0" destOrd="0" presId="urn:microsoft.com/office/officeart/2018/2/layout/IconVerticalSolidList"/>
    <dgm:cxn modelId="{59531C05-CAF4-4327-93D4-8EF60853E288}" srcId="{643DF4C4-9982-41D2-AE20-8E8804B1A482}" destId="{BFD6E388-B4EE-4C62-8621-8CAB8737B791}" srcOrd="2" destOrd="0" parTransId="{8E745CC1-61EC-408B-925C-D6A69C6D83BF}" sibTransId="{F66644D2-2089-4A5F-966D-5DEE865F7166}"/>
    <dgm:cxn modelId="{9FE7B915-1545-4C7D-AAEA-E44E04116845}" type="presOf" srcId="{F361F6AA-186C-4EB1-85F9-7063C2E7B23D}" destId="{484FCCC4-AC11-4D6D-BF2F-5E6FE5E3004A}" srcOrd="0" destOrd="0" presId="urn:microsoft.com/office/officeart/2018/2/layout/IconVerticalSolidList"/>
    <dgm:cxn modelId="{9301CA37-68E9-42A8-A9B3-BD44F4252DD6}" type="presOf" srcId="{02C5D9E6-3838-4796-B5C9-60ADE0CC19D4}" destId="{BD448AA7-A448-4298-9AE8-A680C7438075}" srcOrd="0" destOrd="0" presId="urn:microsoft.com/office/officeart/2018/2/layout/IconVerticalSolidList"/>
    <dgm:cxn modelId="{D2F10B3E-99DF-4135-ACCE-6C8CCA69DAB0}" srcId="{643DF4C4-9982-41D2-AE20-8E8804B1A482}" destId="{429E910E-73D3-4F00-B5E1-F09DD1486278}" srcOrd="5" destOrd="0" parTransId="{E4ABE24C-A24C-4FD8-9EA0-98EC3B658E61}" sibTransId="{C666E55D-A8BC-4D50-B207-29C1EFE0D885}"/>
    <dgm:cxn modelId="{B139E33F-436C-46F0-A9F0-9737C7F0A498}" type="presOf" srcId="{643DF4C4-9982-41D2-AE20-8E8804B1A482}" destId="{C4433765-7EED-47A7-9726-7D06725A0405}" srcOrd="0" destOrd="0" presId="urn:microsoft.com/office/officeart/2018/2/layout/IconVerticalSolidList"/>
    <dgm:cxn modelId="{49794D44-E06F-4E55-9F73-66C6445542EE}" srcId="{643DF4C4-9982-41D2-AE20-8E8804B1A482}" destId="{02C5D9E6-3838-4796-B5C9-60ADE0CC19D4}" srcOrd="0" destOrd="0" parTransId="{D04689D1-E4A3-4D56-8F46-482D195D78D3}" sibTransId="{B20D55C1-3151-458F-8471-8B605B00C7CA}"/>
    <dgm:cxn modelId="{4EC14557-03D0-45E1-8B8D-A69120FDA067}" type="presOf" srcId="{5346F20C-1610-43CF-AACA-E728FDCA9F82}" destId="{8DBB80D6-BA81-4A39-A98A-5755C7DE6F19}" srcOrd="0" destOrd="0" presId="urn:microsoft.com/office/officeart/2018/2/layout/IconVerticalSolidList"/>
    <dgm:cxn modelId="{2E2F059D-F103-474B-898D-080AB17DB85F}" srcId="{643DF4C4-9982-41D2-AE20-8E8804B1A482}" destId="{F361F6AA-186C-4EB1-85F9-7063C2E7B23D}" srcOrd="1" destOrd="0" parTransId="{CBCC2DCD-92F9-48A0-8A0F-9AD889D25042}" sibTransId="{658538CC-1D25-44E3-A0EE-E8BD6213280D}"/>
    <dgm:cxn modelId="{F15F86A0-81D9-471B-9F86-A70E839C4827}" type="presOf" srcId="{BFD6E388-B4EE-4C62-8621-8CAB8737B791}" destId="{59D5538F-447A-4BB0-9DEA-4BDC7448AF6C}" srcOrd="0" destOrd="0" presId="urn:microsoft.com/office/officeart/2018/2/layout/IconVerticalSolidList"/>
    <dgm:cxn modelId="{188B2FAE-CE48-4B20-8BDE-5573EC3FF71E}" type="presOf" srcId="{FAC2970F-9981-4746-BE28-B45981272DE5}" destId="{54719F93-8E02-4ED9-BD1B-356B020BC3EE}" srcOrd="0" destOrd="0" presId="urn:microsoft.com/office/officeart/2018/2/layout/IconVerticalSolidList"/>
    <dgm:cxn modelId="{EFE227D2-512D-4EC2-AD18-1F3A94EBD640}" type="presOf" srcId="{39B51268-311E-4D8E-84DB-2C3018CBD7CE}" destId="{ECDD2862-239C-4836-810F-0E2D176A1458}" srcOrd="0" destOrd="0" presId="urn:microsoft.com/office/officeart/2018/2/layout/IconVerticalSolidList"/>
    <dgm:cxn modelId="{0D4223D8-3A55-418A-B9C5-1A8629811C8D}" srcId="{643DF4C4-9982-41D2-AE20-8E8804B1A482}" destId="{5346F20C-1610-43CF-AACA-E728FDCA9F82}" srcOrd="6" destOrd="0" parTransId="{2B89E062-7153-4525-944F-15877B3BB9EE}" sibTransId="{596CF339-F134-451E-9F3C-841FD894F795}"/>
    <dgm:cxn modelId="{8A9FA6DE-317B-493E-9A10-E68475412B3B}" srcId="{643DF4C4-9982-41D2-AE20-8E8804B1A482}" destId="{FAC2970F-9981-4746-BE28-B45981272DE5}" srcOrd="4" destOrd="0" parTransId="{150B54D0-5521-47EB-B2D3-4BC6FDB69E8E}" sibTransId="{E0EB5817-CEF3-459A-BC60-A65ED54F40B5}"/>
    <dgm:cxn modelId="{E17A76FC-4CD8-4BEB-BF53-2412AD62F884}" srcId="{643DF4C4-9982-41D2-AE20-8E8804B1A482}" destId="{39B51268-311E-4D8E-84DB-2C3018CBD7CE}" srcOrd="3" destOrd="0" parTransId="{5B463CE8-7127-469E-88D0-71C907A7F3C3}" sibTransId="{1A9C0669-BDFD-4940-835B-D8875CFEF28E}"/>
    <dgm:cxn modelId="{2DD310B7-0181-40A4-A986-8ACAC1956767}" type="presParOf" srcId="{C4433765-7EED-47A7-9726-7D06725A0405}" destId="{6693E8B6-0915-4748-AC3C-1C3FD9BCA8B1}" srcOrd="0" destOrd="0" presId="urn:microsoft.com/office/officeart/2018/2/layout/IconVerticalSolidList"/>
    <dgm:cxn modelId="{683D8F3D-200C-445E-A493-F820F1778EE6}" type="presParOf" srcId="{6693E8B6-0915-4748-AC3C-1C3FD9BCA8B1}" destId="{A0F7782E-4F6F-4BAD-83B2-FD8FE7202FE3}" srcOrd="0" destOrd="0" presId="urn:microsoft.com/office/officeart/2018/2/layout/IconVerticalSolidList"/>
    <dgm:cxn modelId="{9E4498ED-6150-4505-81DA-F64A7D80977B}" type="presParOf" srcId="{6693E8B6-0915-4748-AC3C-1C3FD9BCA8B1}" destId="{661F7D31-06D7-493F-82DA-FC985D6107F3}" srcOrd="1" destOrd="0" presId="urn:microsoft.com/office/officeart/2018/2/layout/IconVerticalSolidList"/>
    <dgm:cxn modelId="{4688108E-0125-44E7-92F1-79D78EEAB259}" type="presParOf" srcId="{6693E8B6-0915-4748-AC3C-1C3FD9BCA8B1}" destId="{CA34B8A6-6CD1-40DC-9C8E-9A1E3A80C84E}" srcOrd="2" destOrd="0" presId="urn:microsoft.com/office/officeart/2018/2/layout/IconVerticalSolidList"/>
    <dgm:cxn modelId="{09175398-9B49-4746-83C8-02726A80302F}" type="presParOf" srcId="{6693E8B6-0915-4748-AC3C-1C3FD9BCA8B1}" destId="{BD448AA7-A448-4298-9AE8-A680C7438075}" srcOrd="3" destOrd="0" presId="urn:microsoft.com/office/officeart/2018/2/layout/IconVerticalSolidList"/>
    <dgm:cxn modelId="{6E884AAB-2A8B-45A8-8135-FD174B3F4E23}" type="presParOf" srcId="{C4433765-7EED-47A7-9726-7D06725A0405}" destId="{7396F6D6-2C43-4312-94E6-EE93E03A294E}" srcOrd="1" destOrd="0" presId="urn:microsoft.com/office/officeart/2018/2/layout/IconVerticalSolidList"/>
    <dgm:cxn modelId="{F16353F8-6AA3-416E-A90A-8DB889A2F41B}" type="presParOf" srcId="{C4433765-7EED-47A7-9726-7D06725A0405}" destId="{0B0A6F13-A6C5-4CF4-B05A-9CC693C0AB2A}" srcOrd="2" destOrd="0" presId="urn:microsoft.com/office/officeart/2018/2/layout/IconVerticalSolidList"/>
    <dgm:cxn modelId="{BF066806-A744-443A-A453-5C8B0673A33A}" type="presParOf" srcId="{0B0A6F13-A6C5-4CF4-B05A-9CC693C0AB2A}" destId="{258CE397-E389-4818-9F5E-1BAA2F9FBC69}" srcOrd="0" destOrd="0" presId="urn:microsoft.com/office/officeart/2018/2/layout/IconVerticalSolidList"/>
    <dgm:cxn modelId="{D55925C1-0596-4CF6-A748-51966C502E43}" type="presParOf" srcId="{0B0A6F13-A6C5-4CF4-B05A-9CC693C0AB2A}" destId="{D2469016-43E5-4327-A31F-205691BA4955}" srcOrd="1" destOrd="0" presId="urn:microsoft.com/office/officeart/2018/2/layout/IconVerticalSolidList"/>
    <dgm:cxn modelId="{17F50F09-E2F4-4D26-BFBA-4D8CD89526B5}" type="presParOf" srcId="{0B0A6F13-A6C5-4CF4-B05A-9CC693C0AB2A}" destId="{3B27C8DD-ABFB-4CC1-95A1-22FE6B7F5FFA}" srcOrd="2" destOrd="0" presId="urn:microsoft.com/office/officeart/2018/2/layout/IconVerticalSolidList"/>
    <dgm:cxn modelId="{30321BD9-71F2-4F00-A80A-8AFBF30BE218}" type="presParOf" srcId="{0B0A6F13-A6C5-4CF4-B05A-9CC693C0AB2A}" destId="{484FCCC4-AC11-4D6D-BF2F-5E6FE5E3004A}" srcOrd="3" destOrd="0" presId="urn:microsoft.com/office/officeart/2018/2/layout/IconVerticalSolidList"/>
    <dgm:cxn modelId="{AA259E52-A726-490A-920C-0E26C2D1986B}" type="presParOf" srcId="{C4433765-7EED-47A7-9726-7D06725A0405}" destId="{A0B4BA7F-F7F5-4D91-B8F6-EBA16334BC43}" srcOrd="3" destOrd="0" presId="urn:microsoft.com/office/officeart/2018/2/layout/IconVerticalSolidList"/>
    <dgm:cxn modelId="{4A50DBE2-26CD-40FB-921F-1C298EB69B4D}" type="presParOf" srcId="{C4433765-7EED-47A7-9726-7D06725A0405}" destId="{3A1C5552-2825-437B-9963-616B5310E4BF}" srcOrd="4" destOrd="0" presId="urn:microsoft.com/office/officeart/2018/2/layout/IconVerticalSolidList"/>
    <dgm:cxn modelId="{9A267A35-C0A4-47CE-BC1C-A48D7D328F0B}" type="presParOf" srcId="{3A1C5552-2825-437B-9963-616B5310E4BF}" destId="{6F380D59-F322-40E2-B116-181141914F1C}" srcOrd="0" destOrd="0" presId="urn:microsoft.com/office/officeart/2018/2/layout/IconVerticalSolidList"/>
    <dgm:cxn modelId="{8E518F03-F26A-4665-B182-EA32973C3360}" type="presParOf" srcId="{3A1C5552-2825-437B-9963-616B5310E4BF}" destId="{226E1AA6-E182-4973-8B89-0BE5060BB474}" srcOrd="1" destOrd="0" presId="urn:microsoft.com/office/officeart/2018/2/layout/IconVerticalSolidList"/>
    <dgm:cxn modelId="{C98FE16D-A159-4479-AF43-2AB528AE81B2}" type="presParOf" srcId="{3A1C5552-2825-437B-9963-616B5310E4BF}" destId="{1B4A20E2-46F3-45FB-9EB2-8BED6EE52D1B}" srcOrd="2" destOrd="0" presId="urn:microsoft.com/office/officeart/2018/2/layout/IconVerticalSolidList"/>
    <dgm:cxn modelId="{C5B223AB-732D-41FB-9827-1356E77522F3}" type="presParOf" srcId="{3A1C5552-2825-437B-9963-616B5310E4BF}" destId="{59D5538F-447A-4BB0-9DEA-4BDC7448AF6C}" srcOrd="3" destOrd="0" presId="urn:microsoft.com/office/officeart/2018/2/layout/IconVerticalSolidList"/>
    <dgm:cxn modelId="{DFF21607-709B-4A6F-BAA4-C79AA4406886}" type="presParOf" srcId="{C4433765-7EED-47A7-9726-7D06725A0405}" destId="{C7600347-C29E-4093-91A1-64D920480207}" srcOrd="5" destOrd="0" presId="urn:microsoft.com/office/officeart/2018/2/layout/IconVerticalSolidList"/>
    <dgm:cxn modelId="{577FA0A2-F9BF-4B7F-8C3B-544B93554758}" type="presParOf" srcId="{C4433765-7EED-47A7-9726-7D06725A0405}" destId="{E1D07FEB-76BB-4E79-9882-48596D6CF977}" srcOrd="6" destOrd="0" presId="urn:microsoft.com/office/officeart/2018/2/layout/IconVerticalSolidList"/>
    <dgm:cxn modelId="{5DBDD366-E613-47BE-AD21-D98585F8F50C}" type="presParOf" srcId="{E1D07FEB-76BB-4E79-9882-48596D6CF977}" destId="{194929E2-2DE5-468D-AAE6-6C04C7FB177F}" srcOrd="0" destOrd="0" presId="urn:microsoft.com/office/officeart/2018/2/layout/IconVerticalSolidList"/>
    <dgm:cxn modelId="{7C127940-BA3B-41B4-8D39-F0AABEC234BE}" type="presParOf" srcId="{E1D07FEB-76BB-4E79-9882-48596D6CF977}" destId="{8873BB2D-562C-48A9-BEB4-20CBBEDD31CD}" srcOrd="1" destOrd="0" presId="urn:microsoft.com/office/officeart/2018/2/layout/IconVerticalSolidList"/>
    <dgm:cxn modelId="{11BAF0F6-822C-438E-B86C-0505BDE6ECFA}" type="presParOf" srcId="{E1D07FEB-76BB-4E79-9882-48596D6CF977}" destId="{A163329A-7F29-4DA7-9193-0ADF5879E4F6}" srcOrd="2" destOrd="0" presId="urn:microsoft.com/office/officeart/2018/2/layout/IconVerticalSolidList"/>
    <dgm:cxn modelId="{8DD0D08D-238E-43BF-9C5B-088E1F94A06F}" type="presParOf" srcId="{E1D07FEB-76BB-4E79-9882-48596D6CF977}" destId="{ECDD2862-239C-4836-810F-0E2D176A1458}" srcOrd="3" destOrd="0" presId="urn:microsoft.com/office/officeart/2018/2/layout/IconVerticalSolidList"/>
    <dgm:cxn modelId="{AD6121EA-65FB-4DB2-A47A-58580A0F5813}" type="presParOf" srcId="{C4433765-7EED-47A7-9726-7D06725A0405}" destId="{80633F70-63CB-4BC9-9431-FEF695A949F5}" srcOrd="7" destOrd="0" presId="urn:microsoft.com/office/officeart/2018/2/layout/IconVerticalSolidList"/>
    <dgm:cxn modelId="{9822236B-FAAB-4649-A2E7-E1E5EDFA2E06}" type="presParOf" srcId="{C4433765-7EED-47A7-9726-7D06725A0405}" destId="{24B35B22-2427-49F7-A7A1-5464DC1C9847}" srcOrd="8" destOrd="0" presId="urn:microsoft.com/office/officeart/2018/2/layout/IconVerticalSolidList"/>
    <dgm:cxn modelId="{971EB4BF-254F-4708-9C31-FF16FEA09DB5}" type="presParOf" srcId="{24B35B22-2427-49F7-A7A1-5464DC1C9847}" destId="{95A4C40F-D313-4A48-8F64-DA050FC2B887}" srcOrd="0" destOrd="0" presId="urn:microsoft.com/office/officeart/2018/2/layout/IconVerticalSolidList"/>
    <dgm:cxn modelId="{A5700CDC-6441-4905-ADFB-28283FED0C66}" type="presParOf" srcId="{24B35B22-2427-49F7-A7A1-5464DC1C9847}" destId="{3AB0F316-2DFE-4F83-AC2C-36C918D81C6B}" srcOrd="1" destOrd="0" presId="urn:microsoft.com/office/officeart/2018/2/layout/IconVerticalSolidList"/>
    <dgm:cxn modelId="{B04F8698-3294-466D-8A15-D029368104C6}" type="presParOf" srcId="{24B35B22-2427-49F7-A7A1-5464DC1C9847}" destId="{E54AD562-41EE-4F1B-B994-B04F00FB4763}" srcOrd="2" destOrd="0" presId="urn:microsoft.com/office/officeart/2018/2/layout/IconVerticalSolidList"/>
    <dgm:cxn modelId="{CA648586-0237-4D8B-AD3E-742B1DE4201F}" type="presParOf" srcId="{24B35B22-2427-49F7-A7A1-5464DC1C9847}" destId="{54719F93-8E02-4ED9-BD1B-356B020BC3EE}" srcOrd="3" destOrd="0" presId="urn:microsoft.com/office/officeart/2018/2/layout/IconVerticalSolidList"/>
    <dgm:cxn modelId="{056BC776-6D1B-4941-ACA7-997C617617DD}" type="presParOf" srcId="{C4433765-7EED-47A7-9726-7D06725A0405}" destId="{D11E08D2-725B-463A-A865-BD94B74DD5B9}" srcOrd="9" destOrd="0" presId="urn:microsoft.com/office/officeart/2018/2/layout/IconVerticalSolidList"/>
    <dgm:cxn modelId="{36199719-B774-488C-9191-ED93379D91FC}" type="presParOf" srcId="{C4433765-7EED-47A7-9726-7D06725A0405}" destId="{BF3612D3-B8F9-4B2F-94E7-F295F8A17A2F}" srcOrd="10" destOrd="0" presId="urn:microsoft.com/office/officeart/2018/2/layout/IconVerticalSolidList"/>
    <dgm:cxn modelId="{9ED4A278-F62F-4BBB-986E-D57A95EAA9BE}" type="presParOf" srcId="{BF3612D3-B8F9-4B2F-94E7-F295F8A17A2F}" destId="{943C83C2-D052-47CC-8009-5937F5D45D75}" srcOrd="0" destOrd="0" presId="urn:microsoft.com/office/officeart/2018/2/layout/IconVerticalSolidList"/>
    <dgm:cxn modelId="{C5564EBB-429B-49F6-A869-FC9376A0254E}" type="presParOf" srcId="{BF3612D3-B8F9-4B2F-94E7-F295F8A17A2F}" destId="{749F014C-0434-4269-B89A-D63A5AB981A6}" srcOrd="1" destOrd="0" presId="urn:microsoft.com/office/officeart/2018/2/layout/IconVerticalSolidList"/>
    <dgm:cxn modelId="{C1200727-1266-416F-9205-BA11E0EF6DD4}" type="presParOf" srcId="{BF3612D3-B8F9-4B2F-94E7-F295F8A17A2F}" destId="{9F4E13F3-45B2-419C-8DA2-F9D50A2E2D76}" srcOrd="2" destOrd="0" presId="urn:microsoft.com/office/officeart/2018/2/layout/IconVerticalSolidList"/>
    <dgm:cxn modelId="{EED9977B-0874-4742-9A18-A5F06B388C35}" type="presParOf" srcId="{BF3612D3-B8F9-4B2F-94E7-F295F8A17A2F}" destId="{90B19687-57A2-434C-B715-6B9EB3E7F7BA}" srcOrd="3" destOrd="0" presId="urn:microsoft.com/office/officeart/2018/2/layout/IconVerticalSolidList"/>
    <dgm:cxn modelId="{ADF81415-AC4A-4B01-B887-D8BBF59A3C18}" type="presParOf" srcId="{C4433765-7EED-47A7-9726-7D06725A0405}" destId="{E9E50704-D992-48BA-AE8B-9DD2BFAA560E}" srcOrd="11" destOrd="0" presId="urn:microsoft.com/office/officeart/2018/2/layout/IconVerticalSolidList"/>
    <dgm:cxn modelId="{FA9222DB-636E-4867-A6EA-502B8C20D99B}" type="presParOf" srcId="{C4433765-7EED-47A7-9726-7D06725A0405}" destId="{B7921301-CB06-44AE-BFB5-FF37EE5BC92D}" srcOrd="12" destOrd="0" presId="urn:microsoft.com/office/officeart/2018/2/layout/IconVerticalSolidList"/>
    <dgm:cxn modelId="{D23AE9B1-C40F-4B2F-9EAB-6E3E656416D5}" type="presParOf" srcId="{B7921301-CB06-44AE-BFB5-FF37EE5BC92D}" destId="{A478E3B2-392D-4C2C-AEAA-51146C5142C5}" srcOrd="0" destOrd="0" presId="urn:microsoft.com/office/officeart/2018/2/layout/IconVerticalSolidList"/>
    <dgm:cxn modelId="{01317472-1740-4CDE-BB40-C05D6E357B97}" type="presParOf" srcId="{B7921301-CB06-44AE-BFB5-FF37EE5BC92D}" destId="{BDAD747F-4B84-4D9A-84AC-B4D93344A04A}" srcOrd="1" destOrd="0" presId="urn:microsoft.com/office/officeart/2018/2/layout/IconVerticalSolidList"/>
    <dgm:cxn modelId="{86A08E5E-6F41-4362-B42E-33DA8AD477CD}" type="presParOf" srcId="{B7921301-CB06-44AE-BFB5-FF37EE5BC92D}" destId="{01070FA7-AFF2-4AE2-B76E-43B91EC049E3}" srcOrd="2" destOrd="0" presId="urn:microsoft.com/office/officeart/2018/2/layout/IconVerticalSolidList"/>
    <dgm:cxn modelId="{970EF94C-157F-4A7D-895A-C7C41F3969B2}" type="presParOf" srcId="{B7921301-CB06-44AE-BFB5-FF37EE5BC92D}" destId="{8DBB80D6-BA81-4A39-A98A-5755C7DE6F1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B10C98B-067C-4AAA-8B6B-A88A82FCF2E9}" type="doc">
      <dgm:prSet loTypeId="urn:microsoft.com/office/officeart/2005/8/layout/list1" loCatId="list" qsTypeId="urn:microsoft.com/office/officeart/2005/8/quickstyle/simple1" qsCatId="simple" csTypeId="urn:microsoft.com/office/officeart/2005/8/colors/colorful2" csCatId="colorful"/>
      <dgm:spPr/>
      <dgm:t>
        <a:bodyPr/>
        <a:lstStyle/>
        <a:p>
          <a:endParaRPr lang="en-US"/>
        </a:p>
      </dgm:t>
    </dgm:pt>
    <dgm:pt modelId="{A338919A-2106-4C21-8E88-9463CAF9DA06}">
      <dgm:prSet/>
      <dgm:spPr/>
      <dgm:t>
        <a:bodyPr/>
        <a:lstStyle/>
        <a:p>
          <a:r>
            <a:rPr lang="en-US" baseline="0" dirty="0" err="1"/>
            <a:t>Amogh</a:t>
          </a:r>
          <a:r>
            <a:rPr lang="en-US" baseline="0" dirty="0"/>
            <a:t> Anant </a:t>
          </a:r>
          <a:endParaRPr lang="en-US" dirty="0"/>
        </a:p>
      </dgm:t>
    </dgm:pt>
    <dgm:pt modelId="{2E58D46C-6BF6-4C72-84C4-CCC21ADECD4C}" type="parTrans" cxnId="{22141067-BD6D-4855-AD47-C1AA1A33616E}">
      <dgm:prSet/>
      <dgm:spPr/>
      <dgm:t>
        <a:bodyPr/>
        <a:lstStyle/>
        <a:p>
          <a:endParaRPr lang="en-US"/>
        </a:p>
      </dgm:t>
    </dgm:pt>
    <dgm:pt modelId="{EABE89B3-7272-43F3-AF77-144DAC8FCD17}" type="sibTrans" cxnId="{22141067-BD6D-4855-AD47-C1AA1A33616E}">
      <dgm:prSet/>
      <dgm:spPr/>
      <dgm:t>
        <a:bodyPr/>
        <a:lstStyle/>
        <a:p>
          <a:endParaRPr lang="en-US"/>
        </a:p>
      </dgm:t>
    </dgm:pt>
    <dgm:pt modelId="{0CCDA271-3EDB-4397-AE88-B7D9AC84319E}">
      <dgm:prSet/>
      <dgm:spPr/>
      <dgm:t>
        <a:bodyPr/>
        <a:lstStyle/>
        <a:p>
          <a:r>
            <a:rPr lang="en-US" baseline="0"/>
            <a:t>Arnav Sinha</a:t>
          </a:r>
          <a:endParaRPr lang="en-US"/>
        </a:p>
      </dgm:t>
    </dgm:pt>
    <dgm:pt modelId="{5310199D-B78B-404C-817A-60A9F8A3E7D0}" type="parTrans" cxnId="{A2C97197-30E7-4835-A833-A9DED1D0B9D1}">
      <dgm:prSet/>
      <dgm:spPr/>
      <dgm:t>
        <a:bodyPr/>
        <a:lstStyle/>
        <a:p>
          <a:endParaRPr lang="en-US"/>
        </a:p>
      </dgm:t>
    </dgm:pt>
    <dgm:pt modelId="{39CF8A8D-76CB-44F6-8D28-228B16C54567}" type="sibTrans" cxnId="{A2C97197-30E7-4835-A833-A9DED1D0B9D1}">
      <dgm:prSet/>
      <dgm:spPr/>
      <dgm:t>
        <a:bodyPr/>
        <a:lstStyle/>
        <a:p>
          <a:endParaRPr lang="en-US"/>
        </a:p>
      </dgm:t>
    </dgm:pt>
    <dgm:pt modelId="{7775D102-D6B6-4A52-88E0-EA74CC68FE52}">
      <dgm:prSet/>
      <dgm:spPr/>
      <dgm:t>
        <a:bodyPr/>
        <a:lstStyle/>
        <a:p>
          <a:r>
            <a:rPr lang="en-US" baseline="0"/>
            <a:t>Akshat Jain</a:t>
          </a:r>
          <a:endParaRPr lang="en-US"/>
        </a:p>
      </dgm:t>
    </dgm:pt>
    <dgm:pt modelId="{0B26E882-B96A-47CA-B1DA-C29FABDAD0DF}" type="parTrans" cxnId="{55263AFE-908E-4945-9595-4C68EE80658B}">
      <dgm:prSet/>
      <dgm:spPr/>
      <dgm:t>
        <a:bodyPr/>
        <a:lstStyle/>
        <a:p>
          <a:endParaRPr lang="en-US"/>
        </a:p>
      </dgm:t>
    </dgm:pt>
    <dgm:pt modelId="{D4F122EC-5003-4364-B588-54F71DF7FA14}" type="sibTrans" cxnId="{55263AFE-908E-4945-9595-4C68EE80658B}">
      <dgm:prSet/>
      <dgm:spPr/>
      <dgm:t>
        <a:bodyPr/>
        <a:lstStyle/>
        <a:p>
          <a:endParaRPr lang="en-US"/>
        </a:p>
      </dgm:t>
    </dgm:pt>
    <dgm:pt modelId="{BCDA70A7-5F56-4C5A-B6E6-51E8B46E3267}">
      <dgm:prSet/>
      <dgm:spPr/>
      <dgm:t>
        <a:bodyPr/>
        <a:lstStyle/>
        <a:p>
          <a:r>
            <a:rPr lang="en-US" baseline="0"/>
            <a:t>Antaraj</a:t>
          </a:r>
          <a:endParaRPr lang="en-US"/>
        </a:p>
      </dgm:t>
    </dgm:pt>
    <dgm:pt modelId="{946DBC7F-8BB9-45C7-A38E-47918F7A8C03}" type="parTrans" cxnId="{1B1063CE-C273-4369-96BA-FF0D4FA564D1}">
      <dgm:prSet/>
      <dgm:spPr/>
      <dgm:t>
        <a:bodyPr/>
        <a:lstStyle/>
        <a:p>
          <a:endParaRPr lang="en-US"/>
        </a:p>
      </dgm:t>
    </dgm:pt>
    <dgm:pt modelId="{796D48C3-F67D-4B93-880C-58559597AFCB}" type="sibTrans" cxnId="{1B1063CE-C273-4369-96BA-FF0D4FA564D1}">
      <dgm:prSet/>
      <dgm:spPr/>
      <dgm:t>
        <a:bodyPr/>
        <a:lstStyle/>
        <a:p>
          <a:endParaRPr lang="en-US"/>
        </a:p>
      </dgm:t>
    </dgm:pt>
    <dgm:pt modelId="{51355A2F-77C4-A442-9743-1ABC9C7318C9}" type="pres">
      <dgm:prSet presAssocID="{CB10C98B-067C-4AAA-8B6B-A88A82FCF2E9}" presName="linear" presStyleCnt="0">
        <dgm:presLayoutVars>
          <dgm:dir/>
          <dgm:animLvl val="lvl"/>
          <dgm:resizeHandles val="exact"/>
        </dgm:presLayoutVars>
      </dgm:prSet>
      <dgm:spPr/>
    </dgm:pt>
    <dgm:pt modelId="{5AC96195-76A1-F546-83F8-9C2BDCC5FE3A}" type="pres">
      <dgm:prSet presAssocID="{A338919A-2106-4C21-8E88-9463CAF9DA06}" presName="parentLin" presStyleCnt="0"/>
      <dgm:spPr/>
    </dgm:pt>
    <dgm:pt modelId="{82275F13-74C2-DA49-8B61-26199CA5E69F}" type="pres">
      <dgm:prSet presAssocID="{A338919A-2106-4C21-8E88-9463CAF9DA06}" presName="parentLeftMargin" presStyleLbl="node1" presStyleIdx="0" presStyleCnt="4"/>
      <dgm:spPr/>
    </dgm:pt>
    <dgm:pt modelId="{5DF31E04-2C8F-3F49-A6B1-C9138D698543}" type="pres">
      <dgm:prSet presAssocID="{A338919A-2106-4C21-8E88-9463CAF9DA06}" presName="parentText" presStyleLbl="node1" presStyleIdx="0" presStyleCnt="4">
        <dgm:presLayoutVars>
          <dgm:chMax val="0"/>
          <dgm:bulletEnabled val="1"/>
        </dgm:presLayoutVars>
      </dgm:prSet>
      <dgm:spPr/>
    </dgm:pt>
    <dgm:pt modelId="{20FD5AB3-A03C-574D-A992-0F18D76306F3}" type="pres">
      <dgm:prSet presAssocID="{A338919A-2106-4C21-8E88-9463CAF9DA06}" presName="negativeSpace" presStyleCnt="0"/>
      <dgm:spPr/>
    </dgm:pt>
    <dgm:pt modelId="{04B04829-5B49-FE43-AFAE-E66A4A3E7451}" type="pres">
      <dgm:prSet presAssocID="{A338919A-2106-4C21-8E88-9463CAF9DA06}" presName="childText" presStyleLbl="conFgAcc1" presStyleIdx="0" presStyleCnt="4">
        <dgm:presLayoutVars>
          <dgm:bulletEnabled val="1"/>
        </dgm:presLayoutVars>
      </dgm:prSet>
      <dgm:spPr/>
    </dgm:pt>
    <dgm:pt modelId="{A382D581-33D6-3B41-A494-62848F70152C}" type="pres">
      <dgm:prSet presAssocID="{EABE89B3-7272-43F3-AF77-144DAC8FCD17}" presName="spaceBetweenRectangles" presStyleCnt="0"/>
      <dgm:spPr/>
    </dgm:pt>
    <dgm:pt modelId="{3867F8DF-8B1B-E645-B6D8-D3961053CE64}" type="pres">
      <dgm:prSet presAssocID="{0CCDA271-3EDB-4397-AE88-B7D9AC84319E}" presName="parentLin" presStyleCnt="0"/>
      <dgm:spPr/>
    </dgm:pt>
    <dgm:pt modelId="{37848D48-361A-D940-B734-BF91546A7C27}" type="pres">
      <dgm:prSet presAssocID="{0CCDA271-3EDB-4397-AE88-B7D9AC84319E}" presName="parentLeftMargin" presStyleLbl="node1" presStyleIdx="0" presStyleCnt="4"/>
      <dgm:spPr/>
    </dgm:pt>
    <dgm:pt modelId="{09009547-1AB0-3947-8DAA-0A82453E9C06}" type="pres">
      <dgm:prSet presAssocID="{0CCDA271-3EDB-4397-AE88-B7D9AC84319E}" presName="parentText" presStyleLbl="node1" presStyleIdx="1" presStyleCnt="4">
        <dgm:presLayoutVars>
          <dgm:chMax val="0"/>
          <dgm:bulletEnabled val="1"/>
        </dgm:presLayoutVars>
      </dgm:prSet>
      <dgm:spPr/>
    </dgm:pt>
    <dgm:pt modelId="{BD193998-72EA-A849-83C5-905553354CD9}" type="pres">
      <dgm:prSet presAssocID="{0CCDA271-3EDB-4397-AE88-B7D9AC84319E}" presName="negativeSpace" presStyleCnt="0"/>
      <dgm:spPr/>
    </dgm:pt>
    <dgm:pt modelId="{21945C8C-6A30-8A4D-8B84-6F1D6D9424F9}" type="pres">
      <dgm:prSet presAssocID="{0CCDA271-3EDB-4397-AE88-B7D9AC84319E}" presName="childText" presStyleLbl="conFgAcc1" presStyleIdx="1" presStyleCnt="4">
        <dgm:presLayoutVars>
          <dgm:bulletEnabled val="1"/>
        </dgm:presLayoutVars>
      </dgm:prSet>
      <dgm:spPr/>
    </dgm:pt>
    <dgm:pt modelId="{CA02DFDA-B213-8548-BB03-D6DCDCF5D2F0}" type="pres">
      <dgm:prSet presAssocID="{39CF8A8D-76CB-44F6-8D28-228B16C54567}" presName="spaceBetweenRectangles" presStyleCnt="0"/>
      <dgm:spPr/>
    </dgm:pt>
    <dgm:pt modelId="{16FD39F3-3888-134B-AB38-A040FF9E6C2B}" type="pres">
      <dgm:prSet presAssocID="{7775D102-D6B6-4A52-88E0-EA74CC68FE52}" presName="parentLin" presStyleCnt="0"/>
      <dgm:spPr/>
    </dgm:pt>
    <dgm:pt modelId="{8DE739AD-56B7-CB4A-B2E4-3258A70AC672}" type="pres">
      <dgm:prSet presAssocID="{7775D102-D6B6-4A52-88E0-EA74CC68FE52}" presName="parentLeftMargin" presStyleLbl="node1" presStyleIdx="1" presStyleCnt="4"/>
      <dgm:spPr/>
    </dgm:pt>
    <dgm:pt modelId="{48840A2C-F780-F84A-A38E-1023F0AF6C4B}" type="pres">
      <dgm:prSet presAssocID="{7775D102-D6B6-4A52-88E0-EA74CC68FE52}" presName="parentText" presStyleLbl="node1" presStyleIdx="2" presStyleCnt="4">
        <dgm:presLayoutVars>
          <dgm:chMax val="0"/>
          <dgm:bulletEnabled val="1"/>
        </dgm:presLayoutVars>
      </dgm:prSet>
      <dgm:spPr/>
    </dgm:pt>
    <dgm:pt modelId="{829AF1B2-F05B-2247-8E3F-A69F0D9B6168}" type="pres">
      <dgm:prSet presAssocID="{7775D102-D6B6-4A52-88E0-EA74CC68FE52}" presName="negativeSpace" presStyleCnt="0"/>
      <dgm:spPr/>
    </dgm:pt>
    <dgm:pt modelId="{5F63E577-6DD7-2D45-863B-0AF33A42CAD4}" type="pres">
      <dgm:prSet presAssocID="{7775D102-D6B6-4A52-88E0-EA74CC68FE52}" presName="childText" presStyleLbl="conFgAcc1" presStyleIdx="2" presStyleCnt="4">
        <dgm:presLayoutVars>
          <dgm:bulletEnabled val="1"/>
        </dgm:presLayoutVars>
      </dgm:prSet>
      <dgm:spPr/>
    </dgm:pt>
    <dgm:pt modelId="{E876BD9B-9BDA-EB47-B121-E7289E91EC29}" type="pres">
      <dgm:prSet presAssocID="{D4F122EC-5003-4364-B588-54F71DF7FA14}" presName="spaceBetweenRectangles" presStyleCnt="0"/>
      <dgm:spPr/>
    </dgm:pt>
    <dgm:pt modelId="{56984EAE-7F44-1A4F-8CE8-30471D7D6722}" type="pres">
      <dgm:prSet presAssocID="{BCDA70A7-5F56-4C5A-B6E6-51E8B46E3267}" presName="parentLin" presStyleCnt="0"/>
      <dgm:spPr/>
    </dgm:pt>
    <dgm:pt modelId="{EA757C97-BF89-C349-A5FD-C30AE7DB2073}" type="pres">
      <dgm:prSet presAssocID="{BCDA70A7-5F56-4C5A-B6E6-51E8B46E3267}" presName="parentLeftMargin" presStyleLbl="node1" presStyleIdx="2" presStyleCnt="4"/>
      <dgm:spPr/>
    </dgm:pt>
    <dgm:pt modelId="{702A6D8D-A007-BC41-90BD-34E7F5E974C7}" type="pres">
      <dgm:prSet presAssocID="{BCDA70A7-5F56-4C5A-B6E6-51E8B46E3267}" presName="parentText" presStyleLbl="node1" presStyleIdx="3" presStyleCnt="4">
        <dgm:presLayoutVars>
          <dgm:chMax val="0"/>
          <dgm:bulletEnabled val="1"/>
        </dgm:presLayoutVars>
      </dgm:prSet>
      <dgm:spPr/>
    </dgm:pt>
    <dgm:pt modelId="{19160795-AF49-9743-9C96-17BED94C0C73}" type="pres">
      <dgm:prSet presAssocID="{BCDA70A7-5F56-4C5A-B6E6-51E8B46E3267}" presName="negativeSpace" presStyleCnt="0"/>
      <dgm:spPr/>
    </dgm:pt>
    <dgm:pt modelId="{443AF065-89CE-2144-BAEA-57442B857789}" type="pres">
      <dgm:prSet presAssocID="{BCDA70A7-5F56-4C5A-B6E6-51E8B46E3267}" presName="childText" presStyleLbl="conFgAcc1" presStyleIdx="3" presStyleCnt="4">
        <dgm:presLayoutVars>
          <dgm:bulletEnabled val="1"/>
        </dgm:presLayoutVars>
      </dgm:prSet>
      <dgm:spPr/>
    </dgm:pt>
  </dgm:ptLst>
  <dgm:cxnLst>
    <dgm:cxn modelId="{2BBE5D03-15C2-B74C-B7D1-E08872E24850}" type="presOf" srcId="{0CCDA271-3EDB-4397-AE88-B7D9AC84319E}" destId="{09009547-1AB0-3947-8DAA-0A82453E9C06}" srcOrd="1" destOrd="0" presId="urn:microsoft.com/office/officeart/2005/8/layout/list1"/>
    <dgm:cxn modelId="{63059C20-144E-604C-B2FD-2FEE9998C707}" type="presOf" srcId="{CB10C98B-067C-4AAA-8B6B-A88A82FCF2E9}" destId="{51355A2F-77C4-A442-9743-1ABC9C7318C9}" srcOrd="0" destOrd="0" presId="urn:microsoft.com/office/officeart/2005/8/layout/list1"/>
    <dgm:cxn modelId="{B599603C-ED15-404E-981F-6A71944E09A7}" type="presOf" srcId="{BCDA70A7-5F56-4C5A-B6E6-51E8B46E3267}" destId="{702A6D8D-A007-BC41-90BD-34E7F5E974C7}" srcOrd="1" destOrd="0" presId="urn:microsoft.com/office/officeart/2005/8/layout/list1"/>
    <dgm:cxn modelId="{92F38F4F-D507-7440-9A9A-1E9E515ABC4F}" type="presOf" srcId="{A338919A-2106-4C21-8E88-9463CAF9DA06}" destId="{82275F13-74C2-DA49-8B61-26199CA5E69F}" srcOrd="0" destOrd="0" presId="urn:microsoft.com/office/officeart/2005/8/layout/list1"/>
    <dgm:cxn modelId="{22141067-BD6D-4855-AD47-C1AA1A33616E}" srcId="{CB10C98B-067C-4AAA-8B6B-A88A82FCF2E9}" destId="{A338919A-2106-4C21-8E88-9463CAF9DA06}" srcOrd="0" destOrd="0" parTransId="{2E58D46C-6BF6-4C72-84C4-CCC21ADECD4C}" sibTransId="{EABE89B3-7272-43F3-AF77-144DAC8FCD17}"/>
    <dgm:cxn modelId="{A2C97197-30E7-4835-A833-A9DED1D0B9D1}" srcId="{CB10C98B-067C-4AAA-8B6B-A88A82FCF2E9}" destId="{0CCDA271-3EDB-4397-AE88-B7D9AC84319E}" srcOrd="1" destOrd="0" parTransId="{5310199D-B78B-404C-817A-60A9F8A3E7D0}" sibTransId="{39CF8A8D-76CB-44F6-8D28-228B16C54567}"/>
    <dgm:cxn modelId="{61036DA2-37AD-0B4B-82FC-6BFF535C822E}" type="presOf" srcId="{A338919A-2106-4C21-8E88-9463CAF9DA06}" destId="{5DF31E04-2C8F-3F49-A6B1-C9138D698543}" srcOrd="1" destOrd="0" presId="urn:microsoft.com/office/officeart/2005/8/layout/list1"/>
    <dgm:cxn modelId="{42DCFDBA-D4D0-194C-8681-DD27184609D3}" type="presOf" srcId="{7775D102-D6B6-4A52-88E0-EA74CC68FE52}" destId="{8DE739AD-56B7-CB4A-B2E4-3258A70AC672}" srcOrd="0" destOrd="0" presId="urn:microsoft.com/office/officeart/2005/8/layout/list1"/>
    <dgm:cxn modelId="{1B1063CE-C273-4369-96BA-FF0D4FA564D1}" srcId="{CB10C98B-067C-4AAA-8B6B-A88A82FCF2E9}" destId="{BCDA70A7-5F56-4C5A-B6E6-51E8B46E3267}" srcOrd="3" destOrd="0" parTransId="{946DBC7F-8BB9-45C7-A38E-47918F7A8C03}" sibTransId="{796D48C3-F67D-4B93-880C-58559597AFCB}"/>
    <dgm:cxn modelId="{F37625E0-E3F2-C54D-999A-5757543B7414}" type="presOf" srcId="{BCDA70A7-5F56-4C5A-B6E6-51E8B46E3267}" destId="{EA757C97-BF89-C349-A5FD-C30AE7DB2073}" srcOrd="0" destOrd="0" presId="urn:microsoft.com/office/officeart/2005/8/layout/list1"/>
    <dgm:cxn modelId="{220049E0-020F-074A-A35C-A14A71E49637}" type="presOf" srcId="{0CCDA271-3EDB-4397-AE88-B7D9AC84319E}" destId="{37848D48-361A-D940-B734-BF91546A7C27}" srcOrd="0" destOrd="0" presId="urn:microsoft.com/office/officeart/2005/8/layout/list1"/>
    <dgm:cxn modelId="{4412F6E3-5523-3B42-84B0-79F59F9E50C0}" type="presOf" srcId="{7775D102-D6B6-4A52-88E0-EA74CC68FE52}" destId="{48840A2C-F780-F84A-A38E-1023F0AF6C4B}" srcOrd="1" destOrd="0" presId="urn:microsoft.com/office/officeart/2005/8/layout/list1"/>
    <dgm:cxn modelId="{55263AFE-908E-4945-9595-4C68EE80658B}" srcId="{CB10C98B-067C-4AAA-8B6B-A88A82FCF2E9}" destId="{7775D102-D6B6-4A52-88E0-EA74CC68FE52}" srcOrd="2" destOrd="0" parTransId="{0B26E882-B96A-47CA-B1DA-C29FABDAD0DF}" sibTransId="{D4F122EC-5003-4364-B588-54F71DF7FA14}"/>
    <dgm:cxn modelId="{6995B9D1-3E99-454F-BAA4-1CCAA6E1C95A}" type="presParOf" srcId="{51355A2F-77C4-A442-9743-1ABC9C7318C9}" destId="{5AC96195-76A1-F546-83F8-9C2BDCC5FE3A}" srcOrd="0" destOrd="0" presId="urn:microsoft.com/office/officeart/2005/8/layout/list1"/>
    <dgm:cxn modelId="{12547A1E-48F9-5640-8B75-6B66D0D2735C}" type="presParOf" srcId="{5AC96195-76A1-F546-83F8-9C2BDCC5FE3A}" destId="{82275F13-74C2-DA49-8B61-26199CA5E69F}" srcOrd="0" destOrd="0" presId="urn:microsoft.com/office/officeart/2005/8/layout/list1"/>
    <dgm:cxn modelId="{C79B52F7-6C14-C243-A3E1-789438CDB12D}" type="presParOf" srcId="{5AC96195-76A1-F546-83F8-9C2BDCC5FE3A}" destId="{5DF31E04-2C8F-3F49-A6B1-C9138D698543}" srcOrd="1" destOrd="0" presId="urn:microsoft.com/office/officeart/2005/8/layout/list1"/>
    <dgm:cxn modelId="{5928CE7C-B655-2149-93E6-800BB676F0B0}" type="presParOf" srcId="{51355A2F-77C4-A442-9743-1ABC9C7318C9}" destId="{20FD5AB3-A03C-574D-A992-0F18D76306F3}" srcOrd="1" destOrd="0" presId="urn:microsoft.com/office/officeart/2005/8/layout/list1"/>
    <dgm:cxn modelId="{0A4AFEFB-6270-CF40-9A63-C1CF4B7C0D7E}" type="presParOf" srcId="{51355A2F-77C4-A442-9743-1ABC9C7318C9}" destId="{04B04829-5B49-FE43-AFAE-E66A4A3E7451}" srcOrd="2" destOrd="0" presId="urn:microsoft.com/office/officeart/2005/8/layout/list1"/>
    <dgm:cxn modelId="{E316020C-3C39-3D4E-AD55-B12BBD0B1641}" type="presParOf" srcId="{51355A2F-77C4-A442-9743-1ABC9C7318C9}" destId="{A382D581-33D6-3B41-A494-62848F70152C}" srcOrd="3" destOrd="0" presId="urn:microsoft.com/office/officeart/2005/8/layout/list1"/>
    <dgm:cxn modelId="{AFEA8F00-29A4-AF43-89CE-ACDAE8FA13B2}" type="presParOf" srcId="{51355A2F-77C4-A442-9743-1ABC9C7318C9}" destId="{3867F8DF-8B1B-E645-B6D8-D3961053CE64}" srcOrd="4" destOrd="0" presId="urn:microsoft.com/office/officeart/2005/8/layout/list1"/>
    <dgm:cxn modelId="{22BCDDEA-67F5-2443-8E0A-EC5A641E757B}" type="presParOf" srcId="{3867F8DF-8B1B-E645-B6D8-D3961053CE64}" destId="{37848D48-361A-D940-B734-BF91546A7C27}" srcOrd="0" destOrd="0" presId="urn:microsoft.com/office/officeart/2005/8/layout/list1"/>
    <dgm:cxn modelId="{9E2DD6C8-C432-664C-B1A7-F8C24D75D238}" type="presParOf" srcId="{3867F8DF-8B1B-E645-B6D8-D3961053CE64}" destId="{09009547-1AB0-3947-8DAA-0A82453E9C06}" srcOrd="1" destOrd="0" presId="urn:microsoft.com/office/officeart/2005/8/layout/list1"/>
    <dgm:cxn modelId="{BAF3C868-FB96-C846-8DC2-205103067A2F}" type="presParOf" srcId="{51355A2F-77C4-A442-9743-1ABC9C7318C9}" destId="{BD193998-72EA-A849-83C5-905553354CD9}" srcOrd="5" destOrd="0" presId="urn:microsoft.com/office/officeart/2005/8/layout/list1"/>
    <dgm:cxn modelId="{DA4F1AF6-31A1-414E-AB43-BF46708D1E8C}" type="presParOf" srcId="{51355A2F-77C4-A442-9743-1ABC9C7318C9}" destId="{21945C8C-6A30-8A4D-8B84-6F1D6D9424F9}" srcOrd="6" destOrd="0" presId="urn:microsoft.com/office/officeart/2005/8/layout/list1"/>
    <dgm:cxn modelId="{5E86373E-B0E3-794F-B814-0293DFD86AE8}" type="presParOf" srcId="{51355A2F-77C4-A442-9743-1ABC9C7318C9}" destId="{CA02DFDA-B213-8548-BB03-D6DCDCF5D2F0}" srcOrd="7" destOrd="0" presId="urn:microsoft.com/office/officeart/2005/8/layout/list1"/>
    <dgm:cxn modelId="{757B815C-9BC1-BD4F-97AF-5F256C32EA83}" type="presParOf" srcId="{51355A2F-77C4-A442-9743-1ABC9C7318C9}" destId="{16FD39F3-3888-134B-AB38-A040FF9E6C2B}" srcOrd="8" destOrd="0" presId="urn:microsoft.com/office/officeart/2005/8/layout/list1"/>
    <dgm:cxn modelId="{4C24EE39-DB42-0B44-A87B-13C6B15AEA96}" type="presParOf" srcId="{16FD39F3-3888-134B-AB38-A040FF9E6C2B}" destId="{8DE739AD-56B7-CB4A-B2E4-3258A70AC672}" srcOrd="0" destOrd="0" presId="urn:microsoft.com/office/officeart/2005/8/layout/list1"/>
    <dgm:cxn modelId="{9751EC70-1074-D747-AF80-2887FCB850EE}" type="presParOf" srcId="{16FD39F3-3888-134B-AB38-A040FF9E6C2B}" destId="{48840A2C-F780-F84A-A38E-1023F0AF6C4B}" srcOrd="1" destOrd="0" presId="urn:microsoft.com/office/officeart/2005/8/layout/list1"/>
    <dgm:cxn modelId="{15254A8C-ECD2-4449-B9EE-BFE0AF5CA3A6}" type="presParOf" srcId="{51355A2F-77C4-A442-9743-1ABC9C7318C9}" destId="{829AF1B2-F05B-2247-8E3F-A69F0D9B6168}" srcOrd="9" destOrd="0" presId="urn:microsoft.com/office/officeart/2005/8/layout/list1"/>
    <dgm:cxn modelId="{8E4D9CC3-0AE9-1149-8269-0C5B310B1D30}" type="presParOf" srcId="{51355A2F-77C4-A442-9743-1ABC9C7318C9}" destId="{5F63E577-6DD7-2D45-863B-0AF33A42CAD4}" srcOrd="10" destOrd="0" presId="urn:microsoft.com/office/officeart/2005/8/layout/list1"/>
    <dgm:cxn modelId="{25950486-58A9-C047-93FD-45B6ECB61E85}" type="presParOf" srcId="{51355A2F-77C4-A442-9743-1ABC9C7318C9}" destId="{E876BD9B-9BDA-EB47-B121-E7289E91EC29}" srcOrd="11" destOrd="0" presId="urn:microsoft.com/office/officeart/2005/8/layout/list1"/>
    <dgm:cxn modelId="{04F4ED7E-8604-3B4C-B625-84CF2D3BEFAE}" type="presParOf" srcId="{51355A2F-77C4-A442-9743-1ABC9C7318C9}" destId="{56984EAE-7F44-1A4F-8CE8-30471D7D6722}" srcOrd="12" destOrd="0" presId="urn:microsoft.com/office/officeart/2005/8/layout/list1"/>
    <dgm:cxn modelId="{D9C3A851-A0A0-E346-A8EF-A713D48CDCFA}" type="presParOf" srcId="{56984EAE-7F44-1A4F-8CE8-30471D7D6722}" destId="{EA757C97-BF89-C349-A5FD-C30AE7DB2073}" srcOrd="0" destOrd="0" presId="urn:microsoft.com/office/officeart/2005/8/layout/list1"/>
    <dgm:cxn modelId="{0839B812-B3E3-CF42-8D2E-7B179F7BD03C}" type="presParOf" srcId="{56984EAE-7F44-1A4F-8CE8-30471D7D6722}" destId="{702A6D8D-A007-BC41-90BD-34E7F5E974C7}" srcOrd="1" destOrd="0" presId="urn:microsoft.com/office/officeart/2005/8/layout/list1"/>
    <dgm:cxn modelId="{8AC36C5D-1CE0-C449-A604-09F105DB1DC2}" type="presParOf" srcId="{51355A2F-77C4-A442-9743-1ABC9C7318C9}" destId="{19160795-AF49-9743-9C96-17BED94C0C73}" srcOrd="13" destOrd="0" presId="urn:microsoft.com/office/officeart/2005/8/layout/list1"/>
    <dgm:cxn modelId="{6DE5725D-0C6A-864C-9845-2F45BC90697E}" type="presParOf" srcId="{51355A2F-77C4-A442-9743-1ABC9C7318C9}" destId="{443AF065-89CE-2144-BAEA-57442B857789}"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F7782E-4F6F-4BAD-83B2-FD8FE7202FE3}">
      <dsp:nvSpPr>
        <dsp:cNvPr id="0" name=""/>
        <dsp:cNvSpPr/>
      </dsp:nvSpPr>
      <dsp:spPr>
        <a:xfrm>
          <a:off x="0" y="476"/>
          <a:ext cx="6506304" cy="6561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1F7D31-06D7-493F-82DA-FC985D6107F3}">
      <dsp:nvSpPr>
        <dsp:cNvPr id="0" name=""/>
        <dsp:cNvSpPr/>
      </dsp:nvSpPr>
      <dsp:spPr>
        <a:xfrm>
          <a:off x="198471" y="148100"/>
          <a:ext cx="360857" cy="36085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BD448AA7-A448-4298-9AE8-A680C7438075}">
      <dsp:nvSpPr>
        <dsp:cNvPr id="0" name=""/>
        <dsp:cNvSpPr/>
      </dsp:nvSpPr>
      <dsp:spPr>
        <a:xfrm>
          <a:off x="757800" y="476"/>
          <a:ext cx="5748503" cy="656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8" tIns="69438" rIns="69438" bIns="69438" numCol="1" spcCol="1270" anchor="ctr" anchorCtr="0">
          <a:noAutofit/>
        </a:bodyPr>
        <a:lstStyle/>
        <a:p>
          <a:pPr marL="0" lvl="0" indent="0" algn="l" defTabSz="711200">
            <a:lnSpc>
              <a:spcPct val="90000"/>
            </a:lnSpc>
            <a:spcBef>
              <a:spcPct val="0"/>
            </a:spcBef>
            <a:spcAft>
              <a:spcPct val="35000"/>
            </a:spcAft>
            <a:buNone/>
          </a:pPr>
          <a:r>
            <a:rPr lang="en-US" sz="1600" kern="1200"/>
            <a:t>Key features of the app:</a:t>
          </a:r>
        </a:p>
      </dsp:txBody>
      <dsp:txXfrm>
        <a:off x="757800" y="476"/>
        <a:ext cx="5748503" cy="656104"/>
      </dsp:txXfrm>
    </dsp:sp>
    <dsp:sp modelId="{258CE397-E389-4818-9F5E-1BAA2F9FBC69}">
      <dsp:nvSpPr>
        <dsp:cNvPr id="0" name=""/>
        <dsp:cNvSpPr/>
      </dsp:nvSpPr>
      <dsp:spPr>
        <a:xfrm>
          <a:off x="0" y="820607"/>
          <a:ext cx="6506304" cy="6561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469016-43E5-4327-A31F-205691BA4955}">
      <dsp:nvSpPr>
        <dsp:cNvPr id="0" name=""/>
        <dsp:cNvSpPr/>
      </dsp:nvSpPr>
      <dsp:spPr>
        <a:xfrm>
          <a:off x="198471" y="968230"/>
          <a:ext cx="360857" cy="36085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484FCCC4-AC11-4D6D-BF2F-5E6FE5E3004A}">
      <dsp:nvSpPr>
        <dsp:cNvPr id="0" name=""/>
        <dsp:cNvSpPr/>
      </dsp:nvSpPr>
      <dsp:spPr>
        <a:xfrm>
          <a:off x="757800" y="820607"/>
          <a:ext cx="5748503" cy="656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8" tIns="69438" rIns="69438" bIns="69438" numCol="1" spcCol="1270" anchor="ctr" anchorCtr="0">
          <a:noAutofit/>
        </a:bodyPr>
        <a:lstStyle/>
        <a:p>
          <a:pPr marL="0" lvl="0" indent="0" algn="l" defTabSz="711200">
            <a:lnSpc>
              <a:spcPct val="90000"/>
            </a:lnSpc>
            <a:spcBef>
              <a:spcPct val="0"/>
            </a:spcBef>
            <a:spcAft>
              <a:spcPct val="35000"/>
            </a:spcAft>
            <a:buNone/>
          </a:pPr>
          <a:r>
            <a:rPr lang="en-US" sz="1600" b="1" kern="1200" dirty="0"/>
            <a:t>Connects doctors from various regions</a:t>
          </a:r>
          <a:endParaRPr lang="en-US" sz="1600" kern="1200" dirty="0"/>
        </a:p>
      </dsp:txBody>
      <dsp:txXfrm>
        <a:off x="757800" y="820607"/>
        <a:ext cx="5748503" cy="656104"/>
      </dsp:txXfrm>
    </dsp:sp>
    <dsp:sp modelId="{6F380D59-F322-40E2-B116-181141914F1C}">
      <dsp:nvSpPr>
        <dsp:cNvPr id="0" name=""/>
        <dsp:cNvSpPr/>
      </dsp:nvSpPr>
      <dsp:spPr>
        <a:xfrm>
          <a:off x="0" y="1640737"/>
          <a:ext cx="6506304" cy="656104"/>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26E1AA6-E182-4973-8B89-0BE5060BB474}">
      <dsp:nvSpPr>
        <dsp:cNvPr id="0" name=""/>
        <dsp:cNvSpPr/>
      </dsp:nvSpPr>
      <dsp:spPr>
        <a:xfrm>
          <a:off x="198471" y="1788360"/>
          <a:ext cx="360857" cy="36085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9D5538F-447A-4BB0-9DEA-4BDC7448AF6C}">
      <dsp:nvSpPr>
        <dsp:cNvPr id="0" name=""/>
        <dsp:cNvSpPr/>
      </dsp:nvSpPr>
      <dsp:spPr>
        <a:xfrm>
          <a:off x="757800" y="1640737"/>
          <a:ext cx="5748503" cy="656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8" tIns="69438" rIns="69438" bIns="69438" numCol="1" spcCol="1270" anchor="ctr" anchorCtr="0">
          <a:noAutofit/>
        </a:bodyPr>
        <a:lstStyle/>
        <a:p>
          <a:pPr marL="0" lvl="0" indent="0" algn="l" defTabSz="711200">
            <a:lnSpc>
              <a:spcPct val="90000"/>
            </a:lnSpc>
            <a:spcBef>
              <a:spcPct val="0"/>
            </a:spcBef>
            <a:spcAft>
              <a:spcPct val="35000"/>
            </a:spcAft>
            <a:buNone/>
          </a:pPr>
          <a:r>
            <a:rPr lang="en-US" sz="1600" b="1" kern="1200" dirty="0"/>
            <a:t>App provides the first check up free of cost</a:t>
          </a:r>
          <a:endParaRPr lang="en-US" sz="1600" kern="1200" dirty="0"/>
        </a:p>
      </dsp:txBody>
      <dsp:txXfrm>
        <a:off x="757800" y="1640737"/>
        <a:ext cx="5748503" cy="656104"/>
      </dsp:txXfrm>
    </dsp:sp>
    <dsp:sp modelId="{194929E2-2DE5-468D-AAE6-6C04C7FB177F}">
      <dsp:nvSpPr>
        <dsp:cNvPr id="0" name=""/>
        <dsp:cNvSpPr/>
      </dsp:nvSpPr>
      <dsp:spPr>
        <a:xfrm>
          <a:off x="0" y="2460867"/>
          <a:ext cx="6506304" cy="656104"/>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73BB2D-562C-48A9-BEB4-20CBBEDD31CD}">
      <dsp:nvSpPr>
        <dsp:cNvPr id="0" name=""/>
        <dsp:cNvSpPr/>
      </dsp:nvSpPr>
      <dsp:spPr>
        <a:xfrm>
          <a:off x="198471" y="2608491"/>
          <a:ext cx="360857" cy="36085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ECDD2862-239C-4836-810F-0E2D176A1458}">
      <dsp:nvSpPr>
        <dsp:cNvPr id="0" name=""/>
        <dsp:cNvSpPr/>
      </dsp:nvSpPr>
      <dsp:spPr>
        <a:xfrm>
          <a:off x="757800" y="2460867"/>
          <a:ext cx="5748503" cy="656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8" tIns="69438" rIns="69438" bIns="69438" numCol="1" spcCol="1270" anchor="ctr" anchorCtr="0">
          <a:noAutofit/>
        </a:bodyPr>
        <a:lstStyle/>
        <a:p>
          <a:pPr marL="0" lvl="0" indent="0" algn="l" defTabSz="711200">
            <a:lnSpc>
              <a:spcPct val="90000"/>
            </a:lnSpc>
            <a:spcBef>
              <a:spcPct val="0"/>
            </a:spcBef>
            <a:spcAft>
              <a:spcPct val="35000"/>
            </a:spcAft>
            <a:buNone/>
          </a:pPr>
          <a:r>
            <a:rPr lang="en-US" sz="1600" b="1" kern="1200" dirty="0"/>
            <a:t>Has a built in AI which helps doctors on the app decide the optimal dosage of medication</a:t>
          </a:r>
          <a:endParaRPr lang="en-US" sz="1600" kern="1200" dirty="0"/>
        </a:p>
      </dsp:txBody>
      <dsp:txXfrm>
        <a:off x="757800" y="2460867"/>
        <a:ext cx="5748503" cy="656104"/>
      </dsp:txXfrm>
    </dsp:sp>
    <dsp:sp modelId="{95A4C40F-D313-4A48-8F64-DA050FC2B887}">
      <dsp:nvSpPr>
        <dsp:cNvPr id="0" name=""/>
        <dsp:cNvSpPr/>
      </dsp:nvSpPr>
      <dsp:spPr>
        <a:xfrm>
          <a:off x="0" y="3280998"/>
          <a:ext cx="6506304" cy="656104"/>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AB0F316-2DFE-4F83-AC2C-36C918D81C6B}">
      <dsp:nvSpPr>
        <dsp:cNvPr id="0" name=""/>
        <dsp:cNvSpPr/>
      </dsp:nvSpPr>
      <dsp:spPr>
        <a:xfrm>
          <a:off x="198471" y="3428621"/>
          <a:ext cx="360857" cy="36085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54719F93-8E02-4ED9-BD1B-356B020BC3EE}">
      <dsp:nvSpPr>
        <dsp:cNvPr id="0" name=""/>
        <dsp:cNvSpPr/>
      </dsp:nvSpPr>
      <dsp:spPr>
        <a:xfrm>
          <a:off x="757800" y="3280998"/>
          <a:ext cx="5748503" cy="656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8" tIns="69438" rIns="69438" bIns="69438" numCol="1" spcCol="1270" anchor="ctr" anchorCtr="0">
          <a:noAutofit/>
        </a:bodyPr>
        <a:lstStyle/>
        <a:p>
          <a:pPr marL="0" lvl="0" indent="0" algn="l" defTabSz="711200">
            <a:lnSpc>
              <a:spcPct val="90000"/>
            </a:lnSpc>
            <a:spcBef>
              <a:spcPct val="0"/>
            </a:spcBef>
            <a:spcAft>
              <a:spcPct val="35000"/>
            </a:spcAft>
            <a:buNone/>
          </a:pPr>
          <a:r>
            <a:rPr lang="en-US" sz="1600" b="1" kern="1200" dirty="0"/>
            <a:t>Provides them with a weekly report of their dosage</a:t>
          </a:r>
          <a:endParaRPr lang="en-US" sz="1600" kern="1200" dirty="0"/>
        </a:p>
      </dsp:txBody>
      <dsp:txXfrm>
        <a:off x="757800" y="3280998"/>
        <a:ext cx="5748503" cy="656104"/>
      </dsp:txXfrm>
    </dsp:sp>
    <dsp:sp modelId="{943C83C2-D052-47CC-8009-5937F5D45D75}">
      <dsp:nvSpPr>
        <dsp:cNvPr id="0" name=""/>
        <dsp:cNvSpPr/>
      </dsp:nvSpPr>
      <dsp:spPr>
        <a:xfrm>
          <a:off x="0" y="4101128"/>
          <a:ext cx="6506304" cy="656104"/>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49F014C-0434-4269-B89A-D63A5AB981A6}">
      <dsp:nvSpPr>
        <dsp:cNvPr id="0" name=""/>
        <dsp:cNvSpPr/>
      </dsp:nvSpPr>
      <dsp:spPr>
        <a:xfrm>
          <a:off x="198471" y="4248752"/>
          <a:ext cx="360857" cy="36085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90B19687-57A2-434C-B715-6B9EB3E7F7BA}">
      <dsp:nvSpPr>
        <dsp:cNvPr id="0" name=""/>
        <dsp:cNvSpPr/>
      </dsp:nvSpPr>
      <dsp:spPr>
        <a:xfrm>
          <a:off x="757800" y="4101128"/>
          <a:ext cx="5748503" cy="656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8" tIns="69438" rIns="69438" bIns="69438" numCol="1" spcCol="1270" anchor="ctr" anchorCtr="0">
          <a:noAutofit/>
        </a:bodyPr>
        <a:lstStyle/>
        <a:p>
          <a:pPr marL="0" lvl="0" indent="0" algn="l" defTabSz="711200">
            <a:lnSpc>
              <a:spcPct val="90000"/>
            </a:lnSpc>
            <a:spcBef>
              <a:spcPct val="0"/>
            </a:spcBef>
            <a:spcAft>
              <a:spcPct val="35000"/>
            </a:spcAft>
            <a:buNone/>
          </a:pPr>
          <a:r>
            <a:rPr lang="en-US" sz="1600" b="1" kern="1200" dirty="0"/>
            <a:t>Provides reminders for, exercising, taking medications and regular doctor visits</a:t>
          </a:r>
          <a:endParaRPr lang="en-US" sz="1600" kern="1200" dirty="0"/>
        </a:p>
      </dsp:txBody>
      <dsp:txXfrm>
        <a:off x="757800" y="4101128"/>
        <a:ext cx="5748503" cy="656104"/>
      </dsp:txXfrm>
    </dsp:sp>
    <dsp:sp modelId="{A478E3B2-392D-4C2C-AEAA-51146C5142C5}">
      <dsp:nvSpPr>
        <dsp:cNvPr id="0" name=""/>
        <dsp:cNvSpPr/>
      </dsp:nvSpPr>
      <dsp:spPr>
        <a:xfrm>
          <a:off x="0" y="4921259"/>
          <a:ext cx="6506304" cy="656104"/>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DAD747F-4B84-4D9A-84AC-B4D93344A04A}">
      <dsp:nvSpPr>
        <dsp:cNvPr id="0" name=""/>
        <dsp:cNvSpPr/>
      </dsp:nvSpPr>
      <dsp:spPr>
        <a:xfrm>
          <a:off x="198471" y="5068882"/>
          <a:ext cx="360857" cy="360857"/>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34925" cap="flat" cmpd="sng" algn="in">
          <a:noFill/>
          <a:prstDash val="solid"/>
        </a:ln>
        <a:effectLst/>
      </dsp:spPr>
      <dsp:style>
        <a:lnRef idx="2">
          <a:scrgbClr r="0" g="0" b="0"/>
        </a:lnRef>
        <a:fillRef idx="1">
          <a:scrgbClr r="0" g="0" b="0"/>
        </a:fillRef>
        <a:effectRef idx="0">
          <a:scrgbClr r="0" g="0" b="0"/>
        </a:effectRef>
        <a:fontRef idx="minor">
          <a:schemeClr val="lt1"/>
        </a:fontRef>
      </dsp:style>
    </dsp:sp>
    <dsp:sp modelId="{8DBB80D6-BA81-4A39-A98A-5755C7DE6F19}">
      <dsp:nvSpPr>
        <dsp:cNvPr id="0" name=""/>
        <dsp:cNvSpPr/>
      </dsp:nvSpPr>
      <dsp:spPr>
        <a:xfrm>
          <a:off x="757800" y="4921259"/>
          <a:ext cx="5748503" cy="656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9438" tIns="69438" rIns="69438" bIns="69438" numCol="1" spcCol="1270" anchor="ctr" anchorCtr="0">
          <a:noAutofit/>
        </a:bodyPr>
        <a:lstStyle/>
        <a:p>
          <a:pPr marL="0" lvl="0" indent="0" algn="l" defTabSz="711200">
            <a:lnSpc>
              <a:spcPct val="90000"/>
            </a:lnSpc>
            <a:spcBef>
              <a:spcPct val="0"/>
            </a:spcBef>
            <a:spcAft>
              <a:spcPct val="35000"/>
            </a:spcAft>
            <a:buNone/>
          </a:pPr>
          <a:r>
            <a:rPr lang="en-US" sz="1600" b="1" kern="1200" dirty="0"/>
            <a:t>Has an SOS button for any emergency on the device</a:t>
          </a:r>
          <a:endParaRPr lang="en-US" sz="1600" kern="1200" dirty="0"/>
        </a:p>
      </dsp:txBody>
      <dsp:txXfrm>
        <a:off x="757800" y="4921259"/>
        <a:ext cx="5748503" cy="65610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4B04829-5B49-FE43-AFAE-E66A4A3E7451}">
      <dsp:nvSpPr>
        <dsp:cNvPr id="0" name=""/>
        <dsp:cNvSpPr/>
      </dsp:nvSpPr>
      <dsp:spPr>
        <a:xfrm>
          <a:off x="0" y="517860"/>
          <a:ext cx="6506304" cy="781200"/>
        </a:xfrm>
        <a:prstGeom prst="rect">
          <a:avLst/>
        </a:prstGeom>
        <a:solidFill>
          <a:schemeClr val="lt1">
            <a:alpha val="90000"/>
            <a:hueOff val="0"/>
            <a:satOff val="0"/>
            <a:lumOff val="0"/>
            <a:alphaOff val="0"/>
          </a:schemeClr>
        </a:solidFill>
        <a:ln w="34925" cap="flat" cmpd="sng" algn="in">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F31E04-2C8F-3F49-A6B1-C9138D698543}">
      <dsp:nvSpPr>
        <dsp:cNvPr id="0" name=""/>
        <dsp:cNvSpPr/>
      </dsp:nvSpPr>
      <dsp:spPr>
        <a:xfrm>
          <a:off x="325315" y="60300"/>
          <a:ext cx="4554412" cy="915120"/>
        </a:xfrm>
        <a:prstGeom prst="roundRect">
          <a:avLst/>
        </a:prstGeom>
        <a:solidFill>
          <a:schemeClr val="accent2">
            <a:hueOff val="0"/>
            <a:satOff val="0"/>
            <a:lumOff val="0"/>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1377950">
            <a:lnSpc>
              <a:spcPct val="90000"/>
            </a:lnSpc>
            <a:spcBef>
              <a:spcPct val="0"/>
            </a:spcBef>
            <a:spcAft>
              <a:spcPct val="35000"/>
            </a:spcAft>
            <a:buNone/>
          </a:pPr>
          <a:r>
            <a:rPr lang="en-US" sz="3100" kern="1200" baseline="0" dirty="0" err="1"/>
            <a:t>Amogh</a:t>
          </a:r>
          <a:r>
            <a:rPr lang="en-US" sz="3100" kern="1200" baseline="0" dirty="0"/>
            <a:t> Anant </a:t>
          </a:r>
          <a:endParaRPr lang="en-US" sz="3100" kern="1200" dirty="0"/>
        </a:p>
      </dsp:txBody>
      <dsp:txXfrm>
        <a:off x="369987" y="104972"/>
        <a:ext cx="4465068" cy="825776"/>
      </dsp:txXfrm>
    </dsp:sp>
    <dsp:sp modelId="{21945C8C-6A30-8A4D-8B84-6F1D6D9424F9}">
      <dsp:nvSpPr>
        <dsp:cNvPr id="0" name=""/>
        <dsp:cNvSpPr/>
      </dsp:nvSpPr>
      <dsp:spPr>
        <a:xfrm>
          <a:off x="0" y="1924020"/>
          <a:ext cx="6506304" cy="781200"/>
        </a:xfrm>
        <a:prstGeom prst="rect">
          <a:avLst/>
        </a:prstGeom>
        <a:solidFill>
          <a:schemeClr val="lt1">
            <a:alpha val="90000"/>
            <a:hueOff val="0"/>
            <a:satOff val="0"/>
            <a:lumOff val="0"/>
            <a:alphaOff val="0"/>
          </a:schemeClr>
        </a:solidFill>
        <a:ln w="34925" cap="flat" cmpd="sng" algn="in">
          <a:solidFill>
            <a:schemeClr val="accent2">
              <a:hueOff val="-55218"/>
              <a:satOff val="-18112"/>
              <a:lumOff val="-6601"/>
              <a:alphaOff val="0"/>
            </a:schemeClr>
          </a:solidFill>
          <a:prstDash val="solid"/>
        </a:ln>
        <a:effectLst/>
      </dsp:spPr>
      <dsp:style>
        <a:lnRef idx="2">
          <a:scrgbClr r="0" g="0" b="0"/>
        </a:lnRef>
        <a:fillRef idx="1">
          <a:scrgbClr r="0" g="0" b="0"/>
        </a:fillRef>
        <a:effectRef idx="0">
          <a:scrgbClr r="0" g="0" b="0"/>
        </a:effectRef>
        <a:fontRef idx="minor"/>
      </dsp:style>
    </dsp:sp>
    <dsp:sp modelId="{09009547-1AB0-3947-8DAA-0A82453E9C06}">
      <dsp:nvSpPr>
        <dsp:cNvPr id="0" name=""/>
        <dsp:cNvSpPr/>
      </dsp:nvSpPr>
      <dsp:spPr>
        <a:xfrm>
          <a:off x="325315" y="1466460"/>
          <a:ext cx="4554412" cy="915120"/>
        </a:xfrm>
        <a:prstGeom prst="roundRect">
          <a:avLst/>
        </a:prstGeom>
        <a:solidFill>
          <a:schemeClr val="accent2">
            <a:hueOff val="-55218"/>
            <a:satOff val="-18112"/>
            <a:lumOff val="-6601"/>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1377950">
            <a:lnSpc>
              <a:spcPct val="90000"/>
            </a:lnSpc>
            <a:spcBef>
              <a:spcPct val="0"/>
            </a:spcBef>
            <a:spcAft>
              <a:spcPct val="35000"/>
            </a:spcAft>
            <a:buNone/>
          </a:pPr>
          <a:r>
            <a:rPr lang="en-US" sz="3100" kern="1200" baseline="0"/>
            <a:t>Arnav Sinha</a:t>
          </a:r>
          <a:endParaRPr lang="en-US" sz="3100" kern="1200"/>
        </a:p>
      </dsp:txBody>
      <dsp:txXfrm>
        <a:off x="369987" y="1511132"/>
        <a:ext cx="4465068" cy="825776"/>
      </dsp:txXfrm>
    </dsp:sp>
    <dsp:sp modelId="{5F63E577-6DD7-2D45-863B-0AF33A42CAD4}">
      <dsp:nvSpPr>
        <dsp:cNvPr id="0" name=""/>
        <dsp:cNvSpPr/>
      </dsp:nvSpPr>
      <dsp:spPr>
        <a:xfrm>
          <a:off x="0" y="3330180"/>
          <a:ext cx="6506304" cy="781200"/>
        </a:xfrm>
        <a:prstGeom prst="rect">
          <a:avLst/>
        </a:prstGeom>
        <a:solidFill>
          <a:schemeClr val="lt1">
            <a:alpha val="90000"/>
            <a:hueOff val="0"/>
            <a:satOff val="0"/>
            <a:lumOff val="0"/>
            <a:alphaOff val="0"/>
          </a:schemeClr>
        </a:solidFill>
        <a:ln w="34925" cap="flat" cmpd="sng" algn="in">
          <a:solidFill>
            <a:schemeClr val="accent2">
              <a:hueOff val="-110435"/>
              <a:satOff val="-36223"/>
              <a:lumOff val="-13202"/>
              <a:alphaOff val="0"/>
            </a:schemeClr>
          </a:solidFill>
          <a:prstDash val="solid"/>
        </a:ln>
        <a:effectLst/>
      </dsp:spPr>
      <dsp:style>
        <a:lnRef idx="2">
          <a:scrgbClr r="0" g="0" b="0"/>
        </a:lnRef>
        <a:fillRef idx="1">
          <a:scrgbClr r="0" g="0" b="0"/>
        </a:fillRef>
        <a:effectRef idx="0">
          <a:scrgbClr r="0" g="0" b="0"/>
        </a:effectRef>
        <a:fontRef idx="minor"/>
      </dsp:style>
    </dsp:sp>
    <dsp:sp modelId="{48840A2C-F780-F84A-A38E-1023F0AF6C4B}">
      <dsp:nvSpPr>
        <dsp:cNvPr id="0" name=""/>
        <dsp:cNvSpPr/>
      </dsp:nvSpPr>
      <dsp:spPr>
        <a:xfrm>
          <a:off x="325315" y="2872620"/>
          <a:ext cx="4554412" cy="915120"/>
        </a:xfrm>
        <a:prstGeom prst="roundRect">
          <a:avLst/>
        </a:prstGeom>
        <a:solidFill>
          <a:schemeClr val="accent2">
            <a:hueOff val="-110435"/>
            <a:satOff val="-36223"/>
            <a:lumOff val="-13202"/>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1377950">
            <a:lnSpc>
              <a:spcPct val="90000"/>
            </a:lnSpc>
            <a:spcBef>
              <a:spcPct val="0"/>
            </a:spcBef>
            <a:spcAft>
              <a:spcPct val="35000"/>
            </a:spcAft>
            <a:buNone/>
          </a:pPr>
          <a:r>
            <a:rPr lang="en-US" sz="3100" kern="1200" baseline="0"/>
            <a:t>Akshat Jain</a:t>
          </a:r>
          <a:endParaRPr lang="en-US" sz="3100" kern="1200"/>
        </a:p>
      </dsp:txBody>
      <dsp:txXfrm>
        <a:off x="369987" y="2917292"/>
        <a:ext cx="4465068" cy="825776"/>
      </dsp:txXfrm>
    </dsp:sp>
    <dsp:sp modelId="{443AF065-89CE-2144-BAEA-57442B857789}">
      <dsp:nvSpPr>
        <dsp:cNvPr id="0" name=""/>
        <dsp:cNvSpPr/>
      </dsp:nvSpPr>
      <dsp:spPr>
        <a:xfrm>
          <a:off x="0" y="4736340"/>
          <a:ext cx="6506304" cy="781200"/>
        </a:xfrm>
        <a:prstGeom prst="rect">
          <a:avLst/>
        </a:prstGeom>
        <a:solidFill>
          <a:schemeClr val="lt1">
            <a:alpha val="90000"/>
            <a:hueOff val="0"/>
            <a:satOff val="0"/>
            <a:lumOff val="0"/>
            <a:alphaOff val="0"/>
          </a:schemeClr>
        </a:solidFill>
        <a:ln w="34925" cap="flat" cmpd="sng" algn="in">
          <a:solidFill>
            <a:schemeClr val="accent2">
              <a:hueOff val="-165653"/>
              <a:satOff val="-54335"/>
              <a:lumOff val="-19803"/>
              <a:alphaOff val="0"/>
            </a:schemeClr>
          </a:solidFill>
          <a:prstDash val="solid"/>
        </a:ln>
        <a:effectLst/>
      </dsp:spPr>
      <dsp:style>
        <a:lnRef idx="2">
          <a:scrgbClr r="0" g="0" b="0"/>
        </a:lnRef>
        <a:fillRef idx="1">
          <a:scrgbClr r="0" g="0" b="0"/>
        </a:fillRef>
        <a:effectRef idx="0">
          <a:scrgbClr r="0" g="0" b="0"/>
        </a:effectRef>
        <a:fontRef idx="minor"/>
      </dsp:style>
    </dsp:sp>
    <dsp:sp modelId="{702A6D8D-A007-BC41-90BD-34E7F5E974C7}">
      <dsp:nvSpPr>
        <dsp:cNvPr id="0" name=""/>
        <dsp:cNvSpPr/>
      </dsp:nvSpPr>
      <dsp:spPr>
        <a:xfrm>
          <a:off x="325315" y="4278780"/>
          <a:ext cx="4554412" cy="915120"/>
        </a:xfrm>
        <a:prstGeom prst="roundRect">
          <a:avLst/>
        </a:prstGeom>
        <a:solidFill>
          <a:schemeClr val="accent2">
            <a:hueOff val="-165653"/>
            <a:satOff val="-54335"/>
            <a:lumOff val="-19803"/>
            <a:alphaOff val="0"/>
          </a:schemeClr>
        </a:solidFill>
        <a:ln w="34925" cap="flat" cmpd="sng" algn="in">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2146" tIns="0" rIns="172146" bIns="0" numCol="1" spcCol="1270" anchor="ctr" anchorCtr="0">
          <a:noAutofit/>
        </a:bodyPr>
        <a:lstStyle/>
        <a:p>
          <a:pPr marL="0" lvl="0" indent="0" algn="l" defTabSz="1377950">
            <a:lnSpc>
              <a:spcPct val="90000"/>
            </a:lnSpc>
            <a:spcBef>
              <a:spcPct val="0"/>
            </a:spcBef>
            <a:spcAft>
              <a:spcPct val="35000"/>
            </a:spcAft>
            <a:buNone/>
          </a:pPr>
          <a:r>
            <a:rPr lang="en-US" sz="3100" kern="1200" baseline="0"/>
            <a:t>Antaraj</a:t>
          </a:r>
          <a:endParaRPr lang="en-US" sz="3100" kern="1200"/>
        </a:p>
      </dsp:txBody>
      <dsp:txXfrm>
        <a:off x="369987" y="4323452"/>
        <a:ext cx="4465068" cy="825776"/>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GB"/>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C867CFC-CAEB-45F7-AF96-D09AF7056F4C}" type="datetimeFigureOut">
              <a:rPr lang="en-IN" smtClean="0"/>
              <a:t>12/01/25</a:t>
            </a:fld>
            <a:endParaRPr lang="en-IN"/>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3F325E1D-CA8F-4BA1-8CC6-39A0BD22F911}" type="slidenum">
              <a:rPr lang="en-IN" smtClean="0"/>
              <a:t>‹#›</a:t>
            </a:fld>
            <a:endParaRPr lang="en-IN"/>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64658101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C867CFC-CAEB-45F7-AF96-D09AF7056F4C}" type="datetimeFigureOut">
              <a:rPr lang="en-IN" smtClean="0"/>
              <a:t>12/01/25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325E1D-CA8F-4BA1-8CC6-39A0BD22F911}" type="slidenum">
              <a:rPr lang="en-IN" smtClean="0"/>
              <a:t>‹#›</a:t>
            </a:fld>
            <a:endParaRPr lang="en-IN"/>
          </a:p>
        </p:txBody>
      </p:sp>
    </p:spTree>
    <p:extLst>
      <p:ext uri="{BB962C8B-B14F-4D97-AF65-F5344CB8AC3E}">
        <p14:creationId xmlns:p14="http://schemas.microsoft.com/office/powerpoint/2010/main" val="601213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C867CFC-CAEB-45F7-AF96-D09AF7056F4C}" type="datetimeFigureOut">
              <a:rPr lang="en-IN" smtClean="0"/>
              <a:t>12/01/25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325E1D-CA8F-4BA1-8CC6-39A0BD22F911}" type="slidenum">
              <a:rPr lang="en-IN" smtClean="0"/>
              <a:t>‹#›</a:t>
            </a:fld>
            <a:endParaRPr lang="en-IN"/>
          </a:p>
        </p:txBody>
      </p:sp>
    </p:spTree>
    <p:extLst>
      <p:ext uri="{BB962C8B-B14F-4D97-AF65-F5344CB8AC3E}">
        <p14:creationId xmlns:p14="http://schemas.microsoft.com/office/powerpoint/2010/main" val="21071529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DC867CFC-CAEB-45F7-AF96-D09AF7056F4C}" type="datetimeFigureOut">
              <a:rPr lang="en-IN" smtClean="0"/>
              <a:t>12/01/25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F325E1D-CA8F-4BA1-8CC6-39A0BD22F911}" type="slidenum">
              <a:rPr lang="en-IN" smtClean="0"/>
              <a:t>‹#›</a:t>
            </a:fld>
            <a:endParaRPr lang="en-IN"/>
          </a:p>
        </p:txBody>
      </p:sp>
    </p:spTree>
    <p:extLst>
      <p:ext uri="{BB962C8B-B14F-4D97-AF65-F5344CB8AC3E}">
        <p14:creationId xmlns:p14="http://schemas.microsoft.com/office/powerpoint/2010/main" val="2817833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C867CFC-CAEB-45F7-AF96-D09AF7056F4C}" type="datetimeFigureOut">
              <a:rPr lang="en-IN" smtClean="0"/>
              <a:t>12/01/25</a:t>
            </a:fld>
            <a:endParaRPr lang="en-IN"/>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IN"/>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3F325E1D-CA8F-4BA1-8CC6-39A0BD22F911}" type="slidenum">
              <a:rPr lang="en-IN" smtClean="0"/>
              <a:t>‹#›</a:t>
            </a:fld>
            <a:endParaRPr lang="en-IN"/>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81305369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GB"/>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DC867CFC-CAEB-45F7-AF96-D09AF7056F4C}" type="datetimeFigureOut">
              <a:rPr lang="en-IN" smtClean="0"/>
              <a:t>12/01/25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F325E1D-CA8F-4BA1-8CC6-39A0BD22F911}" type="slidenum">
              <a:rPr lang="en-IN" smtClean="0"/>
              <a:t>‹#›</a:t>
            </a:fld>
            <a:endParaRPr lang="en-IN"/>
          </a:p>
        </p:txBody>
      </p:sp>
    </p:spTree>
    <p:extLst>
      <p:ext uri="{BB962C8B-B14F-4D97-AF65-F5344CB8AC3E}">
        <p14:creationId xmlns:p14="http://schemas.microsoft.com/office/powerpoint/2010/main" val="2021571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GB"/>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DC867CFC-CAEB-45F7-AF96-D09AF7056F4C}" type="datetimeFigureOut">
              <a:rPr lang="en-IN" smtClean="0"/>
              <a:t>12/01/25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F325E1D-CA8F-4BA1-8CC6-39A0BD22F911}" type="slidenum">
              <a:rPr lang="en-IN" smtClean="0"/>
              <a:t>‹#›</a:t>
            </a:fld>
            <a:endParaRPr lang="en-IN"/>
          </a:p>
        </p:txBody>
      </p:sp>
    </p:spTree>
    <p:extLst>
      <p:ext uri="{BB962C8B-B14F-4D97-AF65-F5344CB8AC3E}">
        <p14:creationId xmlns:p14="http://schemas.microsoft.com/office/powerpoint/2010/main" val="737779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DC867CFC-CAEB-45F7-AF96-D09AF7056F4C}" type="datetimeFigureOut">
              <a:rPr lang="en-IN" smtClean="0"/>
              <a:t>12/01/25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F325E1D-CA8F-4BA1-8CC6-39A0BD22F911}" type="slidenum">
              <a:rPr lang="en-IN" smtClean="0"/>
              <a:t>‹#›</a:t>
            </a:fld>
            <a:endParaRPr lang="en-IN"/>
          </a:p>
        </p:txBody>
      </p:sp>
    </p:spTree>
    <p:extLst>
      <p:ext uri="{BB962C8B-B14F-4D97-AF65-F5344CB8AC3E}">
        <p14:creationId xmlns:p14="http://schemas.microsoft.com/office/powerpoint/2010/main" val="1556161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867CFC-CAEB-45F7-AF96-D09AF7056F4C}" type="datetimeFigureOut">
              <a:rPr lang="en-IN" smtClean="0"/>
              <a:t>12/01/25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F325E1D-CA8F-4BA1-8CC6-39A0BD22F911}" type="slidenum">
              <a:rPr lang="en-IN" smtClean="0"/>
              <a:t>‹#›</a:t>
            </a:fld>
            <a:endParaRPr lang="en-IN"/>
          </a:p>
        </p:txBody>
      </p:sp>
    </p:spTree>
    <p:extLst>
      <p:ext uri="{BB962C8B-B14F-4D97-AF65-F5344CB8AC3E}">
        <p14:creationId xmlns:p14="http://schemas.microsoft.com/office/powerpoint/2010/main" val="1563809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GB"/>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C867CFC-CAEB-45F7-AF96-D09AF7056F4C}" type="datetimeFigureOut">
              <a:rPr lang="en-IN" smtClean="0"/>
              <a:t>12/01/25</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F325E1D-CA8F-4BA1-8CC6-39A0BD22F911}"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2908252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GB"/>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C867CFC-CAEB-45F7-AF96-D09AF7056F4C}" type="datetimeFigureOut">
              <a:rPr lang="en-IN" smtClean="0"/>
              <a:t>12/01/25</a:t>
            </a:fld>
            <a:endParaRPr lang="en-IN"/>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IN"/>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3F325E1D-CA8F-4BA1-8CC6-39A0BD22F911}" type="slidenum">
              <a:rPr lang="en-IN" smtClean="0"/>
              <a:t>‹#›</a:t>
            </a:fld>
            <a:endParaRPr lang="en-IN"/>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99606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C867CFC-CAEB-45F7-AF96-D09AF7056F4C}" type="datetimeFigureOut">
              <a:rPr lang="en-IN" smtClean="0"/>
              <a:t>12/01/25</a:t>
            </a:fld>
            <a:endParaRPr lang="en-IN"/>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IN"/>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3F325E1D-CA8F-4BA1-8CC6-39A0BD22F911}" type="slidenum">
              <a:rPr lang="en-IN" smtClean="0"/>
              <a:t>‹#›</a:t>
            </a:fld>
            <a:endParaRPr lang="en-IN"/>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586097"/>
      </p:ext>
    </p:extLst>
  </p:cSld>
  <p:clrMap bg1="lt1" tx1="dk1" bg2="lt2" tx2="dk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7.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2.xml"/><Relationship Id="rId5" Type="http://schemas.openxmlformats.org/officeDocument/2006/relationships/image" Target="../media/image22.jpeg"/><Relationship Id="rId4" Type="http://schemas.openxmlformats.org/officeDocument/2006/relationships/image" Target="../media/image21.jpeg"/></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 red logo with a bird flying&#10;&#10;Description automatically generated">
            <a:extLst>
              <a:ext uri="{FF2B5EF4-FFF2-40B4-BE49-F238E27FC236}">
                <a16:creationId xmlns:a16="http://schemas.microsoft.com/office/drawing/2014/main" id="{5F09E040-DD1D-F153-60E5-B7135EC879FF}"/>
              </a:ext>
            </a:extLst>
          </p:cNvPr>
          <p:cNvPicPr>
            <a:picLocks noChangeAspect="1"/>
          </p:cNvPicPr>
          <p:nvPr/>
        </p:nvPicPr>
        <p:blipFill>
          <a:blip r:embed="rId2">
            <a:extLst>
              <a:ext uri="{28A0092B-C50C-407E-A947-70E740481C1C}">
                <a14:useLocalDpi xmlns:a14="http://schemas.microsoft.com/office/drawing/2010/main" val="0"/>
              </a:ext>
            </a:extLst>
          </a:blip>
          <a:srcRect t="20267" b="23472"/>
          <a:stretch/>
        </p:blipFill>
        <p:spPr>
          <a:xfrm>
            <a:off x="20" y="10"/>
            <a:ext cx="12191980" cy="6859300"/>
          </a:xfrm>
          <a:prstGeom prst="rect">
            <a:avLst/>
          </a:prstGeom>
        </p:spPr>
      </p:pic>
      <p:sp>
        <p:nvSpPr>
          <p:cNvPr id="29" name="Rectangle 28">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txBody>
          <a:bodyPr/>
          <a:lstStyle/>
          <a:p>
            <a:endParaRPr lang="en-US"/>
          </a:p>
        </p:txBody>
      </p:sp>
      <p:sp>
        <p:nvSpPr>
          <p:cNvPr id="33"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8C3DB82D-C55A-08C1-F05D-57AD7C45949C}"/>
              </a:ext>
            </a:extLst>
          </p:cNvPr>
          <p:cNvSpPr>
            <a:spLocks noGrp="1"/>
          </p:cNvSpPr>
          <p:nvPr>
            <p:ph type="ctrTitle"/>
          </p:nvPr>
        </p:nvSpPr>
        <p:spPr>
          <a:xfrm>
            <a:off x="1915128" y="1788454"/>
            <a:ext cx="8361229" cy="2098226"/>
          </a:xfrm>
        </p:spPr>
        <p:txBody>
          <a:bodyPr>
            <a:normAutofit/>
          </a:bodyPr>
          <a:lstStyle/>
          <a:p>
            <a:r>
              <a:rPr lang="en-IN">
                <a:solidFill>
                  <a:schemeClr val="bg2"/>
                </a:solidFill>
              </a:rPr>
              <a:t>HACKATHON PROJECT</a:t>
            </a:r>
          </a:p>
        </p:txBody>
      </p:sp>
    </p:spTree>
    <p:extLst>
      <p:ext uri="{BB962C8B-B14F-4D97-AF65-F5344CB8AC3E}">
        <p14:creationId xmlns:p14="http://schemas.microsoft.com/office/powerpoint/2010/main" val="2868077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descr="A group of pills on a shelf&#10;&#10;Description automatically generated">
            <a:extLst>
              <a:ext uri="{FF2B5EF4-FFF2-40B4-BE49-F238E27FC236}">
                <a16:creationId xmlns:a16="http://schemas.microsoft.com/office/drawing/2014/main" id="{09ECC1DC-6B2A-4FA3-5BD3-CD1F5ABAFA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8978" y="2706341"/>
            <a:ext cx="3333022" cy="4151659"/>
          </a:xfrm>
          <a:prstGeom prst="rect">
            <a:avLst/>
          </a:prstGeom>
        </p:spPr>
      </p:pic>
      <p:sp>
        <p:nvSpPr>
          <p:cNvPr id="2" name="Title 1">
            <a:extLst>
              <a:ext uri="{FF2B5EF4-FFF2-40B4-BE49-F238E27FC236}">
                <a16:creationId xmlns:a16="http://schemas.microsoft.com/office/drawing/2014/main" id="{3C79339D-2D56-EA15-0AA0-C5A44F2B8587}"/>
              </a:ext>
            </a:extLst>
          </p:cNvPr>
          <p:cNvSpPr>
            <a:spLocks noGrp="1"/>
          </p:cNvSpPr>
          <p:nvPr>
            <p:ph type="title"/>
          </p:nvPr>
        </p:nvSpPr>
        <p:spPr>
          <a:xfrm>
            <a:off x="1111955" y="604427"/>
            <a:ext cx="10414001" cy="1485900"/>
          </a:xfrm>
        </p:spPr>
        <p:txBody>
          <a:bodyPr/>
          <a:lstStyle/>
          <a:p>
            <a:pPr algn="ctr"/>
            <a:r>
              <a:rPr lang="en-US" dirty="0"/>
              <a:t>Problems faced due to Improper Dosage </a:t>
            </a:r>
            <a:endParaRPr lang="en-IN" dirty="0"/>
          </a:p>
        </p:txBody>
      </p:sp>
      <p:sp>
        <p:nvSpPr>
          <p:cNvPr id="3" name="Content Placeholder 2">
            <a:extLst>
              <a:ext uri="{FF2B5EF4-FFF2-40B4-BE49-F238E27FC236}">
                <a16:creationId xmlns:a16="http://schemas.microsoft.com/office/drawing/2014/main" id="{4A793D1D-A92B-2262-A4A6-E3AB42742C6E}"/>
              </a:ext>
            </a:extLst>
          </p:cNvPr>
          <p:cNvSpPr>
            <a:spLocks noGrp="1"/>
          </p:cNvSpPr>
          <p:nvPr>
            <p:ph idx="1"/>
          </p:nvPr>
        </p:nvSpPr>
        <p:spPr>
          <a:xfrm>
            <a:off x="433702" y="2639381"/>
            <a:ext cx="10554574" cy="3636511"/>
          </a:xfrm>
        </p:spPr>
        <p:txBody>
          <a:bodyPr>
            <a:normAutofit fontScale="92500" lnSpcReduction="10000"/>
          </a:bodyPr>
          <a:lstStyle/>
          <a:p>
            <a:r>
              <a:rPr lang="en-US" dirty="0"/>
              <a:t>Improper dosage of insulin or other glucose lowering medications leads to</a:t>
            </a:r>
          </a:p>
          <a:p>
            <a:r>
              <a:rPr lang="en-US" dirty="0"/>
              <a:t>complications like hypoglycemia which can be fatal if not managed properly.</a:t>
            </a:r>
            <a:br>
              <a:rPr lang="en-US" dirty="0"/>
            </a:br>
            <a:endParaRPr lang="en-US" dirty="0"/>
          </a:p>
          <a:p>
            <a:pPr marL="0" indent="0">
              <a:buNone/>
            </a:pPr>
            <a:endParaRPr lang="en-US" dirty="0"/>
          </a:p>
          <a:p>
            <a:r>
              <a:rPr lang="en-US" dirty="0"/>
              <a:t>Incorrect dosage of medications can result in increasing risk of heart</a:t>
            </a:r>
          </a:p>
          <a:p>
            <a:r>
              <a:rPr lang="en-US" dirty="0"/>
              <a:t>attack, stroke or kidney failure.</a:t>
            </a:r>
            <a:br>
              <a:rPr lang="en-US" dirty="0"/>
            </a:br>
            <a:br>
              <a:rPr lang="en-US" dirty="0"/>
            </a:br>
            <a:endParaRPr lang="en-US" dirty="0"/>
          </a:p>
          <a:p>
            <a:r>
              <a:rPr lang="en-US" dirty="0"/>
              <a:t>Incorrect dosage leads to poor Asthma and frequent emergency visits.</a:t>
            </a:r>
            <a:br>
              <a:rPr lang="en-US" dirty="0"/>
            </a:br>
            <a:br>
              <a:rPr lang="en-US" dirty="0"/>
            </a:br>
            <a:endParaRPr lang="en-IN" dirty="0"/>
          </a:p>
        </p:txBody>
      </p:sp>
      <p:sp>
        <p:nvSpPr>
          <p:cNvPr id="4" name="TextBox 3">
            <a:extLst>
              <a:ext uri="{FF2B5EF4-FFF2-40B4-BE49-F238E27FC236}">
                <a16:creationId xmlns:a16="http://schemas.microsoft.com/office/drawing/2014/main" id="{65F33A14-62C0-D349-7386-3F1F9E551FC0}"/>
              </a:ext>
            </a:extLst>
          </p:cNvPr>
          <p:cNvSpPr txBox="1"/>
          <p:nvPr/>
        </p:nvSpPr>
        <p:spPr>
          <a:xfrm>
            <a:off x="810000" y="2262699"/>
            <a:ext cx="1314784" cy="400110"/>
          </a:xfrm>
          <a:prstGeom prst="rect">
            <a:avLst/>
          </a:prstGeom>
          <a:noFill/>
        </p:spPr>
        <p:txBody>
          <a:bodyPr wrap="none" rtlCol="0">
            <a:spAutoFit/>
          </a:bodyPr>
          <a:lstStyle/>
          <a:p>
            <a:r>
              <a:rPr lang="en-US" sz="2000" dirty="0">
                <a:latin typeface="Berlin Sans FB Demi" panose="020E0802020502020306" pitchFamily="34" charset="0"/>
              </a:rPr>
              <a:t>DIABETES</a:t>
            </a:r>
            <a:endParaRPr lang="en-IN" sz="2000" dirty="0">
              <a:latin typeface="Berlin Sans FB Demi" panose="020E0802020502020306" pitchFamily="34" charset="0"/>
            </a:endParaRPr>
          </a:p>
        </p:txBody>
      </p:sp>
      <p:sp>
        <p:nvSpPr>
          <p:cNvPr id="5" name="TextBox 4">
            <a:extLst>
              <a:ext uri="{FF2B5EF4-FFF2-40B4-BE49-F238E27FC236}">
                <a16:creationId xmlns:a16="http://schemas.microsoft.com/office/drawing/2014/main" id="{CD520CF8-B1E3-CE0C-25FF-B83BC0B02222}"/>
              </a:ext>
            </a:extLst>
          </p:cNvPr>
          <p:cNvSpPr txBox="1"/>
          <p:nvPr/>
        </p:nvSpPr>
        <p:spPr>
          <a:xfrm>
            <a:off x="810000" y="3578131"/>
            <a:ext cx="2044149" cy="400110"/>
          </a:xfrm>
          <a:prstGeom prst="rect">
            <a:avLst/>
          </a:prstGeom>
          <a:noFill/>
        </p:spPr>
        <p:txBody>
          <a:bodyPr wrap="none" rtlCol="0">
            <a:spAutoFit/>
          </a:bodyPr>
          <a:lstStyle/>
          <a:p>
            <a:r>
              <a:rPr lang="en-US" sz="2000" dirty="0">
                <a:latin typeface="Berlin Sans FB Demi" panose="020E0802020502020306" pitchFamily="34" charset="0"/>
              </a:rPr>
              <a:t>HYPERTENSION</a:t>
            </a:r>
            <a:endParaRPr lang="en-IN" sz="2000" dirty="0">
              <a:latin typeface="Berlin Sans FB Demi" panose="020E0802020502020306" pitchFamily="34" charset="0"/>
            </a:endParaRPr>
          </a:p>
        </p:txBody>
      </p:sp>
      <p:sp>
        <p:nvSpPr>
          <p:cNvPr id="6" name="TextBox 5">
            <a:extLst>
              <a:ext uri="{FF2B5EF4-FFF2-40B4-BE49-F238E27FC236}">
                <a16:creationId xmlns:a16="http://schemas.microsoft.com/office/drawing/2014/main" id="{BFA3D32A-611F-1A9B-1E57-5E31C2B7CFA0}"/>
              </a:ext>
            </a:extLst>
          </p:cNvPr>
          <p:cNvSpPr txBox="1"/>
          <p:nvPr/>
        </p:nvSpPr>
        <p:spPr>
          <a:xfrm>
            <a:off x="810000" y="4843172"/>
            <a:ext cx="1109599" cy="369332"/>
          </a:xfrm>
          <a:prstGeom prst="rect">
            <a:avLst/>
          </a:prstGeom>
          <a:noFill/>
        </p:spPr>
        <p:txBody>
          <a:bodyPr wrap="none" rtlCol="0">
            <a:spAutoFit/>
          </a:bodyPr>
          <a:lstStyle/>
          <a:p>
            <a:r>
              <a:rPr lang="en-US" dirty="0">
                <a:latin typeface="Berlin Sans FB Demi" panose="020E0802020502020306" pitchFamily="34" charset="0"/>
              </a:rPr>
              <a:t>ASTHMA</a:t>
            </a:r>
            <a:endParaRPr lang="en-IN" dirty="0">
              <a:latin typeface="Berlin Sans FB Demi" panose="020E0802020502020306" pitchFamily="34" charset="0"/>
            </a:endParaRPr>
          </a:p>
        </p:txBody>
      </p:sp>
    </p:spTree>
    <p:extLst>
      <p:ext uri="{BB962C8B-B14F-4D97-AF65-F5344CB8AC3E}">
        <p14:creationId xmlns:p14="http://schemas.microsoft.com/office/powerpoint/2010/main" val="37564629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AD7CAD-946C-07AE-429D-7A4C8E02D026}"/>
              </a:ext>
            </a:extLst>
          </p:cNvPr>
          <p:cNvSpPr>
            <a:spLocks noGrp="1"/>
          </p:cNvSpPr>
          <p:nvPr>
            <p:ph type="title"/>
          </p:nvPr>
        </p:nvSpPr>
        <p:spPr>
          <a:xfrm>
            <a:off x="542260" y="639705"/>
            <a:ext cx="3748273" cy="5577840"/>
          </a:xfrm>
        </p:spPr>
        <p:txBody>
          <a:bodyPr anchor="ctr">
            <a:normAutofit/>
          </a:bodyPr>
          <a:lstStyle/>
          <a:p>
            <a:pPr algn="ctr"/>
            <a:br>
              <a:rPr lang="en-US" sz="3200" b="1" i="1" dirty="0">
                <a:solidFill>
                  <a:schemeClr val="tx1"/>
                </a:solidFill>
                <a:latin typeface="Segoe Print" panose="02000800000000000000" pitchFamily="2" charset="0"/>
              </a:rPr>
            </a:br>
            <a:br>
              <a:rPr lang="en-US" sz="3200" b="1" i="1" dirty="0">
                <a:solidFill>
                  <a:schemeClr val="tx1"/>
                </a:solidFill>
                <a:latin typeface="Segoe Print" panose="02000800000000000000" pitchFamily="2" charset="0"/>
              </a:rPr>
            </a:br>
            <a:br>
              <a:rPr lang="en-US" sz="3200" b="1" i="1" dirty="0">
                <a:solidFill>
                  <a:schemeClr val="tx1"/>
                </a:solidFill>
                <a:latin typeface="Segoe Print" panose="02000800000000000000" pitchFamily="2" charset="0"/>
              </a:rPr>
            </a:br>
            <a:br>
              <a:rPr lang="en-US" sz="3200" b="1" i="1" dirty="0">
                <a:solidFill>
                  <a:schemeClr val="tx1"/>
                </a:solidFill>
                <a:latin typeface="Segoe Print" panose="02000800000000000000" pitchFamily="2" charset="0"/>
              </a:rPr>
            </a:br>
            <a:br>
              <a:rPr lang="en-US" sz="3200" b="1" i="1" dirty="0">
                <a:solidFill>
                  <a:schemeClr val="tx1"/>
                </a:solidFill>
                <a:latin typeface="Segoe Print" panose="02000800000000000000" pitchFamily="2" charset="0"/>
              </a:rPr>
            </a:br>
            <a:endParaRPr lang="en-IN" sz="2400" dirty="0">
              <a:solidFill>
                <a:srgbClr val="191B0E"/>
              </a:solidFill>
            </a:endParaRPr>
          </a:p>
        </p:txBody>
      </p:sp>
      <p:graphicFrame>
        <p:nvGraphicFramePr>
          <p:cNvPr id="5" name="Content Placeholder 2">
            <a:extLst>
              <a:ext uri="{FF2B5EF4-FFF2-40B4-BE49-F238E27FC236}">
                <a16:creationId xmlns:a16="http://schemas.microsoft.com/office/drawing/2014/main" id="{A41F56BD-3ED2-32D7-4096-A2D2A60F4886}"/>
              </a:ext>
            </a:extLst>
          </p:cNvPr>
          <p:cNvGraphicFramePr>
            <a:graphicFrameLocks noGrp="1"/>
          </p:cNvGraphicFramePr>
          <p:nvPr>
            <p:ph idx="1"/>
            <p:extLst>
              <p:ext uri="{D42A27DB-BD31-4B8C-83A1-F6EECF244321}">
                <p14:modId xmlns:p14="http://schemas.microsoft.com/office/powerpoint/2010/main" val="3807872530"/>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Picture 5" descr="A logo with a symbol and text&#10;&#10;Description automatically generated">
            <a:extLst>
              <a:ext uri="{FF2B5EF4-FFF2-40B4-BE49-F238E27FC236}">
                <a16:creationId xmlns:a16="http://schemas.microsoft.com/office/drawing/2014/main" id="{120F1432-0ABE-6D67-F279-575BEEF4956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00545" y="172807"/>
            <a:ext cx="3748273" cy="3031785"/>
          </a:xfrm>
          <a:prstGeom prst="rect">
            <a:avLst/>
          </a:prstGeom>
        </p:spPr>
      </p:pic>
      <p:sp>
        <p:nvSpPr>
          <p:cNvPr id="7" name="TextBox 6">
            <a:extLst>
              <a:ext uri="{FF2B5EF4-FFF2-40B4-BE49-F238E27FC236}">
                <a16:creationId xmlns:a16="http://schemas.microsoft.com/office/drawing/2014/main" id="{92614FCC-C378-C050-1598-DF883FA0482A}"/>
              </a:ext>
            </a:extLst>
          </p:cNvPr>
          <p:cNvSpPr txBox="1"/>
          <p:nvPr/>
        </p:nvSpPr>
        <p:spPr>
          <a:xfrm>
            <a:off x="900545" y="3714044"/>
            <a:ext cx="3524184" cy="2492990"/>
          </a:xfrm>
          <a:prstGeom prst="rect">
            <a:avLst/>
          </a:prstGeom>
          <a:noFill/>
        </p:spPr>
        <p:txBody>
          <a:bodyPr wrap="square" rtlCol="0">
            <a:spAutoFit/>
          </a:bodyPr>
          <a:lstStyle/>
          <a:p>
            <a:r>
              <a:rPr lang="en-US" sz="3200" dirty="0">
                <a:latin typeface="Algerian" panose="020F0502020204030204" pitchFamily="34" charset="0"/>
                <a:cs typeface="Algerian" panose="020F0502020204030204" pitchFamily="34" charset="0"/>
              </a:rPr>
              <a:t>A solution to all dosage related problems.</a:t>
            </a:r>
            <a:br>
              <a:rPr lang="en-US" sz="3200" dirty="0"/>
            </a:br>
            <a:endParaRPr lang="en-US" sz="2800" dirty="0">
              <a:latin typeface="Algerian" panose="020F0502020204030204" pitchFamily="34" charset="0"/>
              <a:cs typeface="Algerian" panose="020F0502020204030204" pitchFamily="34" charset="0"/>
            </a:endParaRPr>
          </a:p>
        </p:txBody>
      </p:sp>
    </p:spTree>
    <p:extLst>
      <p:ext uri="{BB962C8B-B14F-4D97-AF65-F5344CB8AC3E}">
        <p14:creationId xmlns:p14="http://schemas.microsoft.com/office/powerpoint/2010/main" val="41308039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80BE4-F8C1-5554-DF66-CB5297B9FA1D}"/>
              </a:ext>
            </a:extLst>
          </p:cNvPr>
          <p:cNvSpPr>
            <a:spLocks noGrp="1"/>
          </p:cNvSpPr>
          <p:nvPr>
            <p:ph type="title"/>
          </p:nvPr>
        </p:nvSpPr>
        <p:spPr>
          <a:xfrm>
            <a:off x="705721" y="121356"/>
            <a:ext cx="5793475" cy="1485900"/>
          </a:xfrm>
        </p:spPr>
        <p:txBody>
          <a:bodyPr>
            <a:normAutofit/>
          </a:bodyPr>
          <a:lstStyle/>
          <a:p>
            <a:r>
              <a:rPr lang="en-US">
                <a:latin typeface="Biome" panose="020B0604020202020204" pitchFamily="34" charset="0"/>
                <a:cs typeface="Biome" panose="020B0604020202020204" pitchFamily="34" charset="0"/>
              </a:rPr>
              <a:t>Additional Features</a:t>
            </a:r>
            <a:endParaRPr lang="en-IN" dirty="0">
              <a:latin typeface="Biome" panose="020B0604020202020204" pitchFamily="34" charset="0"/>
              <a:cs typeface="Biome" panose="020B0604020202020204" pitchFamily="34" charset="0"/>
            </a:endParaRPr>
          </a:p>
        </p:txBody>
      </p:sp>
      <p:sp>
        <p:nvSpPr>
          <p:cNvPr id="3" name="Content Placeholder 2">
            <a:extLst>
              <a:ext uri="{FF2B5EF4-FFF2-40B4-BE49-F238E27FC236}">
                <a16:creationId xmlns:a16="http://schemas.microsoft.com/office/drawing/2014/main" id="{6840D5A9-017F-0882-EECC-9E4BE1C6D31F}"/>
              </a:ext>
            </a:extLst>
          </p:cNvPr>
          <p:cNvSpPr>
            <a:spLocks noGrp="1"/>
          </p:cNvSpPr>
          <p:nvPr>
            <p:ph idx="1"/>
          </p:nvPr>
        </p:nvSpPr>
        <p:spPr>
          <a:xfrm>
            <a:off x="457129" y="759434"/>
            <a:ext cx="6290658" cy="3581400"/>
          </a:xfrm>
        </p:spPr>
        <p:txBody>
          <a:bodyPr>
            <a:noAutofit/>
          </a:bodyPr>
          <a:lstStyle/>
          <a:p>
            <a:r>
              <a:rPr lang="en-US" sz="1800" dirty="0">
                <a:latin typeface="Cavolini" panose="020B0604020202020204" pitchFamily="34" charset="0"/>
                <a:cs typeface="Cavolini" panose="020B0604020202020204" pitchFamily="34" charset="0"/>
              </a:rPr>
              <a:t>The emergency button feature can be accessed by gesture control  like double tapping the back of the device, it enables an alert to an ambulance, nearest neighbors and close relatives of a person it also displays the first aid that can be given to the person as per the situation. This gesture can be personalized by individuals as per their liking</a:t>
            </a:r>
          </a:p>
          <a:p>
            <a:r>
              <a:rPr lang="en-US" sz="1800" dirty="0">
                <a:latin typeface="Cavolini" panose="020B0604020202020204" pitchFamily="34" charset="0"/>
                <a:cs typeface="Cavolini" panose="020B0604020202020204" pitchFamily="34" charset="0"/>
              </a:rPr>
              <a:t>The AI provides dosage recommendation on the bases of your past record, current health conditions such as glucose levels, respiratory rate and blood pressure.</a:t>
            </a:r>
          </a:p>
          <a:p>
            <a:r>
              <a:rPr lang="en-US" sz="1800" dirty="0">
                <a:latin typeface="Cavolini" panose="020B0604020202020204" pitchFamily="34" charset="0"/>
                <a:cs typeface="Cavolini" panose="020B0604020202020204" pitchFamily="34" charset="0"/>
              </a:rPr>
              <a:t>Helps them in adapting to a healthy lifestyle by various informative videos made by using AI.</a:t>
            </a:r>
          </a:p>
          <a:p>
            <a:r>
              <a:rPr lang="en-US" sz="1800" dirty="0">
                <a:latin typeface="Cavolini" panose="020B0604020202020204" pitchFamily="34" charset="0"/>
                <a:cs typeface="Cavolini" panose="020B0604020202020204" pitchFamily="34" charset="0"/>
              </a:rPr>
              <a:t>The reports sent to the user tells the them their health stats and the dosage taken by them weekly.</a:t>
            </a:r>
          </a:p>
          <a:p>
            <a:r>
              <a:rPr lang="en-US" sz="1800" dirty="0">
                <a:latin typeface="Cavolini" panose="020B0604020202020204" pitchFamily="34" charset="0"/>
                <a:cs typeface="Cavolini" panose="020B0604020202020204" pitchFamily="34" charset="0"/>
              </a:rPr>
              <a:t>The data provided to the app will be kept safe by encryption</a:t>
            </a:r>
            <a:r>
              <a:rPr lang="en-US" dirty="0">
                <a:latin typeface="Cavolini" panose="020B0604020202020204" pitchFamily="34" charset="0"/>
                <a:cs typeface="Cavolini" panose="020B0604020202020204" pitchFamily="34" charset="0"/>
              </a:rPr>
              <a:t>.</a:t>
            </a:r>
          </a:p>
        </p:txBody>
      </p:sp>
      <p:pic>
        <p:nvPicPr>
          <p:cNvPr id="5" name="Picture 4" descr="Red alarm light with people on the background">
            <a:extLst>
              <a:ext uri="{FF2B5EF4-FFF2-40B4-BE49-F238E27FC236}">
                <a16:creationId xmlns:a16="http://schemas.microsoft.com/office/drawing/2014/main" id="{AFAF880E-204E-0BDC-E189-9C4F4BEC23F7}"/>
              </a:ext>
            </a:extLst>
          </p:cNvPr>
          <p:cNvPicPr>
            <a:picLocks noChangeAspect="1"/>
          </p:cNvPicPr>
          <p:nvPr/>
        </p:nvPicPr>
        <p:blipFill>
          <a:blip r:embed="rId2"/>
          <a:srcRect l="33452" r="21972" b="-1"/>
          <a:stretch/>
        </p:blipFill>
        <p:spPr>
          <a:xfrm>
            <a:off x="7612260" y="10"/>
            <a:ext cx="4579739" cy="6857990"/>
          </a:xfrm>
          <a:prstGeom prst="rect">
            <a:avLst/>
          </a:prstGeom>
        </p:spPr>
      </p:pic>
    </p:spTree>
    <p:extLst>
      <p:ext uri="{BB962C8B-B14F-4D97-AF65-F5344CB8AC3E}">
        <p14:creationId xmlns:p14="http://schemas.microsoft.com/office/powerpoint/2010/main" val="820664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61D8973-EAA9-459A-AF59-BBB4233D6C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0CE046-42CE-600C-B305-DECB5DEC06E5}"/>
              </a:ext>
            </a:extLst>
          </p:cNvPr>
          <p:cNvSpPr>
            <a:spLocks noGrp="1"/>
          </p:cNvSpPr>
          <p:nvPr>
            <p:ph type="title"/>
          </p:nvPr>
        </p:nvSpPr>
        <p:spPr>
          <a:xfrm>
            <a:off x="784743" y="685800"/>
            <a:ext cx="5793475" cy="1485900"/>
          </a:xfrm>
        </p:spPr>
        <p:txBody>
          <a:bodyPr>
            <a:normAutofit/>
          </a:bodyPr>
          <a:lstStyle/>
          <a:p>
            <a:r>
              <a:rPr lang="en-IN"/>
              <a:t>Marketing </a:t>
            </a:r>
          </a:p>
        </p:txBody>
      </p:sp>
      <p:sp>
        <p:nvSpPr>
          <p:cNvPr id="3" name="Content Placeholder 2">
            <a:extLst>
              <a:ext uri="{FF2B5EF4-FFF2-40B4-BE49-F238E27FC236}">
                <a16:creationId xmlns:a16="http://schemas.microsoft.com/office/drawing/2014/main" id="{27506C02-70E3-FEF8-3D84-72A60939897E}"/>
              </a:ext>
            </a:extLst>
          </p:cNvPr>
          <p:cNvSpPr>
            <a:spLocks noGrp="1"/>
          </p:cNvSpPr>
          <p:nvPr>
            <p:ph idx="1"/>
          </p:nvPr>
        </p:nvSpPr>
        <p:spPr>
          <a:xfrm>
            <a:off x="784743" y="2286000"/>
            <a:ext cx="5793475" cy="3581400"/>
          </a:xfrm>
        </p:spPr>
        <p:txBody>
          <a:bodyPr>
            <a:normAutofit/>
          </a:bodyPr>
          <a:lstStyle/>
          <a:p>
            <a:r>
              <a:rPr lang="en-US"/>
              <a:t>For marketing of the app, various social media influencers would be approached for brand collaboration helping the app reach a wide range of audience targeting heavily on Gen – Z.</a:t>
            </a:r>
          </a:p>
          <a:p>
            <a:r>
              <a:rPr lang="en-US"/>
              <a:t>By collaborating with different companies having hardware related to measuring various health factors like respiratory rate, heart rate, blood pressure which helps the app by the data collected by them and in brand awareness and in return providing a solid software for the hardware of these companies.   </a:t>
            </a:r>
          </a:p>
          <a:p>
            <a:endParaRPr lang="en-US"/>
          </a:p>
          <a:p>
            <a:endParaRPr lang="en-IN"/>
          </a:p>
        </p:txBody>
      </p:sp>
      <p:sp>
        <p:nvSpPr>
          <p:cNvPr id="26" name="Rectangle 25">
            <a:extLst>
              <a:ext uri="{FF2B5EF4-FFF2-40B4-BE49-F238E27FC236}">
                <a16:creationId xmlns:a16="http://schemas.microsoft.com/office/drawing/2014/main" id="{FBEA8A33-C0D0-416D-8359-724B8828C7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83661" y="0"/>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pic>
        <p:nvPicPr>
          <p:cNvPr id="5" name="Picture 4" descr="Person watching empty phone">
            <a:extLst>
              <a:ext uri="{FF2B5EF4-FFF2-40B4-BE49-F238E27FC236}">
                <a16:creationId xmlns:a16="http://schemas.microsoft.com/office/drawing/2014/main" id="{7EB942BA-D3D3-1C19-98A9-2C56C12DC2BC}"/>
              </a:ext>
            </a:extLst>
          </p:cNvPr>
          <p:cNvPicPr>
            <a:picLocks noChangeAspect="1"/>
          </p:cNvPicPr>
          <p:nvPr/>
        </p:nvPicPr>
        <p:blipFill>
          <a:blip r:embed="rId2"/>
          <a:srcRect l="43525" r="11899" b="-1"/>
          <a:stretch/>
        </p:blipFill>
        <p:spPr>
          <a:xfrm>
            <a:off x="7612261" y="10"/>
            <a:ext cx="4579739" cy="6857990"/>
          </a:xfrm>
          <a:prstGeom prst="rect">
            <a:avLst/>
          </a:prstGeom>
        </p:spPr>
      </p:pic>
      <p:pic>
        <p:nvPicPr>
          <p:cNvPr id="8" name="Picture 7" descr="A logo of a camera&#10;&#10;Description automatically generated">
            <a:extLst>
              <a:ext uri="{FF2B5EF4-FFF2-40B4-BE49-F238E27FC236}">
                <a16:creationId xmlns:a16="http://schemas.microsoft.com/office/drawing/2014/main" id="{F58B4788-D692-120C-FE25-FC30DBE46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71435" y="1711036"/>
            <a:ext cx="510818" cy="506797"/>
          </a:xfrm>
          <a:prstGeom prst="rect">
            <a:avLst/>
          </a:prstGeom>
        </p:spPr>
      </p:pic>
      <p:pic>
        <p:nvPicPr>
          <p:cNvPr id="16" name="Picture 15" descr="A blue square with a white letter f&#10;&#10;Description automatically generated">
            <a:extLst>
              <a:ext uri="{FF2B5EF4-FFF2-40B4-BE49-F238E27FC236}">
                <a16:creationId xmlns:a16="http://schemas.microsoft.com/office/drawing/2014/main" id="{C6724FDC-CDE8-834C-9FFF-3A586D6596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616235" y="2338645"/>
            <a:ext cx="510818" cy="496963"/>
          </a:xfrm>
          <a:prstGeom prst="rect">
            <a:avLst/>
          </a:prstGeom>
        </p:spPr>
      </p:pic>
      <p:pic>
        <p:nvPicPr>
          <p:cNvPr id="25" name="Picture 24" descr="A blue bird with a white background&#10;&#10;Description automatically generated">
            <a:extLst>
              <a:ext uri="{FF2B5EF4-FFF2-40B4-BE49-F238E27FC236}">
                <a16:creationId xmlns:a16="http://schemas.microsoft.com/office/drawing/2014/main" id="{3C672635-7061-8850-D998-9C129A718E6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294721" y="3105560"/>
            <a:ext cx="643029" cy="646880"/>
          </a:xfrm>
          <a:prstGeom prst="rect">
            <a:avLst/>
          </a:prstGeom>
        </p:spPr>
      </p:pic>
    </p:spTree>
    <p:extLst>
      <p:ext uri="{BB962C8B-B14F-4D97-AF65-F5344CB8AC3E}">
        <p14:creationId xmlns:p14="http://schemas.microsoft.com/office/powerpoint/2010/main" val="37157874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30BC9609-A8AF-411F-A9E0-C3B93C8945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30952A7-321F-8617-490D-6967E87D0733}"/>
              </a:ext>
            </a:extLst>
          </p:cNvPr>
          <p:cNvSpPr>
            <a:spLocks noGrp="1"/>
          </p:cNvSpPr>
          <p:nvPr>
            <p:ph type="title"/>
          </p:nvPr>
        </p:nvSpPr>
        <p:spPr>
          <a:xfrm>
            <a:off x="640080" y="639704"/>
            <a:ext cx="3299579" cy="5577840"/>
          </a:xfrm>
        </p:spPr>
        <p:txBody>
          <a:bodyPr anchor="ctr">
            <a:normAutofit/>
          </a:bodyPr>
          <a:lstStyle/>
          <a:p>
            <a:pPr algn="ctr"/>
            <a:r>
              <a:rPr lang="en-US">
                <a:latin typeface="Copperplate" panose="02000504000000020004" pitchFamily="2" charset="77"/>
              </a:rPr>
              <a:t>TEAM</a:t>
            </a:r>
            <a:r>
              <a:rPr lang="en-US" dirty="0"/>
              <a:t> </a:t>
            </a:r>
            <a:endParaRPr lang="en-IN" dirty="0"/>
          </a:p>
        </p:txBody>
      </p:sp>
      <p:graphicFrame>
        <p:nvGraphicFramePr>
          <p:cNvPr id="5" name="Content Placeholder 2">
            <a:extLst>
              <a:ext uri="{FF2B5EF4-FFF2-40B4-BE49-F238E27FC236}">
                <a16:creationId xmlns:a16="http://schemas.microsoft.com/office/drawing/2014/main" id="{3A3FDF30-D693-25E9-9436-5B88A9525EE1}"/>
              </a:ext>
            </a:extLst>
          </p:cNvPr>
          <p:cNvGraphicFramePr>
            <a:graphicFrameLocks noGrp="1"/>
          </p:cNvGraphicFramePr>
          <p:nvPr>
            <p:ph idx="1"/>
            <p:extLst>
              <p:ext uri="{D42A27DB-BD31-4B8C-83A1-F6EECF244321}">
                <p14:modId xmlns:p14="http://schemas.microsoft.com/office/powerpoint/2010/main" val="3803926777"/>
              </p:ext>
            </p:extLst>
          </p:nvPr>
        </p:nvGraphicFramePr>
        <p:xfrm>
          <a:off x="4901472" y="639705"/>
          <a:ext cx="6506304" cy="55778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40581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5ABA7F3F-D56F-4C06-84AC-03FC83B064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15374B5-D7C8-4AA9-BE65-DB7A0CA9B4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2858" y="744469"/>
            <a:ext cx="10674117" cy="5349671"/>
            <a:chOff x="752858" y="744469"/>
            <a:chExt cx="10674117" cy="5349671"/>
          </a:xfrm>
        </p:grpSpPr>
        <p:sp>
          <p:nvSpPr>
            <p:cNvPr id="10" name="Freeform 6">
              <a:extLst>
                <a:ext uri="{FF2B5EF4-FFF2-40B4-BE49-F238E27FC236}">
                  <a16:creationId xmlns:a16="http://schemas.microsoft.com/office/drawing/2014/main" id="{C73A7452-ED0F-4903-A620-8D103E556C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accent1"/>
            </a:solidFill>
            <a:ln w="0">
              <a:noFill/>
              <a:prstDash val="solid"/>
              <a:round/>
              <a:headEnd/>
              <a:tailEnd/>
            </a:ln>
          </p:spPr>
          <p:txBody>
            <a:bodyPr/>
            <a:lstStyle/>
            <a:p>
              <a:endParaRPr lang="en-US"/>
            </a:p>
          </p:txBody>
        </p:sp>
        <p:sp>
          <p:nvSpPr>
            <p:cNvPr id="11" name="Freeform 6">
              <a:extLst>
                <a:ext uri="{FF2B5EF4-FFF2-40B4-BE49-F238E27FC236}">
                  <a16:creationId xmlns:a16="http://schemas.microsoft.com/office/drawing/2014/main" id="{F6A3F6CE-D581-4C37-8822-4F4A68325E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accent2"/>
            </a:solidFill>
            <a:ln w="0">
              <a:noFill/>
              <a:prstDash val="solid"/>
              <a:round/>
              <a:headEnd/>
              <a:tailEnd/>
            </a:ln>
          </p:spPr>
          <p:txBody>
            <a:bodyPr/>
            <a:lstStyle/>
            <a:p>
              <a:endParaRPr lang="en-US"/>
            </a:p>
          </p:txBody>
        </p:sp>
      </p:grpSp>
      <p:sp>
        <p:nvSpPr>
          <p:cNvPr id="2" name="Title 1">
            <a:extLst>
              <a:ext uri="{FF2B5EF4-FFF2-40B4-BE49-F238E27FC236}">
                <a16:creationId xmlns:a16="http://schemas.microsoft.com/office/drawing/2014/main" id="{22E0E5F8-3386-BB23-4D85-A8DBBF0D650B}"/>
              </a:ext>
            </a:extLst>
          </p:cNvPr>
          <p:cNvSpPr>
            <a:spLocks noGrp="1"/>
          </p:cNvSpPr>
          <p:nvPr>
            <p:ph type="ctrTitle"/>
          </p:nvPr>
        </p:nvSpPr>
        <p:spPr>
          <a:xfrm>
            <a:off x="765025" y="2379887"/>
            <a:ext cx="8361229" cy="2098226"/>
          </a:xfrm>
        </p:spPr>
        <p:txBody>
          <a:bodyPr>
            <a:normAutofit/>
          </a:bodyPr>
          <a:lstStyle/>
          <a:p>
            <a:r>
              <a:rPr lang="en-IN" sz="6100" dirty="0"/>
              <a:t>			</a:t>
            </a:r>
            <a:r>
              <a:rPr lang="en-IN" sz="6100" dirty="0">
                <a:latin typeface="Lucida Handwriting" panose="03010101010101010101" pitchFamily="66" charset="77"/>
                <a:ea typeface="Brush Script MT" panose="03060802040406070304" pitchFamily="66" charset="-122"/>
                <a:cs typeface="Brush Script MT" panose="03060802040406070304" pitchFamily="66" charset="-122"/>
              </a:rPr>
              <a:t>THANK YOU</a:t>
            </a:r>
            <a:br>
              <a:rPr lang="en-IN" sz="6100" dirty="0">
                <a:latin typeface="Lucida Handwriting" panose="03010101010101010101" pitchFamily="66" charset="77"/>
                <a:ea typeface="Brush Script MT" panose="03060802040406070304" pitchFamily="66" charset="-122"/>
                <a:cs typeface="Brush Script MT" panose="03060802040406070304" pitchFamily="66" charset="-122"/>
              </a:rPr>
            </a:br>
            <a:r>
              <a:rPr lang="en-IN" sz="6100" dirty="0">
                <a:latin typeface="Algerian" pitchFamily="82" charset="77"/>
              </a:rPr>
              <a:t>		</a:t>
            </a:r>
            <a:r>
              <a:rPr lang="en-IN" sz="6100" dirty="0"/>
              <a:t>	</a:t>
            </a:r>
            <a:r>
              <a:rPr lang="en-IN" sz="6100" dirty="0">
                <a:latin typeface="Cascadia Code Light" panose="020B0609020000020004" pitchFamily="49" charset="0"/>
                <a:ea typeface="Cascadia Code Light" panose="020B0609020000020004" pitchFamily="49" charset="0"/>
                <a:cs typeface="Cascadia Code Light" panose="020B0609020000020004" pitchFamily="49" charset="0"/>
              </a:rPr>
              <a:t>	</a:t>
            </a:r>
            <a:endParaRPr lang="en-IN" sz="6100" dirty="0">
              <a:latin typeface="Brush Script MT" panose="03060802040406070304" pitchFamily="66" charset="-122"/>
              <a:ea typeface="Brush Script MT" panose="03060802040406070304" pitchFamily="66" charset="-122"/>
              <a:cs typeface="Brush Script MT" panose="03060802040406070304" pitchFamily="66" charset="-122"/>
            </a:endParaRPr>
          </a:p>
        </p:txBody>
      </p:sp>
    </p:spTree>
    <p:extLst>
      <p:ext uri="{BB962C8B-B14F-4D97-AF65-F5344CB8AC3E}">
        <p14:creationId xmlns:p14="http://schemas.microsoft.com/office/powerpoint/2010/main" val="3982629240"/>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Crop</Template>
  <TotalTime>192</TotalTime>
  <Words>394</Words>
  <Application>Microsoft Macintosh PowerPoint</Application>
  <PresentationFormat>Widescreen</PresentationFormat>
  <Paragraphs>35</Paragraphs>
  <Slides>7</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7</vt:i4>
      </vt:variant>
    </vt:vector>
  </HeadingPairs>
  <TitlesOfParts>
    <vt:vector size="18" baseType="lpstr">
      <vt:lpstr>Brush Script MT</vt:lpstr>
      <vt:lpstr>Algerian</vt:lpstr>
      <vt:lpstr>Berlin Sans FB Demi</vt:lpstr>
      <vt:lpstr>Biome</vt:lpstr>
      <vt:lpstr>Cascadia Code Light</vt:lpstr>
      <vt:lpstr>Cavolini</vt:lpstr>
      <vt:lpstr>Copperplate</vt:lpstr>
      <vt:lpstr>Franklin Gothic Book</vt:lpstr>
      <vt:lpstr>Lucida Handwriting</vt:lpstr>
      <vt:lpstr>Segoe Print</vt:lpstr>
      <vt:lpstr>Crop</vt:lpstr>
      <vt:lpstr>HACKATHON PROJECT</vt:lpstr>
      <vt:lpstr>Problems faced due to Improper Dosage </vt:lpstr>
      <vt:lpstr>     </vt:lpstr>
      <vt:lpstr>Additional Features</vt:lpstr>
      <vt:lpstr>Marketing </vt:lpstr>
      <vt:lpstr>TEAM </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Arnav Sinha</dc:creator>
  <cp:lastModifiedBy>AMOGH ANANT</cp:lastModifiedBy>
  <cp:revision>9</cp:revision>
  <dcterms:created xsi:type="dcterms:W3CDTF">2024-09-01T03:32:22Z</dcterms:created>
  <dcterms:modified xsi:type="dcterms:W3CDTF">2025-01-12T18:23:49Z</dcterms:modified>
</cp:coreProperties>
</file>