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1" r:id="rId6"/>
    <p:sldId id="256" r:id="rId7"/>
    <p:sldId id="257" r:id="rId8"/>
    <p:sldId id="258" r:id="rId9"/>
    <p:sldId id="259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FE56-BF6B-4299-81D9-1A812471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1404B-4442-4D8E-AE12-65C71EF96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2469-EA10-4B32-BBCD-DFE4ED29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44A-E954-4C6B-B144-5DE5DA25AE7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AE7A-26A4-4E39-909F-A29EBA2F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69A7C-566A-490E-920E-2245E506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F430-56AC-49F3-B401-E84E767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3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2651-06D8-447C-B6A1-4699401F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3AC4C-5131-4AA3-B071-121EC3A2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2F822-8ADB-4D61-8838-BF100A0C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44A-E954-4C6B-B144-5DE5DA25AE7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F3FF9-3996-44A7-BFE7-38AD3281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F5D8-8085-4DE1-A7B8-6777ABF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F430-56AC-49F3-B401-E84E767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2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8F3CA-4973-4088-8169-5D2A75904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BECA7-E95F-4F24-B325-EC4934237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7DA90-834A-4BD3-B23D-7A43E1A4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44A-E954-4C6B-B144-5DE5DA25AE7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4B043-0425-4425-9DB0-AF4A79B7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2C13C-ADFD-4CE6-A6D6-F92A5977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F430-56AC-49F3-B401-E84E767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8677-5943-442B-9AF8-C87EB36B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C96B-249D-4964-BA8C-069C0958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DA94-126E-488A-8342-39E3CE51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44A-E954-4C6B-B144-5DE5DA25AE7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108B5-EBF3-48CD-A700-17171D07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2F85-EB19-4CF5-BB61-5AE1A4AA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F430-56AC-49F3-B401-E84E767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903F-063B-4FD5-85E3-4180B597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EFE9A-6570-489F-9EFB-E47B77FA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00F9C-256B-46F5-A519-7C25B960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44A-E954-4C6B-B144-5DE5DA25AE7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E019E-6037-4AE9-B3ED-4F883FBC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2F72-C599-4FB2-B79A-19C52561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F430-56AC-49F3-B401-E84E767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6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7795-1341-4F3A-A37A-99A2738C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3F8E-843E-4546-A82E-9E4EEF984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0DBC3-2B67-4ECB-A2AB-3A2B15DA3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6D24F-7330-43B8-9065-3529B039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44A-E954-4C6B-B144-5DE5DA25AE7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C04D4-1B57-4162-BC10-A9178FC6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6A808-7BD9-4930-A968-6B033766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F430-56AC-49F3-B401-E84E767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00B3-0B92-4063-863B-D479906B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26C0-65C4-47DD-A9CF-4B4E33FF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427AA-31C3-498C-96F8-D41D0FDB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8504D-A4F7-4C1E-BFA3-FE6C7B94E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427A5-2DBA-440E-A4F2-C095B01C5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2015A-E7E8-4437-AE54-8D1FC763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44A-E954-4C6B-B144-5DE5DA25AE7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572E7-DDD8-413E-838D-D4695844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3469B-3942-4D00-AF68-D2C7E5C0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F430-56AC-49F3-B401-E84E767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44AE-B288-4FB6-8B1C-7AC81EF0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47F92-FEEA-47AA-B7B6-D1335E0B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44A-E954-4C6B-B144-5DE5DA25AE7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A015B-3FD9-49CE-8FA3-E3992035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34D6-0388-4C87-9BA9-181005B4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F430-56AC-49F3-B401-E84E767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1828C-7401-4603-9F88-856590A3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44A-E954-4C6B-B144-5DE5DA25AE7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22F43-B6DE-4BA1-9EA0-B6EE57CD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F2930-3132-4B81-BCAA-AAA217D6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F430-56AC-49F3-B401-E84E767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5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9189-6DB6-4674-B590-8B9EA8E5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5F06-29B9-4713-A308-52B18343D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E435F-5439-46FE-BD1C-E164C7E6F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4B40-3D64-4EFC-AD44-98FF4ED4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44A-E954-4C6B-B144-5DE5DA25AE7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5CFE4-E13A-47ED-A852-718C9590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2C576-6FB7-4EFD-9DED-D55F2290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F430-56AC-49F3-B401-E84E767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F3F6-4B41-4951-B72C-65547E05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912F4-728A-4490-B1B0-6A199BB19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31836-42A7-41E3-BEFC-7A29AFEE0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78D6F-E97C-4E3E-ABD8-DBDCB1E6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44A-E954-4C6B-B144-5DE5DA25AE7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22351-6D2C-471D-B190-0D3AC57A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86E5B-6459-42F7-8E15-DC02D120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F430-56AC-49F3-B401-E84E767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376B8-F68F-476A-8E33-745554F4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491A7-E34C-4351-97B5-7665BDEE2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CE493-C461-4B9B-83B4-70883A7A0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DA44A-E954-4C6B-B144-5DE5DA25AE7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7B849-E462-4304-A7C4-FCEE32BC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0BD73-DFF6-46F3-A7F0-448829342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5F430-56AC-49F3-B401-E84E767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7FC249-C842-4570-97E3-D8CD5A61D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386" y="1272264"/>
            <a:ext cx="3892732" cy="43055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House-Hold Rental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dirty="0"/>
              <a:t>Team-Alpha</a:t>
            </a:r>
            <a:br>
              <a:rPr lang="en-US" sz="3200" dirty="0"/>
            </a:br>
            <a:br>
              <a:rPr lang="en-US" sz="3200" dirty="0"/>
            </a:br>
            <a:r>
              <a:rPr lang="en-US" sz="3100" dirty="0"/>
              <a:t>CPSC 5240-01</a:t>
            </a:r>
            <a:br>
              <a:rPr lang="en-US" sz="3100" dirty="0"/>
            </a:br>
            <a:r>
              <a:rPr lang="en-US" sz="3100" b="1" dirty="0"/>
              <a:t> Software as a Service</a:t>
            </a:r>
            <a:br>
              <a:rPr lang="en-US" sz="3100" b="1" dirty="0"/>
            </a:br>
            <a:r>
              <a:rPr lang="en-US" sz="3100" b="1" dirty="0"/>
              <a:t>      </a:t>
            </a:r>
            <a:r>
              <a:rPr lang="en-US" sz="2200" b="1" dirty="0"/>
              <a:t>By,</a:t>
            </a:r>
            <a:br>
              <a:rPr lang="en-US" sz="2200" dirty="0"/>
            </a:br>
            <a:r>
              <a:rPr lang="en-US" sz="2200" dirty="0"/>
              <a:t>                            </a:t>
            </a:r>
            <a:r>
              <a:rPr lang="en-US" sz="2200" dirty="0" err="1"/>
              <a:t>Amogha</a:t>
            </a:r>
            <a:br>
              <a:rPr lang="en-US" sz="2200" dirty="0"/>
            </a:br>
            <a:r>
              <a:rPr lang="en-US" sz="2200" dirty="0"/>
              <a:t>                           Lavanya</a:t>
            </a:r>
            <a:br>
              <a:rPr lang="en-US" sz="2200" dirty="0"/>
            </a:br>
            <a:r>
              <a:rPr lang="en-US" sz="2200" dirty="0"/>
              <a:t>                         </a:t>
            </a:r>
            <a:r>
              <a:rPr lang="en-US" sz="2200" dirty="0" err="1"/>
              <a:t>Sravya</a:t>
            </a:r>
            <a:br>
              <a:rPr lang="en-US" sz="2200" dirty="0"/>
            </a:br>
            <a:br>
              <a:rPr lang="en-US" sz="2200" dirty="0"/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0F23E-D79D-47EE-9E98-E9B7E44BB89E}"/>
              </a:ext>
            </a:extLst>
          </p:cNvPr>
          <p:cNvSpPr txBox="1"/>
          <p:nvPr/>
        </p:nvSpPr>
        <p:spPr>
          <a:xfrm>
            <a:off x="6096000" y="1372905"/>
            <a:ext cx="5224272" cy="43055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An e-commerce website which provides a  platform for renting household goods, electronics, fashion items, furniture, art-painting, cars, bikes etc.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DAFA34-20A7-1948-816F-FEAD8A21B883}"/>
              </a:ext>
            </a:extLst>
          </p:cNvPr>
          <p:cNvSpPr/>
          <p:nvPr/>
        </p:nvSpPr>
        <p:spPr>
          <a:xfrm>
            <a:off x="114228" y="146110"/>
            <a:ext cx="1919910" cy="16984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0B793-AA27-C24B-B620-6D54944B587E}"/>
              </a:ext>
            </a:extLst>
          </p:cNvPr>
          <p:cNvSpPr/>
          <p:nvPr/>
        </p:nvSpPr>
        <p:spPr>
          <a:xfrm>
            <a:off x="1184945" y="569451"/>
            <a:ext cx="751203" cy="18653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9BCAC-186C-614C-8937-7B7D148BE3FE}"/>
              </a:ext>
            </a:extLst>
          </p:cNvPr>
          <p:cNvSpPr/>
          <p:nvPr/>
        </p:nvSpPr>
        <p:spPr>
          <a:xfrm>
            <a:off x="1118264" y="857755"/>
            <a:ext cx="751203" cy="160493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315AC-EFD8-664B-9307-39CEE35A9340}"/>
              </a:ext>
            </a:extLst>
          </p:cNvPr>
          <p:cNvSpPr/>
          <p:nvPr/>
        </p:nvSpPr>
        <p:spPr>
          <a:xfrm>
            <a:off x="639742" y="1059754"/>
            <a:ext cx="1012874" cy="2655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18157-5CD4-1C4D-ADD5-0C5594333317}"/>
              </a:ext>
            </a:extLst>
          </p:cNvPr>
          <p:cNvSpPr txBox="1"/>
          <p:nvPr/>
        </p:nvSpPr>
        <p:spPr>
          <a:xfrm>
            <a:off x="114228" y="479091"/>
            <a:ext cx="1682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UserName</a:t>
            </a:r>
            <a:r>
              <a:rPr lang="en-US" sz="16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DAB81-9A32-AE47-BBDC-53326EBBE2D3}"/>
              </a:ext>
            </a:extLst>
          </p:cNvPr>
          <p:cNvSpPr txBox="1"/>
          <p:nvPr/>
        </p:nvSpPr>
        <p:spPr>
          <a:xfrm>
            <a:off x="127233" y="727320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Password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FB382-2A13-3E4E-AA81-4F6130ABCADC}"/>
              </a:ext>
            </a:extLst>
          </p:cNvPr>
          <p:cNvSpPr txBox="1"/>
          <p:nvPr/>
        </p:nvSpPr>
        <p:spPr>
          <a:xfrm>
            <a:off x="315922" y="1325320"/>
            <a:ext cx="208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New user?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18055-0349-5A42-BF34-C32829DE7570}"/>
              </a:ext>
            </a:extLst>
          </p:cNvPr>
          <p:cNvSpPr txBox="1"/>
          <p:nvPr/>
        </p:nvSpPr>
        <p:spPr>
          <a:xfrm>
            <a:off x="274697" y="1544922"/>
            <a:ext cx="1732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Forgot Password?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EB2F7C-C063-A142-A009-DE87B22CF1A9}"/>
              </a:ext>
            </a:extLst>
          </p:cNvPr>
          <p:cNvSpPr/>
          <p:nvPr/>
        </p:nvSpPr>
        <p:spPr>
          <a:xfrm>
            <a:off x="799169" y="243965"/>
            <a:ext cx="841248" cy="221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LOGIN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907AB6-FA2E-5B43-A4A1-77362FA83E9E}"/>
              </a:ext>
            </a:extLst>
          </p:cNvPr>
          <p:cNvSpPr/>
          <p:nvPr/>
        </p:nvSpPr>
        <p:spPr>
          <a:xfrm>
            <a:off x="518691" y="2092820"/>
            <a:ext cx="1243443" cy="192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SIGN-UP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ED645D-4C8B-604B-8D9C-39BF05EDC7E1}"/>
              </a:ext>
            </a:extLst>
          </p:cNvPr>
          <p:cNvSpPr/>
          <p:nvPr/>
        </p:nvSpPr>
        <p:spPr>
          <a:xfrm>
            <a:off x="729152" y="2398538"/>
            <a:ext cx="530432" cy="1612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52F7D2-7DE7-C04C-BC9B-1A418293D704}"/>
              </a:ext>
            </a:extLst>
          </p:cNvPr>
          <p:cNvSpPr/>
          <p:nvPr/>
        </p:nvSpPr>
        <p:spPr>
          <a:xfrm>
            <a:off x="532478" y="4146326"/>
            <a:ext cx="1279621" cy="2631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SUBMIT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07D36-F7F5-4B40-9973-9D4B8044B8D8}"/>
              </a:ext>
            </a:extLst>
          </p:cNvPr>
          <p:cNvSpPr txBox="1"/>
          <p:nvPr/>
        </p:nvSpPr>
        <p:spPr>
          <a:xfrm>
            <a:off x="39603" y="2319283"/>
            <a:ext cx="72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UserId</a:t>
            </a:r>
            <a:r>
              <a:rPr lang="en-US" sz="1400" dirty="0"/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F0E8E1-7CEB-AA4D-A9D3-5B5DF203C06A}"/>
              </a:ext>
            </a:extLst>
          </p:cNvPr>
          <p:cNvSpPr txBox="1"/>
          <p:nvPr/>
        </p:nvSpPr>
        <p:spPr>
          <a:xfrm>
            <a:off x="45397" y="2578288"/>
            <a:ext cx="112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Name: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FFC9EA-BA65-F34A-A1F9-CA2AE43AF80E}"/>
              </a:ext>
            </a:extLst>
          </p:cNvPr>
          <p:cNvSpPr txBox="1"/>
          <p:nvPr/>
        </p:nvSpPr>
        <p:spPr>
          <a:xfrm>
            <a:off x="32443" y="2868810"/>
            <a:ext cx="1130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*Address: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C0D5E4-9A01-A841-9D98-57A4A778BFAE}"/>
              </a:ext>
            </a:extLst>
          </p:cNvPr>
          <p:cNvSpPr txBox="1"/>
          <p:nvPr/>
        </p:nvSpPr>
        <p:spPr>
          <a:xfrm>
            <a:off x="66559" y="3102330"/>
            <a:ext cx="1130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4957AA-8A28-674D-9019-3BD4E7F504C6}"/>
              </a:ext>
            </a:extLst>
          </p:cNvPr>
          <p:cNvSpPr txBox="1"/>
          <p:nvPr/>
        </p:nvSpPr>
        <p:spPr>
          <a:xfrm>
            <a:off x="0" y="3474475"/>
            <a:ext cx="101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Email: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F831CF-2B70-9049-9282-F14AF1E9BB04}"/>
              </a:ext>
            </a:extLst>
          </p:cNvPr>
          <p:cNvSpPr txBox="1"/>
          <p:nvPr/>
        </p:nvSpPr>
        <p:spPr>
          <a:xfrm>
            <a:off x="1279485" y="2329248"/>
            <a:ext cx="96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7BAAB2-AC32-0C4A-8605-7E7063836686}"/>
              </a:ext>
            </a:extLst>
          </p:cNvPr>
          <p:cNvSpPr txBox="1"/>
          <p:nvPr/>
        </p:nvSpPr>
        <p:spPr>
          <a:xfrm>
            <a:off x="1422741" y="2589911"/>
            <a:ext cx="1042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Last Name: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1F23C0-445F-7A45-B1D0-D72082AFF414}"/>
              </a:ext>
            </a:extLst>
          </p:cNvPr>
          <p:cNvSpPr txBox="1"/>
          <p:nvPr/>
        </p:nvSpPr>
        <p:spPr>
          <a:xfrm>
            <a:off x="1408472" y="2894527"/>
            <a:ext cx="1130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City: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AAADB-E77F-0E45-AC19-53D7FC9E79DD}"/>
              </a:ext>
            </a:extLst>
          </p:cNvPr>
          <p:cNvSpPr txBox="1"/>
          <p:nvPr/>
        </p:nvSpPr>
        <p:spPr>
          <a:xfrm>
            <a:off x="1058376" y="3183214"/>
            <a:ext cx="912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ZipCode</a:t>
            </a:r>
            <a:r>
              <a:rPr lang="en-US" sz="1400" dirty="0"/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F87814-19F2-C14F-949E-93C0F45FC0D6}"/>
              </a:ext>
            </a:extLst>
          </p:cNvPr>
          <p:cNvSpPr txBox="1"/>
          <p:nvPr/>
        </p:nvSpPr>
        <p:spPr>
          <a:xfrm>
            <a:off x="1207811" y="3462155"/>
            <a:ext cx="85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*Phone Number: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643154-F4C8-4E4C-B610-BBB6F71C5253}"/>
              </a:ext>
            </a:extLst>
          </p:cNvPr>
          <p:cNvSpPr txBox="1"/>
          <p:nvPr/>
        </p:nvSpPr>
        <p:spPr>
          <a:xfrm>
            <a:off x="40905" y="3867038"/>
            <a:ext cx="1872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Security Questions: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74F7D-C168-2249-9733-74454EF72D8D}"/>
              </a:ext>
            </a:extLst>
          </p:cNvPr>
          <p:cNvSpPr/>
          <p:nvPr/>
        </p:nvSpPr>
        <p:spPr>
          <a:xfrm>
            <a:off x="994734" y="2672722"/>
            <a:ext cx="426154" cy="144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BC5880-D388-2E49-BCD8-4CB5A53443A5}"/>
              </a:ext>
            </a:extLst>
          </p:cNvPr>
          <p:cNvSpPr/>
          <p:nvPr/>
        </p:nvSpPr>
        <p:spPr>
          <a:xfrm>
            <a:off x="880316" y="2965697"/>
            <a:ext cx="514021" cy="1469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38B9DE-0289-7845-A7CC-70F72AA3BC85}"/>
              </a:ext>
            </a:extLst>
          </p:cNvPr>
          <p:cNvSpPr/>
          <p:nvPr/>
        </p:nvSpPr>
        <p:spPr>
          <a:xfrm>
            <a:off x="2177706" y="2398538"/>
            <a:ext cx="503614" cy="1859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F14477-22C5-9B46-ADE2-E2631B6A86AB}"/>
              </a:ext>
            </a:extLst>
          </p:cNvPr>
          <p:cNvSpPr/>
          <p:nvPr/>
        </p:nvSpPr>
        <p:spPr>
          <a:xfrm>
            <a:off x="2397384" y="2682468"/>
            <a:ext cx="436611" cy="1439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B47A8B-8EE4-5041-9E64-4371CEFB0492}"/>
              </a:ext>
            </a:extLst>
          </p:cNvPr>
          <p:cNvSpPr/>
          <p:nvPr/>
        </p:nvSpPr>
        <p:spPr>
          <a:xfrm>
            <a:off x="1849498" y="2960202"/>
            <a:ext cx="626960" cy="1965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48943D-CE63-154D-9C28-681093F612C5}"/>
              </a:ext>
            </a:extLst>
          </p:cNvPr>
          <p:cNvSpPr/>
          <p:nvPr/>
        </p:nvSpPr>
        <p:spPr>
          <a:xfrm>
            <a:off x="617698" y="3176248"/>
            <a:ext cx="498888" cy="1889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07F40B-2658-3E40-BC77-386CE6AF9D45}"/>
              </a:ext>
            </a:extLst>
          </p:cNvPr>
          <p:cNvSpPr/>
          <p:nvPr/>
        </p:nvSpPr>
        <p:spPr>
          <a:xfrm>
            <a:off x="1880334" y="3259957"/>
            <a:ext cx="565288" cy="200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BF369F-C264-AC47-9D95-1EA5A93D876D}"/>
              </a:ext>
            </a:extLst>
          </p:cNvPr>
          <p:cNvSpPr/>
          <p:nvPr/>
        </p:nvSpPr>
        <p:spPr>
          <a:xfrm>
            <a:off x="699796" y="3561243"/>
            <a:ext cx="511360" cy="2048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47321A-170E-AA4F-BD0F-69F5BAABF682}"/>
              </a:ext>
            </a:extLst>
          </p:cNvPr>
          <p:cNvSpPr/>
          <p:nvPr/>
        </p:nvSpPr>
        <p:spPr>
          <a:xfrm>
            <a:off x="1970835" y="3586510"/>
            <a:ext cx="728385" cy="2264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8A2DF7-9060-1B4D-8CAF-4A29B54CF612}"/>
              </a:ext>
            </a:extLst>
          </p:cNvPr>
          <p:cNvSpPr/>
          <p:nvPr/>
        </p:nvSpPr>
        <p:spPr>
          <a:xfrm>
            <a:off x="1588869" y="3940697"/>
            <a:ext cx="679948" cy="1831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FCBA58-40BC-1E4D-B232-61432811221E}"/>
              </a:ext>
            </a:extLst>
          </p:cNvPr>
          <p:cNvSpPr/>
          <p:nvPr/>
        </p:nvSpPr>
        <p:spPr>
          <a:xfrm>
            <a:off x="127233" y="4968229"/>
            <a:ext cx="2420054" cy="1833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8A6F6-A3DD-3E45-B467-4A203F49F1E2}"/>
              </a:ext>
            </a:extLst>
          </p:cNvPr>
          <p:cNvSpPr/>
          <p:nvPr/>
        </p:nvSpPr>
        <p:spPr>
          <a:xfrm>
            <a:off x="303105" y="5108032"/>
            <a:ext cx="1787449" cy="274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RESET PASSWORD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F9D997-5BC8-A748-913F-55EBF41C66B3}"/>
              </a:ext>
            </a:extLst>
          </p:cNvPr>
          <p:cNvSpPr/>
          <p:nvPr/>
        </p:nvSpPr>
        <p:spPr>
          <a:xfrm>
            <a:off x="761680" y="5703621"/>
            <a:ext cx="814811" cy="1296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105DCD-A331-AF41-9E60-0301A4CC9F2F}"/>
              </a:ext>
            </a:extLst>
          </p:cNvPr>
          <p:cNvSpPr/>
          <p:nvPr/>
        </p:nvSpPr>
        <p:spPr>
          <a:xfrm>
            <a:off x="1353293" y="5912952"/>
            <a:ext cx="768351" cy="163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7E20C8-F83C-5942-9036-B4EDF7AEC7E2}"/>
              </a:ext>
            </a:extLst>
          </p:cNvPr>
          <p:cNvSpPr/>
          <p:nvPr/>
        </p:nvSpPr>
        <p:spPr>
          <a:xfrm>
            <a:off x="1533116" y="6058121"/>
            <a:ext cx="723105" cy="2214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6DECA7-20CE-FD44-9CC1-7287355CB9BA}"/>
              </a:ext>
            </a:extLst>
          </p:cNvPr>
          <p:cNvSpPr txBox="1"/>
          <p:nvPr/>
        </p:nvSpPr>
        <p:spPr>
          <a:xfrm>
            <a:off x="69038" y="5597084"/>
            <a:ext cx="1512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UserId</a:t>
            </a:r>
            <a:r>
              <a:rPr lang="en-US" sz="1400" dirty="0"/>
              <a:t>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9ABAF0-5935-354E-9EB4-17D4F81A0E7D}"/>
              </a:ext>
            </a:extLst>
          </p:cNvPr>
          <p:cNvSpPr txBox="1"/>
          <p:nvPr/>
        </p:nvSpPr>
        <p:spPr>
          <a:xfrm>
            <a:off x="69038" y="5860146"/>
            <a:ext cx="132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Password: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AF581A-5AF7-E54A-8380-5462F7B124D8}"/>
              </a:ext>
            </a:extLst>
          </p:cNvPr>
          <p:cNvSpPr txBox="1"/>
          <p:nvPr/>
        </p:nvSpPr>
        <p:spPr>
          <a:xfrm>
            <a:off x="39603" y="6049586"/>
            <a:ext cx="202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Reenter Password: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DD33A1-7B97-3C43-96A4-8A1465F654A4}"/>
              </a:ext>
            </a:extLst>
          </p:cNvPr>
          <p:cNvSpPr/>
          <p:nvPr/>
        </p:nvSpPr>
        <p:spPr>
          <a:xfrm>
            <a:off x="458463" y="6558516"/>
            <a:ext cx="1231439" cy="1962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SUBMIT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B2D21A-E929-7040-9BB0-B3CB95F5AD46}"/>
              </a:ext>
            </a:extLst>
          </p:cNvPr>
          <p:cNvSpPr/>
          <p:nvPr/>
        </p:nvSpPr>
        <p:spPr>
          <a:xfrm>
            <a:off x="1533116" y="6336587"/>
            <a:ext cx="777963" cy="1759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8E40A5-032C-1246-9B8C-5DD8FB91BA6A}"/>
              </a:ext>
            </a:extLst>
          </p:cNvPr>
          <p:cNvSpPr txBox="1"/>
          <p:nvPr/>
        </p:nvSpPr>
        <p:spPr>
          <a:xfrm>
            <a:off x="32443" y="6248597"/>
            <a:ext cx="167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Security Questions: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7C1A10-0DB9-674F-9649-30A1D363B6B9}"/>
              </a:ext>
            </a:extLst>
          </p:cNvPr>
          <p:cNvSpPr/>
          <p:nvPr/>
        </p:nvSpPr>
        <p:spPr>
          <a:xfrm>
            <a:off x="48230" y="2031627"/>
            <a:ext cx="2891269" cy="2694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688DB2-D060-5442-BF6D-D5BA0497F921}"/>
              </a:ext>
            </a:extLst>
          </p:cNvPr>
          <p:cNvSpPr txBox="1"/>
          <p:nvPr/>
        </p:nvSpPr>
        <p:spPr>
          <a:xfrm>
            <a:off x="7188591" y="12098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35B0C5-02F7-CB44-A0C4-A0562484BCC6}"/>
              </a:ext>
            </a:extLst>
          </p:cNvPr>
          <p:cNvSpPr/>
          <p:nvPr/>
        </p:nvSpPr>
        <p:spPr>
          <a:xfrm>
            <a:off x="3082233" y="82339"/>
            <a:ext cx="3584331" cy="37512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22D68D2-9B5D-0842-BF8C-C840E4213007}"/>
              </a:ext>
            </a:extLst>
          </p:cNvPr>
          <p:cNvSpPr txBox="1"/>
          <p:nvPr/>
        </p:nvSpPr>
        <p:spPr>
          <a:xfrm>
            <a:off x="3316906" y="187789"/>
            <a:ext cx="1435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Welcome User1</a:t>
            </a:r>
          </a:p>
        </p:txBody>
      </p:sp>
      <p:pic>
        <p:nvPicPr>
          <p:cNvPr id="91" name="Graphic 90" descr="User">
            <a:extLst>
              <a:ext uri="{FF2B5EF4-FFF2-40B4-BE49-F238E27FC236}">
                <a16:creationId xmlns:a16="http://schemas.microsoft.com/office/drawing/2014/main" id="{D98F68DE-0756-C94D-8837-2B2688C1E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2522" y="225450"/>
            <a:ext cx="348099" cy="258088"/>
          </a:xfrm>
          <a:prstGeom prst="rect">
            <a:avLst/>
          </a:prstGeom>
        </p:spPr>
      </p:pic>
      <p:pic>
        <p:nvPicPr>
          <p:cNvPr id="92" name="Graphic 91" descr="Wheelbarrow">
            <a:extLst>
              <a:ext uri="{FF2B5EF4-FFF2-40B4-BE49-F238E27FC236}">
                <a16:creationId xmlns:a16="http://schemas.microsoft.com/office/drawing/2014/main" id="{5610F233-1149-0A4E-8A5F-7D1E93049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8801" y="137162"/>
            <a:ext cx="359526" cy="359526"/>
          </a:xfrm>
          <a:prstGeom prst="rect">
            <a:avLst/>
          </a:prstGeom>
        </p:spPr>
      </p:pic>
      <p:sp>
        <p:nvSpPr>
          <p:cNvPr id="93" name="Triangle 92">
            <a:extLst>
              <a:ext uri="{FF2B5EF4-FFF2-40B4-BE49-F238E27FC236}">
                <a16:creationId xmlns:a16="http://schemas.microsoft.com/office/drawing/2014/main" id="{C9DA95A5-78DC-9246-B108-28E593F513DB}"/>
              </a:ext>
            </a:extLst>
          </p:cNvPr>
          <p:cNvSpPr/>
          <p:nvPr/>
        </p:nvSpPr>
        <p:spPr>
          <a:xfrm rot="10636980" flipH="1">
            <a:off x="5300396" y="299212"/>
            <a:ext cx="158258" cy="16894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A5705D-1CAF-164D-A330-0EAEEF8EA470}"/>
              </a:ext>
            </a:extLst>
          </p:cNvPr>
          <p:cNvSpPr txBox="1"/>
          <p:nvPr/>
        </p:nvSpPr>
        <p:spPr>
          <a:xfrm>
            <a:off x="4917223" y="347590"/>
            <a:ext cx="648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Cart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B6B76F0-7852-A84A-AFD6-FA042BACF0EB}"/>
              </a:ext>
            </a:extLst>
          </p:cNvPr>
          <p:cNvSpPr/>
          <p:nvPr/>
        </p:nvSpPr>
        <p:spPr>
          <a:xfrm>
            <a:off x="3079615" y="708969"/>
            <a:ext cx="3329126" cy="4728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B9B111CC-50D0-284B-9A9A-BC636CAA9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499" y="789814"/>
            <a:ext cx="355234" cy="29637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445F63F-512F-FD48-81D2-1B9B81B2FD88}"/>
              </a:ext>
            </a:extLst>
          </p:cNvPr>
          <p:cNvSpPr txBox="1"/>
          <p:nvPr/>
        </p:nvSpPr>
        <p:spPr>
          <a:xfrm>
            <a:off x="3541492" y="751808"/>
            <a:ext cx="265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Categories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3EB4C11-71F5-8546-811B-6E4B3094AB57}"/>
              </a:ext>
            </a:extLst>
          </p:cNvPr>
          <p:cNvSpPr/>
          <p:nvPr/>
        </p:nvSpPr>
        <p:spPr>
          <a:xfrm>
            <a:off x="5129433" y="1204714"/>
            <a:ext cx="1390813" cy="14723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7A0D45B-17BD-7A42-914E-4B94DFF15D99}"/>
              </a:ext>
            </a:extLst>
          </p:cNvPr>
          <p:cNvSpPr txBox="1"/>
          <p:nvPr/>
        </p:nvSpPr>
        <p:spPr>
          <a:xfrm>
            <a:off x="5248846" y="1192608"/>
            <a:ext cx="17787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Household </a:t>
            </a:r>
          </a:p>
          <a:p>
            <a:r>
              <a:rPr lang="en-US" sz="1400" b="1" dirty="0"/>
              <a:t>Car</a:t>
            </a:r>
          </a:p>
          <a:p>
            <a:r>
              <a:rPr lang="en-US" sz="1400" dirty="0"/>
              <a:t>Furniture</a:t>
            </a:r>
          </a:p>
          <a:p>
            <a:r>
              <a:rPr lang="en-US" sz="1400" dirty="0"/>
              <a:t>Fashion</a:t>
            </a:r>
          </a:p>
          <a:p>
            <a:r>
              <a:rPr lang="en-US" sz="1400" dirty="0"/>
              <a:t>Electronics</a:t>
            </a:r>
          </a:p>
          <a:p>
            <a:r>
              <a:rPr lang="en-US" sz="1400" dirty="0"/>
              <a:t>Bikes</a:t>
            </a:r>
          </a:p>
          <a:p>
            <a:r>
              <a:rPr lang="en-US" sz="1400" dirty="0"/>
              <a:t>Art-Paintings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08CDBD-8A55-3D4E-B01A-822CD026EE78}"/>
              </a:ext>
            </a:extLst>
          </p:cNvPr>
          <p:cNvCxnSpPr>
            <a:cxnSpLocks/>
          </p:cNvCxnSpPr>
          <p:nvPr/>
        </p:nvCxnSpPr>
        <p:spPr>
          <a:xfrm>
            <a:off x="3041552" y="560334"/>
            <a:ext cx="3584331" cy="567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Graphic 100" descr="Car">
            <a:extLst>
              <a:ext uri="{FF2B5EF4-FFF2-40B4-BE49-F238E27FC236}">
                <a16:creationId xmlns:a16="http://schemas.microsoft.com/office/drawing/2014/main" id="{CCC9F669-B74D-8C41-AEB9-9AD9C6C75F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9883" y="1235445"/>
            <a:ext cx="560435" cy="560435"/>
          </a:xfrm>
          <a:prstGeom prst="rect">
            <a:avLst/>
          </a:prstGeom>
        </p:spPr>
      </p:pic>
      <p:pic>
        <p:nvPicPr>
          <p:cNvPr id="102" name="Graphic 101" descr="Taxi">
            <a:extLst>
              <a:ext uri="{FF2B5EF4-FFF2-40B4-BE49-F238E27FC236}">
                <a16:creationId xmlns:a16="http://schemas.microsoft.com/office/drawing/2014/main" id="{CBA80DA7-C1EA-DE40-8182-5F67804E3B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0860" y="2733233"/>
            <a:ext cx="559159" cy="55915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0580A32-6F52-914F-AD25-6A6CD080252C}"/>
              </a:ext>
            </a:extLst>
          </p:cNvPr>
          <p:cNvSpPr txBox="1"/>
          <p:nvPr/>
        </p:nvSpPr>
        <p:spPr>
          <a:xfrm>
            <a:off x="3869712" y="1650334"/>
            <a:ext cx="1426768" cy="37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CC74604-AAE8-2D43-AADF-2AECD94325C1}"/>
              </a:ext>
            </a:extLst>
          </p:cNvPr>
          <p:cNvSpPr txBox="1"/>
          <p:nvPr/>
        </p:nvSpPr>
        <p:spPr>
          <a:xfrm>
            <a:off x="3137980" y="1331792"/>
            <a:ext cx="98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Car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2C92E6-9DEC-0B46-A6D8-D1DEB8EA75E5}"/>
              </a:ext>
            </a:extLst>
          </p:cNvPr>
          <p:cNvSpPr txBox="1"/>
          <p:nvPr/>
        </p:nvSpPr>
        <p:spPr>
          <a:xfrm>
            <a:off x="3246370" y="2887667"/>
            <a:ext cx="1050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Car 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411FDB-015E-8A4F-A32D-761DE1290CAF}"/>
              </a:ext>
            </a:extLst>
          </p:cNvPr>
          <p:cNvSpPr txBox="1"/>
          <p:nvPr/>
        </p:nvSpPr>
        <p:spPr>
          <a:xfrm>
            <a:off x="3086879" y="3407354"/>
            <a:ext cx="209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1,2,…….14,15 - Pagination</a:t>
            </a:r>
          </a:p>
        </p:txBody>
      </p:sp>
      <p:pic>
        <p:nvPicPr>
          <p:cNvPr id="107" name="Graphic 106" descr="Checkmark">
            <a:extLst>
              <a:ext uri="{FF2B5EF4-FFF2-40B4-BE49-F238E27FC236}">
                <a16:creationId xmlns:a16="http://schemas.microsoft.com/office/drawing/2014/main" id="{F6BA2D56-9A19-ED4F-94C3-20090BB82E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18801" y="2888955"/>
            <a:ext cx="306489" cy="306489"/>
          </a:xfrm>
          <a:prstGeom prst="rect">
            <a:avLst/>
          </a:prstGeom>
        </p:spPr>
      </p:pic>
      <p:sp>
        <p:nvSpPr>
          <p:cNvPr id="108" name="Frame 107">
            <a:extLst>
              <a:ext uri="{FF2B5EF4-FFF2-40B4-BE49-F238E27FC236}">
                <a16:creationId xmlns:a16="http://schemas.microsoft.com/office/drawing/2014/main" id="{E6962794-F5C6-7A4E-9315-0AE33D502BE6}"/>
              </a:ext>
            </a:extLst>
          </p:cNvPr>
          <p:cNvSpPr/>
          <p:nvPr/>
        </p:nvSpPr>
        <p:spPr>
          <a:xfrm>
            <a:off x="3128822" y="2741713"/>
            <a:ext cx="2167658" cy="550680"/>
          </a:xfrm>
          <a:prstGeom prst="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89F1AF-1798-FE4F-BA7A-8CF4BD57DDF6}"/>
              </a:ext>
            </a:extLst>
          </p:cNvPr>
          <p:cNvSpPr/>
          <p:nvPr/>
        </p:nvSpPr>
        <p:spPr>
          <a:xfrm>
            <a:off x="5106118" y="3351084"/>
            <a:ext cx="656532" cy="3670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NEXT</a:t>
            </a:r>
          </a:p>
        </p:txBody>
      </p:sp>
      <p:pic>
        <p:nvPicPr>
          <p:cNvPr id="110" name="Graphic 109" descr="Single gear">
            <a:extLst>
              <a:ext uri="{FF2B5EF4-FFF2-40B4-BE49-F238E27FC236}">
                <a16:creationId xmlns:a16="http://schemas.microsoft.com/office/drawing/2014/main" id="{B4C807D6-4F75-4A45-84A9-1C47A030FC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8912" y="195217"/>
            <a:ext cx="261626" cy="271951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406390A5-AC59-E347-8FC8-FAB4D97BCC4E}"/>
              </a:ext>
            </a:extLst>
          </p:cNvPr>
          <p:cNvSpPr/>
          <p:nvPr/>
        </p:nvSpPr>
        <p:spPr>
          <a:xfrm>
            <a:off x="5248846" y="533851"/>
            <a:ext cx="1241696" cy="5951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Your Account</a:t>
            </a:r>
          </a:p>
          <a:p>
            <a:r>
              <a:rPr lang="en-US" sz="1400" dirty="0"/>
              <a:t>Rent Item</a:t>
            </a:r>
          </a:p>
          <a:p>
            <a:r>
              <a:rPr lang="en-US" sz="1400" dirty="0"/>
              <a:t>Logout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7B871BA-694F-584F-82C9-D09370969EED}"/>
              </a:ext>
            </a:extLst>
          </p:cNvPr>
          <p:cNvCxnSpPr>
            <a:cxnSpLocks/>
          </p:cNvCxnSpPr>
          <p:nvPr/>
        </p:nvCxnSpPr>
        <p:spPr>
          <a:xfrm>
            <a:off x="4739515" y="523627"/>
            <a:ext cx="575392" cy="234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A1FAD41-9764-6D40-8B62-C8EFA0BA6BD2}"/>
              </a:ext>
            </a:extLst>
          </p:cNvPr>
          <p:cNvCxnSpPr>
            <a:cxnSpLocks/>
          </p:cNvCxnSpPr>
          <p:nvPr/>
        </p:nvCxnSpPr>
        <p:spPr>
          <a:xfrm>
            <a:off x="4317839" y="1072029"/>
            <a:ext cx="1299310" cy="386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63BCC64-E22E-AE4E-B196-4AB2FFCB6D28}"/>
              </a:ext>
            </a:extLst>
          </p:cNvPr>
          <p:cNvSpPr/>
          <p:nvPr/>
        </p:nvSpPr>
        <p:spPr>
          <a:xfrm>
            <a:off x="3013272" y="3842599"/>
            <a:ext cx="2598811" cy="2974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2D01F96-71A0-D149-9C95-60B149D7AB29}"/>
              </a:ext>
            </a:extLst>
          </p:cNvPr>
          <p:cNvSpPr/>
          <p:nvPr/>
        </p:nvSpPr>
        <p:spPr>
          <a:xfrm>
            <a:off x="3179636" y="4042450"/>
            <a:ext cx="1945654" cy="26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3043448-8F5E-5F42-A0A6-0B67253825EF}"/>
              </a:ext>
            </a:extLst>
          </p:cNvPr>
          <p:cNvSpPr txBox="1"/>
          <p:nvPr/>
        </p:nvSpPr>
        <p:spPr>
          <a:xfrm>
            <a:off x="3286468" y="4019211"/>
            <a:ext cx="189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 Owner of the Item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4F43737-D019-2D41-8236-C9DA57F69334}"/>
              </a:ext>
            </a:extLst>
          </p:cNvPr>
          <p:cNvSpPr/>
          <p:nvPr/>
        </p:nvSpPr>
        <p:spPr>
          <a:xfrm>
            <a:off x="4177428" y="4413812"/>
            <a:ext cx="849783" cy="271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1C2EC34-7C2B-A14B-81EA-D44C4182C549}"/>
              </a:ext>
            </a:extLst>
          </p:cNvPr>
          <p:cNvSpPr/>
          <p:nvPr/>
        </p:nvSpPr>
        <p:spPr>
          <a:xfrm>
            <a:off x="3179636" y="6461691"/>
            <a:ext cx="801903" cy="260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5BC9EBD-6997-2448-93DB-919A764A394A}"/>
              </a:ext>
            </a:extLst>
          </p:cNvPr>
          <p:cNvSpPr txBox="1"/>
          <p:nvPr/>
        </p:nvSpPr>
        <p:spPr>
          <a:xfrm>
            <a:off x="3128821" y="4400391"/>
            <a:ext cx="1189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Name 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34FFA25-A7F9-F443-B958-B7FBDD6F8CD3}"/>
              </a:ext>
            </a:extLst>
          </p:cNvPr>
          <p:cNvSpPr txBox="1"/>
          <p:nvPr/>
        </p:nvSpPr>
        <p:spPr>
          <a:xfrm>
            <a:off x="3158247" y="4487398"/>
            <a:ext cx="16203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400" dirty="0"/>
              <a:t>Category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FA64038-865A-1942-BE2E-727F2CFE0CD5}"/>
              </a:ext>
            </a:extLst>
          </p:cNvPr>
          <p:cNvSpPr txBox="1"/>
          <p:nvPr/>
        </p:nvSpPr>
        <p:spPr>
          <a:xfrm>
            <a:off x="3128821" y="4865504"/>
            <a:ext cx="1341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400" dirty="0"/>
              <a:t>Condition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B28ED82-6A78-DE4F-8C9F-711819075932}"/>
              </a:ext>
            </a:extLst>
          </p:cNvPr>
          <p:cNvSpPr txBox="1"/>
          <p:nvPr/>
        </p:nvSpPr>
        <p:spPr>
          <a:xfrm>
            <a:off x="3160431" y="5199026"/>
            <a:ext cx="245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400" dirty="0"/>
              <a:t>Description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A5C62CA-6F1D-1E46-8D7D-9CB8BEE3D196}"/>
              </a:ext>
            </a:extLst>
          </p:cNvPr>
          <p:cNvSpPr txBox="1"/>
          <p:nvPr/>
        </p:nvSpPr>
        <p:spPr>
          <a:xfrm>
            <a:off x="3102444" y="5524727"/>
            <a:ext cx="1138320" cy="588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400" dirty="0"/>
              <a:t>Price per day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A5127F1-17A8-0243-9315-820BCAA33173}"/>
              </a:ext>
            </a:extLst>
          </p:cNvPr>
          <p:cNvSpPr txBox="1"/>
          <p:nvPr/>
        </p:nvSpPr>
        <p:spPr>
          <a:xfrm>
            <a:off x="3062277" y="5813943"/>
            <a:ext cx="245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400" dirty="0"/>
              <a:t>Photos Upload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4156FE0-C09B-8843-A264-C799710B5F9F}"/>
              </a:ext>
            </a:extLst>
          </p:cNvPr>
          <p:cNvSpPr txBox="1"/>
          <p:nvPr/>
        </p:nvSpPr>
        <p:spPr>
          <a:xfrm>
            <a:off x="3222880" y="6450331"/>
            <a:ext cx="1505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Edit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6DB960E-6B37-D345-9119-5D5F4A18682F}"/>
              </a:ext>
            </a:extLst>
          </p:cNvPr>
          <p:cNvSpPr/>
          <p:nvPr/>
        </p:nvSpPr>
        <p:spPr>
          <a:xfrm>
            <a:off x="3997955" y="4737036"/>
            <a:ext cx="1127336" cy="252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BFA74D9-F6B3-3F46-BDB7-489BFEC1B71E}"/>
              </a:ext>
            </a:extLst>
          </p:cNvPr>
          <p:cNvSpPr/>
          <p:nvPr/>
        </p:nvSpPr>
        <p:spPr>
          <a:xfrm>
            <a:off x="3947203" y="5164342"/>
            <a:ext cx="1158915" cy="195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D456430-05CE-2F4D-BC78-4F68FD5CE313}"/>
              </a:ext>
            </a:extLst>
          </p:cNvPr>
          <p:cNvSpPr/>
          <p:nvPr/>
        </p:nvSpPr>
        <p:spPr>
          <a:xfrm>
            <a:off x="4146338" y="5517291"/>
            <a:ext cx="880874" cy="204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8338BE0-90D9-484E-8340-8672AAA8D5B7}"/>
              </a:ext>
            </a:extLst>
          </p:cNvPr>
          <p:cNvSpPr/>
          <p:nvPr/>
        </p:nvSpPr>
        <p:spPr>
          <a:xfrm>
            <a:off x="4162017" y="5850681"/>
            <a:ext cx="943942" cy="182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A46B244-2179-5C4A-B448-54C1A2EBF4CD}"/>
              </a:ext>
            </a:extLst>
          </p:cNvPr>
          <p:cNvSpPr/>
          <p:nvPr/>
        </p:nvSpPr>
        <p:spPr>
          <a:xfrm>
            <a:off x="4288103" y="6090228"/>
            <a:ext cx="1329072" cy="22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Click to upload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58C8A1B-F5CD-BD4D-AC21-50BF09030557}"/>
              </a:ext>
            </a:extLst>
          </p:cNvPr>
          <p:cNvSpPr/>
          <p:nvPr/>
        </p:nvSpPr>
        <p:spPr>
          <a:xfrm>
            <a:off x="4103588" y="6448403"/>
            <a:ext cx="665499" cy="303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2022D9E-1612-1544-AD2C-4CC947F4B060}"/>
              </a:ext>
            </a:extLst>
          </p:cNvPr>
          <p:cNvSpPr/>
          <p:nvPr/>
        </p:nvSpPr>
        <p:spPr>
          <a:xfrm>
            <a:off x="4862247" y="6385411"/>
            <a:ext cx="692803" cy="41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8" name="Flowchart: Merge 35">
            <a:extLst>
              <a:ext uri="{FF2B5EF4-FFF2-40B4-BE49-F238E27FC236}">
                <a16:creationId xmlns:a16="http://schemas.microsoft.com/office/drawing/2014/main" id="{92B088B8-1645-684D-8273-C4134E20EF4F}"/>
              </a:ext>
            </a:extLst>
          </p:cNvPr>
          <p:cNvSpPr/>
          <p:nvPr/>
        </p:nvSpPr>
        <p:spPr>
          <a:xfrm>
            <a:off x="4825814" y="4838422"/>
            <a:ext cx="201397" cy="117143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Merge 36">
            <a:extLst>
              <a:ext uri="{FF2B5EF4-FFF2-40B4-BE49-F238E27FC236}">
                <a16:creationId xmlns:a16="http://schemas.microsoft.com/office/drawing/2014/main" id="{D5C97BA2-90A1-E049-9E0D-F9CE7189E6AA}"/>
              </a:ext>
            </a:extLst>
          </p:cNvPr>
          <p:cNvSpPr/>
          <p:nvPr/>
        </p:nvSpPr>
        <p:spPr>
          <a:xfrm>
            <a:off x="4851250" y="5280801"/>
            <a:ext cx="201397" cy="983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3D46B61-A691-2848-9233-62F24A7D6258}"/>
              </a:ext>
            </a:extLst>
          </p:cNvPr>
          <p:cNvSpPr/>
          <p:nvPr/>
        </p:nvSpPr>
        <p:spPr>
          <a:xfrm>
            <a:off x="5612083" y="4089521"/>
            <a:ext cx="1013800" cy="748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Electronics</a:t>
            </a:r>
          </a:p>
          <a:p>
            <a:r>
              <a:rPr lang="en-US" sz="1400" dirty="0"/>
              <a:t>Bikes</a:t>
            </a:r>
          </a:p>
          <a:p>
            <a:r>
              <a:rPr lang="en-US" sz="1400" dirty="0"/>
              <a:t>Cars</a:t>
            </a:r>
          </a:p>
          <a:p>
            <a:r>
              <a:rPr lang="en-US" sz="1400" dirty="0"/>
              <a:t>Furniture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BDAC7FA-FA5D-F141-87AB-926AAA0D8EBE}"/>
              </a:ext>
            </a:extLst>
          </p:cNvPr>
          <p:cNvSpPr/>
          <p:nvPr/>
        </p:nvSpPr>
        <p:spPr>
          <a:xfrm>
            <a:off x="5730785" y="5011607"/>
            <a:ext cx="842718" cy="8390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/>
              <a:t>Excellent</a:t>
            </a:r>
          </a:p>
          <a:p>
            <a:r>
              <a:rPr lang="en-US" sz="1400" dirty="0"/>
              <a:t>Good</a:t>
            </a:r>
          </a:p>
          <a:p>
            <a:r>
              <a:rPr lang="en-US" sz="1400" dirty="0"/>
              <a:t>Average</a:t>
            </a:r>
          </a:p>
          <a:p>
            <a:r>
              <a:rPr lang="en-US" sz="1400" dirty="0"/>
              <a:t>Not Bad</a:t>
            </a:r>
          </a:p>
          <a:p>
            <a:endParaRPr lang="en-US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899EDD2-F0EC-1245-8594-0C7953D283AA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5125291" y="4528018"/>
            <a:ext cx="486792" cy="33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233F575-12B9-EB40-8746-7F0D213FE6FB}"/>
              </a:ext>
            </a:extLst>
          </p:cNvPr>
          <p:cNvCxnSpPr>
            <a:cxnSpLocks/>
          </p:cNvCxnSpPr>
          <p:nvPr/>
        </p:nvCxnSpPr>
        <p:spPr>
          <a:xfrm flipV="1">
            <a:off x="5034005" y="5336498"/>
            <a:ext cx="712210" cy="25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532AF0F-45E5-594D-B866-27351F6335AE}"/>
              </a:ext>
            </a:extLst>
          </p:cNvPr>
          <p:cNvSpPr/>
          <p:nvPr/>
        </p:nvSpPr>
        <p:spPr>
          <a:xfrm>
            <a:off x="6684095" y="53262"/>
            <a:ext cx="3080129" cy="3480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179EB27-13A4-5E4E-B661-2F2A97E78B8A}"/>
              </a:ext>
            </a:extLst>
          </p:cNvPr>
          <p:cNvSpPr/>
          <p:nvPr/>
        </p:nvSpPr>
        <p:spPr>
          <a:xfrm>
            <a:off x="6787531" y="137162"/>
            <a:ext cx="1626004" cy="365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8D48961-8624-0948-8C86-62CBF8D24BED}"/>
              </a:ext>
            </a:extLst>
          </p:cNvPr>
          <p:cNvSpPr txBox="1"/>
          <p:nvPr/>
        </p:nvSpPr>
        <p:spPr>
          <a:xfrm>
            <a:off x="6744036" y="194977"/>
            <a:ext cx="1808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of the Item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135F2D8-7ACF-3843-A902-5D26E06E40AC}"/>
              </a:ext>
            </a:extLst>
          </p:cNvPr>
          <p:cNvSpPr/>
          <p:nvPr/>
        </p:nvSpPr>
        <p:spPr>
          <a:xfrm>
            <a:off x="6962686" y="573794"/>
            <a:ext cx="607989" cy="24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5D261B4-7D3C-E34D-B90D-879E69B67ABF}"/>
              </a:ext>
            </a:extLst>
          </p:cNvPr>
          <p:cNvSpPr/>
          <p:nvPr/>
        </p:nvSpPr>
        <p:spPr>
          <a:xfrm>
            <a:off x="7674673" y="560334"/>
            <a:ext cx="1578496" cy="257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 of the Item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1181036-163A-F341-8A35-225A46D773B0}"/>
              </a:ext>
            </a:extLst>
          </p:cNvPr>
          <p:cNvSpPr/>
          <p:nvPr/>
        </p:nvSpPr>
        <p:spPr>
          <a:xfrm>
            <a:off x="6772198" y="920137"/>
            <a:ext cx="1577798" cy="315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Pickup Location</a:t>
            </a:r>
          </a:p>
        </p:txBody>
      </p:sp>
      <p:pic>
        <p:nvPicPr>
          <p:cNvPr id="165" name="Graphic 164" descr="Dollar">
            <a:extLst>
              <a:ext uri="{FF2B5EF4-FFF2-40B4-BE49-F238E27FC236}">
                <a16:creationId xmlns:a16="http://schemas.microsoft.com/office/drawing/2014/main" id="{57B98934-4595-824D-9938-88A0C2C267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59072" y="598278"/>
            <a:ext cx="353798" cy="191536"/>
          </a:xfrm>
          <a:prstGeom prst="rect">
            <a:avLst/>
          </a:prstGeom>
        </p:spPr>
      </p:pic>
      <p:pic>
        <p:nvPicPr>
          <p:cNvPr id="166" name="Graphic 165" descr="Marker">
            <a:extLst>
              <a:ext uri="{FF2B5EF4-FFF2-40B4-BE49-F238E27FC236}">
                <a16:creationId xmlns:a16="http://schemas.microsoft.com/office/drawing/2014/main" id="{A50ECB4B-DD19-0445-B9BC-83DB7D2E7C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37128" y="980823"/>
            <a:ext cx="318177" cy="274350"/>
          </a:xfrm>
          <a:prstGeom prst="rect">
            <a:avLst/>
          </a:prstGeom>
        </p:spPr>
      </p:pic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C2B0F50-584B-DD46-997A-7E6BA0303430}"/>
              </a:ext>
            </a:extLst>
          </p:cNvPr>
          <p:cNvCxnSpPr>
            <a:cxnSpLocks/>
          </p:cNvCxnSpPr>
          <p:nvPr/>
        </p:nvCxnSpPr>
        <p:spPr>
          <a:xfrm>
            <a:off x="6722311" y="1337937"/>
            <a:ext cx="3070971" cy="3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AEA04F5-43BD-FF4B-AA70-A5A48DE2ABB9}"/>
              </a:ext>
            </a:extLst>
          </p:cNvPr>
          <p:cNvSpPr/>
          <p:nvPr/>
        </p:nvSpPr>
        <p:spPr>
          <a:xfrm>
            <a:off x="6801699" y="1400517"/>
            <a:ext cx="2288805" cy="396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5482ACC-5EB1-7541-8699-F847D3B4857E}"/>
              </a:ext>
            </a:extLst>
          </p:cNvPr>
          <p:cNvSpPr txBox="1"/>
          <p:nvPr/>
        </p:nvSpPr>
        <p:spPr>
          <a:xfrm>
            <a:off x="6757851" y="1429349"/>
            <a:ext cx="3035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Condition of the item (Good)</a:t>
            </a:r>
          </a:p>
          <a:p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185A05E-C3DB-134F-8973-05003409C20E}"/>
              </a:ext>
            </a:extLst>
          </p:cNvPr>
          <p:cNvSpPr/>
          <p:nvPr/>
        </p:nvSpPr>
        <p:spPr>
          <a:xfrm>
            <a:off x="6801700" y="1857128"/>
            <a:ext cx="2582058" cy="495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Complete Description of the Item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8797372-6537-EA4F-A988-540659D4B93D}"/>
              </a:ext>
            </a:extLst>
          </p:cNvPr>
          <p:cNvSpPr/>
          <p:nvPr/>
        </p:nvSpPr>
        <p:spPr>
          <a:xfrm>
            <a:off x="8437266" y="920136"/>
            <a:ext cx="1231626" cy="277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2" name="Graphic 171" descr="Star">
            <a:extLst>
              <a:ext uri="{FF2B5EF4-FFF2-40B4-BE49-F238E27FC236}">
                <a16:creationId xmlns:a16="http://schemas.microsoft.com/office/drawing/2014/main" id="{A5E5184A-F883-AF4E-B658-6CFA6E5F6A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9357273" y="927200"/>
            <a:ext cx="247845" cy="247845"/>
          </a:xfrm>
          <a:prstGeom prst="rect">
            <a:avLst/>
          </a:prstGeom>
        </p:spPr>
      </p:pic>
      <p:pic>
        <p:nvPicPr>
          <p:cNvPr id="173" name="Graphic 172" descr="Star">
            <a:extLst>
              <a:ext uri="{FF2B5EF4-FFF2-40B4-BE49-F238E27FC236}">
                <a16:creationId xmlns:a16="http://schemas.microsoft.com/office/drawing/2014/main" id="{F826798E-F8F9-E142-9B94-B579BD091F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8900483" y="931086"/>
            <a:ext cx="245109" cy="290766"/>
          </a:xfrm>
          <a:prstGeom prst="rect">
            <a:avLst/>
          </a:prstGeom>
        </p:spPr>
      </p:pic>
      <p:pic>
        <p:nvPicPr>
          <p:cNvPr id="174" name="Graphic 173" descr="Star">
            <a:extLst>
              <a:ext uri="{FF2B5EF4-FFF2-40B4-BE49-F238E27FC236}">
                <a16:creationId xmlns:a16="http://schemas.microsoft.com/office/drawing/2014/main" id="{D6B79A61-7572-EE4B-93D6-6A4A86B735C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8648174" y="945406"/>
            <a:ext cx="275335" cy="275335"/>
          </a:xfrm>
          <a:prstGeom prst="rect">
            <a:avLst/>
          </a:prstGeom>
        </p:spPr>
      </p:pic>
      <p:pic>
        <p:nvPicPr>
          <p:cNvPr id="175" name="Graphic 174" descr="Star">
            <a:extLst>
              <a:ext uri="{FF2B5EF4-FFF2-40B4-BE49-F238E27FC236}">
                <a16:creationId xmlns:a16="http://schemas.microsoft.com/office/drawing/2014/main" id="{ACCDD57F-344D-534F-94BB-962DD41A13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8439973" y="959753"/>
            <a:ext cx="250069" cy="250069"/>
          </a:xfrm>
          <a:prstGeom prst="rect">
            <a:avLst/>
          </a:prstGeom>
        </p:spPr>
      </p:pic>
      <p:pic>
        <p:nvPicPr>
          <p:cNvPr id="176" name="Graphic 175" descr="Star">
            <a:extLst>
              <a:ext uri="{FF2B5EF4-FFF2-40B4-BE49-F238E27FC236}">
                <a16:creationId xmlns:a16="http://schemas.microsoft.com/office/drawing/2014/main" id="{A24D06C6-06B8-1447-B596-0CF87913B74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9121844" y="959752"/>
            <a:ext cx="261913" cy="261913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48DEC509-6305-3442-9A4A-889281A11C7B}"/>
              </a:ext>
            </a:extLst>
          </p:cNvPr>
          <p:cNvSpPr/>
          <p:nvPr/>
        </p:nvSpPr>
        <p:spPr>
          <a:xfrm>
            <a:off x="6795416" y="3176248"/>
            <a:ext cx="1163234" cy="357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5009947-6B55-C54A-ACF6-1FF875135FDD}"/>
              </a:ext>
            </a:extLst>
          </p:cNvPr>
          <p:cNvSpPr txBox="1"/>
          <p:nvPr/>
        </p:nvSpPr>
        <p:spPr>
          <a:xfrm>
            <a:off x="6787004" y="3194344"/>
            <a:ext cx="137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Reviews…………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27417FC-6DEF-A147-A1DE-6A0947F7EF75}"/>
              </a:ext>
            </a:extLst>
          </p:cNvPr>
          <p:cNvSpPr/>
          <p:nvPr/>
        </p:nvSpPr>
        <p:spPr>
          <a:xfrm>
            <a:off x="6817089" y="2433366"/>
            <a:ext cx="1141560" cy="571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Graphic 179" descr="User">
            <a:extLst>
              <a:ext uri="{FF2B5EF4-FFF2-40B4-BE49-F238E27FC236}">
                <a16:creationId xmlns:a16="http://schemas.microsoft.com/office/drawing/2014/main" id="{4EC66416-95AC-C149-8A1E-367580E23EF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0966" y="2543180"/>
            <a:ext cx="260757" cy="311077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BAB6FD71-0BD6-9145-99B4-E125CAC78F94}"/>
              </a:ext>
            </a:extLst>
          </p:cNvPr>
          <p:cNvSpPr txBox="1"/>
          <p:nvPr/>
        </p:nvSpPr>
        <p:spPr>
          <a:xfrm>
            <a:off x="7068508" y="2522246"/>
            <a:ext cx="71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Owner Details</a:t>
            </a:r>
          </a:p>
        </p:txBody>
      </p:sp>
      <p:sp>
        <p:nvSpPr>
          <p:cNvPr id="182" name="Rectangle: Rounded Corners 40">
            <a:extLst>
              <a:ext uri="{FF2B5EF4-FFF2-40B4-BE49-F238E27FC236}">
                <a16:creationId xmlns:a16="http://schemas.microsoft.com/office/drawing/2014/main" id="{57959D48-19D8-AC46-B5DA-2139FBE986B5}"/>
              </a:ext>
            </a:extLst>
          </p:cNvPr>
          <p:cNvSpPr/>
          <p:nvPr/>
        </p:nvSpPr>
        <p:spPr>
          <a:xfrm>
            <a:off x="8189337" y="3029748"/>
            <a:ext cx="895999" cy="3560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to Cart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DBC1762-6A47-CA44-B9D4-506636277C27}"/>
              </a:ext>
            </a:extLst>
          </p:cNvPr>
          <p:cNvSpPr/>
          <p:nvPr/>
        </p:nvSpPr>
        <p:spPr>
          <a:xfrm>
            <a:off x="6715055" y="3647177"/>
            <a:ext cx="5004866" cy="3139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4EB17B5-A20B-5147-9D8B-E487BD1393BB}"/>
              </a:ext>
            </a:extLst>
          </p:cNvPr>
          <p:cNvSpPr/>
          <p:nvPr/>
        </p:nvSpPr>
        <p:spPr>
          <a:xfrm>
            <a:off x="6851273" y="3766050"/>
            <a:ext cx="1309006" cy="274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Cart Items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6227DCB-3FD1-6344-A206-F4BF36BF6CF3}"/>
              </a:ext>
            </a:extLst>
          </p:cNvPr>
          <p:cNvCxnSpPr>
            <a:cxnSpLocks/>
          </p:cNvCxnSpPr>
          <p:nvPr/>
        </p:nvCxnSpPr>
        <p:spPr>
          <a:xfrm>
            <a:off x="6722311" y="4326988"/>
            <a:ext cx="5035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338C899-E208-2D4D-B995-D764DD6B946C}"/>
              </a:ext>
            </a:extLst>
          </p:cNvPr>
          <p:cNvCxnSpPr>
            <a:cxnSpLocks/>
          </p:cNvCxnSpPr>
          <p:nvPr/>
        </p:nvCxnSpPr>
        <p:spPr>
          <a:xfrm>
            <a:off x="6740972" y="5680823"/>
            <a:ext cx="5035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7126F37-0CA2-6E47-B0F9-3CA0CB59D257}"/>
              </a:ext>
            </a:extLst>
          </p:cNvPr>
          <p:cNvCxnSpPr>
            <a:cxnSpLocks/>
          </p:cNvCxnSpPr>
          <p:nvPr/>
        </p:nvCxnSpPr>
        <p:spPr>
          <a:xfrm>
            <a:off x="6684095" y="6816875"/>
            <a:ext cx="5035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2FBEFC2-E7E4-734F-BC4D-3CE98E0A149B}"/>
              </a:ext>
            </a:extLst>
          </p:cNvPr>
          <p:cNvSpPr/>
          <p:nvPr/>
        </p:nvSpPr>
        <p:spPr>
          <a:xfrm>
            <a:off x="6764210" y="4408544"/>
            <a:ext cx="893089" cy="820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Item 1 Image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36F0F18-E635-D74D-98B9-99063798ADFB}"/>
              </a:ext>
            </a:extLst>
          </p:cNvPr>
          <p:cNvSpPr txBox="1"/>
          <p:nvPr/>
        </p:nvSpPr>
        <p:spPr>
          <a:xfrm>
            <a:off x="7685444" y="4384747"/>
            <a:ext cx="26106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Name</a:t>
            </a:r>
          </a:p>
          <a:p>
            <a:r>
              <a:rPr lang="en-US" sz="1400" dirty="0"/>
              <a:t>Owner Name</a:t>
            </a:r>
          </a:p>
          <a:p>
            <a:r>
              <a:rPr lang="en-US" dirty="0"/>
              <a:t> 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CAAE6F8-5036-5C4D-8DDE-CDC7FDB20631}"/>
              </a:ext>
            </a:extLst>
          </p:cNvPr>
          <p:cNvSpPr/>
          <p:nvPr/>
        </p:nvSpPr>
        <p:spPr>
          <a:xfrm>
            <a:off x="7741636" y="4955565"/>
            <a:ext cx="826588" cy="299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A1A5423-20BB-9E4A-959E-35524C873AE7}"/>
              </a:ext>
            </a:extLst>
          </p:cNvPr>
          <p:cNvSpPr txBox="1"/>
          <p:nvPr/>
        </p:nvSpPr>
        <p:spPr>
          <a:xfrm>
            <a:off x="7788253" y="4947033"/>
            <a:ext cx="74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Qty</a:t>
            </a:r>
          </a:p>
        </p:txBody>
      </p:sp>
      <p:sp>
        <p:nvSpPr>
          <p:cNvPr id="197" name="Flowchart: Merge 13">
            <a:extLst>
              <a:ext uri="{FF2B5EF4-FFF2-40B4-BE49-F238E27FC236}">
                <a16:creationId xmlns:a16="http://schemas.microsoft.com/office/drawing/2014/main" id="{C05CA8D7-6580-6344-8C66-2C934DFBBAF7}"/>
              </a:ext>
            </a:extLst>
          </p:cNvPr>
          <p:cNvSpPr/>
          <p:nvPr/>
        </p:nvSpPr>
        <p:spPr>
          <a:xfrm>
            <a:off x="8203094" y="5050770"/>
            <a:ext cx="210441" cy="1919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D2C475C-30C3-004A-BDA4-F955B693C0CF}"/>
              </a:ext>
            </a:extLst>
          </p:cNvPr>
          <p:cNvSpPr/>
          <p:nvPr/>
        </p:nvSpPr>
        <p:spPr>
          <a:xfrm>
            <a:off x="8923509" y="4966457"/>
            <a:ext cx="601043" cy="276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Cost</a:t>
            </a:r>
          </a:p>
        </p:txBody>
      </p:sp>
      <p:pic>
        <p:nvPicPr>
          <p:cNvPr id="199" name="Graphic 198" descr="Dollar">
            <a:extLst>
              <a:ext uri="{FF2B5EF4-FFF2-40B4-BE49-F238E27FC236}">
                <a16:creationId xmlns:a16="http://schemas.microsoft.com/office/drawing/2014/main" id="{EC6F7FED-D8E9-4D46-B83D-88CD18B6B8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2238" y="5002659"/>
            <a:ext cx="434003" cy="220654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08EDA8FE-F374-944E-9956-48B4551D2DC9}"/>
              </a:ext>
            </a:extLst>
          </p:cNvPr>
          <p:cNvSpPr/>
          <p:nvPr/>
        </p:nvSpPr>
        <p:spPr>
          <a:xfrm>
            <a:off x="9606720" y="4970908"/>
            <a:ext cx="845790" cy="228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01" name="Flowchart: Merge 17">
            <a:extLst>
              <a:ext uri="{FF2B5EF4-FFF2-40B4-BE49-F238E27FC236}">
                <a16:creationId xmlns:a16="http://schemas.microsoft.com/office/drawing/2014/main" id="{EFF85048-FEAF-5346-86C0-AF694BB136A4}"/>
              </a:ext>
            </a:extLst>
          </p:cNvPr>
          <p:cNvSpPr/>
          <p:nvPr/>
        </p:nvSpPr>
        <p:spPr>
          <a:xfrm>
            <a:off x="10089590" y="5041989"/>
            <a:ext cx="206532" cy="11590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2C8400D-280F-1E4E-9E10-9E02D6FC539F}"/>
              </a:ext>
            </a:extLst>
          </p:cNvPr>
          <p:cNvSpPr txBox="1"/>
          <p:nvPr/>
        </p:nvSpPr>
        <p:spPr>
          <a:xfrm>
            <a:off x="9546075" y="4969299"/>
            <a:ext cx="79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Days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0D3B6E1-E2BB-6545-9D8E-6DE555667C33}"/>
              </a:ext>
            </a:extLst>
          </p:cNvPr>
          <p:cNvSpPr/>
          <p:nvPr/>
        </p:nvSpPr>
        <p:spPr>
          <a:xfrm>
            <a:off x="8189337" y="3782252"/>
            <a:ext cx="1212363" cy="494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" name="Graphic 203" descr="User">
            <a:extLst>
              <a:ext uri="{FF2B5EF4-FFF2-40B4-BE49-F238E27FC236}">
                <a16:creationId xmlns:a16="http://schemas.microsoft.com/office/drawing/2014/main" id="{6C3D8A10-58BC-DE49-9D84-64C49C074A1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9133" y="3829230"/>
            <a:ext cx="273427" cy="326192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14AC8B99-7CFC-9442-95F7-BB82E8BA23CE}"/>
              </a:ext>
            </a:extLst>
          </p:cNvPr>
          <p:cNvSpPr txBox="1"/>
          <p:nvPr/>
        </p:nvSpPr>
        <p:spPr>
          <a:xfrm>
            <a:off x="8403096" y="3774077"/>
            <a:ext cx="107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Name</a:t>
            </a:r>
          </a:p>
          <a:p>
            <a:r>
              <a:rPr lang="en-US" sz="1400" dirty="0"/>
              <a:t>Address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53C7617-939B-644C-AE05-D9727B09AB6D}"/>
              </a:ext>
            </a:extLst>
          </p:cNvPr>
          <p:cNvSpPr/>
          <p:nvPr/>
        </p:nvSpPr>
        <p:spPr>
          <a:xfrm>
            <a:off x="6893786" y="5392085"/>
            <a:ext cx="959072" cy="23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6EDC2AF-6C42-1142-A577-DDC2BE0789D2}"/>
              </a:ext>
            </a:extLst>
          </p:cNvPr>
          <p:cNvSpPr/>
          <p:nvPr/>
        </p:nvSpPr>
        <p:spPr>
          <a:xfrm>
            <a:off x="7921790" y="5394434"/>
            <a:ext cx="1431092" cy="245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Save for later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BB5693FD-F2E8-4F4C-A10A-20698A36D098}"/>
              </a:ext>
            </a:extLst>
          </p:cNvPr>
          <p:cNvSpPr/>
          <p:nvPr/>
        </p:nvSpPr>
        <p:spPr>
          <a:xfrm>
            <a:off x="6795416" y="5725148"/>
            <a:ext cx="879257" cy="48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Item 1 Image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8A27271-CCA6-774E-8603-3914C5E4B955}"/>
              </a:ext>
            </a:extLst>
          </p:cNvPr>
          <p:cNvSpPr txBox="1"/>
          <p:nvPr/>
        </p:nvSpPr>
        <p:spPr>
          <a:xfrm>
            <a:off x="7671383" y="5649476"/>
            <a:ext cx="26106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Name</a:t>
            </a:r>
          </a:p>
          <a:p>
            <a:r>
              <a:rPr lang="en-US" sz="1400" dirty="0"/>
              <a:t>Owner Name</a:t>
            </a:r>
          </a:p>
          <a:p>
            <a:r>
              <a:rPr lang="en-US" dirty="0"/>
              <a:t> 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C62BE9B2-F196-504F-921D-8292C95297C5}"/>
              </a:ext>
            </a:extLst>
          </p:cNvPr>
          <p:cNvSpPr/>
          <p:nvPr/>
        </p:nvSpPr>
        <p:spPr>
          <a:xfrm>
            <a:off x="7734811" y="6093311"/>
            <a:ext cx="749384" cy="333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313434B-0538-364D-8BE2-1FC92B78D375}"/>
              </a:ext>
            </a:extLst>
          </p:cNvPr>
          <p:cNvSpPr/>
          <p:nvPr/>
        </p:nvSpPr>
        <p:spPr>
          <a:xfrm>
            <a:off x="9481195" y="6219903"/>
            <a:ext cx="647543" cy="292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12" name="Flowchart: Merge 29">
            <a:extLst>
              <a:ext uri="{FF2B5EF4-FFF2-40B4-BE49-F238E27FC236}">
                <a16:creationId xmlns:a16="http://schemas.microsoft.com/office/drawing/2014/main" id="{CA7ADC89-F7BC-0541-8FB7-0C6B2E9BD933}"/>
              </a:ext>
            </a:extLst>
          </p:cNvPr>
          <p:cNvSpPr/>
          <p:nvPr/>
        </p:nvSpPr>
        <p:spPr>
          <a:xfrm>
            <a:off x="8189337" y="6248598"/>
            <a:ext cx="146310" cy="21309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lowchart: Merge 30">
            <a:extLst>
              <a:ext uri="{FF2B5EF4-FFF2-40B4-BE49-F238E27FC236}">
                <a16:creationId xmlns:a16="http://schemas.microsoft.com/office/drawing/2014/main" id="{30216929-2939-0D42-9814-643233416D1C}"/>
              </a:ext>
            </a:extLst>
          </p:cNvPr>
          <p:cNvSpPr/>
          <p:nvPr/>
        </p:nvSpPr>
        <p:spPr>
          <a:xfrm>
            <a:off x="9902228" y="6319215"/>
            <a:ext cx="212444" cy="159005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1B8FB8C-9868-A64F-90DF-11866F3B04DD}"/>
              </a:ext>
            </a:extLst>
          </p:cNvPr>
          <p:cNvSpPr txBox="1"/>
          <p:nvPr/>
        </p:nvSpPr>
        <p:spPr>
          <a:xfrm>
            <a:off x="7693289" y="6165735"/>
            <a:ext cx="724112" cy="31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Qty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169EE25-3A10-EE4E-B300-19CCAC1CBE24}"/>
              </a:ext>
            </a:extLst>
          </p:cNvPr>
          <p:cNvSpPr txBox="1"/>
          <p:nvPr/>
        </p:nvSpPr>
        <p:spPr>
          <a:xfrm>
            <a:off x="9496572" y="6204806"/>
            <a:ext cx="79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Days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E15F0EF-0086-3741-AF98-2FB1619C577D}"/>
              </a:ext>
            </a:extLst>
          </p:cNvPr>
          <p:cNvSpPr/>
          <p:nvPr/>
        </p:nvSpPr>
        <p:spPr>
          <a:xfrm>
            <a:off x="6823495" y="6510607"/>
            <a:ext cx="1236038" cy="253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E7E251E-531D-CD4C-8EF2-C916DA48F0AC}"/>
              </a:ext>
            </a:extLst>
          </p:cNvPr>
          <p:cNvSpPr/>
          <p:nvPr/>
        </p:nvSpPr>
        <p:spPr>
          <a:xfrm>
            <a:off x="8189337" y="6521562"/>
            <a:ext cx="1431092" cy="245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Save for later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011D394-B5B8-5840-9B6B-B6C269F73F2D}"/>
              </a:ext>
            </a:extLst>
          </p:cNvPr>
          <p:cNvSpPr/>
          <p:nvPr/>
        </p:nvSpPr>
        <p:spPr>
          <a:xfrm>
            <a:off x="8730688" y="6165735"/>
            <a:ext cx="514091" cy="263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Cost</a:t>
            </a:r>
          </a:p>
        </p:txBody>
      </p:sp>
      <p:pic>
        <p:nvPicPr>
          <p:cNvPr id="219" name="Graphic 218" descr="Dollar">
            <a:extLst>
              <a:ext uri="{FF2B5EF4-FFF2-40B4-BE49-F238E27FC236}">
                <a16:creationId xmlns:a16="http://schemas.microsoft.com/office/drawing/2014/main" id="{51EFE248-9E3E-4049-AB55-B29861CC30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23236" y="6167005"/>
            <a:ext cx="429581" cy="218406"/>
          </a:xfrm>
          <a:prstGeom prst="rect">
            <a:avLst/>
          </a:prstGeom>
        </p:spPr>
      </p:pic>
      <p:sp>
        <p:nvSpPr>
          <p:cNvPr id="220" name="Rectangle: Rounded Corners 37">
            <a:extLst>
              <a:ext uri="{FF2B5EF4-FFF2-40B4-BE49-F238E27FC236}">
                <a16:creationId xmlns:a16="http://schemas.microsoft.com/office/drawing/2014/main" id="{3000AA7B-5CDF-384E-BE48-6363D599BFFD}"/>
              </a:ext>
            </a:extLst>
          </p:cNvPr>
          <p:cNvSpPr/>
          <p:nvPr/>
        </p:nvSpPr>
        <p:spPr>
          <a:xfrm>
            <a:off x="9936313" y="6357363"/>
            <a:ext cx="1783608" cy="3983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Confirm and Check out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DBFA5F6-463C-B44C-BE2C-F23CE22EFE94}"/>
              </a:ext>
            </a:extLst>
          </p:cNvPr>
          <p:cNvSpPr/>
          <p:nvPr/>
        </p:nvSpPr>
        <p:spPr>
          <a:xfrm>
            <a:off x="9867038" y="53262"/>
            <a:ext cx="2262253" cy="3533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7F170F0-4F13-A949-A0B4-0C6F7C1CF8BF}"/>
              </a:ext>
            </a:extLst>
          </p:cNvPr>
          <p:cNvSpPr/>
          <p:nvPr/>
        </p:nvSpPr>
        <p:spPr>
          <a:xfrm>
            <a:off x="10243747" y="185789"/>
            <a:ext cx="1734009" cy="454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Confirmation Page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8DAD04D-2605-154F-AF63-D0EDD6CC0DE0}"/>
              </a:ext>
            </a:extLst>
          </p:cNvPr>
          <p:cNvSpPr/>
          <p:nvPr/>
        </p:nvSpPr>
        <p:spPr>
          <a:xfrm>
            <a:off x="10243748" y="749918"/>
            <a:ext cx="1784130" cy="505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Order Placed Successfully…..!!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6B86F79-61C0-1244-9835-78797D8B3718}"/>
              </a:ext>
            </a:extLst>
          </p:cNvPr>
          <p:cNvSpPr/>
          <p:nvPr/>
        </p:nvSpPr>
        <p:spPr>
          <a:xfrm>
            <a:off x="9954231" y="1426869"/>
            <a:ext cx="2101781" cy="85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5002A75-B302-694D-8EA9-8506705CE528}"/>
              </a:ext>
            </a:extLst>
          </p:cNvPr>
          <p:cNvSpPr/>
          <p:nvPr/>
        </p:nvSpPr>
        <p:spPr>
          <a:xfrm>
            <a:off x="9933756" y="2518470"/>
            <a:ext cx="2170577" cy="956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0A167AE-3B67-1F4E-A922-D29A062C30B3}"/>
              </a:ext>
            </a:extLst>
          </p:cNvPr>
          <p:cNvSpPr txBox="1"/>
          <p:nvPr/>
        </p:nvSpPr>
        <p:spPr>
          <a:xfrm>
            <a:off x="9924251" y="1416662"/>
            <a:ext cx="1795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Name</a:t>
            </a:r>
          </a:p>
          <a:p>
            <a:r>
              <a:rPr lang="en-US" sz="1400" dirty="0"/>
              <a:t>Owner Name                </a:t>
            </a:r>
          </a:p>
          <a:p>
            <a:r>
              <a:rPr lang="en-US" sz="1400" dirty="0"/>
              <a:t>Owner Location</a:t>
            </a:r>
          </a:p>
          <a:p>
            <a:r>
              <a:rPr lang="en-US" sz="1400" dirty="0"/>
              <a:t>Cost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C2D2DB0-CFAB-7142-BF81-473A7D05A2E1}"/>
              </a:ext>
            </a:extLst>
          </p:cNvPr>
          <p:cNvSpPr txBox="1"/>
          <p:nvPr/>
        </p:nvSpPr>
        <p:spPr>
          <a:xfrm>
            <a:off x="9933757" y="2541157"/>
            <a:ext cx="1461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Name</a:t>
            </a:r>
          </a:p>
          <a:p>
            <a:r>
              <a:rPr lang="en-US" sz="1400" dirty="0"/>
              <a:t>Owner Name                </a:t>
            </a:r>
          </a:p>
          <a:p>
            <a:r>
              <a:rPr lang="en-US" sz="1400" dirty="0"/>
              <a:t>Owner Location</a:t>
            </a:r>
          </a:p>
          <a:p>
            <a:r>
              <a:rPr lang="en-US" sz="1400" dirty="0"/>
              <a:t>Cost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A16F3EF-4064-0747-9487-D3D35D16467B}"/>
              </a:ext>
            </a:extLst>
          </p:cNvPr>
          <p:cNvSpPr txBox="1"/>
          <p:nvPr/>
        </p:nvSpPr>
        <p:spPr>
          <a:xfrm>
            <a:off x="11021736" y="1469607"/>
            <a:ext cx="144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Pick up Date</a:t>
            </a:r>
          </a:p>
          <a:p>
            <a:r>
              <a:rPr lang="en-US" sz="1400" dirty="0"/>
              <a:t>Return Date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53902A9-9701-8D45-8557-5F61F95FD0D8}"/>
              </a:ext>
            </a:extLst>
          </p:cNvPr>
          <p:cNvSpPr txBox="1"/>
          <p:nvPr/>
        </p:nvSpPr>
        <p:spPr>
          <a:xfrm>
            <a:off x="10983519" y="2556038"/>
            <a:ext cx="147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Pick up Date</a:t>
            </a:r>
          </a:p>
          <a:p>
            <a:r>
              <a:rPr lang="en-US" sz="1400" dirty="0"/>
              <a:t>Return Date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F32A82C-9CA0-D148-B711-E2083C1291DF}"/>
              </a:ext>
            </a:extLst>
          </p:cNvPr>
          <p:cNvCxnSpPr>
            <a:cxnSpLocks/>
          </p:cNvCxnSpPr>
          <p:nvPr/>
        </p:nvCxnSpPr>
        <p:spPr>
          <a:xfrm flipH="1">
            <a:off x="1353293" y="1220741"/>
            <a:ext cx="179823" cy="85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9C167BF-8F3A-7340-B299-7E648E48FB73}"/>
              </a:ext>
            </a:extLst>
          </p:cNvPr>
          <p:cNvCxnSpPr>
            <a:cxnSpLocks/>
          </p:cNvCxnSpPr>
          <p:nvPr/>
        </p:nvCxnSpPr>
        <p:spPr>
          <a:xfrm>
            <a:off x="799169" y="1793575"/>
            <a:ext cx="99850" cy="333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6BAD3E11-531B-3043-A445-139D36CC59DA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1051539" y="354494"/>
            <a:ext cx="2010983" cy="11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13E2F53-F5EE-6F45-93CA-BE68B5169349}"/>
              </a:ext>
            </a:extLst>
          </p:cNvPr>
          <p:cNvCxnSpPr/>
          <p:nvPr/>
        </p:nvCxnSpPr>
        <p:spPr>
          <a:xfrm>
            <a:off x="3520840" y="306117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DB42D64-B33B-8547-89FE-285743F8A0C8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4714803" y="348866"/>
            <a:ext cx="2029233" cy="219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C1028BF-7744-DA47-8DD9-EBF94C8E755D}"/>
              </a:ext>
            </a:extLst>
          </p:cNvPr>
          <p:cNvCxnSpPr>
            <a:cxnSpLocks/>
          </p:cNvCxnSpPr>
          <p:nvPr/>
        </p:nvCxnSpPr>
        <p:spPr>
          <a:xfrm>
            <a:off x="8549492" y="3231926"/>
            <a:ext cx="56374" cy="43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FC686EE3-8525-9241-A9D0-312D2C9A0BFA}"/>
              </a:ext>
            </a:extLst>
          </p:cNvPr>
          <p:cNvCxnSpPr>
            <a:cxnSpLocks/>
            <a:stCxn id="182" idx="3"/>
          </p:cNvCxnSpPr>
          <p:nvPr/>
        </p:nvCxnSpPr>
        <p:spPr>
          <a:xfrm flipV="1">
            <a:off x="9085336" y="967553"/>
            <a:ext cx="768060" cy="224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661C48-BDE9-7F43-B203-4C2A4B8F87B0}"/>
              </a:ext>
            </a:extLst>
          </p:cNvPr>
          <p:cNvSpPr txBox="1"/>
          <p:nvPr/>
        </p:nvSpPr>
        <p:spPr>
          <a:xfrm>
            <a:off x="4054207" y="3161841"/>
            <a:ext cx="275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Thank you</a:t>
            </a:r>
            <a:r>
              <a:rPr lang="en-US" sz="36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22753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F9BEC4-C7F6-2141-81F9-6CFE055BB616}"/>
              </a:ext>
            </a:extLst>
          </p:cNvPr>
          <p:cNvSpPr/>
          <p:nvPr/>
        </p:nvSpPr>
        <p:spPr>
          <a:xfrm>
            <a:off x="72862" y="685800"/>
            <a:ext cx="5616740" cy="5486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AFA34-20A7-1948-816F-FEAD8A21B883}"/>
              </a:ext>
            </a:extLst>
          </p:cNvPr>
          <p:cNvSpPr/>
          <p:nvPr/>
        </p:nvSpPr>
        <p:spPr>
          <a:xfrm>
            <a:off x="788416" y="872291"/>
            <a:ext cx="4425696" cy="4864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0B793-AA27-C24B-B620-6D54944B587E}"/>
              </a:ext>
            </a:extLst>
          </p:cNvPr>
          <p:cNvSpPr/>
          <p:nvPr/>
        </p:nvSpPr>
        <p:spPr>
          <a:xfrm>
            <a:off x="2873248" y="2048256"/>
            <a:ext cx="2145792" cy="43891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9BCAC-186C-614C-8937-7B7D148BE3FE}"/>
              </a:ext>
            </a:extLst>
          </p:cNvPr>
          <p:cNvSpPr/>
          <p:nvPr/>
        </p:nvSpPr>
        <p:spPr>
          <a:xfrm>
            <a:off x="2873248" y="2962066"/>
            <a:ext cx="2145792" cy="43891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315AC-EFD8-664B-9307-39CEE35A9340}"/>
              </a:ext>
            </a:extLst>
          </p:cNvPr>
          <p:cNvSpPr/>
          <p:nvPr/>
        </p:nvSpPr>
        <p:spPr>
          <a:xfrm>
            <a:off x="1215136" y="3983722"/>
            <a:ext cx="1658112" cy="585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18157-5CD4-1C4D-ADD5-0C5594333317}"/>
              </a:ext>
            </a:extLst>
          </p:cNvPr>
          <p:cNvSpPr txBox="1"/>
          <p:nvPr/>
        </p:nvSpPr>
        <p:spPr>
          <a:xfrm>
            <a:off x="1202944" y="2201389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UserName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DAB81-9A32-AE47-BBDC-53326EBBE2D3}"/>
              </a:ext>
            </a:extLst>
          </p:cNvPr>
          <p:cNvSpPr txBox="1"/>
          <p:nvPr/>
        </p:nvSpPr>
        <p:spPr>
          <a:xfrm>
            <a:off x="1215136" y="3077076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FB382-2A13-3E4E-AA81-4F6130ABCADC}"/>
              </a:ext>
            </a:extLst>
          </p:cNvPr>
          <p:cNvSpPr txBox="1"/>
          <p:nvPr/>
        </p:nvSpPr>
        <p:spPr>
          <a:xfrm>
            <a:off x="1198299" y="4732307"/>
            <a:ext cx="20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New user?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18055-0349-5A42-BF34-C32829DE7570}"/>
              </a:ext>
            </a:extLst>
          </p:cNvPr>
          <p:cNvSpPr txBox="1"/>
          <p:nvPr/>
        </p:nvSpPr>
        <p:spPr>
          <a:xfrm>
            <a:off x="1215136" y="5229267"/>
            <a:ext cx="192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Forgot Password?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EB2F7C-C063-A142-A009-DE87B22CF1A9}"/>
              </a:ext>
            </a:extLst>
          </p:cNvPr>
          <p:cNvSpPr/>
          <p:nvPr/>
        </p:nvSpPr>
        <p:spPr>
          <a:xfrm>
            <a:off x="1812544" y="1102505"/>
            <a:ext cx="2377440" cy="512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B56A2-6892-214C-BAF2-A4B6E73C9954}"/>
              </a:ext>
            </a:extLst>
          </p:cNvPr>
          <p:cNvSpPr txBox="1"/>
          <p:nvPr/>
        </p:nvSpPr>
        <p:spPr>
          <a:xfrm>
            <a:off x="6502400" y="743856"/>
            <a:ext cx="54283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User Stories - 1 Login Functionality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User I should be able to enter username and password and should be able to login.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new User I should be able create new account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User I should be able to reset my password if I have forgotten.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F394D2-3607-1647-AA08-AD331DD682C8}"/>
              </a:ext>
            </a:extLst>
          </p:cNvPr>
          <p:cNvSpPr/>
          <p:nvPr/>
        </p:nvSpPr>
        <p:spPr>
          <a:xfrm>
            <a:off x="6604000" y="371664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Task Breakdown: </a:t>
            </a:r>
            <a:r>
              <a:rPr lang="en-US" dirty="0"/>
              <a:t>UI page</a:t>
            </a:r>
          </a:p>
          <a:p>
            <a:r>
              <a:rPr lang="en-US" dirty="0"/>
              <a:t>                                Backend: Querying and validating user    credentials.</a:t>
            </a:r>
          </a:p>
          <a:p>
            <a:endParaRPr lang="en-US" dirty="0"/>
          </a:p>
          <a:p>
            <a:r>
              <a:rPr lang="en-US" b="1" dirty="0"/>
              <a:t>Status: </a:t>
            </a:r>
            <a:r>
              <a:rPr lang="en-US" dirty="0"/>
              <a:t>Defined</a:t>
            </a:r>
          </a:p>
        </p:txBody>
      </p:sp>
    </p:spTree>
    <p:extLst>
      <p:ext uri="{BB962C8B-B14F-4D97-AF65-F5344CB8AC3E}">
        <p14:creationId xmlns:p14="http://schemas.microsoft.com/office/powerpoint/2010/main" val="50767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E1A922-54BE-994D-87FB-F080A43803CB}"/>
              </a:ext>
            </a:extLst>
          </p:cNvPr>
          <p:cNvSpPr/>
          <p:nvPr/>
        </p:nvSpPr>
        <p:spPr>
          <a:xfrm>
            <a:off x="103632" y="145143"/>
            <a:ext cx="6720840" cy="6507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46CF2-0B84-2842-99C1-6578272D82C6}"/>
              </a:ext>
            </a:extLst>
          </p:cNvPr>
          <p:cNvSpPr/>
          <p:nvPr/>
        </p:nvSpPr>
        <p:spPr>
          <a:xfrm>
            <a:off x="1720596" y="304781"/>
            <a:ext cx="3486912" cy="420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SIGN-UP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89193-FB52-ED44-BC93-36941F18B433}"/>
              </a:ext>
            </a:extLst>
          </p:cNvPr>
          <p:cNvSpPr/>
          <p:nvPr/>
        </p:nvSpPr>
        <p:spPr>
          <a:xfrm>
            <a:off x="1543812" y="964724"/>
            <a:ext cx="157276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E4D846-10B2-9F47-B7E4-39D254BE081B}"/>
              </a:ext>
            </a:extLst>
          </p:cNvPr>
          <p:cNvSpPr/>
          <p:nvPr/>
        </p:nvSpPr>
        <p:spPr>
          <a:xfrm>
            <a:off x="2081784" y="5324659"/>
            <a:ext cx="2042160" cy="731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SUBMIT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534F1-C5AC-8742-A097-0E2445496D6C}"/>
              </a:ext>
            </a:extLst>
          </p:cNvPr>
          <p:cNvSpPr txBox="1"/>
          <p:nvPr/>
        </p:nvSpPr>
        <p:spPr>
          <a:xfrm>
            <a:off x="357632" y="970909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UserId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6A403-E399-B142-AAFF-3AD7B3B2953E}"/>
              </a:ext>
            </a:extLst>
          </p:cNvPr>
          <p:cNvSpPr txBox="1"/>
          <p:nvPr/>
        </p:nvSpPr>
        <p:spPr>
          <a:xfrm>
            <a:off x="290785" y="1556455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ED28B-49C3-1B47-B424-C1E274784FCC}"/>
              </a:ext>
            </a:extLst>
          </p:cNvPr>
          <p:cNvSpPr txBox="1"/>
          <p:nvPr/>
        </p:nvSpPr>
        <p:spPr>
          <a:xfrm>
            <a:off x="315541" y="2135603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*Address: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94E03D-7161-2B46-B88A-CA3FAC863480}"/>
              </a:ext>
            </a:extLst>
          </p:cNvPr>
          <p:cNvSpPr txBox="1"/>
          <p:nvPr/>
        </p:nvSpPr>
        <p:spPr>
          <a:xfrm>
            <a:off x="399288" y="2919238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18006-CF5F-D942-B1D1-D4D4CE0A1719}"/>
              </a:ext>
            </a:extLst>
          </p:cNvPr>
          <p:cNvSpPr txBox="1"/>
          <p:nvPr/>
        </p:nvSpPr>
        <p:spPr>
          <a:xfrm>
            <a:off x="399288" y="3618412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Email: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00A54-EA0A-754A-82DC-21E08CD893C0}"/>
              </a:ext>
            </a:extLst>
          </p:cNvPr>
          <p:cNvSpPr txBox="1"/>
          <p:nvPr/>
        </p:nvSpPr>
        <p:spPr>
          <a:xfrm>
            <a:off x="3902021" y="987785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707DF1-2FE7-BB43-A19E-6A912076E593}"/>
              </a:ext>
            </a:extLst>
          </p:cNvPr>
          <p:cNvSpPr txBox="1"/>
          <p:nvPr/>
        </p:nvSpPr>
        <p:spPr>
          <a:xfrm>
            <a:off x="3844109" y="1556455"/>
            <a:ext cx="129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Name: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4F1E4-2387-764D-9510-23CB94B29C23}"/>
              </a:ext>
            </a:extLst>
          </p:cNvPr>
          <p:cNvSpPr txBox="1"/>
          <p:nvPr/>
        </p:nvSpPr>
        <p:spPr>
          <a:xfrm>
            <a:off x="3844109" y="2180332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ED2FC5-88A2-5A40-B677-CBF34B66782B}"/>
              </a:ext>
            </a:extLst>
          </p:cNvPr>
          <p:cNvSpPr txBox="1"/>
          <p:nvPr/>
        </p:nvSpPr>
        <p:spPr>
          <a:xfrm>
            <a:off x="3902021" y="2820825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ZipCode</a:t>
            </a:r>
            <a:r>
              <a:rPr lang="en-US" dirty="0"/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B1BC1-ED4E-FC40-9455-8DE0F910F901}"/>
              </a:ext>
            </a:extLst>
          </p:cNvPr>
          <p:cNvSpPr txBox="1"/>
          <p:nvPr/>
        </p:nvSpPr>
        <p:spPr>
          <a:xfrm>
            <a:off x="3444240" y="3591155"/>
            <a:ext cx="190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*Phone Number: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559FB9-A191-D949-A21A-E55C11E465D2}"/>
              </a:ext>
            </a:extLst>
          </p:cNvPr>
          <p:cNvSpPr txBox="1"/>
          <p:nvPr/>
        </p:nvSpPr>
        <p:spPr>
          <a:xfrm>
            <a:off x="304800" y="4213968"/>
            <a:ext cx="144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 Questions: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3ECB24-EE17-514D-9B6C-7451754DE307}"/>
              </a:ext>
            </a:extLst>
          </p:cNvPr>
          <p:cNvSpPr/>
          <p:nvPr/>
        </p:nvSpPr>
        <p:spPr>
          <a:xfrm>
            <a:off x="1543812" y="1539044"/>
            <a:ext cx="157276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9D8C75-0E59-4749-934A-2198B8402B97}"/>
              </a:ext>
            </a:extLst>
          </p:cNvPr>
          <p:cNvSpPr/>
          <p:nvPr/>
        </p:nvSpPr>
        <p:spPr>
          <a:xfrm>
            <a:off x="1554408" y="2161441"/>
            <a:ext cx="157276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EEAAC1-DEC7-BA42-9D55-C8C3439B40D1}"/>
              </a:ext>
            </a:extLst>
          </p:cNvPr>
          <p:cNvSpPr/>
          <p:nvPr/>
        </p:nvSpPr>
        <p:spPr>
          <a:xfrm>
            <a:off x="5143500" y="973435"/>
            <a:ext cx="157276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187DFB-E2A3-3748-8988-7D278E010FC3}"/>
              </a:ext>
            </a:extLst>
          </p:cNvPr>
          <p:cNvSpPr/>
          <p:nvPr/>
        </p:nvSpPr>
        <p:spPr>
          <a:xfrm>
            <a:off x="5187515" y="1559808"/>
            <a:ext cx="157276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529266-FDDC-CE44-9629-9372C65F8252}"/>
              </a:ext>
            </a:extLst>
          </p:cNvPr>
          <p:cNvSpPr/>
          <p:nvPr/>
        </p:nvSpPr>
        <p:spPr>
          <a:xfrm>
            <a:off x="5165925" y="2172498"/>
            <a:ext cx="157276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B29277-F48B-0947-9B58-6866A3F6A082}"/>
              </a:ext>
            </a:extLst>
          </p:cNvPr>
          <p:cNvSpPr/>
          <p:nvPr/>
        </p:nvSpPr>
        <p:spPr>
          <a:xfrm>
            <a:off x="1554408" y="2910455"/>
            <a:ext cx="157276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F62EC-F088-234A-AF41-9F92A033CB56}"/>
              </a:ext>
            </a:extLst>
          </p:cNvPr>
          <p:cNvSpPr/>
          <p:nvPr/>
        </p:nvSpPr>
        <p:spPr>
          <a:xfrm>
            <a:off x="5165925" y="2884847"/>
            <a:ext cx="157276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F72A4E-5C92-574B-8308-D1E2B5A0F3CC}"/>
              </a:ext>
            </a:extLst>
          </p:cNvPr>
          <p:cNvSpPr/>
          <p:nvPr/>
        </p:nvSpPr>
        <p:spPr>
          <a:xfrm>
            <a:off x="1554408" y="3591155"/>
            <a:ext cx="157276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CA763A-ED42-6846-80C8-A47D0BBDA26E}"/>
              </a:ext>
            </a:extLst>
          </p:cNvPr>
          <p:cNvSpPr/>
          <p:nvPr/>
        </p:nvSpPr>
        <p:spPr>
          <a:xfrm>
            <a:off x="5138347" y="3563395"/>
            <a:ext cx="157276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5B4D59-4F29-BF4E-9493-566012C313F1}"/>
              </a:ext>
            </a:extLst>
          </p:cNvPr>
          <p:cNvSpPr/>
          <p:nvPr/>
        </p:nvSpPr>
        <p:spPr>
          <a:xfrm>
            <a:off x="1530096" y="4275443"/>
            <a:ext cx="157276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8B038A-FAF5-BB48-A20A-013BFBCF228A}"/>
              </a:ext>
            </a:extLst>
          </p:cNvPr>
          <p:cNvSpPr/>
          <p:nvPr/>
        </p:nvSpPr>
        <p:spPr>
          <a:xfrm>
            <a:off x="7168896" y="1481800"/>
            <a:ext cx="50309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a new User I should be able to enter all my details like username, address, phone number, email etc.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a user I should be able to set my own password and </a:t>
            </a:r>
            <a:r>
              <a:rPr lang="en-US" sz="2000" dirty="0" err="1"/>
              <a:t>userId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Task Breakdown: </a:t>
            </a:r>
            <a:r>
              <a:rPr lang="en-US" sz="2000" dirty="0"/>
              <a:t>UI page</a:t>
            </a:r>
          </a:p>
          <a:p>
            <a:r>
              <a:rPr lang="en-US" sz="2000" dirty="0"/>
              <a:t>                                Backend: User data is used in querying and validating user credentials.</a:t>
            </a:r>
          </a:p>
          <a:p>
            <a:endParaRPr lang="en-US" sz="2000" dirty="0"/>
          </a:p>
          <a:p>
            <a:r>
              <a:rPr lang="en-US" sz="2000" b="1" dirty="0"/>
              <a:t>Status: </a:t>
            </a:r>
            <a:r>
              <a:rPr lang="en-US" sz="2000" dirty="0"/>
              <a:t>Defined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9F780F-56EA-F949-96AB-D3D5B1810567}"/>
              </a:ext>
            </a:extLst>
          </p:cNvPr>
          <p:cNvSpPr/>
          <p:nvPr/>
        </p:nvSpPr>
        <p:spPr>
          <a:xfrm>
            <a:off x="7240380" y="725133"/>
            <a:ext cx="38397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User Story - 2 Signup Functionality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81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C74789-4913-E547-865E-36574CC0E9E3}"/>
              </a:ext>
            </a:extLst>
          </p:cNvPr>
          <p:cNvSpPr/>
          <p:nvPr/>
        </p:nvSpPr>
        <p:spPr>
          <a:xfrm>
            <a:off x="209006" y="350520"/>
            <a:ext cx="6656251" cy="6156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363568-8448-5E44-998B-82D07792080B}"/>
              </a:ext>
            </a:extLst>
          </p:cNvPr>
          <p:cNvSpPr/>
          <p:nvPr/>
        </p:nvSpPr>
        <p:spPr>
          <a:xfrm>
            <a:off x="1768711" y="460656"/>
            <a:ext cx="3925824" cy="8656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RESET PASSWORD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C7D87-6154-3441-A00B-48388A97B3EF}"/>
              </a:ext>
            </a:extLst>
          </p:cNvPr>
          <p:cNvSpPr/>
          <p:nvPr/>
        </p:nvSpPr>
        <p:spPr>
          <a:xfrm>
            <a:off x="2567867" y="1898011"/>
            <a:ext cx="2755392" cy="560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4B978-EF94-2140-A5C7-7587C6B01053}"/>
              </a:ext>
            </a:extLst>
          </p:cNvPr>
          <p:cNvSpPr/>
          <p:nvPr/>
        </p:nvSpPr>
        <p:spPr>
          <a:xfrm>
            <a:off x="2575559" y="2864843"/>
            <a:ext cx="2377440" cy="560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32713-8DFB-B746-A695-A021B719BEB3}"/>
              </a:ext>
            </a:extLst>
          </p:cNvPr>
          <p:cNvSpPr/>
          <p:nvPr/>
        </p:nvSpPr>
        <p:spPr>
          <a:xfrm>
            <a:off x="2575559" y="3986507"/>
            <a:ext cx="2377440" cy="560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04D25-103C-1845-8BC4-067FAB93662B}"/>
              </a:ext>
            </a:extLst>
          </p:cNvPr>
          <p:cNvSpPr txBox="1"/>
          <p:nvPr/>
        </p:nvSpPr>
        <p:spPr>
          <a:xfrm>
            <a:off x="543995" y="1971339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UserId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C251E-FB58-7342-8739-B5D08CB1D305}"/>
              </a:ext>
            </a:extLst>
          </p:cNvPr>
          <p:cNvSpPr txBox="1"/>
          <p:nvPr/>
        </p:nvSpPr>
        <p:spPr>
          <a:xfrm>
            <a:off x="543995" y="3065439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Password: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71E7B-91FA-0E40-BE56-043C65CF1EB8}"/>
              </a:ext>
            </a:extLst>
          </p:cNvPr>
          <p:cNvSpPr txBox="1"/>
          <p:nvPr/>
        </p:nvSpPr>
        <p:spPr>
          <a:xfrm>
            <a:off x="543995" y="4165338"/>
            <a:ext cx="202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Reenter Password: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10B8A-44F5-AB4B-A729-84314E840A73}"/>
              </a:ext>
            </a:extLst>
          </p:cNvPr>
          <p:cNvSpPr/>
          <p:nvPr/>
        </p:nvSpPr>
        <p:spPr>
          <a:xfrm>
            <a:off x="4646023" y="5696392"/>
            <a:ext cx="2097024" cy="731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SUBMIT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5D896-CB0D-E14A-9DF6-26E678CC5495}"/>
              </a:ext>
            </a:extLst>
          </p:cNvPr>
          <p:cNvSpPr/>
          <p:nvPr/>
        </p:nvSpPr>
        <p:spPr>
          <a:xfrm>
            <a:off x="2567867" y="4857589"/>
            <a:ext cx="2377440" cy="6634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2A58A-8A79-D345-872D-DD9D9538C311}"/>
              </a:ext>
            </a:extLst>
          </p:cNvPr>
          <p:cNvSpPr txBox="1"/>
          <p:nvPr/>
        </p:nvSpPr>
        <p:spPr>
          <a:xfrm>
            <a:off x="543995" y="4936272"/>
            <a:ext cx="190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 Questions: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E81FD-7F25-6B4A-9F43-D1D505A16CEE}"/>
              </a:ext>
            </a:extLst>
          </p:cNvPr>
          <p:cNvSpPr/>
          <p:nvPr/>
        </p:nvSpPr>
        <p:spPr>
          <a:xfrm>
            <a:off x="7254240" y="1265627"/>
            <a:ext cx="48457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a  User If I have forgotten my credentials then I should be able to reset my password.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Task Breakdown: </a:t>
            </a:r>
            <a:r>
              <a:rPr lang="en-US" sz="2000" dirty="0"/>
              <a:t>UI page</a:t>
            </a:r>
          </a:p>
          <a:p>
            <a:r>
              <a:rPr lang="en-US" sz="2000" dirty="0"/>
              <a:t>                                Backend: Security questions are validated based on user table data .</a:t>
            </a:r>
          </a:p>
          <a:p>
            <a:endParaRPr lang="en-US" sz="2000" dirty="0"/>
          </a:p>
          <a:p>
            <a:r>
              <a:rPr lang="en-US" sz="2000" b="1" dirty="0"/>
              <a:t>Status: </a:t>
            </a:r>
            <a:r>
              <a:rPr lang="en-US" sz="2000" dirty="0"/>
              <a:t>Defined</a:t>
            </a:r>
          </a:p>
          <a:p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D8BEB6-3BE6-B443-B3B1-184CEDD17B39}"/>
              </a:ext>
            </a:extLst>
          </p:cNvPr>
          <p:cNvSpPr/>
          <p:nvPr/>
        </p:nvSpPr>
        <p:spPr>
          <a:xfrm>
            <a:off x="7222426" y="693417"/>
            <a:ext cx="48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User Story - 3 Forgot Password Functionality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054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AF0626-6B65-9443-BE40-E820D2714318}"/>
              </a:ext>
            </a:extLst>
          </p:cNvPr>
          <p:cNvSpPr/>
          <p:nvPr/>
        </p:nvSpPr>
        <p:spPr>
          <a:xfrm>
            <a:off x="7351485" y="1214697"/>
            <a:ext cx="4388111" cy="52617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a user I should be able to header logout , check my cart , rent an item or manage my account.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a user I should be able to see all household items which are available for renting.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a user I should be able to sort based on category.</a:t>
            </a:r>
          </a:p>
          <a:p>
            <a:endParaRPr lang="en-US" sz="2000" dirty="0"/>
          </a:p>
          <a:p>
            <a:r>
              <a:rPr lang="en-US" sz="2000" b="1" dirty="0"/>
              <a:t>Task Breakdown: </a:t>
            </a:r>
            <a:r>
              <a:rPr lang="en-US" sz="2000" dirty="0"/>
              <a:t>UI page</a:t>
            </a:r>
          </a:p>
          <a:p>
            <a:r>
              <a:rPr lang="en-US" sz="2000" dirty="0"/>
              <a:t>                                 Backend: All items which are stored in database will be displayed. </a:t>
            </a:r>
          </a:p>
          <a:p>
            <a:endParaRPr lang="en-US" sz="2000" dirty="0"/>
          </a:p>
          <a:p>
            <a:r>
              <a:rPr lang="en-US" sz="2000" b="1" dirty="0"/>
              <a:t>Status: </a:t>
            </a:r>
            <a:r>
              <a:rPr lang="en-US" sz="2000" dirty="0"/>
              <a:t>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753971-26E9-6D4B-8871-7494F4CFBA13}"/>
              </a:ext>
            </a:extLst>
          </p:cNvPr>
          <p:cNvSpPr/>
          <p:nvPr/>
        </p:nvSpPr>
        <p:spPr>
          <a:xfrm>
            <a:off x="116115" y="246743"/>
            <a:ext cx="6691086" cy="64443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53AD0F-57B7-9E4E-8014-C2CC3C05B8C3}"/>
              </a:ext>
            </a:extLst>
          </p:cNvPr>
          <p:cNvSpPr txBox="1"/>
          <p:nvPr/>
        </p:nvSpPr>
        <p:spPr>
          <a:xfrm>
            <a:off x="740230" y="366923"/>
            <a:ext cx="166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User1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E8AFA2C6-CCE5-D24C-AF64-57CB2A67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44089" y="366937"/>
            <a:ext cx="668710" cy="583795"/>
          </a:xfrm>
          <a:prstGeom prst="rect">
            <a:avLst/>
          </a:prstGeom>
        </p:spPr>
      </p:pic>
      <p:pic>
        <p:nvPicPr>
          <p:cNvPr id="30" name="Graphic 29" descr="Wheelbarrow">
            <a:extLst>
              <a:ext uri="{FF2B5EF4-FFF2-40B4-BE49-F238E27FC236}">
                <a16:creationId xmlns:a16="http://schemas.microsoft.com/office/drawing/2014/main" id="{C7FC9AB2-50F6-6745-B5BD-F0E33FC74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2389" y="261828"/>
            <a:ext cx="685422" cy="685422"/>
          </a:xfrm>
          <a:prstGeom prst="rect">
            <a:avLst/>
          </a:prstGeom>
        </p:spPr>
      </p:pic>
      <p:sp>
        <p:nvSpPr>
          <p:cNvPr id="31" name="Triangle 30">
            <a:extLst>
              <a:ext uri="{FF2B5EF4-FFF2-40B4-BE49-F238E27FC236}">
                <a16:creationId xmlns:a16="http://schemas.microsoft.com/office/drawing/2014/main" id="{752E1025-9B1A-CA47-A624-B52BD11DA259}"/>
              </a:ext>
            </a:extLst>
          </p:cNvPr>
          <p:cNvSpPr/>
          <p:nvPr/>
        </p:nvSpPr>
        <p:spPr>
          <a:xfrm rot="10636980">
            <a:off x="6274014" y="546693"/>
            <a:ext cx="324955" cy="17833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CB31E-E8DA-AF40-A2D2-997BFC18AFE1}"/>
              </a:ext>
            </a:extLst>
          </p:cNvPr>
          <p:cNvSpPr txBox="1"/>
          <p:nvPr/>
        </p:nvSpPr>
        <p:spPr>
          <a:xfrm>
            <a:off x="3931654" y="74911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03490-FB64-4242-8BC3-ED2BB1050AA4}"/>
              </a:ext>
            </a:extLst>
          </p:cNvPr>
          <p:cNvSpPr/>
          <p:nvPr/>
        </p:nvSpPr>
        <p:spPr>
          <a:xfrm>
            <a:off x="193630" y="1268615"/>
            <a:ext cx="3149600" cy="4650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EA4C3E-E467-634F-A83E-A7F8E8B03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379" y="1423479"/>
            <a:ext cx="368300" cy="2712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DDBEBE4-0CCA-FA44-9C6A-58D42D1E6F83}"/>
              </a:ext>
            </a:extLst>
          </p:cNvPr>
          <p:cNvSpPr txBox="1"/>
          <p:nvPr/>
        </p:nvSpPr>
        <p:spPr>
          <a:xfrm>
            <a:off x="733646" y="1364317"/>
            <a:ext cx="251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575493-BCD9-5D4A-9A93-FC2D06C0FAFD}"/>
              </a:ext>
            </a:extLst>
          </p:cNvPr>
          <p:cNvSpPr/>
          <p:nvPr/>
        </p:nvSpPr>
        <p:spPr>
          <a:xfrm>
            <a:off x="3580887" y="1493383"/>
            <a:ext cx="2336800" cy="1934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A4E26A-6952-B94A-BCB8-80E8E1C7556E}"/>
              </a:ext>
            </a:extLst>
          </p:cNvPr>
          <p:cNvSpPr txBox="1"/>
          <p:nvPr/>
        </p:nvSpPr>
        <p:spPr>
          <a:xfrm>
            <a:off x="3706874" y="1490446"/>
            <a:ext cx="1682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Household </a:t>
            </a:r>
          </a:p>
          <a:p>
            <a:r>
              <a:rPr lang="en-US" b="1" dirty="0"/>
              <a:t>Car</a:t>
            </a:r>
          </a:p>
          <a:p>
            <a:r>
              <a:rPr lang="en-US" dirty="0"/>
              <a:t>Furniture</a:t>
            </a:r>
          </a:p>
          <a:p>
            <a:r>
              <a:rPr lang="en-US" dirty="0"/>
              <a:t>Fashion</a:t>
            </a:r>
          </a:p>
          <a:p>
            <a:r>
              <a:rPr lang="en-US" dirty="0"/>
              <a:t>Electronics</a:t>
            </a:r>
          </a:p>
          <a:p>
            <a:r>
              <a:rPr lang="en-US" dirty="0"/>
              <a:t>Bikes</a:t>
            </a:r>
          </a:p>
          <a:p>
            <a:r>
              <a:rPr lang="en-US" dirty="0"/>
              <a:t>Art-Paintings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D782E8-84B8-9C4F-B568-5A1C0EEA2D63}"/>
              </a:ext>
            </a:extLst>
          </p:cNvPr>
          <p:cNvCxnSpPr>
            <a:cxnSpLocks/>
          </p:cNvCxnSpPr>
          <p:nvPr/>
        </p:nvCxnSpPr>
        <p:spPr>
          <a:xfrm>
            <a:off x="101600" y="1118906"/>
            <a:ext cx="6734630" cy="290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Graphic 40" descr="Car">
            <a:extLst>
              <a:ext uri="{FF2B5EF4-FFF2-40B4-BE49-F238E27FC236}">
                <a16:creationId xmlns:a16="http://schemas.microsoft.com/office/drawing/2014/main" id="{54398FFD-2890-C243-9902-77D81FFE4D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11514" y="3171915"/>
            <a:ext cx="914400" cy="914400"/>
          </a:xfrm>
          <a:prstGeom prst="rect">
            <a:avLst/>
          </a:prstGeom>
        </p:spPr>
      </p:pic>
      <p:pic>
        <p:nvPicPr>
          <p:cNvPr id="42" name="Graphic 41" descr="Taxi">
            <a:extLst>
              <a:ext uri="{FF2B5EF4-FFF2-40B4-BE49-F238E27FC236}">
                <a16:creationId xmlns:a16="http://schemas.microsoft.com/office/drawing/2014/main" id="{D418A9FC-E593-784A-A559-A3FAF6B518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52171" y="4026011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FEA89A1-B1A9-FE43-8B1B-6B60693F0DF2}"/>
              </a:ext>
            </a:extLst>
          </p:cNvPr>
          <p:cNvSpPr txBox="1"/>
          <p:nvPr/>
        </p:nvSpPr>
        <p:spPr>
          <a:xfrm>
            <a:off x="1953369" y="2882704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7E93AF-9004-EF4E-8C1F-A069B44E3BE7}"/>
              </a:ext>
            </a:extLst>
          </p:cNvPr>
          <p:cNvSpPr txBox="1"/>
          <p:nvPr/>
        </p:nvSpPr>
        <p:spPr>
          <a:xfrm>
            <a:off x="383104" y="3422024"/>
            <a:ext cx="292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Car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E7CF82-AEB6-0D43-AC4E-91787CA5D668}"/>
              </a:ext>
            </a:extLst>
          </p:cNvPr>
          <p:cNvSpPr txBox="1"/>
          <p:nvPr/>
        </p:nvSpPr>
        <p:spPr>
          <a:xfrm>
            <a:off x="456673" y="4302830"/>
            <a:ext cx="99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Car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6F3EF5-A48D-164F-ABAB-551D497977D3}"/>
              </a:ext>
            </a:extLst>
          </p:cNvPr>
          <p:cNvSpPr txBox="1"/>
          <p:nvPr/>
        </p:nvSpPr>
        <p:spPr>
          <a:xfrm>
            <a:off x="310300" y="5879904"/>
            <a:ext cx="401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1,2,…….14,15 - Pagination</a:t>
            </a:r>
          </a:p>
        </p:txBody>
      </p:sp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437286A7-B7EC-BF46-BBCA-CCB354A392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10855" y="4053654"/>
            <a:ext cx="914400" cy="914400"/>
          </a:xfrm>
          <a:prstGeom prst="rect">
            <a:avLst/>
          </a:prstGeom>
        </p:spPr>
      </p:pic>
      <p:sp>
        <p:nvSpPr>
          <p:cNvPr id="48" name="Frame 47">
            <a:extLst>
              <a:ext uri="{FF2B5EF4-FFF2-40B4-BE49-F238E27FC236}">
                <a16:creationId xmlns:a16="http://schemas.microsoft.com/office/drawing/2014/main" id="{0A288212-4D55-C743-83E1-B46B12546BA2}"/>
              </a:ext>
            </a:extLst>
          </p:cNvPr>
          <p:cNvSpPr/>
          <p:nvPr/>
        </p:nvSpPr>
        <p:spPr>
          <a:xfrm>
            <a:off x="284781" y="4033245"/>
            <a:ext cx="6318234" cy="897187"/>
          </a:xfrm>
          <a:prstGeom prst="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8074B5-EAF8-764D-9685-314B52F002D2}"/>
              </a:ext>
            </a:extLst>
          </p:cNvPr>
          <p:cNvSpPr/>
          <p:nvPr/>
        </p:nvSpPr>
        <p:spPr>
          <a:xfrm>
            <a:off x="5098300" y="5808928"/>
            <a:ext cx="1504714" cy="6095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NEXT</a:t>
            </a:r>
          </a:p>
        </p:txBody>
      </p:sp>
      <p:pic>
        <p:nvPicPr>
          <p:cNvPr id="50" name="Graphic 49" descr="Single gear">
            <a:extLst>
              <a:ext uri="{FF2B5EF4-FFF2-40B4-BE49-F238E27FC236}">
                <a16:creationId xmlns:a16="http://schemas.microsoft.com/office/drawing/2014/main" id="{354FB059-B9F3-2148-9E04-9B0B1F0C1D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76038" y="288374"/>
            <a:ext cx="585751" cy="60886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DA0025-B886-8249-8CFA-B7754C64947C}"/>
              </a:ext>
            </a:extLst>
          </p:cNvPr>
          <p:cNvSpPr/>
          <p:nvPr/>
        </p:nvSpPr>
        <p:spPr>
          <a:xfrm>
            <a:off x="4772607" y="495129"/>
            <a:ext cx="1504715" cy="995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Your Account</a:t>
            </a:r>
          </a:p>
          <a:p>
            <a:r>
              <a:rPr lang="en-US" dirty="0"/>
              <a:t>Rent Item</a:t>
            </a:r>
          </a:p>
          <a:p>
            <a:r>
              <a:rPr lang="en-US" dirty="0"/>
              <a:t>Logout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34B0B1-C68F-C346-85DA-4C5738BB4B1C}"/>
              </a:ext>
            </a:extLst>
          </p:cNvPr>
          <p:cNvCxnSpPr>
            <a:stCxn id="50" idx="2"/>
          </p:cNvCxnSpPr>
          <p:nvPr/>
        </p:nvCxnSpPr>
        <p:spPr>
          <a:xfrm>
            <a:off x="3468914" y="897241"/>
            <a:ext cx="1303693" cy="31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1FF6D1-E40A-294F-BB80-44A52AD6D46A}"/>
              </a:ext>
            </a:extLst>
          </p:cNvPr>
          <p:cNvCxnSpPr/>
          <p:nvPr/>
        </p:nvCxnSpPr>
        <p:spPr>
          <a:xfrm>
            <a:off x="2468714" y="1833442"/>
            <a:ext cx="1303693" cy="31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F6F3975-87B3-0142-AA20-5802B7A0AF4E}"/>
              </a:ext>
            </a:extLst>
          </p:cNvPr>
          <p:cNvSpPr/>
          <p:nvPr/>
        </p:nvSpPr>
        <p:spPr>
          <a:xfrm>
            <a:off x="7130182" y="604539"/>
            <a:ext cx="4550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User Story - 4 Home/Listing Functionality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374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0838EE-4B31-4DB4-A156-782A41F7392E}"/>
              </a:ext>
            </a:extLst>
          </p:cNvPr>
          <p:cNvSpPr/>
          <p:nvPr/>
        </p:nvSpPr>
        <p:spPr>
          <a:xfrm>
            <a:off x="543339" y="516836"/>
            <a:ext cx="5035826" cy="6109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5856A7-8E31-4F32-A92E-92C0B52DCCFE}"/>
              </a:ext>
            </a:extLst>
          </p:cNvPr>
          <p:cNvSpPr/>
          <p:nvPr/>
        </p:nvSpPr>
        <p:spPr>
          <a:xfrm>
            <a:off x="675861" y="649357"/>
            <a:ext cx="2544417" cy="437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104AC-A5B6-4804-A6CB-89C2F2AD86C4}"/>
              </a:ext>
            </a:extLst>
          </p:cNvPr>
          <p:cNvSpPr txBox="1"/>
          <p:nvPr/>
        </p:nvSpPr>
        <p:spPr>
          <a:xfrm>
            <a:off x="768626" y="755374"/>
            <a:ext cx="245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Owner of the 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04273F-EF9F-4043-957A-46CCD3CDF851}"/>
              </a:ext>
            </a:extLst>
          </p:cNvPr>
          <p:cNvSpPr/>
          <p:nvPr/>
        </p:nvSpPr>
        <p:spPr>
          <a:xfrm>
            <a:off x="2315819" y="2106150"/>
            <a:ext cx="2544417" cy="35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F92A05-D67C-431F-8F5E-0F01273B3F50}"/>
              </a:ext>
            </a:extLst>
          </p:cNvPr>
          <p:cNvSpPr/>
          <p:nvPr/>
        </p:nvSpPr>
        <p:spPr>
          <a:xfrm>
            <a:off x="662608" y="5802740"/>
            <a:ext cx="901149" cy="538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D7CE7-5E10-45D6-BCB3-88E3858602EA}"/>
              </a:ext>
            </a:extLst>
          </p:cNvPr>
          <p:cNvSpPr txBox="1"/>
          <p:nvPr/>
        </p:nvSpPr>
        <p:spPr>
          <a:xfrm>
            <a:off x="543339" y="2093841"/>
            <a:ext cx="245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Name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CC047-61A6-4B9E-858C-50947704204D}"/>
              </a:ext>
            </a:extLst>
          </p:cNvPr>
          <p:cNvSpPr txBox="1"/>
          <p:nvPr/>
        </p:nvSpPr>
        <p:spPr>
          <a:xfrm>
            <a:off x="543339" y="2404477"/>
            <a:ext cx="2451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Category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BFE694-5DE3-49BA-BCC1-6615CD9AED57}"/>
              </a:ext>
            </a:extLst>
          </p:cNvPr>
          <p:cNvSpPr txBox="1"/>
          <p:nvPr/>
        </p:nvSpPr>
        <p:spPr>
          <a:xfrm>
            <a:off x="543339" y="2975639"/>
            <a:ext cx="24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Condition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4DAFF-1390-4F5D-902D-A30ADA61E545}"/>
              </a:ext>
            </a:extLst>
          </p:cNvPr>
          <p:cNvSpPr txBox="1"/>
          <p:nvPr/>
        </p:nvSpPr>
        <p:spPr>
          <a:xfrm>
            <a:off x="543339" y="3540319"/>
            <a:ext cx="24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E4EA54-05A7-4F8C-84DC-830B25A4F504}"/>
              </a:ext>
            </a:extLst>
          </p:cNvPr>
          <p:cNvSpPr txBox="1"/>
          <p:nvPr/>
        </p:nvSpPr>
        <p:spPr>
          <a:xfrm>
            <a:off x="543339" y="4146510"/>
            <a:ext cx="24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Price per 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56C5D9-D9E5-43E0-95D9-7C644B9B9C9E}"/>
              </a:ext>
            </a:extLst>
          </p:cNvPr>
          <p:cNvSpPr txBox="1"/>
          <p:nvPr/>
        </p:nvSpPr>
        <p:spPr>
          <a:xfrm>
            <a:off x="543339" y="4674546"/>
            <a:ext cx="24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Photos Upload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732FF2-AEC5-4A9B-BA56-EC5FB8D44178}"/>
              </a:ext>
            </a:extLst>
          </p:cNvPr>
          <p:cNvSpPr txBox="1"/>
          <p:nvPr/>
        </p:nvSpPr>
        <p:spPr>
          <a:xfrm>
            <a:off x="808383" y="5889564"/>
            <a:ext cx="245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008F90-0544-45E6-ABF0-4408B1A21537}"/>
              </a:ext>
            </a:extLst>
          </p:cNvPr>
          <p:cNvSpPr txBox="1"/>
          <p:nvPr/>
        </p:nvSpPr>
        <p:spPr>
          <a:xfrm>
            <a:off x="2395330" y="5887122"/>
            <a:ext cx="245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E0D15-747B-42CE-975A-5CA0A45AE61B}"/>
              </a:ext>
            </a:extLst>
          </p:cNvPr>
          <p:cNvSpPr txBox="1"/>
          <p:nvPr/>
        </p:nvSpPr>
        <p:spPr>
          <a:xfrm>
            <a:off x="3819939" y="5884680"/>
            <a:ext cx="245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EB23FB-6A58-4C66-9A13-BC751D8E9C47}"/>
              </a:ext>
            </a:extLst>
          </p:cNvPr>
          <p:cNvSpPr/>
          <p:nvPr/>
        </p:nvSpPr>
        <p:spPr>
          <a:xfrm>
            <a:off x="2315818" y="2708506"/>
            <a:ext cx="2544417" cy="35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E51783-C9BC-4034-8F45-4A600C1E046A}"/>
              </a:ext>
            </a:extLst>
          </p:cNvPr>
          <p:cNvSpPr/>
          <p:nvPr/>
        </p:nvSpPr>
        <p:spPr>
          <a:xfrm>
            <a:off x="2315817" y="3280562"/>
            <a:ext cx="2544417" cy="35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2754E4-E8F7-40DF-BF2D-42C7BC6AACC0}"/>
              </a:ext>
            </a:extLst>
          </p:cNvPr>
          <p:cNvSpPr/>
          <p:nvPr/>
        </p:nvSpPr>
        <p:spPr>
          <a:xfrm>
            <a:off x="2315816" y="3875119"/>
            <a:ext cx="2544417" cy="35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6A3029-82FE-4031-97DB-A6A85F0F3156}"/>
              </a:ext>
            </a:extLst>
          </p:cNvPr>
          <p:cNvSpPr/>
          <p:nvPr/>
        </p:nvSpPr>
        <p:spPr>
          <a:xfrm>
            <a:off x="2315815" y="4444719"/>
            <a:ext cx="2544417" cy="35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AAED2F-0B80-42AE-B0F5-6EFDA59E1A09}"/>
              </a:ext>
            </a:extLst>
          </p:cNvPr>
          <p:cNvSpPr/>
          <p:nvPr/>
        </p:nvSpPr>
        <p:spPr>
          <a:xfrm>
            <a:off x="2302565" y="4951888"/>
            <a:ext cx="2544417" cy="35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to upload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2386A5-3663-4B08-B842-FAEAA675355E}"/>
              </a:ext>
            </a:extLst>
          </p:cNvPr>
          <p:cNvSpPr/>
          <p:nvPr/>
        </p:nvSpPr>
        <p:spPr>
          <a:xfrm>
            <a:off x="2315815" y="5800134"/>
            <a:ext cx="901149" cy="538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6D7AC4-34A5-4097-A87F-49235B73352B}"/>
              </a:ext>
            </a:extLst>
          </p:cNvPr>
          <p:cNvSpPr/>
          <p:nvPr/>
        </p:nvSpPr>
        <p:spPr>
          <a:xfrm>
            <a:off x="3776868" y="5820110"/>
            <a:ext cx="901149" cy="538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6" name="Flowchart: Merge 35">
            <a:extLst>
              <a:ext uri="{FF2B5EF4-FFF2-40B4-BE49-F238E27FC236}">
                <a16:creationId xmlns:a16="http://schemas.microsoft.com/office/drawing/2014/main" id="{3FB029DC-B704-4BB9-BE01-46342900EBC1}"/>
              </a:ext>
            </a:extLst>
          </p:cNvPr>
          <p:cNvSpPr/>
          <p:nvPr/>
        </p:nvSpPr>
        <p:spPr>
          <a:xfrm>
            <a:off x="4533902" y="2800101"/>
            <a:ext cx="233568" cy="17427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Merge 36">
            <a:extLst>
              <a:ext uri="{FF2B5EF4-FFF2-40B4-BE49-F238E27FC236}">
                <a16:creationId xmlns:a16="http://schemas.microsoft.com/office/drawing/2014/main" id="{205357ED-74D3-48E6-BB9B-6237DD25A090}"/>
              </a:ext>
            </a:extLst>
          </p:cNvPr>
          <p:cNvSpPr/>
          <p:nvPr/>
        </p:nvSpPr>
        <p:spPr>
          <a:xfrm>
            <a:off x="4533902" y="3375869"/>
            <a:ext cx="233568" cy="17427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3DE996-17E3-409D-ABEB-5B582AF50892}"/>
              </a:ext>
            </a:extLst>
          </p:cNvPr>
          <p:cNvSpPr/>
          <p:nvPr/>
        </p:nvSpPr>
        <p:spPr>
          <a:xfrm>
            <a:off x="5711687" y="516836"/>
            <a:ext cx="1245704" cy="1272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Electronics</a:t>
            </a:r>
          </a:p>
          <a:p>
            <a:r>
              <a:rPr lang="en-US" dirty="0"/>
              <a:t>Bikes</a:t>
            </a:r>
          </a:p>
          <a:p>
            <a:r>
              <a:rPr lang="en-US" dirty="0"/>
              <a:t>Cars</a:t>
            </a:r>
          </a:p>
          <a:p>
            <a:r>
              <a:rPr lang="en-US" dirty="0"/>
              <a:t>Furniture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834127-5526-47F2-8BA2-04A5D50ACC8F}"/>
              </a:ext>
            </a:extLst>
          </p:cNvPr>
          <p:cNvSpPr/>
          <p:nvPr/>
        </p:nvSpPr>
        <p:spPr>
          <a:xfrm>
            <a:off x="5776294" y="1981851"/>
            <a:ext cx="1245704" cy="1272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Excellent</a:t>
            </a:r>
          </a:p>
          <a:p>
            <a:r>
              <a:rPr lang="en-US" dirty="0"/>
              <a:t>Good</a:t>
            </a:r>
          </a:p>
          <a:p>
            <a:r>
              <a:rPr lang="en-US" dirty="0"/>
              <a:t>Average</a:t>
            </a:r>
          </a:p>
          <a:p>
            <a:r>
              <a:rPr lang="en-US" dirty="0"/>
              <a:t>Not Bad</a:t>
            </a:r>
          </a:p>
          <a:p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6D6E4A-4A83-44D8-AF32-96C4AC965ACC}"/>
              </a:ext>
            </a:extLst>
          </p:cNvPr>
          <p:cNvCxnSpPr>
            <a:cxnSpLocks/>
          </p:cNvCxnSpPr>
          <p:nvPr/>
        </p:nvCxnSpPr>
        <p:spPr>
          <a:xfrm flipV="1">
            <a:off x="4881179" y="1650960"/>
            <a:ext cx="830508" cy="1267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5DDEAB-6BFB-48A1-918A-AE158004A85D}"/>
              </a:ext>
            </a:extLst>
          </p:cNvPr>
          <p:cNvCxnSpPr>
            <a:cxnSpLocks/>
          </p:cNvCxnSpPr>
          <p:nvPr/>
        </p:nvCxnSpPr>
        <p:spPr>
          <a:xfrm flipV="1">
            <a:off x="4905910" y="2974372"/>
            <a:ext cx="819745" cy="488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A934431-56DC-4213-968A-25E2FC9A716C}"/>
              </a:ext>
            </a:extLst>
          </p:cNvPr>
          <p:cNvSpPr txBox="1"/>
          <p:nvPr/>
        </p:nvSpPr>
        <p:spPr>
          <a:xfrm>
            <a:off x="7219127" y="277887"/>
            <a:ext cx="4745733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User Story – 5 Product Description Page Functionality(As a owner)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Owner I want to upload the item I have</a:t>
            </a:r>
          </a:p>
          <a:p>
            <a:r>
              <a:rPr lang="en-US" dirty="0"/>
              <a:t>      so that I can rent it to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Owner I want to edit the details of the</a:t>
            </a:r>
          </a:p>
          <a:p>
            <a:r>
              <a:rPr lang="en-US" dirty="0"/>
              <a:t>      Item So that I can update any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Owner I want to delete the Item so that it</a:t>
            </a:r>
          </a:p>
          <a:p>
            <a:r>
              <a:rPr lang="en-US" dirty="0"/>
              <a:t>      is not available for anybody to rent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Owner I want to Save any changes so that </a:t>
            </a:r>
          </a:p>
          <a:p>
            <a:r>
              <a:rPr lang="en-US" dirty="0"/>
              <a:t>      I can safely exit from the page.</a:t>
            </a:r>
          </a:p>
          <a:p>
            <a:endParaRPr lang="en-US" dirty="0"/>
          </a:p>
          <a:p>
            <a:r>
              <a:rPr lang="en-US" b="1" dirty="0"/>
              <a:t>Task Breakdown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the entered details into Data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Data Base to save edited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complete details of the item from </a:t>
            </a:r>
          </a:p>
          <a:p>
            <a:r>
              <a:rPr lang="en-US" dirty="0"/>
              <a:t>      Data Base when deleted.</a:t>
            </a:r>
          </a:p>
        </p:txBody>
      </p:sp>
    </p:spTree>
    <p:extLst>
      <p:ext uri="{BB962C8B-B14F-4D97-AF65-F5344CB8AC3E}">
        <p14:creationId xmlns:p14="http://schemas.microsoft.com/office/powerpoint/2010/main" val="94082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1D36A1-3EE8-4EE9-BCCC-7C54A0865566}"/>
              </a:ext>
            </a:extLst>
          </p:cNvPr>
          <p:cNvSpPr/>
          <p:nvPr/>
        </p:nvSpPr>
        <p:spPr>
          <a:xfrm>
            <a:off x="525389" y="365674"/>
            <a:ext cx="5035826" cy="6109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C3790-59A3-4877-B090-7D0DE04A3841}"/>
              </a:ext>
            </a:extLst>
          </p:cNvPr>
          <p:cNvSpPr/>
          <p:nvPr/>
        </p:nvSpPr>
        <p:spPr>
          <a:xfrm>
            <a:off x="695739" y="669236"/>
            <a:ext cx="4695127" cy="1309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75AA3-C3E4-408C-BE9C-47E33F8419E1}"/>
              </a:ext>
            </a:extLst>
          </p:cNvPr>
          <p:cNvSpPr txBox="1"/>
          <p:nvPr/>
        </p:nvSpPr>
        <p:spPr>
          <a:xfrm>
            <a:off x="1807538" y="954748"/>
            <a:ext cx="245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of the Item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4C1E0-45E6-487C-B811-6F026C9E8750}"/>
              </a:ext>
            </a:extLst>
          </p:cNvPr>
          <p:cNvSpPr/>
          <p:nvPr/>
        </p:nvSpPr>
        <p:spPr>
          <a:xfrm>
            <a:off x="885424" y="2131326"/>
            <a:ext cx="611529" cy="334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7DCAB-183E-4054-96A4-39C43F1875EB}"/>
              </a:ext>
            </a:extLst>
          </p:cNvPr>
          <p:cNvSpPr/>
          <p:nvPr/>
        </p:nvSpPr>
        <p:spPr>
          <a:xfrm>
            <a:off x="1685251" y="2119311"/>
            <a:ext cx="3705616" cy="419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 of the 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B6C71-E622-46B0-8414-BFB913779EFA}"/>
              </a:ext>
            </a:extLst>
          </p:cNvPr>
          <p:cNvSpPr/>
          <p:nvPr/>
        </p:nvSpPr>
        <p:spPr>
          <a:xfrm>
            <a:off x="695740" y="2713038"/>
            <a:ext cx="1870040" cy="419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Pickup Location</a:t>
            </a:r>
          </a:p>
        </p:txBody>
      </p:sp>
      <p:pic>
        <p:nvPicPr>
          <p:cNvPr id="20" name="Graphic 19" descr="Dollar">
            <a:extLst>
              <a:ext uri="{FF2B5EF4-FFF2-40B4-BE49-F238E27FC236}">
                <a16:creationId xmlns:a16="http://schemas.microsoft.com/office/drawing/2014/main" id="{7B0F0B0F-B466-4A97-9C4F-C84AB4ECE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343" y="2161847"/>
            <a:ext cx="530237" cy="334099"/>
          </a:xfrm>
          <a:prstGeom prst="rect">
            <a:avLst/>
          </a:prstGeom>
        </p:spPr>
      </p:pic>
      <p:pic>
        <p:nvPicPr>
          <p:cNvPr id="22" name="Graphic 21" descr="Marker">
            <a:extLst>
              <a:ext uri="{FF2B5EF4-FFF2-40B4-BE49-F238E27FC236}">
                <a16:creationId xmlns:a16="http://schemas.microsoft.com/office/drawing/2014/main" id="{41B1EE55-7110-4938-B877-581CA5851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674" y="2713038"/>
            <a:ext cx="530237" cy="4572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C912ED-7D9C-4EDA-AE16-C4C8D1C4F03C}"/>
              </a:ext>
            </a:extLst>
          </p:cNvPr>
          <p:cNvCxnSpPr>
            <a:cxnSpLocks/>
          </p:cNvCxnSpPr>
          <p:nvPr/>
        </p:nvCxnSpPr>
        <p:spPr>
          <a:xfrm>
            <a:off x="498343" y="3309730"/>
            <a:ext cx="5035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039358D-BD25-4D3A-8D23-7F38A3F94E29}"/>
              </a:ext>
            </a:extLst>
          </p:cNvPr>
          <p:cNvSpPr/>
          <p:nvPr/>
        </p:nvSpPr>
        <p:spPr>
          <a:xfrm>
            <a:off x="634275" y="3420300"/>
            <a:ext cx="2961861" cy="419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970D7E-10E1-4FF5-BB4E-03476B4B4A15}"/>
              </a:ext>
            </a:extLst>
          </p:cNvPr>
          <p:cNvSpPr txBox="1"/>
          <p:nvPr/>
        </p:nvSpPr>
        <p:spPr>
          <a:xfrm>
            <a:off x="695739" y="3487249"/>
            <a:ext cx="296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Condition of the item (Good)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CC8513-5371-4962-B19F-5D7C42B1A5BF}"/>
              </a:ext>
            </a:extLst>
          </p:cNvPr>
          <p:cNvSpPr/>
          <p:nvPr/>
        </p:nvSpPr>
        <p:spPr>
          <a:xfrm>
            <a:off x="685800" y="3990489"/>
            <a:ext cx="4695127" cy="82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                        Complete Description of the Item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F151DB-B872-4CC6-B542-DED4596B51A6}"/>
              </a:ext>
            </a:extLst>
          </p:cNvPr>
          <p:cNvSpPr/>
          <p:nvPr/>
        </p:nvSpPr>
        <p:spPr>
          <a:xfrm>
            <a:off x="3193530" y="2634357"/>
            <a:ext cx="2131320" cy="56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Graphic 29" descr="Star">
            <a:extLst>
              <a:ext uri="{FF2B5EF4-FFF2-40B4-BE49-F238E27FC236}">
                <a16:creationId xmlns:a16="http://schemas.microsoft.com/office/drawing/2014/main" id="{FA386F5D-2A91-44BE-B2E1-ADC054FB5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4421429" y="2683467"/>
            <a:ext cx="408738" cy="408738"/>
          </a:xfrm>
          <a:prstGeom prst="rect">
            <a:avLst/>
          </a:prstGeom>
        </p:spPr>
      </p:pic>
      <p:pic>
        <p:nvPicPr>
          <p:cNvPr id="31" name="Graphic 30" descr="Star">
            <a:extLst>
              <a:ext uri="{FF2B5EF4-FFF2-40B4-BE49-F238E27FC236}">
                <a16:creationId xmlns:a16="http://schemas.microsoft.com/office/drawing/2014/main" id="{0D3A04B6-F8CF-473A-8324-7172565D9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4025144" y="2686608"/>
            <a:ext cx="344556" cy="408738"/>
          </a:xfrm>
          <a:prstGeom prst="rect">
            <a:avLst/>
          </a:prstGeom>
        </p:spPr>
      </p:pic>
      <p:pic>
        <p:nvPicPr>
          <p:cNvPr id="32" name="Graphic 31" descr="Star">
            <a:extLst>
              <a:ext uri="{FF2B5EF4-FFF2-40B4-BE49-F238E27FC236}">
                <a16:creationId xmlns:a16="http://schemas.microsoft.com/office/drawing/2014/main" id="{FBEB0D57-9BBF-414D-89EA-BDAC9DDB45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3616406" y="2723474"/>
            <a:ext cx="408738" cy="408738"/>
          </a:xfrm>
          <a:prstGeom prst="rect">
            <a:avLst/>
          </a:prstGeom>
        </p:spPr>
      </p:pic>
      <p:pic>
        <p:nvPicPr>
          <p:cNvPr id="33" name="Graphic 32" descr="Star">
            <a:extLst>
              <a:ext uri="{FF2B5EF4-FFF2-40B4-BE49-F238E27FC236}">
                <a16:creationId xmlns:a16="http://schemas.microsoft.com/office/drawing/2014/main" id="{3030C03C-0CE3-4F1A-9E22-9D0B6E57B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3207668" y="2705520"/>
            <a:ext cx="408738" cy="408738"/>
          </a:xfrm>
          <a:prstGeom prst="rect">
            <a:avLst/>
          </a:prstGeom>
        </p:spPr>
      </p:pic>
      <p:pic>
        <p:nvPicPr>
          <p:cNvPr id="34" name="Graphic 33" descr="Star">
            <a:extLst>
              <a:ext uri="{FF2B5EF4-FFF2-40B4-BE49-F238E27FC236}">
                <a16:creationId xmlns:a16="http://schemas.microsoft.com/office/drawing/2014/main" id="{FFECC11A-2091-453D-909A-BAB61EF38F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4778438" y="2697582"/>
            <a:ext cx="408738" cy="40873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AE46E20-34A3-4B83-BBCC-B52EA962D293}"/>
              </a:ext>
            </a:extLst>
          </p:cNvPr>
          <p:cNvSpPr/>
          <p:nvPr/>
        </p:nvSpPr>
        <p:spPr>
          <a:xfrm>
            <a:off x="695739" y="4914281"/>
            <a:ext cx="1676400" cy="82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6E043E-84E1-4FEF-87AE-32185C51B31E}"/>
              </a:ext>
            </a:extLst>
          </p:cNvPr>
          <p:cNvSpPr txBox="1"/>
          <p:nvPr/>
        </p:nvSpPr>
        <p:spPr>
          <a:xfrm>
            <a:off x="685800" y="4862641"/>
            <a:ext cx="1111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Reviews……………</a:t>
            </a:r>
          </a:p>
          <a:p>
            <a:r>
              <a:rPr lang="en-US" dirty="0"/>
              <a:t>………….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3ADCEF-219B-4A3B-8D30-55C6BA2E4AD1}"/>
              </a:ext>
            </a:extLst>
          </p:cNvPr>
          <p:cNvSpPr/>
          <p:nvPr/>
        </p:nvSpPr>
        <p:spPr>
          <a:xfrm>
            <a:off x="773400" y="4072322"/>
            <a:ext cx="111179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6AB14193-2230-43B7-A83E-F2A315E3EF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792" y="4179251"/>
            <a:ext cx="341067" cy="40688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2C280AC-87B1-4A99-BA22-50CECF099972}"/>
              </a:ext>
            </a:extLst>
          </p:cNvPr>
          <p:cNvSpPr txBox="1"/>
          <p:nvPr/>
        </p:nvSpPr>
        <p:spPr>
          <a:xfrm>
            <a:off x="1137872" y="4108587"/>
            <a:ext cx="70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Owner Details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077E20C-2BC9-4B98-ABB6-6842A45EA0B8}"/>
              </a:ext>
            </a:extLst>
          </p:cNvPr>
          <p:cNvSpPr/>
          <p:nvPr/>
        </p:nvSpPr>
        <p:spPr>
          <a:xfrm>
            <a:off x="3207668" y="5734331"/>
            <a:ext cx="2117182" cy="5107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to Cart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1C3439-1259-48BA-85FC-3A3B77460BF7}"/>
              </a:ext>
            </a:extLst>
          </p:cNvPr>
          <p:cNvSpPr txBox="1"/>
          <p:nvPr/>
        </p:nvSpPr>
        <p:spPr>
          <a:xfrm>
            <a:off x="5918224" y="583893"/>
            <a:ext cx="615626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User Story – 6 Product Description page Functionality(As a  Renter)</a:t>
            </a:r>
          </a:p>
          <a:p>
            <a:r>
              <a:rPr lang="en-US" sz="2000" b="1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User I want to see the Pictures of the items so that</a:t>
            </a:r>
          </a:p>
          <a:p>
            <a:r>
              <a:rPr lang="en-US" dirty="0"/>
              <a:t>      I can decide if I need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User I want to know the owner details so that I can </a:t>
            </a:r>
          </a:p>
          <a:p>
            <a:r>
              <a:rPr lang="en-US" dirty="0"/>
              <a:t>      gain more trust.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User I want to see the reviews and ratings so that I </a:t>
            </a:r>
          </a:p>
          <a:p>
            <a:r>
              <a:rPr lang="en-US" dirty="0"/>
              <a:t>     can be assured of the item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User I want to add the item to the cart so that I  can</a:t>
            </a:r>
          </a:p>
          <a:p>
            <a:r>
              <a:rPr lang="en-US" dirty="0"/>
              <a:t>     rent it.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4EA87B-7DAC-4AE5-A29E-362D90749E92}"/>
              </a:ext>
            </a:extLst>
          </p:cNvPr>
          <p:cNvSpPr/>
          <p:nvPr/>
        </p:nvSpPr>
        <p:spPr>
          <a:xfrm>
            <a:off x="6160380" y="4672443"/>
            <a:ext cx="54403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Task Breakdown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Stores products added to cart by users in database table(</a:t>
            </a:r>
            <a:r>
              <a:rPr lang="en-US" dirty="0" err="1"/>
              <a:t>cart_items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169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778A4A-CF6D-4D8C-B9E7-B532AA6909FA}"/>
              </a:ext>
            </a:extLst>
          </p:cNvPr>
          <p:cNvSpPr/>
          <p:nvPr/>
        </p:nvSpPr>
        <p:spPr>
          <a:xfrm>
            <a:off x="525389" y="211617"/>
            <a:ext cx="5035826" cy="6109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B9F02-01C5-4430-B2C9-C5D94A83A78F}"/>
              </a:ext>
            </a:extLst>
          </p:cNvPr>
          <p:cNvSpPr/>
          <p:nvPr/>
        </p:nvSpPr>
        <p:spPr>
          <a:xfrm>
            <a:off x="647545" y="482625"/>
            <a:ext cx="2789583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Cart Items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52D925-92D0-40D4-945E-310094FBCB5C}"/>
              </a:ext>
            </a:extLst>
          </p:cNvPr>
          <p:cNvCxnSpPr>
            <a:cxnSpLocks/>
          </p:cNvCxnSpPr>
          <p:nvPr/>
        </p:nvCxnSpPr>
        <p:spPr>
          <a:xfrm>
            <a:off x="525389" y="1308652"/>
            <a:ext cx="5035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F46DC5-6D19-4DEC-8D35-C0A3A9185773}"/>
              </a:ext>
            </a:extLst>
          </p:cNvPr>
          <p:cNvCxnSpPr>
            <a:cxnSpLocks/>
          </p:cNvCxnSpPr>
          <p:nvPr/>
        </p:nvCxnSpPr>
        <p:spPr>
          <a:xfrm>
            <a:off x="525389" y="2971799"/>
            <a:ext cx="5035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7C98A4-309A-4584-B7B1-C7227033062F}"/>
              </a:ext>
            </a:extLst>
          </p:cNvPr>
          <p:cNvCxnSpPr>
            <a:cxnSpLocks/>
          </p:cNvCxnSpPr>
          <p:nvPr/>
        </p:nvCxnSpPr>
        <p:spPr>
          <a:xfrm>
            <a:off x="525389" y="4707835"/>
            <a:ext cx="5035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1DDB350-FB82-4F19-99EC-84EDC491CEAA}"/>
              </a:ext>
            </a:extLst>
          </p:cNvPr>
          <p:cNvSpPr/>
          <p:nvPr/>
        </p:nvSpPr>
        <p:spPr>
          <a:xfrm>
            <a:off x="653006" y="1522927"/>
            <a:ext cx="1027045" cy="114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 1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ED9D1-2CEC-4197-A1D2-D2555EA0E209}"/>
              </a:ext>
            </a:extLst>
          </p:cNvPr>
          <p:cNvSpPr txBox="1"/>
          <p:nvPr/>
        </p:nvSpPr>
        <p:spPr>
          <a:xfrm>
            <a:off x="1737963" y="1443335"/>
            <a:ext cx="2610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Name</a:t>
            </a:r>
          </a:p>
          <a:p>
            <a:r>
              <a:rPr lang="en-US" dirty="0"/>
              <a:t>Owner Name</a:t>
            </a:r>
          </a:p>
          <a:p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24EC72-0676-445A-8F6E-AF5B0F84A208}"/>
              </a:ext>
            </a:extLst>
          </p:cNvPr>
          <p:cNvSpPr/>
          <p:nvPr/>
        </p:nvSpPr>
        <p:spPr>
          <a:xfrm>
            <a:off x="1807264" y="2079500"/>
            <a:ext cx="1236038" cy="306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35E7B-B58A-47C3-94CA-7E4F740CCE4F}"/>
              </a:ext>
            </a:extLst>
          </p:cNvPr>
          <p:cNvSpPr txBox="1"/>
          <p:nvPr/>
        </p:nvSpPr>
        <p:spPr>
          <a:xfrm>
            <a:off x="1807264" y="2032379"/>
            <a:ext cx="7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</a:t>
            </a:r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BD257024-42C8-4881-9F26-1FEFBFBBAF1A}"/>
              </a:ext>
            </a:extLst>
          </p:cNvPr>
          <p:cNvSpPr/>
          <p:nvPr/>
        </p:nvSpPr>
        <p:spPr>
          <a:xfrm>
            <a:off x="2503832" y="2150214"/>
            <a:ext cx="233568" cy="17427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839212-4C3D-438A-91CF-F6582728F28A}"/>
              </a:ext>
            </a:extLst>
          </p:cNvPr>
          <p:cNvSpPr/>
          <p:nvPr/>
        </p:nvSpPr>
        <p:spPr>
          <a:xfrm>
            <a:off x="4649163" y="1476738"/>
            <a:ext cx="611529" cy="334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pic>
        <p:nvPicPr>
          <p:cNvPr id="16" name="Graphic 15" descr="Dollar">
            <a:extLst>
              <a:ext uri="{FF2B5EF4-FFF2-40B4-BE49-F238E27FC236}">
                <a16:creationId xmlns:a16="http://schemas.microsoft.com/office/drawing/2014/main" id="{C63FA8FD-EF9D-459D-8C93-01197E7D6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2500" y="1508996"/>
            <a:ext cx="530237" cy="2695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508CD8-BE28-4445-84B9-B747250520F4}"/>
              </a:ext>
            </a:extLst>
          </p:cNvPr>
          <p:cNvSpPr/>
          <p:nvPr/>
        </p:nvSpPr>
        <p:spPr>
          <a:xfrm>
            <a:off x="3247883" y="2059681"/>
            <a:ext cx="1236038" cy="306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1EA50CB0-435E-45E7-83E4-CA5DBF0CCCA9}"/>
              </a:ext>
            </a:extLst>
          </p:cNvPr>
          <p:cNvSpPr/>
          <p:nvPr/>
        </p:nvSpPr>
        <p:spPr>
          <a:xfrm>
            <a:off x="4182713" y="2129167"/>
            <a:ext cx="233568" cy="17427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50B84D-13C3-4716-9B29-84C65E9A47D4}"/>
              </a:ext>
            </a:extLst>
          </p:cNvPr>
          <p:cNvSpPr txBox="1"/>
          <p:nvPr/>
        </p:nvSpPr>
        <p:spPr>
          <a:xfrm>
            <a:off x="3239728" y="2028507"/>
            <a:ext cx="79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47FA0-01EF-4EE4-85D1-057A451B9F29}"/>
              </a:ext>
            </a:extLst>
          </p:cNvPr>
          <p:cNvSpPr/>
          <p:nvPr/>
        </p:nvSpPr>
        <p:spPr>
          <a:xfrm>
            <a:off x="4030712" y="477701"/>
            <a:ext cx="1436080" cy="7501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A6FD65FE-7B52-4B05-9E52-3B866B2DA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5214" y="587110"/>
            <a:ext cx="341067" cy="4068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74633E5-B5C9-4F03-AB42-AE7E402BA8D5}"/>
              </a:ext>
            </a:extLst>
          </p:cNvPr>
          <p:cNvSpPr txBox="1"/>
          <p:nvPr/>
        </p:nvSpPr>
        <p:spPr>
          <a:xfrm>
            <a:off x="4435904" y="537131"/>
            <a:ext cx="107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Name</a:t>
            </a:r>
          </a:p>
          <a:p>
            <a:r>
              <a:rPr lang="en-US" sz="1400" dirty="0"/>
              <a:t>Address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6EFC79-DDBC-4052-AEAF-3AEE67323A41}"/>
              </a:ext>
            </a:extLst>
          </p:cNvPr>
          <p:cNvSpPr/>
          <p:nvPr/>
        </p:nvSpPr>
        <p:spPr>
          <a:xfrm>
            <a:off x="2002597" y="2609207"/>
            <a:ext cx="1236038" cy="253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655F2A-B051-4AD3-A864-505F81AF221A}"/>
              </a:ext>
            </a:extLst>
          </p:cNvPr>
          <p:cNvSpPr/>
          <p:nvPr/>
        </p:nvSpPr>
        <p:spPr>
          <a:xfrm>
            <a:off x="3604734" y="2600342"/>
            <a:ext cx="1431092" cy="245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for later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74919-DE35-4374-8DCC-C24D2D60E363}"/>
              </a:ext>
            </a:extLst>
          </p:cNvPr>
          <p:cNvSpPr/>
          <p:nvPr/>
        </p:nvSpPr>
        <p:spPr>
          <a:xfrm>
            <a:off x="647545" y="3111042"/>
            <a:ext cx="1027045" cy="114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 1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2A0C76-32BA-4537-9B58-C40C874E9AF4}"/>
              </a:ext>
            </a:extLst>
          </p:cNvPr>
          <p:cNvSpPr txBox="1"/>
          <p:nvPr/>
        </p:nvSpPr>
        <p:spPr>
          <a:xfrm>
            <a:off x="1762753" y="3080223"/>
            <a:ext cx="2610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Name</a:t>
            </a:r>
          </a:p>
          <a:p>
            <a:r>
              <a:rPr lang="en-US" dirty="0"/>
              <a:t>Owner Name</a:t>
            </a:r>
          </a:p>
          <a:p>
            <a:r>
              <a:rPr lang="en-US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04E42C-C5A5-4DFB-B229-6C11766CEEA0}"/>
              </a:ext>
            </a:extLst>
          </p:cNvPr>
          <p:cNvSpPr/>
          <p:nvPr/>
        </p:nvSpPr>
        <p:spPr>
          <a:xfrm>
            <a:off x="1804426" y="3755720"/>
            <a:ext cx="1236038" cy="306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5AD21D-750B-41FE-9213-77CD0BC2E70A}"/>
              </a:ext>
            </a:extLst>
          </p:cNvPr>
          <p:cNvSpPr/>
          <p:nvPr/>
        </p:nvSpPr>
        <p:spPr>
          <a:xfrm>
            <a:off x="3238635" y="3749882"/>
            <a:ext cx="1236038" cy="306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0" name="Flowchart: Merge 29">
            <a:extLst>
              <a:ext uri="{FF2B5EF4-FFF2-40B4-BE49-F238E27FC236}">
                <a16:creationId xmlns:a16="http://schemas.microsoft.com/office/drawing/2014/main" id="{70A3BD3C-92EE-4271-901B-E9BA91F0ACEB}"/>
              </a:ext>
            </a:extLst>
          </p:cNvPr>
          <p:cNvSpPr/>
          <p:nvPr/>
        </p:nvSpPr>
        <p:spPr>
          <a:xfrm>
            <a:off x="2737400" y="3827954"/>
            <a:ext cx="233568" cy="17427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Merge 30">
            <a:extLst>
              <a:ext uri="{FF2B5EF4-FFF2-40B4-BE49-F238E27FC236}">
                <a16:creationId xmlns:a16="http://schemas.microsoft.com/office/drawing/2014/main" id="{9C41F7BB-E1D4-4A2E-B989-A9F415ABD8BB}"/>
              </a:ext>
            </a:extLst>
          </p:cNvPr>
          <p:cNvSpPr/>
          <p:nvPr/>
        </p:nvSpPr>
        <p:spPr>
          <a:xfrm>
            <a:off x="4190484" y="3786821"/>
            <a:ext cx="233568" cy="17427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0E358F-8981-42ED-BDE2-9248B4FE568D}"/>
              </a:ext>
            </a:extLst>
          </p:cNvPr>
          <p:cNvSpPr txBox="1"/>
          <p:nvPr/>
        </p:nvSpPr>
        <p:spPr>
          <a:xfrm>
            <a:off x="1894263" y="3718708"/>
            <a:ext cx="7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827D63-A7A6-45ED-827D-1FF51E945B40}"/>
              </a:ext>
            </a:extLst>
          </p:cNvPr>
          <p:cNvSpPr txBox="1"/>
          <p:nvPr/>
        </p:nvSpPr>
        <p:spPr>
          <a:xfrm>
            <a:off x="3288233" y="3718708"/>
            <a:ext cx="79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4DA876-BB48-49A6-A9FD-91482B0FF40B}"/>
              </a:ext>
            </a:extLst>
          </p:cNvPr>
          <p:cNvSpPr/>
          <p:nvPr/>
        </p:nvSpPr>
        <p:spPr>
          <a:xfrm>
            <a:off x="2002597" y="4257347"/>
            <a:ext cx="1236038" cy="253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B551C6-7880-4E45-9E4D-5EA636B4E573}"/>
              </a:ext>
            </a:extLst>
          </p:cNvPr>
          <p:cNvSpPr/>
          <p:nvPr/>
        </p:nvSpPr>
        <p:spPr>
          <a:xfrm>
            <a:off x="3604734" y="4255135"/>
            <a:ext cx="1431092" cy="245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for later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13C716-5A70-4A63-ACF3-80B729B8C3E7}"/>
              </a:ext>
            </a:extLst>
          </p:cNvPr>
          <p:cNvSpPr/>
          <p:nvPr/>
        </p:nvSpPr>
        <p:spPr>
          <a:xfrm>
            <a:off x="4748752" y="3082044"/>
            <a:ext cx="611529" cy="334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pic>
        <p:nvPicPr>
          <p:cNvPr id="37" name="Graphic 36" descr="Dollar">
            <a:extLst>
              <a:ext uri="{FF2B5EF4-FFF2-40B4-BE49-F238E27FC236}">
                <a16:creationId xmlns:a16="http://schemas.microsoft.com/office/drawing/2014/main" id="{B3F555DE-DE4A-4445-AB2A-E877961FB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8641" y="3120267"/>
            <a:ext cx="530237" cy="269581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F859F7C-B1C3-42E1-B2AE-ABB2DF0613D4}"/>
              </a:ext>
            </a:extLst>
          </p:cNvPr>
          <p:cNvSpPr/>
          <p:nvPr/>
        </p:nvSpPr>
        <p:spPr>
          <a:xfrm>
            <a:off x="1431235" y="5274365"/>
            <a:ext cx="3217928" cy="8613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 and Check out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4A1F1D-E5BF-404F-8B6D-022B6B7A431B}"/>
              </a:ext>
            </a:extLst>
          </p:cNvPr>
          <p:cNvSpPr txBox="1"/>
          <p:nvPr/>
        </p:nvSpPr>
        <p:spPr>
          <a:xfrm>
            <a:off x="6299040" y="587110"/>
            <a:ext cx="5892960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User Story -7 Cart Page Functionality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User I want to see the final list of items I want to rent</a:t>
            </a:r>
          </a:p>
          <a:p>
            <a:r>
              <a:rPr lang="en-US" dirty="0"/>
              <a:t>      so that I can confirm before checkout.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User I want to delete an item in my cart so that I can </a:t>
            </a:r>
          </a:p>
          <a:p>
            <a:r>
              <a:rPr lang="en-US" dirty="0"/>
              <a:t>      remove it from my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User I want to save an item so that I can get back to it</a:t>
            </a:r>
          </a:p>
          <a:p>
            <a:r>
              <a:rPr lang="en-US" dirty="0"/>
              <a:t>      later.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User I want to checkout the items so that I can collect</a:t>
            </a:r>
          </a:p>
          <a:p>
            <a:r>
              <a:rPr lang="en-US" dirty="0"/>
              <a:t>      my items from the owner.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DE22BE-D41A-4753-956B-584DDDE98B22}"/>
              </a:ext>
            </a:extLst>
          </p:cNvPr>
          <p:cNvSpPr/>
          <p:nvPr/>
        </p:nvSpPr>
        <p:spPr>
          <a:xfrm>
            <a:off x="6299040" y="4843541"/>
            <a:ext cx="457990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 Breakdown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request to server to process the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order details to Data Base.</a:t>
            </a:r>
          </a:p>
        </p:txBody>
      </p:sp>
    </p:spTree>
    <p:extLst>
      <p:ext uri="{BB962C8B-B14F-4D97-AF65-F5344CB8AC3E}">
        <p14:creationId xmlns:p14="http://schemas.microsoft.com/office/powerpoint/2010/main" val="99737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A43267-32B8-47C1-9E46-B927956D89E0}"/>
              </a:ext>
            </a:extLst>
          </p:cNvPr>
          <p:cNvSpPr/>
          <p:nvPr/>
        </p:nvSpPr>
        <p:spPr>
          <a:xfrm>
            <a:off x="525389" y="211617"/>
            <a:ext cx="5035826" cy="6109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5E9B5-F505-480F-A131-D89D2A343778}"/>
              </a:ext>
            </a:extLst>
          </p:cNvPr>
          <p:cNvSpPr/>
          <p:nvPr/>
        </p:nvSpPr>
        <p:spPr>
          <a:xfrm>
            <a:off x="647545" y="482625"/>
            <a:ext cx="2789583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Confirmation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CD379D-6BD8-4F2F-9B37-020A614C5BA8}"/>
              </a:ext>
            </a:extLst>
          </p:cNvPr>
          <p:cNvSpPr/>
          <p:nvPr/>
        </p:nvSpPr>
        <p:spPr>
          <a:xfrm>
            <a:off x="746936" y="1496417"/>
            <a:ext cx="4474421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Placed Successfully…..!!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50EF0B-CB12-4729-822F-C0CEEBC1FCFA}"/>
              </a:ext>
            </a:extLst>
          </p:cNvPr>
          <p:cNvSpPr/>
          <p:nvPr/>
        </p:nvSpPr>
        <p:spPr>
          <a:xfrm>
            <a:off x="746936" y="2781216"/>
            <a:ext cx="2870907" cy="1194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93828-B61F-496B-B2FC-1821550C5E16}"/>
              </a:ext>
            </a:extLst>
          </p:cNvPr>
          <p:cNvSpPr/>
          <p:nvPr/>
        </p:nvSpPr>
        <p:spPr>
          <a:xfrm>
            <a:off x="828260" y="4543754"/>
            <a:ext cx="2789583" cy="1438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ABCCE-A195-4E6A-912E-CD3B492A2A55}"/>
              </a:ext>
            </a:extLst>
          </p:cNvPr>
          <p:cNvSpPr txBox="1"/>
          <p:nvPr/>
        </p:nvSpPr>
        <p:spPr>
          <a:xfrm>
            <a:off x="746936" y="2866317"/>
            <a:ext cx="1795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Name</a:t>
            </a:r>
          </a:p>
          <a:p>
            <a:r>
              <a:rPr lang="en-US" sz="1600" dirty="0"/>
              <a:t>Owner Name                </a:t>
            </a:r>
          </a:p>
          <a:p>
            <a:r>
              <a:rPr lang="en-US" sz="1600" dirty="0"/>
              <a:t>Owner Location</a:t>
            </a:r>
          </a:p>
          <a:p>
            <a:r>
              <a:rPr lang="en-US" sz="1600" dirty="0"/>
              <a:t>Cost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13CE4-128D-4BA1-B899-1BE7A293FA1B}"/>
              </a:ext>
            </a:extLst>
          </p:cNvPr>
          <p:cNvSpPr txBox="1"/>
          <p:nvPr/>
        </p:nvSpPr>
        <p:spPr>
          <a:xfrm>
            <a:off x="828260" y="4609651"/>
            <a:ext cx="1795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Name</a:t>
            </a:r>
          </a:p>
          <a:p>
            <a:r>
              <a:rPr lang="en-US" sz="1600" dirty="0"/>
              <a:t>Owner Name                </a:t>
            </a:r>
          </a:p>
          <a:p>
            <a:r>
              <a:rPr lang="en-US" sz="1600" dirty="0"/>
              <a:t>Owner Location</a:t>
            </a:r>
          </a:p>
          <a:p>
            <a:r>
              <a:rPr lang="en-US" sz="1600" dirty="0"/>
              <a:t>Cost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F5B96-2E39-42AD-A273-A73AA8678B8D}"/>
              </a:ext>
            </a:extLst>
          </p:cNvPr>
          <p:cNvSpPr txBox="1"/>
          <p:nvPr/>
        </p:nvSpPr>
        <p:spPr>
          <a:xfrm>
            <a:off x="2261902" y="2958650"/>
            <a:ext cx="1472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Pick up Date</a:t>
            </a:r>
          </a:p>
          <a:p>
            <a:r>
              <a:rPr lang="en-US" sz="1600" dirty="0"/>
              <a:t>Return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A65DF2-7953-45DA-8D17-9D1BC5183925}"/>
              </a:ext>
            </a:extLst>
          </p:cNvPr>
          <p:cNvSpPr txBox="1"/>
          <p:nvPr/>
        </p:nvSpPr>
        <p:spPr>
          <a:xfrm>
            <a:off x="2397736" y="4639759"/>
            <a:ext cx="1472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Pick up Date</a:t>
            </a:r>
          </a:p>
          <a:p>
            <a:r>
              <a:rPr lang="en-US" sz="1600" dirty="0"/>
              <a:t>Return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CF0E7-C9E6-4149-AF1E-3A1C63543C80}"/>
              </a:ext>
            </a:extLst>
          </p:cNvPr>
          <p:cNvSpPr txBox="1"/>
          <p:nvPr/>
        </p:nvSpPr>
        <p:spPr>
          <a:xfrm>
            <a:off x="6550729" y="603377"/>
            <a:ext cx="541359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User Story – 8 Confirmation Page Functionality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gets a confirmation Message so that they</a:t>
            </a:r>
          </a:p>
          <a:p>
            <a:r>
              <a:rPr lang="en-US" dirty="0"/>
              <a:t>can be assured order was placed along with the order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B549F6-EB46-4B9A-9882-7F615484639E}"/>
              </a:ext>
            </a:extLst>
          </p:cNvPr>
          <p:cNvSpPr/>
          <p:nvPr/>
        </p:nvSpPr>
        <p:spPr>
          <a:xfrm>
            <a:off x="6550728" y="2342913"/>
            <a:ext cx="5138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Task Breakdown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Page</a:t>
            </a:r>
          </a:p>
        </p:txBody>
      </p:sp>
    </p:spTree>
    <p:extLst>
      <p:ext uri="{BB962C8B-B14F-4D97-AF65-F5344CB8AC3E}">
        <p14:creationId xmlns:p14="http://schemas.microsoft.com/office/powerpoint/2010/main" val="269495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1109</Words>
  <Application>Microsoft Macintosh PowerPoint</Application>
  <PresentationFormat>Widescreen</PresentationFormat>
  <Paragraphs>342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   House-Hold Rental Team-Alpha  CPSC 5240-01  Software as a Service       By,                             Amogha                            Lavanya                          Sravya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Lavanya KS</dc:creator>
  <cp:lastModifiedBy>Microsoft Office User</cp:lastModifiedBy>
  <cp:revision>160</cp:revision>
  <dcterms:created xsi:type="dcterms:W3CDTF">2020-01-18T10:21:31Z</dcterms:created>
  <dcterms:modified xsi:type="dcterms:W3CDTF">2020-01-19T00:37:46Z</dcterms:modified>
</cp:coreProperties>
</file>