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287" r:id="rId3"/>
    <p:sldId id="286" r:id="rId4"/>
    <p:sldId id="28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28"/>
  </p:normalViewPr>
  <p:slideViewPr>
    <p:cSldViewPr snapToGrid="0" snapToObjects="1">
      <p:cViewPr varScale="1">
        <p:scale>
          <a:sx n="105" d="100"/>
          <a:sy n="105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D6E7-04BA-B34A-9CA4-14CAAF4FD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C9C0D-5055-1B4E-9475-FEEDB5D87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37B8B-C3FA-924F-953C-982ADDB8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CBEF-2017-9844-81BF-29DEAF6BC990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2D26F-D662-8747-8DB8-3F7B7937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FE8F8-DE34-3F47-B42D-2B0E685A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7596-083A-BC44-8002-1834929E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0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BE19-67B7-934D-A533-024C4C9F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7EBA5-70D0-7943-88B0-5D58B003F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8D8BB-07CE-5146-B805-045BC95A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CBEF-2017-9844-81BF-29DEAF6BC990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64496-8D4F-8845-BC4D-91279E29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5C565-2B48-6740-AB56-042F3200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7596-083A-BC44-8002-1834929E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A498C-B966-3C44-92AC-EC154CBE4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9ED56-D081-9A41-BFE1-EDC05980B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AD6BB-2718-A146-9DC8-3A8EF7EC4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CBEF-2017-9844-81BF-29DEAF6BC990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6E27E-A3F3-0648-A5C9-27510AA9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DDDF6-0E9F-384C-BD33-601D1A3D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7596-083A-BC44-8002-1834929E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7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191E-0B4B-6243-9E67-1BB35E56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13DE8-F70F-CB41-B5DE-AD4D3CECF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4F493-7A9F-B140-B15B-979DFB38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CBEF-2017-9844-81BF-29DEAF6BC990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26802-6D33-6D47-A96C-36997138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CF74D-3250-4142-9CF7-6DAD3E07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7596-083A-BC44-8002-1834929E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2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C12E-47A0-3340-9D37-46E61DF7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6B64B-8EC0-FC47-9975-5561016D4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9327C-9D8B-374B-BE85-F66D7FA3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CBEF-2017-9844-81BF-29DEAF6BC990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80E0E-8057-3E46-97FA-256E8738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23E8-4472-4142-8361-D354ADF2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7596-083A-BC44-8002-1834929E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5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8415-5192-BB40-B4D0-8B0924B7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541B5-4D39-3646-874A-1DF022E41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9625B-9A48-304A-BCBC-E324A0619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28E26-8B3A-2D40-8E0A-1D7B4399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CBEF-2017-9844-81BF-29DEAF6BC990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C3B6B-4758-DA4A-B347-BA7D442B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370B8-6B96-EF42-A978-FFBBCCBE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7596-083A-BC44-8002-1834929E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4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461E-9A27-7E40-BB10-F5A98A89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8C254-2869-944C-9525-3086C2DAD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F7D6F-1B90-CF41-BC02-5197E89B8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950A6-1C4C-EA43-B168-D43F7EB2F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0252C-54C8-7C43-9A2B-F075EAA4E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FB16C-2244-EF40-96CE-74C9C9EB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CBEF-2017-9844-81BF-29DEAF6BC990}" type="datetimeFigureOut">
              <a:rPr lang="en-US" smtClean="0"/>
              <a:t>3/3/20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E10E0-E141-174E-8602-ECE4814A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67A871-4A39-1446-AF6B-9F4A2765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7596-083A-BC44-8002-1834929E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0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D436-D1EE-654F-9395-9008D46A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F96AF-56A0-D84F-A103-33C700F8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CBEF-2017-9844-81BF-29DEAF6BC990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FDDD7-8AF4-3A47-AD3B-51DCA84C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E2FFC-96C7-EB4F-BA98-6539B39B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7596-083A-BC44-8002-1834929E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5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710CB-8C86-A747-92E0-8D7C2693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CBEF-2017-9844-81BF-29DEAF6BC990}" type="datetimeFigureOut">
              <a:rPr lang="en-US" smtClean="0"/>
              <a:t>3/3/20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CAB6A-5D5A-AD41-8B58-CE33826A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B002D-3803-3D40-9411-FF1C430F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7596-083A-BC44-8002-1834929E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5CD4-421F-154E-9A08-EC2F9F1DB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4371-F13B-9B44-BD79-D38D49688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350B0-1CC9-7A42-B434-4AE0123BA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2C4CC-DDF8-C941-85AB-2B24E4F9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CBEF-2017-9844-81BF-29DEAF6BC990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F3775-B31A-AC4A-AD9A-6D059F9D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13D43-0E6B-B54D-A813-B49F67AC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7596-083A-BC44-8002-1834929E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1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41A8-6CDD-5542-9C99-7C1E9585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F84146-4B5D-D849-B771-C5AAD0334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98827-C685-064C-BAFC-3A103BF41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01D5A-96A1-D24A-9110-E929E94A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CBEF-2017-9844-81BF-29DEAF6BC990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EB18B-8DF1-B644-92FE-86028A90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087D-6898-3D44-85B1-EB9120EE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7596-083A-BC44-8002-1834929E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3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E23AD-A070-E64D-9F61-47C0A1DC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F26BE-C5B7-7E46-9E68-5DD8C0DBB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A8A6A-8622-7C47-85A8-6F0444DB8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9CBEF-2017-9844-81BF-29DEAF6BC990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188F2-F1EF-7A48-A218-538CC4407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1CE9C-6871-D346-9A38-50A2472B0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87596-083A-BC44-8002-1834929E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1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7FC249-C842-4570-97E3-D8CD5A61D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386" y="402336"/>
            <a:ext cx="3892732" cy="59009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House-Hold Rental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dirty="0"/>
              <a:t>Team-Alpha</a:t>
            </a:r>
            <a:br>
              <a:rPr lang="en-US" sz="3200" dirty="0"/>
            </a:br>
            <a:br>
              <a:rPr lang="en-US" sz="2200" i="1" dirty="0"/>
            </a:br>
            <a:r>
              <a:rPr lang="en-US" sz="2200" b="1" i="1" dirty="0"/>
              <a:t>Project Review 4: </a:t>
            </a:r>
            <a:r>
              <a:rPr lang="en-US" sz="2200" b="1" i="1" dirty="0" err="1"/>
              <a:t>FrontEnd</a:t>
            </a:r>
            <a:r>
              <a:rPr lang="en-US" sz="2200" b="1" i="1" dirty="0"/>
              <a:t> Presentation</a:t>
            </a:r>
            <a:br>
              <a:rPr lang="en-US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100" dirty="0"/>
              <a:t>CPSC 5240-01</a:t>
            </a:r>
            <a:br>
              <a:rPr lang="en-US" sz="3100" dirty="0"/>
            </a:br>
            <a:r>
              <a:rPr lang="en-US" sz="3100" b="1" dirty="0"/>
              <a:t> Software as a Service</a:t>
            </a:r>
            <a:br>
              <a:rPr lang="en-US" sz="3100" b="1" dirty="0"/>
            </a:br>
            <a:r>
              <a:rPr lang="en-US" sz="3100" b="1" dirty="0"/>
              <a:t>      </a:t>
            </a:r>
            <a:r>
              <a:rPr lang="en-US" sz="2200" b="1" dirty="0"/>
              <a:t>By,</a:t>
            </a:r>
            <a:br>
              <a:rPr lang="en-US" sz="2200" dirty="0"/>
            </a:br>
            <a:r>
              <a:rPr lang="en-US" sz="2200" dirty="0"/>
              <a:t>                            </a:t>
            </a:r>
            <a:r>
              <a:rPr lang="en-US" sz="2200" dirty="0" err="1"/>
              <a:t>Amogha</a:t>
            </a:r>
            <a:br>
              <a:rPr lang="en-US" sz="2200" dirty="0"/>
            </a:br>
            <a:r>
              <a:rPr lang="en-US" sz="2200" dirty="0"/>
              <a:t>                           Lavanya</a:t>
            </a:r>
            <a:br>
              <a:rPr lang="en-US" sz="2200" dirty="0"/>
            </a:br>
            <a:r>
              <a:rPr lang="en-US" sz="2200" dirty="0"/>
              <a:t>                         </a:t>
            </a:r>
            <a:r>
              <a:rPr lang="en-US" sz="2200" dirty="0" err="1"/>
              <a:t>Sravya</a:t>
            </a:r>
            <a:br>
              <a:rPr lang="en-US" sz="2200" dirty="0"/>
            </a:br>
            <a:br>
              <a:rPr lang="en-US" sz="2200" dirty="0"/>
            </a:b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0F23E-D79D-47EE-9E98-E9B7E44BB89E}"/>
              </a:ext>
            </a:extLst>
          </p:cNvPr>
          <p:cNvSpPr txBox="1"/>
          <p:nvPr/>
        </p:nvSpPr>
        <p:spPr>
          <a:xfrm>
            <a:off x="6096000" y="1372905"/>
            <a:ext cx="5224272" cy="43055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An e-commerce website which provides a  platform for renting household goods, electronics, fashion items, furniture, art-painting, cars, bikes etc.</a:t>
            </a: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9582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2C1A-08FF-F446-A7C2-410030C0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BOOTSTRAP CSS</a:t>
            </a:r>
            <a:br>
              <a:rPr lang="en-US" b="1" dirty="0"/>
            </a:br>
            <a:r>
              <a:rPr lang="en-US" sz="2800" dirty="0"/>
              <a:t>For Web and Mobile applications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C711FE-5CC8-D14B-857B-21CE510DB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877344"/>
            <a:ext cx="89916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6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9FF9-0F2E-5E4B-B361-63F37AB9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371" y="379639"/>
            <a:ext cx="10515600" cy="752475"/>
          </a:xfrm>
        </p:spPr>
        <p:txBody>
          <a:bodyPr/>
          <a:lstStyle/>
          <a:p>
            <a:r>
              <a:rPr lang="en-US" b="1" dirty="0"/>
              <a:t>SIGN-UP page – Front-End Validation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2408C4-E06A-7840-8BFE-FD69CE39C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103" y="1524000"/>
            <a:ext cx="6581211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6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70C70D-B690-8D45-8D8B-498FD05F4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85" y="1669452"/>
            <a:ext cx="9731829" cy="51885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341E05-8B10-6B4E-9FBC-5071A1E5B7AC}"/>
              </a:ext>
            </a:extLst>
          </p:cNvPr>
          <p:cNvSpPr txBox="1"/>
          <p:nvPr/>
        </p:nvSpPr>
        <p:spPr>
          <a:xfrm>
            <a:off x="4140056" y="508000"/>
            <a:ext cx="6023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6945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  House-Hold Rental Team-Alpha  Project Review 4: FrontEnd Presentation   CPSC 5240-01  Software as a Service       By,                             Amogha                            Lavanya                          Sravya    </vt:lpstr>
      <vt:lpstr>BOOTSTRAP CSS For Web and Mobile applications</vt:lpstr>
      <vt:lpstr>SIGN-UP page – Front-End Validation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House-Hold Rental Team-Alpha  Project Review 4: FrontEnd Presentations   CPSC 5240-01  Software as a Service       By,                             Amogha                            Lavanya                          Sravya    </dc:title>
  <dc:creator>Jinendrappa, Abhijit</dc:creator>
  <cp:lastModifiedBy>Jinendrappa, Abhijit</cp:lastModifiedBy>
  <cp:revision>2</cp:revision>
  <dcterms:created xsi:type="dcterms:W3CDTF">2020-03-03T08:45:33Z</dcterms:created>
  <dcterms:modified xsi:type="dcterms:W3CDTF">2020-03-03T08:57:43Z</dcterms:modified>
</cp:coreProperties>
</file>