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3" r:id="rId3"/>
    <p:sldId id="262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28"/>
  </p:normalViewPr>
  <p:slideViewPr>
    <p:cSldViewPr snapToGrid="0" snapToObjects="1">
      <p:cViewPr varScale="1">
        <p:scale>
          <a:sx n="88" d="100"/>
          <a:sy n="88" d="100"/>
        </p:scale>
        <p:origin x="18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F212-2328-134F-A959-E0BA4554A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242D5-61F8-D84C-B003-41A37EA7E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26F0B-8681-5144-87A0-E5D44B37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0C28-577A-F947-A80A-F1686F5C9DE9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7D136-F92D-2043-8786-1567BCDA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2AF-DD84-6441-B7A2-5278DED3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194-B5C2-F04A-9D9B-89833C15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2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FAE9-B525-CC4C-8A51-E2D572E7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370C8-FB5C-4D45-ACF5-3768FFA30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6AC38-2C01-904F-82DD-DB269EF2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0C28-577A-F947-A80A-F1686F5C9DE9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4F0C9-AAB1-3249-A090-DD4BE91F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87048-8880-9B49-9D07-635F78C4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194-B5C2-F04A-9D9B-89833C15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3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80A18-7DA1-554E-B917-A439F93F5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40A2D-13FA-284E-848D-CC470308F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97F6D-0BA2-5E45-A0BE-A6B50763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0C28-577A-F947-A80A-F1686F5C9DE9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062B5-5346-CD43-92FC-C2729290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98F81-9965-784C-8D35-1C2B3308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194-B5C2-F04A-9D9B-89833C15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B9E1-80AB-6A4F-A97B-DD353E13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4597A-DF15-5F49-8053-7AF2E9B1E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00E2E-8D9D-CD40-A14F-2B0C68E5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0C28-577A-F947-A80A-F1686F5C9DE9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E4107-0ECE-A642-AD22-A7D9C611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C15D7-3567-7E4A-8258-58804AEC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194-B5C2-F04A-9D9B-89833C15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7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2C77-C345-C049-A018-80388472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F37AA-BD82-0A47-A24E-A0EB8BD28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7512-EBF3-BC4C-AD7A-7E2E156D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0C28-577A-F947-A80A-F1686F5C9DE9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B7DE3-ABCB-FE43-B092-26F50122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EF52E-D8B4-C341-9C7D-03ABABFB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194-B5C2-F04A-9D9B-89833C15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C0EA-C91C-664A-9844-67763E43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40D4-3AFC-4045-A45A-F2B482EFB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4E767-049E-C043-876B-8C7BF3929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6B785-80A8-3D48-9A40-3638E6BB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0C28-577A-F947-A80A-F1686F5C9DE9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C4425-DFFE-C243-BEE3-452C52FD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124C6-0035-174E-A49A-5F54AF56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194-B5C2-F04A-9D9B-89833C15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6C94-7998-6E4B-A1AE-FA9C91ED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EF2DB-54D8-3940-9E29-6BA04FB27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60C06-03DC-6144-BF5E-64FAA0226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159CF-E653-174C-895E-2C53603FD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22821-A08E-1F4C-885A-0B8C41288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3B9EE-1F13-414C-A302-2120B57A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0C28-577A-F947-A80A-F1686F5C9DE9}" type="datetimeFigureOut">
              <a:rPr lang="en-US" smtClean="0"/>
              <a:t>2/9/20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5B823-ABFC-E34B-8262-B4532684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A4644-A3BE-3240-BEA4-4BF968E8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194-B5C2-F04A-9D9B-89833C15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178D-CEE9-DB48-A350-1A4088FA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21F74-342D-724B-88B0-B975808A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0C28-577A-F947-A80A-F1686F5C9DE9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64A4-453A-4C42-AA3A-44964804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3AB10-8AB9-5849-B93B-8388ABC4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194-B5C2-F04A-9D9B-89833C15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3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E59B3-59CF-AD46-B2A3-57AF8B66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0C28-577A-F947-A80A-F1686F5C9DE9}" type="datetimeFigureOut">
              <a:rPr lang="en-US" smtClean="0"/>
              <a:t>2/9/20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1F06F-A9A9-B64E-88C5-1A202F36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0EFC0-5210-404D-B0F6-8335F840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194-B5C2-F04A-9D9B-89833C15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7D1C-19D8-5244-BF81-328A32E7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3A96-B914-3941-AD13-8DB1B0280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CDB58-69FE-5D4F-ADDA-440DB45AC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C17BE-68DC-5C40-9472-61D5DC51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0C28-577A-F947-A80A-F1686F5C9DE9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A8327-6E5B-C840-8D72-77C23411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78299-5404-4643-BFD4-0DBAE82F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194-B5C2-F04A-9D9B-89833C15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2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97BF-304F-FC4C-BDA6-0FDBFA01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FCAF6-D752-DD4E-BBA7-0D0DE430B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D6396-4EBB-4143-AF86-B2D2C2B9A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FE2FE-B612-4340-8EE5-8EC7325A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0C28-577A-F947-A80A-F1686F5C9DE9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0EC3-E2A2-974C-A2CE-9726316E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3E780-9629-F041-B9A1-0BBEEA02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E1194-B5C2-F04A-9D9B-89833C15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651C0-083E-7A4C-9A3F-0C01612B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C0827-941C-DF49-823E-38147A6F6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8FE75-D980-1445-AC90-2F0952192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A0C28-577A-F947-A80A-F1686F5C9DE9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E0611-651A-294A-B84E-B998EAEB1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ADFB2-9BC8-DB44-A1C1-656765332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E1194-B5C2-F04A-9D9B-89833C15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7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7FC249-C842-4570-97E3-D8CD5A61D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386" y="402336"/>
            <a:ext cx="3892732" cy="59009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House-Hold Rental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dirty="0"/>
              <a:t>Team-Alpha</a:t>
            </a:r>
            <a:br>
              <a:rPr lang="en-US" sz="3200" dirty="0"/>
            </a:br>
            <a:br>
              <a:rPr lang="en-US" sz="2200" i="1" dirty="0"/>
            </a:br>
            <a:r>
              <a:rPr lang="en-US" sz="2200" b="1" i="1" dirty="0"/>
              <a:t>Project Review 3: Backend Presentations</a:t>
            </a:r>
            <a:br>
              <a:rPr lang="en-US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100" dirty="0"/>
              <a:t>CPSC 5240-01</a:t>
            </a:r>
            <a:br>
              <a:rPr lang="en-US" sz="3100" dirty="0"/>
            </a:br>
            <a:r>
              <a:rPr lang="en-US" sz="3100" b="1" dirty="0"/>
              <a:t> Software as a Service</a:t>
            </a:r>
            <a:br>
              <a:rPr lang="en-US" sz="3100" b="1" dirty="0"/>
            </a:br>
            <a:r>
              <a:rPr lang="en-US" sz="3100" b="1" dirty="0"/>
              <a:t>      </a:t>
            </a:r>
            <a:r>
              <a:rPr lang="en-US" sz="2200" b="1" dirty="0"/>
              <a:t>By,</a:t>
            </a:r>
            <a:br>
              <a:rPr lang="en-US" sz="2200" dirty="0"/>
            </a:br>
            <a:r>
              <a:rPr lang="en-US" sz="2200" dirty="0"/>
              <a:t>                            </a:t>
            </a:r>
            <a:r>
              <a:rPr lang="en-US" sz="2200" dirty="0" err="1"/>
              <a:t>Amogha</a:t>
            </a:r>
            <a:br>
              <a:rPr lang="en-US" sz="2200" dirty="0"/>
            </a:br>
            <a:r>
              <a:rPr lang="en-US" sz="2200" dirty="0"/>
              <a:t>                           Lavanya</a:t>
            </a:r>
            <a:br>
              <a:rPr lang="en-US" sz="2200" dirty="0"/>
            </a:br>
            <a:r>
              <a:rPr lang="en-US" sz="2200" dirty="0"/>
              <a:t>                         </a:t>
            </a:r>
            <a:r>
              <a:rPr lang="en-US" sz="2200" dirty="0" err="1"/>
              <a:t>Sravya</a:t>
            </a:r>
            <a:br>
              <a:rPr lang="en-US" sz="2200" dirty="0"/>
            </a:br>
            <a:br>
              <a:rPr lang="en-US" sz="2200" dirty="0"/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0F23E-D79D-47EE-9E98-E9B7E44BB89E}"/>
              </a:ext>
            </a:extLst>
          </p:cNvPr>
          <p:cNvSpPr txBox="1"/>
          <p:nvPr/>
        </p:nvSpPr>
        <p:spPr>
          <a:xfrm>
            <a:off x="6096000" y="1372905"/>
            <a:ext cx="5224272" cy="43055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An e-commerce website which provides a  platform for renting household goods, electronics, fashion items, furniture, art-painting, cars, bikes etc.</a:t>
            </a: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411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4FF7-8DCC-134B-A9D5-137114DE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61" y="352880"/>
            <a:ext cx="10918839" cy="909864"/>
          </a:xfrm>
        </p:spPr>
        <p:txBody>
          <a:bodyPr/>
          <a:lstStyle/>
          <a:p>
            <a:r>
              <a:rPr lang="en-US" dirty="0"/>
              <a:t>Junit – Unit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F89221-092F-7D4D-9A90-547FECED2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61" y="1478189"/>
            <a:ext cx="11322077" cy="50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4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39E7-0305-AE4D-AE88-22308237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29" y="118383"/>
            <a:ext cx="10515600" cy="534761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Response – Advanced Rest Client (ARC)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37518-4AEA-6A4E-838F-17DCEA780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17" y="653144"/>
            <a:ext cx="11855366" cy="62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5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82FE-7467-B243-9F99-F9B2B767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CDA1-D61B-9546-906F-3E6196964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 :    HTML, JavaScript, </a:t>
            </a:r>
            <a:r>
              <a:rPr lang="en-US" dirty="0" err="1"/>
              <a:t>JQuery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Bootstrap CSS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Middleware : MVC Java Spring </a:t>
            </a:r>
            <a:r>
              <a:rPr lang="en-US" sz="1800" dirty="0"/>
              <a:t>(service Layer)</a:t>
            </a:r>
          </a:p>
          <a:p>
            <a:endParaRPr lang="en-US" dirty="0"/>
          </a:p>
          <a:p>
            <a:r>
              <a:rPr lang="en-US" dirty="0"/>
              <a:t>Backend :        </a:t>
            </a:r>
            <a:r>
              <a:rPr lang="en-US" dirty="0" err="1"/>
              <a:t>MongoDb</a:t>
            </a:r>
            <a:endParaRPr lang="en-US" dirty="0"/>
          </a:p>
          <a:p>
            <a:endParaRPr lang="en-US" dirty="0"/>
          </a:p>
          <a:p>
            <a:r>
              <a:rPr lang="en-US" dirty="0"/>
              <a:t>Tool used :       Eclipse, Robo3T          </a:t>
            </a:r>
          </a:p>
        </p:txBody>
      </p:sp>
    </p:spTree>
    <p:extLst>
      <p:ext uri="{BB962C8B-B14F-4D97-AF65-F5344CB8AC3E}">
        <p14:creationId xmlns:p14="http://schemas.microsoft.com/office/powerpoint/2010/main" val="254571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631B-FF97-8A42-BA32-8FC8B0D6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923755"/>
          </a:xfrm>
        </p:spPr>
        <p:txBody>
          <a:bodyPr anchor="b">
            <a:normAutofit/>
          </a:bodyPr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A40D-EEB3-DD43-88FE-24088A8BE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1741714"/>
            <a:ext cx="6586489" cy="4482105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MVC Layer –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HouseholdRentalWebApp</a:t>
            </a:r>
            <a:r>
              <a:rPr lang="en-US" sz="2000" dirty="0"/>
              <a:t> – Controllers and View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HouseholdRentalService</a:t>
            </a:r>
            <a:r>
              <a:rPr lang="en-US" sz="2000" dirty="0"/>
              <a:t> – Service layer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HouseholdRentalModel</a:t>
            </a:r>
            <a:r>
              <a:rPr lang="en-US" sz="2000" dirty="0"/>
              <a:t> – Model and Data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B32D1-8649-7A40-A08B-B5AE7CCD4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4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C3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78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0BE3869-B8BB-BE4C-962D-1F02ED30B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596" y="0"/>
            <a:ext cx="4635721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26120F-AD66-4B47-8765-1323B28C8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93" y="0"/>
            <a:ext cx="4579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7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502E-15AB-9749-B2F4-D95E7450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515256"/>
          </a:xfrm>
        </p:spPr>
        <p:txBody>
          <a:bodyPr>
            <a:normAutofit fontScale="90000"/>
          </a:bodyPr>
          <a:lstStyle/>
          <a:p>
            <a:r>
              <a:rPr lang="en-US" dirty="0"/>
              <a:t>Code snippets - Controller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8FB659-EC9A-A04C-A95F-632E0314F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27314"/>
            <a:ext cx="8291286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0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F4D4-CE01-5E44-BE66-3FCEC63E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 layer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7C18C-E90F-ED4C-84A9-A997EDFD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07" y="986972"/>
            <a:ext cx="10172700" cy="2679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1BF84F-892F-364B-A645-47FCA417C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06" y="3522889"/>
            <a:ext cx="10515599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D5E5-51F5-0447-9715-8FF7B057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dirty="0"/>
              <a:t>Model and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E0954-A56C-D747-83E5-05ABA8FC9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7" y="1473200"/>
            <a:ext cx="5974443" cy="391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27767B-407C-EA41-BAF8-D565383E1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49" y="3150053"/>
            <a:ext cx="6876239" cy="165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9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E58C-967F-CE47-8B55-95058B14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- .JSP file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F03EE5-7FF6-4D4C-B650-3C44CCCC8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200275"/>
            <a:ext cx="78994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4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3A8C-0C3B-C74F-9965-2931C9F8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561"/>
          </a:xfrm>
        </p:spPr>
        <p:txBody>
          <a:bodyPr/>
          <a:lstStyle/>
          <a:p>
            <a:r>
              <a:rPr lang="en-US" dirty="0"/>
              <a:t>Swagger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5AD44-1C12-D64B-92AE-2E246D2D0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1" y="1204686"/>
            <a:ext cx="6158231" cy="5288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B92F4A-F3E1-F745-BB31-1DE19D80F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858" y="1187904"/>
            <a:ext cx="5399314" cy="53049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1FDB9F-AC4B-474D-8D99-77A56F549A57}"/>
              </a:ext>
            </a:extLst>
          </p:cNvPr>
          <p:cNvCxnSpPr/>
          <p:nvPr/>
        </p:nvCxnSpPr>
        <p:spPr>
          <a:xfrm>
            <a:off x="1436914" y="1625600"/>
            <a:ext cx="25545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98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87</Words>
  <Application>Microsoft Macintosh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 House-Hold Rental Team-Alpha  Project Review 3: Backend Presentations   CPSC 5240-01  Software as a Service       By,                             Amogha                            Lavanya                          Sravya    </vt:lpstr>
      <vt:lpstr>Technology Used</vt:lpstr>
      <vt:lpstr>Code Organization</vt:lpstr>
      <vt:lpstr>PowerPoint Presentation</vt:lpstr>
      <vt:lpstr>Code snippets - Controller</vt:lpstr>
      <vt:lpstr>Service layer</vt:lpstr>
      <vt:lpstr>Model and Repository</vt:lpstr>
      <vt:lpstr>View - .JSP file </vt:lpstr>
      <vt:lpstr>Swagger</vt:lpstr>
      <vt:lpstr>Junit – Unit Testing</vt:lpstr>
      <vt:lpstr>Request Response – Advanced Rest Client (ARC)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House-Hold Rental Team-Alpha  Project Review 3: Backend Presentations   CPSC 5240-01  Software as a Service       By,                             Amogha                            Lavanya                          Sravya    </dc:title>
  <dc:creator>Jinendrappa, Abhijit</dc:creator>
  <cp:lastModifiedBy>Jinendrappa, Abhijit</cp:lastModifiedBy>
  <cp:revision>6</cp:revision>
  <dcterms:created xsi:type="dcterms:W3CDTF">2020-02-10T00:06:38Z</dcterms:created>
  <dcterms:modified xsi:type="dcterms:W3CDTF">2020-02-11T01:30:47Z</dcterms:modified>
</cp:coreProperties>
</file>