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88" d="100"/>
          <a:sy n="8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E61-0BD3-924A-A5B7-FA57B1B4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C4517-9E1D-474D-BF07-CB281F1F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5CBE-B661-3740-A116-B88F20BB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3E7D-92E6-AD44-8D21-2429712D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6D54-3D46-A841-81A3-A45EDCDE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15E-9528-8B44-9259-35313282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FE1AD-942C-864A-A576-E5F6BA0C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4778-121F-9E49-A57D-9B801479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89BD-041F-8E46-A96C-765BBE61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FAF1-7A09-2343-AD07-5278E976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13584-6CCB-3B46-855F-1602B0088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4EF7B-FF76-FE4D-A779-367023E9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10C0-5635-FE40-9A3D-954D7F64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498-3DA6-2646-B8F9-EC3FAA61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B325-753B-5747-BE7C-331EE0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E0E5-4236-3E40-9B91-B4298C13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7396-E941-B945-848A-8B3B44EA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65ED-0939-B946-BADC-03B1F327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B230-B8CC-C344-B29C-7C3FE44C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2F96-BFD1-FF44-9B93-208D0A07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B02-C6B2-D94B-A9B3-4F0A6FFA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414A-4D8D-0B4F-BC98-3C341C58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2794-56BD-A242-B4E0-8AFC1F1F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347E-FE88-0140-8B84-848A0D5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2DF6-C8F7-6B44-9EBF-74AD402A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020-6D61-6743-83A0-8BDCBAA8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4606-D345-1B4E-A57A-B9C35330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2A5C6-F940-7346-A5E0-8FAE51BB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12E2-C313-5841-8117-D3A8AA7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E399D-86BF-E44A-B92F-3D3012D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D6E2-990D-D844-BE7A-33BDDDA9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1D10-3E04-C24C-AD8B-82DD883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C738-688A-B64E-AABB-067C2C14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3C881-83E3-914F-BFE7-1964EFE7F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5BE7C-393D-7F4D-AFCE-A58C43221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DFF4-9434-9847-9E53-F0E4046E7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FB3C4-ECD8-CD4B-898D-6BC79D11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6552D-8624-0D46-8C63-1BC86D8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9A085-AE2F-F344-9A8A-83E47946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A66F-A8A7-1240-851F-DE61B80D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2A6D7-AA83-E248-99B0-22CFDD9D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E4BC6-D7C6-E344-B779-28456E14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D617A-96C0-B847-BEC8-1697A2B7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42468-7BB7-994B-BB48-8537D715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19F71-535A-ED40-986D-A1FDC1A8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F6982-9449-0748-B0C7-021DD16A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0289-3981-DB45-8626-3951F8E4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5099-6DAE-664F-8CB9-D9A8D206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2FC3-2652-A846-B370-BD8C4926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CDBF-A59B-FE45-8D92-313BE04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F386-B1E8-DD4F-A377-D1152FAB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11BF4-4B9E-AE4E-94A2-DBCA6175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8CA2-8C1F-8F4F-A218-0B918D85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77A23-36AE-E041-B720-FC28B8346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E11E5-8E3A-804C-9ADB-4CA28FE1F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5B4B-591B-054B-AAFA-34EB1F19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12D25-8309-E840-9980-1BEE450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FAE59-BAFD-9049-8964-171ABE68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56F58-640D-1D46-8296-948DFB97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AE306-8E20-354E-B318-FB8C4C2A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DC95-1B2D-2C43-BF20-E5477BC6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A651-638D-6D4D-9514-050E2E6F5A5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10D4-F52C-104B-BFD3-DC90FD703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7A07-11E4-FE4F-BD12-9638DEC2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6C65-EB32-7D4E-ACDE-6B36A627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E2A7-D21B-104D-A1D7-98BC14F11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0551"/>
          </a:xfrm>
        </p:spPr>
        <p:txBody>
          <a:bodyPr>
            <a:normAutofit fontScale="90000"/>
          </a:bodyPr>
          <a:lstStyle/>
          <a:p>
            <a:r>
              <a:rPr lang="en-US" dirty="0"/>
              <a:t>House-Hold Rental</a:t>
            </a: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r>
              <a:rPr lang="en-US" sz="4000" dirty="0">
                <a:effectLst/>
              </a:rPr>
              <a:t>Team-Alpha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54D8-066B-134D-A888-D5DE32A2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5771"/>
            <a:ext cx="9144000" cy="2442029"/>
          </a:xfrm>
        </p:spPr>
        <p:txBody>
          <a:bodyPr/>
          <a:lstStyle/>
          <a:p>
            <a:r>
              <a:rPr lang="en-US" dirty="0"/>
              <a:t>CPSC 5240-01</a:t>
            </a:r>
          </a:p>
          <a:p>
            <a:r>
              <a:rPr lang="en-US" b="1" dirty="0"/>
              <a:t> Software as a Service</a:t>
            </a:r>
          </a:p>
          <a:p>
            <a:r>
              <a:rPr lang="en-US" b="1" dirty="0"/>
              <a:t>                                                     </a:t>
            </a:r>
            <a:r>
              <a:rPr lang="en-US" dirty="0"/>
              <a:t>By</a:t>
            </a:r>
            <a:r>
              <a:rPr lang="en-US" b="1" dirty="0"/>
              <a:t>,</a:t>
            </a:r>
          </a:p>
          <a:p>
            <a:pPr lvl="1"/>
            <a:r>
              <a:rPr lang="en-US" dirty="0"/>
              <a:t>                                                                                        </a:t>
            </a:r>
            <a:r>
              <a:rPr lang="en-US" dirty="0" err="1"/>
              <a:t>Amogha</a:t>
            </a:r>
            <a:endParaRPr lang="en-US" dirty="0"/>
          </a:p>
          <a:p>
            <a:pPr lvl="1"/>
            <a:r>
              <a:rPr lang="en-US" dirty="0"/>
              <a:t>                                                             		Lavanya</a:t>
            </a:r>
          </a:p>
          <a:p>
            <a:pPr lvl="1"/>
            <a:r>
              <a:rPr lang="en-US" dirty="0"/>
              <a:t> 				     	              </a:t>
            </a:r>
            <a:r>
              <a:rPr lang="en-US" dirty="0" err="1"/>
              <a:t>Sravya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3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9BEC4-C7F6-2141-81F9-6CFE055BB616}"/>
              </a:ext>
            </a:extLst>
          </p:cNvPr>
          <p:cNvSpPr/>
          <p:nvPr/>
        </p:nvSpPr>
        <p:spPr>
          <a:xfrm>
            <a:off x="1255776" y="524256"/>
            <a:ext cx="9473184" cy="53644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AFA34-20A7-1948-816F-FEAD8A21B883}"/>
              </a:ext>
            </a:extLst>
          </p:cNvPr>
          <p:cNvSpPr/>
          <p:nvPr/>
        </p:nvSpPr>
        <p:spPr>
          <a:xfrm>
            <a:off x="5992368" y="847344"/>
            <a:ext cx="4425696" cy="4864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0B793-AA27-C24B-B620-6D54944B587E}"/>
              </a:ext>
            </a:extLst>
          </p:cNvPr>
          <p:cNvSpPr/>
          <p:nvPr/>
        </p:nvSpPr>
        <p:spPr>
          <a:xfrm>
            <a:off x="8168640" y="2048256"/>
            <a:ext cx="2145792" cy="43891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9BCAC-186C-614C-8937-7B7D148BE3FE}"/>
              </a:ext>
            </a:extLst>
          </p:cNvPr>
          <p:cNvSpPr/>
          <p:nvPr/>
        </p:nvSpPr>
        <p:spPr>
          <a:xfrm>
            <a:off x="8168640" y="2828544"/>
            <a:ext cx="2145792" cy="43891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315AC-EFD8-664B-9307-39CEE35A9340}"/>
              </a:ext>
            </a:extLst>
          </p:cNvPr>
          <p:cNvSpPr/>
          <p:nvPr/>
        </p:nvSpPr>
        <p:spPr>
          <a:xfrm>
            <a:off x="6388608" y="3733277"/>
            <a:ext cx="1658112" cy="585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18157-5CD4-1C4D-ADD5-0C5594333317}"/>
              </a:ext>
            </a:extLst>
          </p:cNvPr>
          <p:cNvSpPr txBox="1"/>
          <p:nvPr/>
        </p:nvSpPr>
        <p:spPr>
          <a:xfrm>
            <a:off x="6266688" y="2048256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AB81-9A32-AE47-BBDC-53326EBBE2D3}"/>
              </a:ext>
            </a:extLst>
          </p:cNvPr>
          <p:cNvSpPr txBox="1"/>
          <p:nvPr/>
        </p:nvSpPr>
        <p:spPr>
          <a:xfrm>
            <a:off x="6266688" y="2828544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FB382-2A13-3E4E-AA81-4F6130ABCADC}"/>
              </a:ext>
            </a:extLst>
          </p:cNvPr>
          <p:cNvSpPr txBox="1"/>
          <p:nvPr/>
        </p:nvSpPr>
        <p:spPr>
          <a:xfrm>
            <a:off x="6388608" y="4584192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New user?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18055-0349-5A42-BF34-C32829DE7570}"/>
              </a:ext>
            </a:extLst>
          </p:cNvPr>
          <p:cNvSpPr txBox="1"/>
          <p:nvPr/>
        </p:nvSpPr>
        <p:spPr>
          <a:xfrm>
            <a:off x="6412992" y="5034557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Forgot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B2F7C-C063-A142-A009-DE87B22CF1A9}"/>
              </a:ext>
            </a:extLst>
          </p:cNvPr>
          <p:cNvSpPr/>
          <p:nvPr/>
        </p:nvSpPr>
        <p:spPr>
          <a:xfrm>
            <a:off x="6900672" y="1200604"/>
            <a:ext cx="2377440" cy="512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3784F-AD45-9A4C-9A63-D7151E1D0DE8}"/>
              </a:ext>
            </a:extLst>
          </p:cNvPr>
          <p:cNvSpPr txBox="1"/>
          <p:nvPr/>
        </p:nvSpPr>
        <p:spPr>
          <a:xfrm>
            <a:off x="1670304" y="1863590"/>
            <a:ext cx="377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House-Hold            	Rental</a:t>
            </a:r>
          </a:p>
        </p:txBody>
      </p:sp>
    </p:spTree>
    <p:extLst>
      <p:ext uri="{BB962C8B-B14F-4D97-AF65-F5344CB8AC3E}">
        <p14:creationId xmlns:p14="http://schemas.microsoft.com/office/powerpoint/2010/main" val="333547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9D8E-C22B-C34D-A7AD-FDAB3B6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User Story - 1 Login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1E0F-16E8-F14E-BEA2-738A996F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Description: </a:t>
            </a:r>
          </a:p>
          <a:p>
            <a:r>
              <a:rPr lang="en-US" sz="2400" dirty="0"/>
              <a:t>User is provided with login page. User has to enter his/her username and password and its been validated. If credentials are validated successfully then he/she is provided with home page.</a:t>
            </a:r>
          </a:p>
          <a:p>
            <a:r>
              <a:rPr lang="en-US" sz="2400" dirty="0"/>
              <a:t> If he/she is new user, then user is been directed to sign up page.</a:t>
            </a:r>
          </a:p>
          <a:p>
            <a:r>
              <a:rPr lang="en-US" sz="2400" dirty="0"/>
              <a:t> If he/she has forgotten password, then user is been directed to Forgot password          page.</a:t>
            </a:r>
          </a:p>
          <a:p>
            <a:pPr marL="0" indent="0">
              <a:buNone/>
            </a:pPr>
            <a:r>
              <a:rPr lang="en-US" sz="2400" b="1" dirty="0"/>
              <a:t>Task Breakdown: </a:t>
            </a:r>
            <a:r>
              <a:rPr lang="en-US" sz="2400" dirty="0"/>
              <a:t>UI page</a:t>
            </a:r>
          </a:p>
          <a:p>
            <a:pPr marL="0" indent="0">
              <a:buNone/>
            </a:pPr>
            <a:r>
              <a:rPr lang="en-US" sz="2400" dirty="0"/>
              <a:t>                                 Backend: Querying and validating user credentials.</a:t>
            </a:r>
          </a:p>
          <a:p>
            <a:pPr marL="0" indent="0">
              <a:buNone/>
            </a:pPr>
            <a:r>
              <a:rPr lang="en-US" sz="2400" b="1" dirty="0"/>
              <a:t>Status: </a:t>
            </a:r>
            <a:r>
              <a:rPr lang="en-US" sz="2400" dirty="0"/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1693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A922-54BE-994D-87FB-F080A43803CB}"/>
              </a:ext>
            </a:extLst>
          </p:cNvPr>
          <p:cNvSpPr/>
          <p:nvPr/>
        </p:nvSpPr>
        <p:spPr>
          <a:xfrm>
            <a:off x="944880" y="137324"/>
            <a:ext cx="10302240" cy="64495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46CF2-0B84-2842-99C1-6578272D82C6}"/>
              </a:ext>
            </a:extLst>
          </p:cNvPr>
          <p:cNvSpPr/>
          <p:nvPr/>
        </p:nvSpPr>
        <p:spPr>
          <a:xfrm>
            <a:off x="4395216" y="523553"/>
            <a:ext cx="3486912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SIGN-UP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89193-FB52-ED44-BC93-36941F18B433}"/>
              </a:ext>
            </a:extLst>
          </p:cNvPr>
          <p:cNvSpPr/>
          <p:nvPr/>
        </p:nvSpPr>
        <p:spPr>
          <a:xfrm>
            <a:off x="3102864" y="1601724"/>
            <a:ext cx="258470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ED1E5-D11E-6546-830B-85C7D4BAA2BE}"/>
              </a:ext>
            </a:extLst>
          </p:cNvPr>
          <p:cNvSpPr/>
          <p:nvPr/>
        </p:nvSpPr>
        <p:spPr>
          <a:xfrm>
            <a:off x="3102864" y="2309836"/>
            <a:ext cx="258470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554EB-2C19-CA42-BF37-1026937F0636}"/>
              </a:ext>
            </a:extLst>
          </p:cNvPr>
          <p:cNvSpPr/>
          <p:nvPr/>
        </p:nvSpPr>
        <p:spPr>
          <a:xfrm>
            <a:off x="8365744" y="2205228"/>
            <a:ext cx="2584704" cy="473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6CA49-C5C9-4342-AF8E-F6B3275CC4CB}"/>
              </a:ext>
            </a:extLst>
          </p:cNvPr>
          <p:cNvSpPr/>
          <p:nvPr/>
        </p:nvSpPr>
        <p:spPr>
          <a:xfrm>
            <a:off x="3102864" y="3069263"/>
            <a:ext cx="3486912" cy="38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9032C-2F78-1F48-80BB-BBEB03686122}"/>
              </a:ext>
            </a:extLst>
          </p:cNvPr>
          <p:cNvSpPr/>
          <p:nvPr/>
        </p:nvSpPr>
        <p:spPr>
          <a:xfrm>
            <a:off x="3102864" y="3843669"/>
            <a:ext cx="2584704" cy="38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CAD7F-D52F-AB49-B569-F59B4CCD4D55}"/>
              </a:ext>
            </a:extLst>
          </p:cNvPr>
          <p:cNvSpPr/>
          <p:nvPr/>
        </p:nvSpPr>
        <p:spPr>
          <a:xfrm>
            <a:off x="8365744" y="3814583"/>
            <a:ext cx="2584704" cy="430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2C15-BC34-0949-A183-894AB0E87507}"/>
              </a:ext>
            </a:extLst>
          </p:cNvPr>
          <p:cNvSpPr/>
          <p:nvPr/>
        </p:nvSpPr>
        <p:spPr>
          <a:xfrm>
            <a:off x="8357616" y="1528191"/>
            <a:ext cx="2584704" cy="442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F2286-BA43-AD43-B822-A741D12E0104}"/>
              </a:ext>
            </a:extLst>
          </p:cNvPr>
          <p:cNvSpPr/>
          <p:nvPr/>
        </p:nvSpPr>
        <p:spPr>
          <a:xfrm>
            <a:off x="8372130" y="4537054"/>
            <a:ext cx="2584704" cy="473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1FF0A-7DC5-3443-80AB-5BE6AA78A0CA}"/>
              </a:ext>
            </a:extLst>
          </p:cNvPr>
          <p:cNvSpPr/>
          <p:nvPr/>
        </p:nvSpPr>
        <p:spPr>
          <a:xfrm>
            <a:off x="3102864" y="4675298"/>
            <a:ext cx="2584704" cy="38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1CC9F-6A90-344B-A192-172DDDD28C37}"/>
              </a:ext>
            </a:extLst>
          </p:cNvPr>
          <p:cNvSpPr/>
          <p:nvPr/>
        </p:nvSpPr>
        <p:spPr>
          <a:xfrm>
            <a:off x="8365744" y="3017209"/>
            <a:ext cx="2584704" cy="473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E4D846-10B2-9F47-B7E4-39D254BE081B}"/>
              </a:ext>
            </a:extLst>
          </p:cNvPr>
          <p:cNvSpPr/>
          <p:nvPr/>
        </p:nvSpPr>
        <p:spPr>
          <a:xfrm>
            <a:off x="8900160" y="5736811"/>
            <a:ext cx="2042160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SUBMIT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34F1-C5AC-8742-A097-0E2445496D6C}"/>
              </a:ext>
            </a:extLst>
          </p:cNvPr>
          <p:cNvSpPr txBox="1"/>
          <p:nvPr/>
        </p:nvSpPr>
        <p:spPr>
          <a:xfrm>
            <a:off x="1121664" y="1601724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6A403-E399-B142-AAFF-3AD7B3B2953E}"/>
              </a:ext>
            </a:extLst>
          </p:cNvPr>
          <p:cNvSpPr txBox="1"/>
          <p:nvPr/>
        </p:nvSpPr>
        <p:spPr>
          <a:xfrm>
            <a:off x="1144016" y="2304873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ED28B-49C3-1B47-B424-C1E274784FCC}"/>
              </a:ext>
            </a:extLst>
          </p:cNvPr>
          <p:cNvSpPr txBox="1"/>
          <p:nvPr/>
        </p:nvSpPr>
        <p:spPr>
          <a:xfrm>
            <a:off x="1144016" y="3122504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*Address: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4E03D-7161-2B46-B88A-CA3FAC863480}"/>
              </a:ext>
            </a:extLst>
          </p:cNvPr>
          <p:cNvSpPr txBox="1"/>
          <p:nvPr/>
        </p:nvSpPr>
        <p:spPr>
          <a:xfrm>
            <a:off x="1205847" y="3817401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18006-CF5F-D942-B1D1-D4D4CE0A1719}"/>
              </a:ext>
            </a:extLst>
          </p:cNvPr>
          <p:cNvSpPr txBox="1"/>
          <p:nvPr/>
        </p:nvSpPr>
        <p:spPr>
          <a:xfrm>
            <a:off x="1144016" y="4675298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Email: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00A54-EA0A-754A-82DC-21E08CD893C0}"/>
              </a:ext>
            </a:extLst>
          </p:cNvPr>
          <p:cNvSpPr txBox="1"/>
          <p:nvPr/>
        </p:nvSpPr>
        <p:spPr>
          <a:xfrm>
            <a:off x="6559296" y="1641947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07DF1-2FE7-BB43-A19E-6A912076E593}"/>
              </a:ext>
            </a:extLst>
          </p:cNvPr>
          <p:cNvSpPr txBox="1"/>
          <p:nvPr/>
        </p:nvSpPr>
        <p:spPr>
          <a:xfrm>
            <a:off x="6607048" y="2310459"/>
            <a:ext cx="168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4F1E4-2387-764D-9510-23CB94B29C23}"/>
              </a:ext>
            </a:extLst>
          </p:cNvPr>
          <p:cNvSpPr txBox="1"/>
          <p:nvPr/>
        </p:nvSpPr>
        <p:spPr>
          <a:xfrm>
            <a:off x="6824472" y="3106965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D2FC5-88A2-5A40-B677-CBF34B66782B}"/>
              </a:ext>
            </a:extLst>
          </p:cNvPr>
          <p:cNvSpPr txBox="1"/>
          <p:nvPr/>
        </p:nvSpPr>
        <p:spPr>
          <a:xfrm>
            <a:off x="6802120" y="3837455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ZipCode</a:t>
            </a:r>
            <a:r>
              <a:rPr lang="en-US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B1BC1-ED4E-FC40-9455-8DE0F910F901}"/>
              </a:ext>
            </a:extLst>
          </p:cNvPr>
          <p:cNvSpPr txBox="1"/>
          <p:nvPr/>
        </p:nvSpPr>
        <p:spPr>
          <a:xfrm>
            <a:off x="6464082" y="4648813"/>
            <a:ext cx="190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*Phone Number: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20E25F-3293-1840-903E-B3EC8E6DD0A1}"/>
              </a:ext>
            </a:extLst>
          </p:cNvPr>
          <p:cNvSpPr/>
          <p:nvPr/>
        </p:nvSpPr>
        <p:spPr>
          <a:xfrm>
            <a:off x="3156276" y="5486536"/>
            <a:ext cx="258470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559FB9-A191-D949-A21A-E55C11E465D2}"/>
              </a:ext>
            </a:extLst>
          </p:cNvPr>
          <p:cNvSpPr txBox="1"/>
          <p:nvPr/>
        </p:nvSpPr>
        <p:spPr>
          <a:xfrm>
            <a:off x="1249680" y="5506927"/>
            <a:ext cx="14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Questions:</a:t>
            </a:r>
          </a:p>
        </p:txBody>
      </p:sp>
    </p:spTree>
    <p:extLst>
      <p:ext uri="{BB962C8B-B14F-4D97-AF65-F5344CB8AC3E}">
        <p14:creationId xmlns:p14="http://schemas.microsoft.com/office/powerpoint/2010/main" val="407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5FFF-E9DA-B54D-9B80-56407BB9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User Story - 2 Signup Functionality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BAAD-D941-DA4A-B7B0-6B01CE29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Description: </a:t>
            </a:r>
          </a:p>
          <a:p>
            <a:r>
              <a:rPr lang="en-US" sz="2400" dirty="0"/>
              <a:t>User is provided with Signup page. User has to enter his/her details like username, address, phone number, email etc.</a:t>
            </a:r>
          </a:p>
          <a:p>
            <a:r>
              <a:rPr lang="en-US" sz="2400" dirty="0"/>
              <a:t> All user information will be stored in database.</a:t>
            </a:r>
          </a:p>
          <a:p>
            <a:pPr marL="0" indent="0">
              <a:buNone/>
            </a:pPr>
            <a:r>
              <a:rPr lang="en-US" sz="2400" b="1" dirty="0"/>
              <a:t>Task Breakdown: </a:t>
            </a:r>
            <a:r>
              <a:rPr lang="en-US" sz="2400" dirty="0"/>
              <a:t>UI page</a:t>
            </a:r>
          </a:p>
          <a:p>
            <a:pPr marL="0" indent="0">
              <a:buNone/>
            </a:pPr>
            <a:r>
              <a:rPr lang="en-US" sz="2400" dirty="0"/>
              <a:t>                                 Backend: User data is used in querying and validating user 			       credentials .</a:t>
            </a:r>
          </a:p>
          <a:p>
            <a:pPr marL="0" indent="0">
              <a:buNone/>
            </a:pPr>
            <a:r>
              <a:rPr lang="en-US" sz="2400" b="1" dirty="0"/>
              <a:t>Status: </a:t>
            </a:r>
            <a:r>
              <a:rPr lang="en-US" sz="2400" dirty="0"/>
              <a:t>Defined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90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74789-4913-E547-865E-36574CC0E9E3}"/>
              </a:ext>
            </a:extLst>
          </p:cNvPr>
          <p:cNvSpPr/>
          <p:nvPr/>
        </p:nvSpPr>
        <p:spPr>
          <a:xfrm>
            <a:off x="2560320" y="560832"/>
            <a:ext cx="8058912" cy="6156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63568-8448-5E44-998B-82D07792080B}"/>
              </a:ext>
            </a:extLst>
          </p:cNvPr>
          <p:cNvSpPr/>
          <p:nvPr/>
        </p:nvSpPr>
        <p:spPr>
          <a:xfrm>
            <a:off x="4918021" y="636664"/>
            <a:ext cx="3925824" cy="8656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RESET PASSWORD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C7D87-6154-3441-A00B-48388A97B3EF}"/>
              </a:ext>
            </a:extLst>
          </p:cNvPr>
          <p:cNvSpPr/>
          <p:nvPr/>
        </p:nvSpPr>
        <p:spPr>
          <a:xfrm>
            <a:off x="5145024" y="2243328"/>
            <a:ext cx="2755392" cy="56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B978-EF94-2140-A5C7-7587C6B01053}"/>
              </a:ext>
            </a:extLst>
          </p:cNvPr>
          <p:cNvSpPr/>
          <p:nvPr/>
        </p:nvSpPr>
        <p:spPr>
          <a:xfrm>
            <a:off x="5168537" y="3082979"/>
            <a:ext cx="2377440" cy="56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32713-8DFB-B746-A695-A021B719BEB3}"/>
              </a:ext>
            </a:extLst>
          </p:cNvPr>
          <p:cNvSpPr/>
          <p:nvPr/>
        </p:nvSpPr>
        <p:spPr>
          <a:xfrm>
            <a:off x="5183051" y="4069588"/>
            <a:ext cx="2377440" cy="56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04D25-103C-1845-8BC4-067FAB93662B}"/>
              </a:ext>
            </a:extLst>
          </p:cNvPr>
          <p:cNvSpPr txBox="1"/>
          <p:nvPr/>
        </p:nvSpPr>
        <p:spPr>
          <a:xfrm>
            <a:off x="3011424" y="2302056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C251E-FB58-7342-8739-B5D08CB1D305}"/>
              </a:ext>
            </a:extLst>
          </p:cNvPr>
          <p:cNvSpPr txBox="1"/>
          <p:nvPr/>
        </p:nvSpPr>
        <p:spPr>
          <a:xfrm>
            <a:off x="3011424" y="3172667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71E7B-91FA-0E40-BE56-043C65CF1EB8}"/>
              </a:ext>
            </a:extLst>
          </p:cNvPr>
          <p:cNvSpPr txBox="1"/>
          <p:nvPr/>
        </p:nvSpPr>
        <p:spPr>
          <a:xfrm>
            <a:off x="3011424" y="4165338"/>
            <a:ext cx="20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Reenter Password: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10B8A-44F5-AB4B-A729-84314E840A73}"/>
              </a:ext>
            </a:extLst>
          </p:cNvPr>
          <p:cNvSpPr/>
          <p:nvPr/>
        </p:nvSpPr>
        <p:spPr>
          <a:xfrm>
            <a:off x="8449637" y="5725305"/>
            <a:ext cx="2097024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5D896-CB0D-E14A-9DF6-26E678CC5495}"/>
              </a:ext>
            </a:extLst>
          </p:cNvPr>
          <p:cNvSpPr/>
          <p:nvPr/>
        </p:nvSpPr>
        <p:spPr>
          <a:xfrm>
            <a:off x="5168537" y="4892084"/>
            <a:ext cx="2377440" cy="663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2A58A-8A79-D345-872D-DD9D9538C311}"/>
              </a:ext>
            </a:extLst>
          </p:cNvPr>
          <p:cNvSpPr txBox="1"/>
          <p:nvPr/>
        </p:nvSpPr>
        <p:spPr>
          <a:xfrm>
            <a:off x="3011424" y="4909239"/>
            <a:ext cx="190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Questions:</a:t>
            </a:r>
          </a:p>
        </p:txBody>
      </p:sp>
    </p:spTree>
    <p:extLst>
      <p:ext uri="{BB962C8B-B14F-4D97-AF65-F5344CB8AC3E}">
        <p14:creationId xmlns:p14="http://schemas.microsoft.com/office/powerpoint/2010/main" val="36192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BD47-F658-4945-A26F-9FE65E92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User Story - 3 Forgot Password Functionality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8D01-0317-8C42-83D6-996012A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Description: </a:t>
            </a:r>
          </a:p>
          <a:p>
            <a:r>
              <a:rPr lang="en-US" sz="2400" dirty="0"/>
              <a:t>If user has forgotten his credentials then he is been directed to forgot password page. </a:t>
            </a:r>
          </a:p>
          <a:p>
            <a:r>
              <a:rPr lang="en-US" sz="2400" dirty="0"/>
              <a:t>User has to enter his </a:t>
            </a:r>
            <a:r>
              <a:rPr lang="en-US" sz="2400"/>
              <a:t>userId</a:t>
            </a:r>
            <a:r>
              <a:rPr lang="en-US" sz="2400" dirty="0"/>
              <a:t> and new password along with few security questions. Password can be reset only if all the security questions are validated successfully.</a:t>
            </a:r>
          </a:p>
          <a:p>
            <a:pPr marL="0" indent="0">
              <a:buNone/>
            </a:pPr>
            <a:r>
              <a:rPr lang="en-US" sz="2400" b="1" dirty="0"/>
              <a:t>Task Breakdown: </a:t>
            </a:r>
            <a:r>
              <a:rPr lang="en-US" sz="2400" dirty="0"/>
              <a:t>UI page</a:t>
            </a:r>
          </a:p>
          <a:p>
            <a:pPr marL="0" indent="0">
              <a:buNone/>
            </a:pPr>
            <a:r>
              <a:rPr lang="en-US" sz="2400" dirty="0"/>
              <a:t>                                 Backend: Security questions are validated based on user 			       table data .</a:t>
            </a:r>
          </a:p>
          <a:p>
            <a:pPr marL="0" indent="0">
              <a:buNone/>
            </a:pPr>
            <a:r>
              <a:rPr lang="en-US" sz="2400" b="1" dirty="0"/>
              <a:t>Status: </a:t>
            </a:r>
            <a:r>
              <a:rPr lang="en-US" sz="2400" dirty="0"/>
              <a:t>Defined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21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AF0626-6B65-9443-BE40-E820D2714318}"/>
              </a:ext>
            </a:extLst>
          </p:cNvPr>
          <p:cNvSpPr/>
          <p:nvPr/>
        </p:nvSpPr>
        <p:spPr>
          <a:xfrm>
            <a:off x="116114" y="246743"/>
            <a:ext cx="11974286" cy="64443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753971-26E9-6D4B-8871-7494F4CFBA13}"/>
              </a:ext>
            </a:extLst>
          </p:cNvPr>
          <p:cNvSpPr/>
          <p:nvPr/>
        </p:nvSpPr>
        <p:spPr>
          <a:xfrm>
            <a:off x="116114" y="246743"/>
            <a:ext cx="11843657" cy="6444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53AD0F-57B7-9E4E-8014-C2CC3C05B8C3}"/>
              </a:ext>
            </a:extLst>
          </p:cNvPr>
          <p:cNvSpPr txBox="1"/>
          <p:nvPr/>
        </p:nvSpPr>
        <p:spPr>
          <a:xfrm>
            <a:off x="1132114" y="554780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User1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8AFA2C6-CCE5-D24C-AF64-57CB2A67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86" y="340303"/>
            <a:ext cx="914400" cy="798286"/>
          </a:xfrm>
          <a:prstGeom prst="rect">
            <a:avLst/>
          </a:prstGeom>
        </p:spPr>
      </p:pic>
      <p:pic>
        <p:nvPicPr>
          <p:cNvPr id="30" name="Graphic 29" descr="Wheelbarrow">
            <a:extLst>
              <a:ext uri="{FF2B5EF4-FFF2-40B4-BE49-F238E27FC236}">
                <a16:creationId xmlns:a16="http://schemas.microsoft.com/office/drawing/2014/main" id="{C7FC9AB2-50F6-6745-B5BD-F0E33FC74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5714" y="174954"/>
            <a:ext cx="914400" cy="914400"/>
          </a:xfrm>
          <a:prstGeom prst="rect">
            <a:avLst/>
          </a:prstGeom>
        </p:spPr>
      </p:pic>
      <p:sp>
        <p:nvSpPr>
          <p:cNvPr id="31" name="Triangle 30">
            <a:extLst>
              <a:ext uri="{FF2B5EF4-FFF2-40B4-BE49-F238E27FC236}">
                <a16:creationId xmlns:a16="http://schemas.microsoft.com/office/drawing/2014/main" id="{752E1025-9B1A-CA47-A624-B52BD11DA259}"/>
              </a:ext>
            </a:extLst>
          </p:cNvPr>
          <p:cNvSpPr/>
          <p:nvPr/>
        </p:nvSpPr>
        <p:spPr>
          <a:xfrm rot="10636980">
            <a:off x="10447857" y="1128048"/>
            <a:ext cx="324955" cy="17833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CB31E-E8DA-AF40-A2D2-997BFC18AFE1}"/>
              </a:ext>
            </a:extLst>
          </p:cNvPr>
          <p:cNvSpPr txBox="1"/>
          <p:nvPr/>
        </p:nvSpPr>
        <p:spPr>
          <a:xfrm>
            <a:off x="11059886" y="92411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C03490-FB64-4242-8BC3-ED2BB1050AA4}"/>
              </a:ext>
            </a:extLst>
          </p:cNvPr>
          <p:cNvSpPr/>
          <p:nvPr/>
        </p:nvSpPr>
        <p:spPr>
          <a:xfrm>
            <a:off x="319314" y="2067688"/>
            <a:ext cx="3149600" cy="7146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EA4C3E-E467-634F-A83E-A7F8E8B03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92" y="2235167"/>
            <a:ext cx="368300" cy="2712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DBEBE4-0CCA-FA44-9C6A-58D42D1E6F83}"/>
              </a:ext>
            </a:extLst>
          </p:cNvPr>
          <p:cNvSpPr txBox="1"/>
          <p:nvPr/>
        </p:nvSpPr>
        <p:spPr>
          <a:xfrm>
            <a:off x="1008742" y="2265502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75493-BCD9-5D4A-9A93-FC2D06C0FAFD}"/>
              </a:ext>
            </a:extLst>
          </p:cNvPr>
          <p:cNvSpPr/>
          <p:nvPr/>
        </p:nvSpPr>
        <p:spPr>
          <a:xfrm>
            <a:off x="4297013" y="340289"/>
            <a:ext cx="2336800" cy="1934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E9E63E-F855-AD45-9327-9D4ADEA444FE}"/>
              </a:ext>
            </a:extLst>
          </p:cNvPr>
          <p:cNvCxnSpPr/>
          <p:nvPr/>
        </p:nvCxnSpPr>
        <p:spPr>
          <a:xfrm flipV="1">
            <a:off x="1916670" y="1214697"/>
            <a:ext cx="2424670" cy="90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A4E26A-6952-B94A-BCB8-80E8E1C7556E}"/>
              </a:ext>
            </a:extLst>
          </p:cNvPr>
          <p:cNvSpPr txBox="1"/>
          <p:nvPr/>
        </p:nvSpPr>
        <p:spPr>
          <a:xfrm>
            <a:off x="4551012" y="340303"/>
            <a:ext cx="1682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Household </a:t>
            </a:r>
          </a:p>
          <a:p>
            <a:r>
              <a:rPr lang="en-US" b="1" dirty="0"/>
              <a:t>Car</a:t>
            </a:r>
          </a:p>
          <a:p>
            <a:r>
              <a:rPr lang="en-US" dirty="0"/>
              <a:t>Furniture</a:t>
            </a:r>
          </a:p>
          <a:p>
            <a:r>
              <a:rPr lang="en-US" dirty="0"/>
              <a:t>Fashion</a:t>
            </a:r>
          </a:p>
          <a:p>
            <a:r>
              <a:rPr lang="en-US" dirty="0"/>
              <a:t>Electronics</a:t>
            </a:r>
          </a:p>
          <a:p>
            <a:r>
              <a:rPr lang="en-US" dirty="0"/>
              <a:t>Bikes</a:t>
            </a:r>
          </a:p>
          <a:p>
            <a:r>
              <a:rPr lang="en-US" dirty="0"/>
              <a:t>Art-Paintings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D782E8-84B8-9C4F-B568-5A1C0EEA2D63}"/>
              </a:ext>
            </a:extLst>
          </p:cNvPr>
          <p:cNvCxnSpPr/>
          <p:nvPr/>
        </p:nvCxnSpPr>
        <p:spPr>
          <a:xfrm>
            <a:off x="72571" y="1743387"/>
            <a:ext cx="11887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Car">
            <a:extLst>
              <a:ext uri="{FF2B5EF4-FFF2-40B4-BE49-F238E27FC236}">
                <a16:creationId xmlns:a16="http://schemas.microsoft.com/office/drawing/2014/main" id="{54398FFD-2890-C243-9902-77D81FFE4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600" y="2739503"/>
            <a:ext cx="914400" cy="914400"/>
          </a:xfrm>
          <a:prstGeom prst="rect">
            <a:avLst/>
          </a:prstGeom>
        </p:spPr>
      </p:pic>
      <p:pic>
        <p:nvPicPr>
          <p:cNvPr id="42" name="Graphic 41" descr="Taxi">
            <a:extLst>
              <a:ext uri="{FF2B5EF4-FFF2-40B4-BE49-F238E27FC236}">
                <a16:creationId xmlns:a16="http://schemas.microsoft.com/office/drawing/2014/main" id="{D418A9FC-E593-784A-A559-A3FAF6B518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7600" y="4029172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FEA89A1-B1A9-FE43-8B1B-6B60693F0DF2}"/>
              </a:ext>
            </a:extLst>
          </p:cNvPr>
          <p:cNvSpPr txBox="1"/>
          <p:nvPr/>
        </p:nvSpPr>
        <p:spPr>
          <a:xfrm>
            <a:off x="7467600" y="242499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7E93AF-9004-EF4E-8C1F-A069B44E3BE7}"/>
              </a:ext>
            </a:extLst>
          </p:cNvPr>
          <p:cNvSpPr txBox="1"/>
          <p:nvPr/>
        </p:nvSpPr>
        <p:spPr>
          <a:xfrm>
            <a:off x="1450458" y="3015734"/>
            <a:ext cx="29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Car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E7CF82-AEB6-0D43-AC4E-91787CA5D668}"/>
              </a:ext>
            </a:extLst>
          </p:cNvPr>
          <p:cNvSpPr txBox="1"/>
          <p:nvPr/>
        </p:nvSpPr>
        <p:spPr>
          <a:xfrm>
            <a:off x="1450459" y="4301706"/>
            <a:ext cx="29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Car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F3EF5-A48D-164F-ABAB-551D497977D3}"/>
              </a:ext>
            </a:extLst>
          </p:cNvPr>
          <p:cNvSpPr txBox="1"/>
          <p:nvPr/>
        </p:nvSpPr>
        <p:spPr>
          <a:xfrm>
            <a:off x="1450458" y="5820229"/>
            <a:ext cx="40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1,2,…….14,15 - Pagination</a:t>
            </a:r>
          </a:p>
        </p:txBody>
      </p:sp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437286A7-B7EC-BF46-BBCA-CCB354A39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42" y="4029074"/>
            <a:ext cx="914400" cy="914400"/>
          </a:xfrm>
          <a:prstGeom prst="rect">
            <a:avLst/>
          </a:prstGeom>
        </p:spPr>
      </p:pic>
      <p:sp>
        <p:nvSpPr>
          <p:cNvPr id="48" name="Frame 47">
            <a:extLst>
              <a:ext uri="{FF2B5EF4-FFF2-40B4-BE49-F238E27FC236}">
                <a16:creationId xmlns:a16="http://schemas.microsoft.com/office/drawing/2014/main" id="{0A288212-4D55-C743-83E1-B46B12546BA2}"/>
              </a:ext>
            </a:extLst>
          </p:cNvPr>
          <p:cNvSpPr/>
          <p:nvPr/>
        </p:nvSpPr>
        <p:spPr>
          <a:xfrm>
            <a:off x="1030514" y="4046371"/>
            <a:ext cx="8171543" cy="897187"/>
          </a:xfrm>
          <a:prstGeom prst="fra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8074B5-EAF8-764D-9685-314B52F002D2}"/>
              </a:ext>
            </a:extLst>
          </p:cNvPr>
          <p:cNvSpPr/>
          <p:nvPr/>
        </p:nvSpPr>
        <p:spPr>
          <a:xfrm>
            <a:off x="10130971" y="5820229"/>
            <a:ext cx="1504714" cy="6095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NEXT</a:t>
            </a:r>
          </a:p>
        </p:txBody>
      </p:sp>
      <p:pic>
        <p:nvPicPr>
          <p:cNvPr id="50" name="Graphic 49" descr="Single gear">
            <a:extLst>
              <a:ext uri="{FF2B5EF4-FFF2-40B4-BE49-F238E27FC236}">
                <a16:creationId xmlns:a16="http://schemas.microsoft.com/office/drawing/2014/main" id="{354FB059-B9F3-2148-9E04-9B0B1F0C1D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0971" y="201635"/>
            <a:ext cx="879684" cy="9144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DA0025-B886-8249-8CFA-B7754C64947C}"/>
              </a:ext>
            </a:extLst>
          </p:cNvPr>
          <p:cNvSpPr/>
          <p:nvPr/>
        </p:nvSpPr>
        <p:spPr>
          <a:xfrm>
            <a:off x="8789149" y="1072371"/>
            <a:ext cx="1504715" cy="995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Your Account</a:t>
            </a:r>
          </a:p>
          <a:p>
            <a:r>
              <a:rPr lang="en-US" dirty="0"/>
              <a:t>Rent Item</a:t>
            </a:r>
          </a:p>
          <a:p>
            <a:r>
              <a:rPr lang="en-US" dirty="0"/>
              <a:t>Logout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3FEAD2-158D-F743-9293-C5F49CDE92E6}"/>
              </a:ext>
            </a:extLst>
          </p:cNvPr>
          <p:cNvCxnSpPr/>
          <p:nvPr/>
        </p:nvCxnSpPr>
        <p:spPr>
          <a:xfrm flipH="1">
            <a:off x="9376229" y="554780"/>
            <a:ext cx="917635" cy="58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4AA-E25C-5545-837B-22F6CA8B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User Story - 4 Home/Listing Functionality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D74C-74F4-A447-93C4-CF630664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Description: </a:t>
            </a:r>
          </a:p>
          <a:p>
            <a:r>
              <a:rPr lang="en-US" sz="2400" dirty="0"/>
              <a:t>Once login, header with cart and settings functionality will be provided in all the pages. User can anytime logout , check is cart or rent an item.</a:t>
            </a:r>
          </a:p>
          <a:p>
            <a:r>
              <a:rPr lang="en-US" sz="2400" dirty="0"/>
              <a:t>Listing page will be displayed with all household items which are available for renting. User can even sort based on category.</a:t>
            </a:r>
          </a:p>
          <a:p>
            <a:r>
              <a:rPr lang="en-US" sz="2400" dirty="0"/>
              <a:t>Here user has selected car from the category and selected car 2 from the list.</a:t>
            </a:r>
          </a:p>
          <a:p>
            <a:pPr marL="0" indent="0">
              <a:buNone/>
            </a:pPr>
            <a:r>
              <a:rPr lang="en-US" sz="2400" b="1" dirty="0"/>
              <a:t>Task Breakdown: </a:t>
            </a:r>
            <a:r>
              <a:rPr lang="en-US" sz="2400" dirty="0"/>
              <a:t>UI page</a:t>
            </a:r>
          </a:p>
          <a:p>
            <a:pPr marL="0" indent="0">
              <a:buNone/>
            </a:pPr>
            <a:r>
              <a:rPr lang="en-US" sz="2400" dirty="0"/>
              <a:t>                                 Backend: All items which are stored in database will be displayed. .</a:t>
            </a:r>
          </a:p>
          <a:p>
            <a:pPr marL="0" indent="0">
              <a:buNone/>
            </a:pPr>
            <a:r>
              <a:rPr lang="en-US" sz="2400" b="1" dirty="0"/>
              <a:t>Status: </a:t>
            </a:r>
            <a:r>
              <a:rPr lang="en-US" sz="2400" dirty="0"/>
              <a:t>Defined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22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432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House-Hold Rental  Team-Alpha</vt:lpstr>
      <vt:lpstr>PowerPoint Presentation</vt:lpstr>
      <vt:lpstr>User Story - 1 Login Functionality</vt:lpstr>
      <vt:lpstr>PowerPoint Presentation</vt:lpstr>
      <vt:lpstr>User Story - 2 Signup Functionality</vt:lpstr>
      <vt:lpstr>PowerPoint Presentation</vt:lpstr>
      <vt:lpstr>User Story - 3 Forgot Password Functionality</vt:lpstr>
      <vt:lpstr>PowerPoint Presentation</vt:lpstr>
      <vt:lpstr>User Story - 4 Home/Listing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House-Hold Rental  Team-Alpha</dc:title>
  <dc:creator>Jinendrappa, Abhijit</dc:creator>
  <cp:lastModifiedBy>Jinendrappa, Abhijit</cp:lastModifiedBy>
  <cp:revision>19</cp:revision>
  <dcterms:created xsi:type="dcterms:W3CDTF">2020-01-17T23:55:56Z</dcterms:created>
  <dcterms:modified xsi:type="dcterms:W3CDTF">2020-01-18T09:26:19Z</dcterms:modified>
</cp:coreProperties>
</file>