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3"/>
  </p:notesMasterIdLst>
  <p:sldIdLst>
    <p:sldId id="27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Rajan" userId="b039f07504743256" providerId="LiveId" clId="{F7FCAC3E-C8EC-4C7B-ACCA-BC8F5BB3A35D}"/>
    <pc:docChg chg="undo custSel addSld delSld modSld sldOrd">
      <pc:chgData name="Rahul Rajan" userId="b039f07504743256" providerId="LiveId" clId="{F7FCAC3E-C8EC-4C7B-ACCA-BC8F5BB3A35D}" dt="2021-07-13T04:05:40.842" v="695" actId="255"/>
      <pc:docMkLst>
        <pc:docMk/>
      </pc:docMkLst>
      <pc:sldChg chg="modSp mod ord">
        <pc:chgData name="Rahul Rajan" userId="b039f07504743256" providerId="LiveId" clId="{F7FCAC3E-C8EC-4C7B-ACCA-BC8F5BB3A35D}" dt="2021-07-13T04:05:40.842" v="695" actId="255"/>
        <pc:sldMkLst>
          <pc:docMk/>
          <pc:sldMk cId="3699886036" sldId="256"/>
        </pc:sldMkLst>
        <pc:spChg chg="mod">
          <ac:chgData name="Rahul Rajan" userId="b039f07504743256" providerId="LiveId" clId="{F7FCAC3E-C8EC-4C7B-ACCA-BC8F5BB3A35D}" dt="2021-07-12T06:08:20.011" v="415" actId="1076"/>
          <ac:spMkLst>
            <pc:docMk/>
            <pc:sldMk cId="3699886036" sldId="256"/>
            <ac:spMk id="2" creationId="{00000000-0000-0000-0000-000000000000}"/>
          </ac:spMkLst>
        </pc:spChg>
        <pc:spChg chg="mod">
          <ac:chgData name="Rahul Rajan" userId="b039f07504743256" providerId="LiveId" clId="{F7FCAC3E-C8EC-4C7B-ACCA-BC8F5BB3A35D}" dt="2021-07-13T04:05:40.842" v="695" actId="255"/>
          <ac:spMkLst>
            <pc:docMk/>
            <pc:sldMk cId="3699886036" sldId="256"/>
            <ac:spMk id="3" creationId="{00000000-0000-0000-0000-000000000000}"/>
          </ac:spMkLst>
        </pc:spChg>
      </pc:sldChg>
      <pc:sldChg chg="addSp delSp modSp mod">
        <pc:chgData name="Rahul Rajan" userId="b039f07504743256" providerId="LiveId" clId="{F7FCAC3E-C8EC-4C7B-ACCA-BC8F5BB3A35D}" dt="2021-07-13T04:00:48.699" v="670" actId="20577"/>
        <pc:sldMkLst>
          <pc:docMk/>
          <pc:sldMk cId="3401094715" sldId="257"/>
        </pc:sldMkLst>
        <pc:spChg chg="add del mod">
          <ac:chgData name="Rahul Rajan" userId="b039f07504743256" providerId="LiveId" clId="{F7FCAC3E-C8EC-4C7B-ACCA-BC8F5BB3A35D}" dt="2021-07-12T06:06:47.767" v="410" actId="1076"/>
          <ac:spMkLst>
            <pc:docMk/>
            <pc:sldMk cId="3401094715" sldId="257"/>
            <ac:spMk id="2" creationId="{00000000-0000-0000-0000-000000000000}"/>
          </ac:spMkLst>
        </pc:spChg>
        <pc:spChg chg="mod">
          <ac:chgData name="Rahul Rajan" userId="b039f07504743256" providerId="LiveId" clId="{F7FCAC3E-C8EC-4C7B-ACCA-BC8F5BB3A35D}" dt="2021-07-13T04:00:48.699" v="670" actId="20577"/>
          <ac:spMkLst>
            <pc:docMk/>
            <pc:sldMk cId="3401094715" sldId="257"/>
            <ac:spMk id="3" creationId="{00000000-0000-0000-0000-000000000000}"/>
          </ac:spMkLst>
        </pc:spChg>
        <pc:spChg chg="add del mod">
          <ac:chgData name="Rahul Rajan" userId="b039f07504743256" providerId="LiveId" clId="{F7FCAC3E-C8EC-4C7B-ACCA-BC8F5BB3A35D}" dt="2021-07-12T06:06:32.607" v="405" actId="478"/>
          <ac:spMkLst>
            <pc:docMk/>
            <pc:sldMk cId="3401094715" sldId="257"/>
            <ac:spMk id="5" creationId="{92EB38F0-E6AB-46A6-BE26-23C4D83F3E32}"/>
          </ac:spMkLst>
        </pc:spChg>
        <pc:spChg chg="add del mod">
          <ac:chgData name="Rahul Rajan" userId="b039f07504743256" providerId="LiveId" clId="{F7FCAC3E-C8EC-4C7B-ACCA-BC8F5BB3A35D}" dt="2021-07-12T06:06:23.646" v="404" actId="478"/>
          <ac:spMkLst>
            <pc:docMk/>
            <pc:sldMk cId="3401094715" sldId="257"/>
            <ac:spMk id="6" creationId="{DB1B5A54-55C7-4448-BC8F-21BA0ABA5CDE}"/>
          </ac:spMkLst>
        </pc:spChg>
      </pc:sldChg>
      <pc:sldChg chg="modSp mod">
        <pc:chgData name="Rahul Rajan" userId="b039f07504743256" providerId="LiveId" clId="{F7FCAC3E-C8EC-4C7B-ACCA-BC8F5BB3A35D}" dt="2021-07-13T04:01:05.734" v="672" actId="255"/>
        <pc:sldMkLst>
          <pc:docMk/>
          <pc:sldMk cId="3436423755" sldId="258"/>
        </pc:sldMkLst>
        <pc:spChg chg="mod">
          <ac:chgData name="Rahul Rajan" userId="b039f07504743256" providerId="LiveId" clId="{F7FCAC3E-C8EC-4C7B-ACCA-BC8F5BB3A35D}" dt="2021-07-12T05:26:22.076" v="353" actId="27636"/>
          <ac:spMkLst>
            <pc:docMk/>
            <pc:sldMk cId="3436423755" sldId="258"/>
            <ac:spMk id="2" creationId="{00000000-0000-0000-0000-000000000000}"/>
          </ac:spMkLst>
        </pc:spChg>
        <pc:spChg chg="mod">
          <ac:chgData name="Rahul Rajan" userId="b039f07504743256" providerId="LiveId" clId="{F7FCAC3E-C8EC-4C7B-ACCA-BC8F5BB3A35D}" dt="2021-07-13T04:01:05.734" v="672" actId="255"/>
          <ac:spMkLst>
            <pc:docMk/>
            <pc:sldMk cId="3436423755" sldId="258"/>
            <ac:spMk id="3" creationId="{00000000-0000-0000-0000-000000000000}"/>
          </ac:spMkLst>
        </pc:spChg>
      </pc:sldChg>
      <pc:sldChg chg="modSp mod">
        <pc:chgData name="Rahul Rajan" userId="b039f07504743256" providerId="LiveId" clId="{F7FCAC3E-C8EC-4C7B-ACCA-BC8F5BB3A35D}" dt="2021-07-13T04:01:23.326" v="674" actId="255"/>
        <pc:sldMkLst>
          <pc:docMk/>
          <pc:sldMk cId="4130869598" sldId="259"/>
        </pc:sldMkLst>
        <pc:spChg chg="mod">
          <ac:chgData name="Rahul Rajan" userId="b039f07504743256" providerId="LiveId" clId="{F7FCAC3E-C8EC-4C7B-ACCA-BC8F5BB3A35D}" dt="2021-07-12T05:27:53.562" v="362" actId="1076"/>
          <ac:spMkLst>
            <pc:docMk/>
            <pc:sldMk cId="4130869598" sldId="259"/>
            <ac:spMk id="2" creationId="{00000000-0000-0000-0000-000000000000}"/>
          </ac:spMkLst>
        </pc:spChg>
        <pc:spChg chg="mod">
          <ac:chgData name="Rahul Rajan" userId="b039f07504743256" providerId="LiveId" clId="{F7FCAC3E-C8EC-4C7B-ACCA-BC8F5BB3A35D}" dt="2021-07-13T04:01:23.326" v="674" actId="255"/>
          <ac:spMkLst>
            <pc:docMk/>
            <pc:sldMk cId="4130869598" sldId="259"/>
            <ac:spMk id="3" creationId="{00000000-0000-0000-0000-000000000000}"/>
          </ac:spMkLst>
        </pc:spChg>
      </pc:sldChg>
      <pc:sldChg chg="modSp mod">
        <pc:chgData name="Rahul Rajan" userId="b039f07504743256" providerId="LiveId" clId="{F7FCAC3E-C8EC-4C7B-ACCA-BC8F5BB3A35D}" dt="2021-07-13T04:01:37.895" v="676" actId="255"/>
        <pc:sldMkLst>
          <pc:docMk/>
          <pc:sldMk cId="1519744449" sldId="260"/>
        </pc:sldMkLst>
        <pc:spChg chg="mod">
          <ac:chgData name="Rahul Rajan" userId="b039f07504743256" providerId="LiveId" clId="{F7FCAC3E-C8EC-4C7B-ACCA-BC8F5BB3A35D}" dt="2021-07-12T05:14:00.115" v="259" actId="14100"/>
          <ac:spMkLst>
            <pc:docMk/>
            <pc:sldMk cId="1519744449" sldId="260"/>
            <ac:spMk id="2" creationId="{00000000-0000-0000-0000-000000000000}"/>
          </ac:spMkLst>
        </pc:spChg>
        <pc:spChg chg="mod">
          <ac:chgData name="Rahul Rajan" userId="b039f07504743256" providerId="LiveId" clId="{F7FCAC3E-C8EC-4C7B-ACCA-BC8F5BB3A35D}" dt="2021-07-13T04:01:37.895" v="676" actId="255"/>
          <ac:spMkLst>
            <pc:docMk/>
            <pc:sldMk cId="1519744449" sldId="260"/>
            <ac:spMk id="3" creationId="{00000000-0000-0000-0000-000000000000}"/>
          </ac:spMkLst>
        </pc:spChg>
      </pc:sldChg>
      <pc:sldChg chg="addSp delSp modSp mod">
        <pc:chgData name="Rahul Rajan" userId="b039f07504743256" providerId="LiveId" clId="{F7FCAC3E-C8EC-4C7B-ACCA-BC8F5BB3A35D}" dt="2021-07-12T05:34:23.715" v="389" actId="14100"/>
        <pc:sldMkLst>
          <pc:docMk/>
          <pc:sldMk cId="2333576223" sldId="261"/>
        </pc:sldMkLst>
        <pc:spChg chg="mod">
          <ac:chgData name="Rahul Rajan" userId="b039f07504743256" providerId="LiveId" clId="{F7FCAC3E-C8EC-4C7B-ACCA-BC8F5BB3A35D}" dt="2021-07-12T05:32:08.042" v="386" actId="14100"/>
          <ac:spMkLst>
            <pc:docMk/>
            <pc:sldMk cId="2333576223" sldId="261"/>
            <ac:spMk id="2" creationId="{00000000-0000-0000-0000-000000000000}"/>
          </ac:spMkLst>
        </pc:spChg>
        <pc:spChg chg="add del mod">
          <ac:chgData name="Rahul Rajan" userId="b039f07504743256" providerId="LiveId" clId="{F7FCAC3E-C8EC-4C7B-ACCA-BC8F5BB3A35D}" dt="2021-07-12T05:30:23.290" v="376" actId="931"/>
          <ac:spMkLst>
            <pc:docMk/>
            <pc:sldMk cId="2333576223" sldId="261"/>
            <ac:spMk id="3" creationId="{00000000-0000-0000-0000-000000000000}"/>
          </ac:spMkLst>
        </pc:spChg>
        <pc:spChg chg="add del mod">
          <ac:chgData name="Rahul Rajan" userId="b039f07504743256" providerId="LiveId" clId="{F7FCAC3E-C8EC-4C7B-ACCA-BC8F5BB3A35D}" dt="2021-07-12T05:34:18.149" v="388" actId="931"/>
          <ac:spMkLst>
            <pc:docMk/>
            <pc:sldMk cId="2333576223" sldId="261"/>
            <ac:spMk id="9" creationId="{99D13166-26F8-41CD-B6F9-D37CA6EFC05B}"/>
          </ac:spMkLst>
        </pc:spChg>
        <pc:picChg chg="add del mod">
          <ac:chgData name="Rahul Rajan" userId="b039f07504743256" providerId="LiveId" clId="{F7FCAC3E-C8EC-4C7B-ACCA-BC8F5BB3A35D}" dt="2021-07-12T05:30:18.150" v="375" actId="931"/>
          <ac:picMkLst>
            <pc:docMk/>
            <pc:sldMk cId="2333576223" sldId="261"/>
            <ac:picMk id="5" creationId="{0CD12B5D-4E0D-46AC-B82C-CE90F7F9394A}"/>
          </ac:picMkLst>
        </pc:picChg>
        <pc:picChg chg="add del mod">
          <ac:chgData name="Rahul Rajan" userId="b039f07504743256" providerId="LiveId" clId="{F7FCAC3E-C8EC-4C7B-ACCA-BC8F5BB3A35D}" dt="2021-07-12T05:34:03.699" v="387" actId="478"/>
          <ac:picMkLst>
            <pc:docMk/>
            <pc:sldMk cId="2333576223" sldId="261"/>
            <ac:picMk id="7" creationId="{6724C7A6-60E8-40A4-8487-EC0E8875AD59}"/>
          </ac:picMkLst>
        </pc:picChg>
        <pc:picChg chg="add mod">
          <ac:chgData name="Rahul Rajan" userId="b039f07504743256" providerId="LiveId" clId="{F7FCAC3E-C8EC-4C7B-ACCA-BC8F5BB3A35D}" dt="2021-07-12T05:34:23.715" v="389" actId="14100"/>
          <ac:picMkLst>
            <pc:docMk/>
            <pc:sldMk cId="2333576223" sldId="261"/>
            <ac:picMk id="11" creationId="{B0180511-3E0F-497F-848F-7C80E7D3D452}"/>
          </ac:picMkLst>
        </pc:picChg>
      </pc:sldChg>
      <pc:sldChg chg="modSp mod">
        <pc:chgData name="Rahul Rajan" userId="b039f07504743256" providerId="LiveId" clId="{F7FCAC3E-C8EC-4C7B-ACCA-BC8F5BB3A35D}" dt="2021-07-13T04:01:50.231" v="678" actId="255"/>
        <pc:sldMkLst>
          <pc:docMk/>
          <pc:sldMk cId="2760545827" sldId="262"/>
        </pc:sldMkLst>
        <pc:spChg chg="mod">
          <ac:chgData name="Rahul Rajan" userId="b039f07504743256" providerId="LiveId" clId="{F7FCAC3E-C8EC-4C7B-ACCA-BC8F5BB3A35D}" dt="2021-07-12T05:14:21.322" v="262" actId="14100"/>
          <ac:spMkLst>
            <pc:docMk/>
            <pc:sldMk cId="2760545827" sldId="262"/>
            <ac:spMk id="2" creationId="{00000000-0000-0000-0000-000000000000}"/>
          </ac:spMkLst>
        </pc:spChg>
        <pc:spChg chg="mod">
          <ac:chgData name="Rahul Rajan" userId="b039f07504743256" providerId="LiveId" clId="{F7FCAC3E-C8EC-4C7B-ACCA-BC8F5BB3A35D}" dt="2021-07-13T04:01:50.231" v="678" actId="255"/>
          <ac:spMkLst>
            <pc:docMk/>
            <pc:sldMk cId="2760545827" sldId="262"/>
            <ac:spMk id="3" creationId="{00000000-0000-0000-0000-000000000000}"/>
          </ac:spMkLst>
        </pc:spChg>
      </pc:sldChg>
      <pc:sldChg chg="addSp delSp modSp mod">
        <pc:chgData name="Rahul Rajan" userId="b039f07504743256" providerId="LiveId" clId="{F7FCAC3E-C8EC-4C7B-ACCA-BC8F5BB3A35D}" dt="2021-07-13T03:53:47.990" v="667" actId="14100"/>
        <pc:sldMkLst>
          <pc:docMk/>
          <pc:sldMk cId="1882705206" sldId="263"/>
        </pc:sldMkLst>
        <pc:spChg chg="mod">
          <ac:chgData name="Rahul Rajan" userId="b039f07504743256" providerId="LiveId" clId="{F7FCAC3E-C8EC-4C7B-ACCA-BC8F5BB3A35D}" dt="2021-07-12T05:31:10.931" v="384" actId="1076"/>
          <ac:spMkLst>
            <pc:docMk/>
            <pc:sldMk cId="1882705206" sldId="263"/>
            <ac:spMk id="2" creationId="{00000000-0000-0000-0000-000000000000}"/>
          </ac:spMkLst>
        </pc:spChg>
        <pc:spChg chg="del mod">
          <ac:chgData name="Rahul Rajan" userId="b039f07504743256" providerId="LiveId" clId="{F7FCAC3E-C8EC-4C7B-ACCA-BC8F5BB3A35D}" dt="2021-07-12T05:36:23.109" v="390" actId="931"/>
          <ac:spMkLst>
            <pc:docMk/>
            <pc:sldMk cId="1882705206" sldId="263"/>
            <ac:spMk id="3" creationId="{00000000-0000-0000-0000-000000000000}"/>
          </ac:spMkLst>
        </pc:spChg>
        <pc:picChg chg="add mod">
          <ac:chgData name="Rahul Rajan" userId="b039f07504743256" providerId="LiveId" clId="{F7FCAC3E-C8EC-4C7B-ACCA-BC8F5BB3A35D}" dt="2021-07-13T03:53:47.990" v="667" actId="14100"/>
          <ac:picMkLst>
            <pc:docMk/>
            <pc:sldMk cId="1882705206" sldId="263"/>
            <ac:picMk id="5" creationId="{09C16B59-999C-42E3-B6BB-6F4AADD8A6D3}"/>
          </ac:picMkLst>
        </pc:picChg>
      </pc:sldChg>
      <pc:sldChg chg="modSp mod">
        <pc:chgData name="Rahul Rajan" userId="b039f07504743256" providerId="LiveId" clId="{F7FCAC3E-C8EC-4C7B-ACCA-BC8F5BB3A35D}" dt="2021-07-13T04:02:04.695" v="680" actId="255"/>
        <pc:sldMkLst>
          <pc:docMk/>
          <pc:sldMk cId="2347418858" sldId="264"/>
        </pc:sldMkLst>
        <pc:spChg chg="mod">
          <ac:chgData name="Rahul Rajan" userId="b039f07504743256" providerId="LiveId" clId="{F7FCAC3E-C8EC-4C7B-ACCA-BC8F5BB3A35D}" dt="2021-07-12T05:36:59.443" v="399" actId="1076"/>
          <ac:spMkLst>
            <pc:docMk/>
            <pc:sldMk cId="2347418858" sldId="264"/>
            <ac:spMk id="2" creationId="{00000000-0000-0000-0000-000000000000}"/>
          </ac:spMkLst>
        </pc:spChg>
        <pc:spChg chg="mod">
          <ac:chgData name="Rahul Rajan" userId="b039f07504743256" providerId="LiveId" clId="{F7FCAC3E-C8EC-4C7B-ACCA-BC8F5BB3A35D}" dt="2021-07-13T04:02:04.695" v="680" actId="255"/>
          <ac:spMkLst>
            <pc:docMk/>
            <pc:sldMk cId="2347418858" sldId="264"/>
            <ac:spMk id="3" creationId="{00000000-0000-0000-0000-000000000000}"/>
          </ac:spMkLst>
        </pc:spChg>
      </pc:sldChg>
      <pc:sldChg chg="modSp mod">
        <pc:chgData name="Rahul Rajan" userId="b039f07504743256" providerId="LiveId" clId="{F7FCAC3E-C8EC-4C7B-ACCA-BC8F5BB3A35D}" dt="2021-07-13T04:02:14.813" v="682" actId="2711"/>
        <pc:sldMkLst>
          <pc:docMk/>
          <pc:sldMk cId="4252140989" sldId="265"/>
        </pc:sldMkLst>
        <pc:spChg chg="mod">
          <ac:chgData name="Rahul Rajan" userId="b039f07504743256" providerId="LiveId" clId="{F7FCAC3E-C8EC-4C7B-ACCA-BC8F5BB3A35D}" dt="2021-07-12T05:14:43.482" v="267" actId="1076"/>
          <ac:spMkLst>
            <pc:docMk/>
            <pc:sldMk cId="4252140989" sldId="265"/>
            <ac:spMk id="2" creationId="{00000000-0000-0000-0000-000000000000}"/>
          </ac:spMkLst>
        </pc:spChg>
        <pc:spChg chg="mod">
          <ac:chgData name="Rahul Rajan" userId="b039f07504743256" providerId="LiveId" clId="{F7FCAC3E-C8EC-4C7B-ACCA-BC8F5BB3A35D}" dt="2021-07-13T04:02:14.813" v="682" actId="2711"/>
          <ac:spMkLst>
            <pc:docMk/>
            <pc:sldMk cId="4252140989" sldId="265"/>
            <ac:spMk id="3" creationId="{00000000-0000-0000-0000-000000000000}"/>
          </ac:spMkLst>
        </pc:spChg>
      </pc:sldChg>
      <pc:sldChg chg="modSp mod">
        <pc:chgData name="Rahul Rajan" userId="b039f07504743256" providerId="LiveId" clId="{F7FCAC3E-C8EC-4C7B-ACCA-BC8F5BB3A35D}" dt="2021-07-13T04:02:25.886" v="684" actId="255"/>
        <pc:sldMkLst>
          <pc:docMk/>
          <pc:sldMk cId="2311091039" sldId="266"/>
        </pc:sldMkLst>
        <pc:spChg chg="mod">
          <ac:chgData name="Rahul Rajan" userId="b039f07504743256" providerId="LiveId" clId="{F7FCAC3E-C8EC-4C7B-ACCA-BC8F5BB3A35D}" dt="2021-07-12T05:15:12.442" v="274" actId="14100"/>
          <ac:spMkLst>
            <pc:docMk/>
            <pc:sldMk cId="2311091039" sldId="266"/>
            <ac:spMk id="2" creationId="{00000000-0000-0000-0000-000000000000}"/>
          </ac:spMkLst>
        </pc:spChg>
        <pc:spChg chg="mod">
          <ac:chgData name="Rahul Rajan" userId="b039f07504743256" providerId="LiveId" clId="{F7FCAC3E-C8EC-4C7B-ACCA-BC8F5BB3A35D}" dt="2021-07-13T04:02:25.886" v="684" actId="255"/>
          <ac:spMkLst>
            <pc:docMk/>
            <pc:sldMk cId="2311091039" sldId="266"/>
            <ac:spMk id="3" creationId="{00000000-0000-0000-0000-000000000000}"/>
          </ac:spMkLst>
        </pc:spChg>
      </pc:sldChg>
      <pc:sldChg chg="modSp mod">
        <pc:chgData name="Rahul Rajan" userId="b039f07504743256" providerId="LiveId" clId="{F7FCAC3E-C8EC-4C7B-ACCA-BC8F5BB3A35D}" dt="2021-07-13T04:02:41.568" v="686" actId="255"/>
        <pc:sldMkLst>
          <pc:docMk/>
          <pc:sldMk cId="2341280889" sldId="267"/>
        </pc:sldMkLst>
        <pc:spChg chg="mod">
          <ac:chgData name="Rahul Rajan" userId="b039f07504743256" providerId="LiveId" clId="{F7FCAC3E-C8EC-4C7B-ACCA-BC8F5BB3A35D}" dt="2021-07-12T05:15:32.104" v="279" actId="27636"/>
          <ac:spMkLst>
            <pc:docMk/>
            <pc:sldMk cId="2341280889" sldId="267"/>
            <ac:spMk id="2" creationId="{00000000-0000-0000-0000-000000000000}"/>
          </ac:spMkLst>
        </pc:spChg>
        <pc:spChg chg="mod">
          <ac:chgData name="Rahul Rajan" userId="b039f07504743256" providerId="LiveId" clId="{F7FCAC3E-C8EC-4C7B-ACCA-BC8F5BB3A35D}" dt="2021-07-13T04:02:41.568" v="686" actId="255"/>
          <ac:spMkLst>
            <pc:docMk/>
            <pc:sldMk cId="2341280889" sldId="267"/>
            <ac:spMk id="3" creationId="{00000000-0000-0000-0000-000000000000}"/>
          </ac:spMkLst>
        </pc:spChg>
      </pc:sldChg>
      <pc:sldChg chg="modSp mod">
        <pc:chgData name="Rahul Rajan" userId="b039f07504743256" providerId="LiveId" clId="{F7FCAC3E-C8EC-4C7B-ACCA-BC8F5BB3A35D}" dt="2021-07-12T06:41:11.840" v="431" actId="255"/>
        <pc:sldMkLst>
          <pc:docMk/>
          <pc:sldMk cId="1375488306" sldId="268"/>
        </pc:sldMkLst>
        <pc:spChg chg="mod">
          <ac:chgData name="Rahul Rajan" userId="b039f07504743256" providerId="LiveId" clId="{F7FCAC3E-C8EC-4C7B-ACCA-BC8F5BB3A35D}" dt="2021-07-12T06:32:16.871" v="429" actId="1076"/>
          <ac:spMkLst>
            <pc:docMk/>
            <pc:sldMk cId="1375488306" sldId="268"/>
            <ac:spMk id="2" creationId="{00000000-0000-0000-0000-000000000000}"/>
          </ac:spMkLst>
        </pc:spChg>
        <pc:spChg chg="mod">
          <ac:chgData name="Rahul Rajan" userId="b039f07504743256" providerId="LiveId" clId="{F7FCAC3E-C8EC-4C7B-ACCA-BC8F5BB3A35D}" dt="2021-07-12T06:41:11.840" v="431" actId="255"/>
          <ac:spMkLst>
            <pc:docMk/>
            <pc:sldMk cId="1375488306" sldId="268"/>
            <ac:spMk id="3" creationId="{00000000-0000-0000-0000-000000000000}"/>
          </ac:spMkLst>
        </pc:spChg>
      </pc:sldChg>
      <pc:sldChg chg="modSp mod">
        <pc:chgData name="Rahul Rajan" userId="b039f07504743256" providerId="LiveId" clId="{F7FCAC3E-C8EC-4C7B-ACCA-BC8F5BB3A35D}" dt="2021-07-13T04:02:55.049" v="688" actId="255"/>
        <pc:sldMkLst>
          <pc:docMk/>
          <pc:sldMk cId="1769371152" sldId="269"/>
        </pc:sldMkLst>
        <pc:spChg chg="mod">
          <ac:chgData name="Rahul Rajan" userId="b039f07504743256" providerId="LiveId" clId="{F7FCAC3E-C8EC-4C7B-ACCA-BC8F5BB3A35D}" dt="2021-07-12T06:50:35.043" v="432" actId="14100"/>
          <ac:spMkLst>
            <pc:docMk/>
            <pc:sldMk cId="1769371152" sldId="269"/>
            <ac:spMk id="2" creationId="{00000000-0000-0000-0000-000000000000}"/>
          </ac:spMkLst>
        </pc:spChg>
        <pc:spChg chg="mod">
          <ac:chgData name="Rahul Rajan" userId="b039f07504743256" providerId="LiveId" clId="{F7FCAC3E-C8EC-4C7B-ACCA-BC8F5BB3A35D}" dt="2021-07-13T04:02:55.049" v="688" actId="255"/>
          <ac:spMkLst>
            <pc:docMk/>
            <pc:sldMk cId="1769371152" sldId="269"/>
            <ac:spMk id="3" creationId="{00000000-0000-0000-0000-000000000000}"/>
          </ac:spMkLst>
        </pc:spChg>
      </pc:sldChg>
      <pc:sldChg chg="addSp delSp modSp mod">
        <pc:chgData name="Rahul Rajan" userId="b039f07504743256" providerId="LiveId" clId="{F7FCAC3E-C8EC-4C7B-ACCA-BC8F5BB3A35D}" dt="2021-07-12T08:11:36.216" v="547" actId="14100"/>
        <pc:sldMkLst>
          <pc:docMk/>
          <pc:sldMk cId="3518478749" sldId="270"/>
        </pc:sldMkLst>
        <pc:spChg chg="mod">
          <ac:chgData name="Rahul Rajan" userId="b039f07504743256" providerId="LiveId" clId="{F7FCAC3E-C8EC-4C7B-ACCA-BC8F5BB3A35D}" dt="2021-07-12T07:21:58.707" v="435" actId="14100"/>
          <ac:spMkLst>
            <pc:docMk/>
            <pc:sldMk cId="3518478749" sldId="270"/>
            <ac:spMk id="2" creationId="{00000000-0000-0000-0000-000000000000}"/>
          </ac:spMkLst>
        </pc:spChg>
        <pc:spChg chg="del mod">
          <ac:chgData name="Rahul Rajan" userId="b039f07504743256" providerId="LiveId" clId="{F7FCAC3E-C8EC-4C7B-ACCA-BC8F5BB3A35D}" dt="2021-07-12T08:11:25.953" v="545" actId="931"/>
          <ac:spMkLst>
            <pc:docMk/>
            <pc:sldMk cId="3518478749" sldId="270"/>
            <ac:spMk id="3" creationId="{00000000-0000-0000-0000-000000000000}"/>
          </ac:spMkLst>
        </pc:spChg>
        <pc:picChg chg="add mod">
          <ac:chgData name="Rahul Rajan" userId="b039f07504743256" providerId="LiveId" clId="{F7FCAC3E-C8EC-4C7B-ACCA-BC8F5BB3A35D}" dt="2021-07-12T08:11:36.216" v="547" actId="14100"/>
          <ac:picMkLst>
            <pc:docMk/>
            <pc:sldMk cId="3518478749" sldId="270"/>
            <ac:picMk id="5" creationId="{35C4F578-D783-4F77-BEF7-669C89FD4304}"/>
          </ac:picMkLst>
        </pc:picChg>
      </pc:sldChg>
      <pc:sldChg chg="modSp del mod">
        <pc:chgData name="Rahul Rajan" userId="b039f07504743256" providerId="LiveId" clId="{F7FCAC3E-C8EC-4C7B-ACCA-BC8F5BB3A35D}" dt="2021-07-12T08:15:49.301" v="565" actId="2696"/>
        <pc:sldMkLst>
          <pc:docMk/>
          <pc:sldMk cId="1211465999" sldId="271"/>
        </pc:sldMkLst>
        <pc:spChg chg="mod">
          <ac:chgData name="Rahul Rajan" userId="b039f07504743256" providerId="LiveId" clId="{F7FCAC3E-C8EC-4C7B-ACCA-BC8F5BB3A35D}" dt="2021-07-12T08:15:14.069" v="555" actId="21"/>
          <ac:spMkLst>
            <pc:docMk/>
            <pc:sldMk cId="1211465999" sldId="271"/>
            <ac:spMk id="2" creationId="{00000000-0000-0000-0000-000000000000}"/>
          </ac:spMkLst>
        </pc:spChg>
        <pc:spChg chg="mod">
          <ac:chgData name="Rahul Rajan" userId="b039f07504743256" providerId="LiveId" clId="{F7FCAC3E-C8EC-4C7B-ACCA-BC8F5BB3A35D}" dt="2021-07-12T05:05:34.063" v="46"/>
          <ac:spMkLst>
            <pc:docMk/>
            <pc:sldMk cId="1211465999" sldId="271"/>
            <ac:spMk id="3" creationId="{00000000-0000-0000-0000-000000000000}"/>
          </ac:spMkLst>
        </pc:spChg>
      </pc:sldChg>
      <pc:sldChg chg="addSp delSp modSp mod">
        <pc:chgData name="Rahul Rajan" userId="b039f07504743256" providerId="LiveId" clId="{F7FCAC3E-C8EC-4C7B-ACCA-BC8F5BB3A35D}" dt="2021-07-12T08:16:35.127" v="580" actId="1076"/>
        <pc:sldMkLst>
          <pc:docMk/>
          <pc:sldMk cId="1186278469" sldId="272"/>
        </pc:sldMkLst>
        <pc:spChg chg="mod">
          <ac:chgData name="Rahul Rajan" userId="b039f07504743256" providerId="LiveId" clId="{F7FCAC3E-C8EC-4C7B-ACCA-BC8F5BB3A35D}" dt="2021-07-12T08:16:35.127" v="580" actId="1076"/>
          <ac:spMkLst>
            <pc:docMk/>
            <pc:sldMk cId="1186278469" sldId="272"/>
            <ac:spMk id="2" creationId="{00000000-0000-0000-0000-000000000000}"/>
          </ac:spMkLst>
        </pc:spChg>
        <pc:spChg chg="del mod">
          <ac:chgData name="Rahul Rajan" userId="b039f07504743256" providerId="LiveId" clId="{F7FCAC3E-C8EC-4C7B-ACCA-BC8F5BB3A35D}" dt="2021-07-12T08:00:18.341" v="534" actId="931"/>
          <ac:spMkLst>
            <pc:docMk/>
            <pc:sldMk cId="1186278469" sldId="272"/>
            <ac:spMk id="3" creationId="{00000000-0000-0000-0000-000000000000}"/>
          </ac:spMkLst>
        </pc:spChg>
        <pc:spChg chg="add mod">
          <ac:chgData name="Rahul Rajan" userId="b039f07504743256" providerId="LiveId" clId="{F7FCAC3E-C8EC-4C7B-ACCA-BC8F5BB3A35D}" dt="2021-07-12T08:15:42.760" v="564" actId="14100"/>
          <ac:spMkLst>
            <pc:docMk/>
            <pc:sldMk cId="1186278469" sldId="272"/>
            <ac:spMk id="7" creationId="{6A621B28-1216-4760-8B45-4666F7B61BF7}"/>
          </ac:spMkLst>
        </pc:spChg>
        <pc:picChg chg="add mod">
          <ac:chgData name="Rahul Rajan" userId="b039f07504743256" providerId="LiveId" clId="{F7FCAC3E-C8EC-4C7B-ACCA-BC8F5BB3A35D}" dt="2021-07-12T08:00:29.972" v="537" actId="14100"/>
          <ac:picMkLst>
            <pc:docMk/>
            <pc:sldMk cId="1186278469" sldId="272"/>
            <ac:picMk id="5" creationId="{994EFB73-C551-484E-B1AE-6197E2F96182}"/>
          </ac:picMkLst>
        </pc:picChg>
      </pc:sldChg>
      <pc:sldChg chg="addSp delSp modSp mod">
        <pc:chgData name="Rahul Rajan" userId="b039f07504743256" providerId="LiveId" clId="{F7FCAC3E-C8EC-4C7B-ACCA-BC8F5BB3A35D}" dt="2021-07-12T08:16:22.403" v="577" actId="14100"/>
        <pc:sldMkLst>
          <pc:docMk/>
          <pc:sldMk cId="1978335841" sldId="273"/>
        </pc:sldMkLst>
        <pc:spChg chg="mod">
          <ac:chgData name="Rahul Rajan" userId="b039f07504743256" providerId="LiveId" clId="{F7FCAC3E-C8EC-4C7B-ACCA-BC8F5BB3A35D}" dt="2021-07-12T08:16:22.403" v="577" actId="14100"/>
          <ac:spMkLst>
            <pc:docMk/>
            <pc:sldMk cId="1978335841" sldId="273"/>
            <ac:spMk id="2" creationId="{00000000-0000-0000-0000-000000000000}"/>
          </ac:spMkLst>
        </pc:spChg>
        <pc:spChg chg="del mod">
          <ac:chgData name="Rahul Rajan" userId="b039f07504743256" providerId="LiveId" clId="{F7FCAC3E-C8EC-4C7B-ACCA-BC8F5BB3A35D}" dt="2021-07-12T08:00:51.914" v="539" actId="931"/>
          <ac:spMkLst>
            <pc:docMk/>
            <pc:sldMk cId="1978335841" sldId="273"/>
            <ac:spMk id="3" creationId="{00000000-0000-0000-0000-000000000000}"/>
          </ac:spMkLst>
        </pc:spChg>
        <pc:picChg chg="add mod">
          <ac:chgData name="Rahul Rajan" userId="b039f07504743256" providerId="LiveId" clId="{F7FCAC3E-C8EC-4C7B-ACCA-BC8F5BB3A35D}" dt="2021-07-12T08:00:56.765" v="540" actId="1076"/>
          <ac:picMkLst>
            <pc:docMk/>
            <pc:sldMk cId="1978335841" sldId="273"/>
            <ac:picMk id="5" creationId="{D5E1A452-E6C4-4165-8AA6-D1168F8D8AFB}"/>
          </ac:picMkLst>
        </pc:picChg>
      </pc:sldChg>
      <pc:sldChg chg="addSp delSp modSp mod">
        <pc:chgData name="Rahul Rajan" userId="b039f07504743256" providerId="LiveId" clId="{F7FCAC3E-C8EC-4C7B-ACCA-BC8F5BB3A35D}" dt="2021-07-12T08:01:26.460" v="544" actId="14100"/>
        <pc:sldMkLst>
          <pc:docMk/>
          <pc:sldMk cId="116852731" sldId="274"/>
        </pc:sldMkLst>
        <pc:spChg chg="mod">
          <ac:chgData name="Rahul Rajan" userId="b039f07504743256" providerId="LiveId" clId="{F7FCAC3E-C8EC-4C7B-ACCA-BC8F5BB3A35D}" dt="2021-07-12T05:05:34.063" v="46"/>
          <ac:spMkLst>
            <pc:docMk/>
            <pc:sldMk cId="116852731" sldId="274"/>
            <ac:spMk id="2" creationId="{00000000-0000-0000-0000-000000000000}"/>
          </ac:spMkLst>
        </pc:spChg>
        <pc:spChg chg="del mod">
          <ac:chgData name="Rahul Rajan" userId="b039f07504743256" providerId="LiveId" clId="{F7FCAC3E-C8EC-4C7B-ACCA-BC8F5BB3A35D}" dt="2021-07-12T07:59:57.456" v="529" actId="931"/>
          <ac:spMkLst>
            <pc:docMk/>
            <pc:sldMk cId="116852731" sldId="274"/>
            <ac:spMk id="3" creationId="{00000000-0000-0000-0000-000000000000}"/>
          </ac:spMkLst>
        </pc:spChg>
        <pc:spChg chg="add del mod">
          <ac:chgData name="Rahul Rajan" userId="b039f07504743256" providerId="LiveId" clId="{F7FCAC3E-C8EC-4C7B-ACCA-BC8F5BB3A35D}" dt="2021-07-12T08:01:16.144" v="541" actId="931"/>
          <ac:spMkLst>
            <pc:docMk/>
            <pc:sldMk cId="116852731" sldId="274"/>
            <ac:spMk id="7" creationId="{FE547EBF-5AB8-4EBF-8618-0D237C329045}"/>
          </ac:spMkLst>
        </pc:spChg>
        <pc:picChg chg="add del mod">
          <ac:chgData name="Rahul Rajan" userId="b039f07504743256" providerId="LiveId" clId="{F7FCAC3E-C8EC-4C7B-ACCA-BC8F5BB3A35D}" dt="2021-07-12T08:00:39.764" v="538" actId="478"/>
          <ac:picMkLst>
            <pc:docMk/>
            <pc:sldMk cId="116852731" sldId="274"/>
            <ac:picMk id="5" creationId="{A487685E-70E2-4C21-9A55-EC17DA90DFEA}"/>
          </ac:picMkLst>
        </pc:picChg>
        <pc:picChg chg="add mod">
          <ac:chgData name="Rahul Rajan" userId="b039f07504743256" providerId="LiveId" clId="{F7FCAC3E-C8EC-4C7B-ACCA-BC8F5BB3A35D}" dt="2021-07-12T08:01:26.460" v="544" actId="14100"/>
          <ac:picMkLst>
            <pc:docMk/>
            <pc:sldMk cId="116852731" sldId="274"/>
            <ac:picMk id="9" creationId="{34710EA9-C5BD-485E-8FFB-074702267D9A}"/>
          </ac:picMkLst>
        </pc:picChg>
      </pc:sldChg>
      <pc:sldChg chg="modSp mod">
        <pc:chgData name="Rahul Rajan" userId="b039f07504743256" providerId="LiveId" clId="{F7FCAC3E-C8EC-4C7B-ACCA-BC8F5BB3A35D}" dt="2021-07-13T04:03:10.379" v="692" actId="27636"/>
        <pc:sldMkLst>
          <pc:docMk/>
          <pc:sldMk cId="1794504057" sldId="275"/>
        </pc:sldMkLst>
        <pc:spChg chg="mod">
          <ac:chgData name="Rahul Rajan" userId="b039f07504743256" providerId="LiveId" clId="{F7FCAC3E-C8EC-4C7B-ACCA-BC8F5BB3A35D}" dt="2021-07-12T05:05:34.063" v="46"/>
          <ac:spMkLst>
            <pc:docMk/>
            <pc:sldMk cId="1794504057" sldId="275"/>
            <ac:spMk id="2" creationId="{00000000-0000-0000-0000-000000000000}"/>
          </ac:spMkLst>
        </pc:spChg>
        <pc:spChg chg="mod">
          <ac:chgData name="Rahul Rajan" userId="b039f07504743256" providerId="LiveId" clId="{F7FCAC3E-C8EC-4C7B-ACCA-BC8F5BB3A35D}" dt="2021-07-13T04:03:10.379" v="692" actId="27636"/>
          <ac:spMkLst>
            <pc:docMk/>
            <pc:sldMk cId="1794504057" sldId="275"/>
            <ac:spMk id="3" creationId="{00000000-0000-0000-0000-000000000000}"/>
          </ac:spMkLst>
        </pc:spChg>
      </pc:sldChg>
      <pc:sldChg chg="modSp del mod">
        <pc:chgData name="Rahul Rajan" userId="b039f07504743256" providerId="LiveId" clId="{F7FCAC3E-C8EC-4C7B-ACCA-BC8F5BB3A35D}" dt="2021-07-12T08:12:33.654" v="548" actId="2696"/>
        <pc:sldMkLst>
          <pc:docMk/>
          <pc:sldMk cId="3645569390" sldId="276"/>
        </pc:sldMkLst>
        <pc:spChg chg="mod">
          <ac:chgData name="Rahul Rajan" userId="b039f07504743256" providerId="LiveId" clId="{F7FCAC3E-C8EC-4C7B-ACCA-BC8F5BB3A35D}" dt="2021-07-12T06:05:26.667" v="400" actId="14100"/>
          <ac:spMkLst>
            <pc:docMk/>
            <pc:sldMk cId="3645569390" sldId="276"/>
            <ac:spMk id="2" creationId="{00000000-0000-0000-0000-000000000000}"/>
          </ac:spMkLst>
        </pc:spChg>
        <pc:spChg chg="mod">
          <ac:chgData name="Rahul Rajan" userId="b039f07504743256" providerId="LiveId" clId="{F7FCAC3E-C8EC-4C7B-ACCA-BC8F5BB3A35D}" dt="2021-07-12T06:05:31.750" v="401" actId="14100"/>
          <ac:spMkLst>
            <pc:docMk/>
            <pc:sldMk cId="3645569390" sldId="276"/>
            <ac:spMk id="3" creationId="{00000000-0000-0000-0000-000000000000}"/>
          </ac:spMkLst>
        </pc:spChg>
      </pc:sldChg>
      <pc:sldChg chg="modSp mod">
        <pc:chgData name="Rahul Rajan" userId="b039f07504743256" providerId="LiveId" clId="{F7FCAC3E-C8EC-4C7B-ACCA-BC8F5BB3A35D}" dt="2021-07-13T04:03:19.647" v="693" actId="2711"/>
        <pc:sldMkLst>
          <pc:docMk/>
          <pc:sldMk cId="2718015117" sldId="277"/>
        </pc:sldMkLst>
        <pc:spChg chg="mod">
          <ac:chgData name="Rahul Rajan" userId="b039f07504743256" providerId="LiveId" clId="{F7FCAC3E-C8EC-4C7B-ACCA-BC8F5BB3A35D}" dt="2021-07-12T08:12:41.304" v="550" actId="20577"/>
          <ac:spMkLst>
            <pc:docMk/>
            <pc:sldMk cId="2718015117" sldId="277"/>
            <ac:spMk id="2" creationId="{00000000-0000-0000-0000-000000000000}"/>
          </ac:spMkLst>
        </pc:spChg>
        <pc:spChg chg="mod">
          <ac:chgData name="Rahul Rajan" userId="b039f07504743256" providerId="LiveId" clId="{F7FCAC3E-C8EC-4C7B-ACCA-BC8F5BB3A35D}" dt="2021-07-13T04:03:19.647" v="693" actId="2711"/>
          <ac:spMkLst>
            <pc:docMk/>
            <pc:sldMk cId="2718015117" sldId="277"/>
            <ac:spMk id="3" creationId="{00000000-0000-0000-0000-000000000000}"/>
          </ac:spMkLst>
        </pc:spChg>
      </pc:sldChg>
      <pc:sldChg chg="addSp delSp modSp new mod">
        <pc:chgData name="Rahul Rajan" userId="b039f07504743256" providerId="LiveId" clId="{F7FCAC3E-C8EC-4C7B-ACCA-BC8F5BB3A35D}" dt="2021-07-12T05:25:06.995" v="343" actId="20577"/>
        <pc:sldMkLst>
          <pc:docMk/>
          <pc:sldMk cId="356078649" sldId="278"/>
        </pc:sldMkLst>
        <pc:spChg chg="add del mod">
          <ac:chgData name="Rahul Rajan" userId="b039f07504743256" providerId="LiveId" clId="{F7FCAC3E-C8EC-4C7B-ACCA-BC8F5BB3A35D}" dt="2021-07-12T04:54:10.441" v="10" actId="22"/>
          <ac:spMkLst>
            <pc:docMk/>
            <pc:sldMk cId="356078649" sldId="278"/>
            <ac:spMk id="3" creationId="{F2B8B6D6-2783-4908-BF3C-440156689186}"/>
          </ac:spMkLst>
        </pc:spChg>
        <pc:spChg chg="add mod">
          <ac:chgData name="Rahul Rajan" userId="b039f07504743256" providerId="LiveId" clId="{F7FCAC3E-C8EC-4C7B-ACCA-BC8F5BB3A35D}" dt="2021-07-12T05:24:24.659" v="339" actId="1076"/>
          <ac:spMkLst>
            <pc:docMk/>
            <pc:sldMk cId="356078649" sldId="278"/>
            <ac:spMk id="5" creationId="{023F0B23-742F-4662-A11E-E591E333865D}"/>
          </ac:spMkLst>
        </pc:spChg>
        <pc:spChg chg="add mod">
          <ac:chgData name="Rahul Rajan" userId="b039f07504743256" providerId="LiveId" clId="{F7FCAC3E-C8EC-4C7B-ACCA-BC8F5BB3A35D}" dt="2021-07-12T05:24:53.427" v="342" actId="2710"/>
          <ac:spMkLst>
            <pc:docMk/>
            <pc:sldMk cId="356078649" sldId="278"/>
            <ac:spMk id="7" creationId="{12384A18-BD86-44C3-840F-85BE19B2CC8C}"/>
          </ac:spMkLst>
        </pc:spChg>
        <pc:spChg chg="add mod">
          <ac:chgData name="Rahul Rajan" userId="b039f07504743256" providerId="LiveId" clId="{F7FCAC3E-C8EC-4C7B-ACCA-BC8F5BB3A35D}" dt="2021-07-12T05:09:58.428" v="242" actId="1076"/>
          <ac:spMkLst>
            <pc:docMk/>
            <pc:sldMk cId="356078649" sldId="278"/>
            <ac:spMk id="9" creationId="{B07251CB-B7E5-480B-B6D1-CF44582FD7E6}"/>
          </ac:spMkLst>
        </pc:spChg>
        <pc:spChg chg="add del">
          <ac:chgData name="Rahul Rajan" userId="b039f07504743256" providerId="LiveId" clId="{F7FCAC3E-C8EC-4C7B-ACCA-BC8F5BB3A35D}" dt="2021-07-12T05:10:22.324" v="244" actId="22"/>
          <ac:spMkLst>
            <pc:docMk/>
            <pc:sldMk cId="356078649" sldId="278"/>
            <ac:spMk id="11" creationId="{5D765618-CB3D-48D8-AC4D-8C57C8724F85}"/>
          </ac:spMkLst>
        </pc:spChg>
        <pc:spChg chg="add mod">
          <ac:chgData name="Rahul Rajan" userId="b039f07504743256" providerId="LiveId" clId="{F7FCAC3E-C8EC-4C7B-ACCA-BC8F5BB3A35D}" dt="2021-07-12T05:25:06.995" v="343" actId="20577"/>
          <ac:spMkLst>
            <pc:docMk/>
            <pc:sldMk cId="356078649" sldId="278"/>
            <ac:spMk id="13" creationId="{D4316772-B03C-4BB4-8B68-6697D887D7A4}"/>
          </ac:spMkLst>
        </pc:spChg>
        <pc:picChg chg="add mod">
          <ac:chgData name="Rahul Rajan" userId="b039f07504743256" providerId="LiveId" clId="{F7FCAC3E-C8EC-4C7B-ACCA-BC8F5BB3A35D}" dt="2021-07-12T05:24:19.723" v="338" actId="1076"/>
          <ac:picMkLst>
            <pc:docMk/>
            <pc:sldMk cId="356078649" sldId="278"/>
            <ac:picMk id="14" creationId="{A6D0600F-27D7-41C6-B0D3-C461E719CB77}"/>
          </ac:picMkLst>
        </pc:picChg>
      </pc:sldChg>
      <pc:sldChg chg="addSp modSp new del mod">
        <pc:chgData name="Rahul Rajan" userId="b039f07504743256" providerId="LiveId" clId="{F7FCAC3E-C8EC-4C7B-ACCA-BC8F5BB3A35D}" dt="2021-07-12T06:11:42.816" v="422" actId="2696"/>
        <pc:sldMkLst>
          <pc:docMk/>
          <pc:sldMk cId="260595332" sldId="279"/>
        </pc:sldMkLst>
        <pc:spChg chg="add mod">
          <ac:chgData name="Rahul Rajan" userId="b039f07504743256" providerId="LiveId" clId="{F7FCAC3E-C8EC-4C7B-ACCA-BC8F5BB3A35D}" dt="2021-07-12T06:10:41.971" v="421" actId="1076"/>
          <ac:spMkLst>
            <pc:docMk/>
            <pc:sldMk cId="260595332" sldId="279"/>
            <ac:spMk id="3" creationId="{ED70B7B9-38FB-457B-B68A-FCE9959A2323}"/>
          </ac:spMkLst>
        </pc:spChg>
      </pc:sldChg>
      <pc:sldChg chg="new del">
        <pc:chgData name="Rahul Rajan" userId="b039f07504743256" providerId="LiveId" clId="{F7FCAC3E-C8EC-4C7B-ACCA-BC8F5BB3A35D}" dt="2021-07-12T07:18:59.360" v="434" actId="680"/>
        <pc:sldMkLst>
          <pc:docMk/>
          <pc:sldMk cId="1569991227" sldId="279"/>
        </pc:sldMkLst>
      </pc:sldChg>
      <pc:sldChg chg="addSp modSp new del mod">
        <pc:chgData name="Rahul Rajan" userId="b039f07504743256" providerId="LiveId" clId="{F7FCAC3E-C8EC-4C7B-ACCA-BC8F5BB3A35D}" dt="2021-07-12T08:20:52.099" v="589" actId="2696"/>
        <pc:sldMkLst>
          <pc:docMk/>
          <pc:sldMk cId="3923892545" sldId="279"/>
        </pc:sldMkLst>
        <pc:spChg chg="add mod">
          <ac:chgData name="Rahul Rajan" userId="b039f07504743256" providerId="LiveId" clId="{F7FCAC3E-C8EC-4C7B-ACCA-BC8F5BB3A35D}" dt="2021-07-12T08:20:48.433" v="588" actId="14100"/>
          <ac:spMkLst>
            <pc:docMk/>
            <pc:sldMk cId="3923892545" sldId="279"/>
            <ac:spMk id="3" creationId="{CA659F8C-28DD-435F-ADBE-04F574CB0E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5A540-09ED-4649-A418-7968970869A5}" type="datetimeFigureOut">
              <a:rPr lang="en-US" smtClean="0"/>
              <a:t>2021-07-13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2B642-5FF1-4EAF-BC9B-7E41926AE551}" type="slidenum">
              <a:rPr lang="en-US" smtClean="0"/>
              <a:t>‹#›</a:t>
            </a:fld>
            <a:endParaRPr lang="en-US"/>
          </a:p>
        </p:txBody>
      </p:sp>
    </p:spTree>
    <p:extLst>
      <p:ext uri="{BB962C8B-B14F-4D97-AF65-F5344CB8AC3E}">
        <p14:creationId xmlns:p14="http://schemas.microsoft.com/office/powerpoint/2010/main" val="2012210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2B642-5FF1-4EAF-BC9B-7E41926AE551}" type="slidenum">
              <a:rPr lang="en-US" smtClean="0"/>
              <a:t>14</a:t>
            </a:fld>
            <a:endParaRPr lang="en-US"/>
          </a:p>
        </p:txBody>
      </p:sp>
    </p:spTree>
    <p:extLst>
      <p:ext uri="{BB962C8B-B14F-4D97-AF65-F5344CB8AC3E}">
        <p14:creationId xmlns:p14="http://schemas.microsoft.com/office/powerpoint/2010/main" val="36642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155256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6794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47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551236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3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49352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2179130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26259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94008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4A2D68-2422-4F5A-8B43-B3A0520672F6}" type="datetimeFigureOut">
              <a:rPr lang="en-US" smtClean="0"/>
              <a:t>2021-07-13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10207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4A2D68-2422-4F5A-8B43-B3A0520672F6}" type="datetimeFigureOut">
              <a:rPr lang="en-US" smtClean="0"/>
              <a:t>2021-07-13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86566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4A2D68-2422-4F5A-8B43-B3A0520672F6}" type="datetimeFigureOut">
              <a:rPr lang="en-US" smtClean="0"/>
              <a:t>2021-07-13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23645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4A2D68-2422-4F5A-8B43-B3A0520672F6}" type="datetimeFigureOut">
              <a:rPr lang="en-US" smtClean="0"/>
              <a:t>2021-07-13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08633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A2D68-2422-4F5A-8B43-B3A0520672F6}" type="datetimeFigureOut">
              <a:rPr lang="en-US" smtClean="0"/>
              <a:t>2021-07-13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14753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4A2D68-2422-4F5A-8B43-B3A0520672F6}" type="datetimeFigureOut">
              <a:rPr lang="en-US" smtClean="0"/>
              <a:t>2021-07-13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23202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4A2D68-2422-4F5A-8B43-B3A0520672F6}" type="datetimeFigureOut">
              <a:rPr lang="en-US" smtClean="0"/>
              <a:t>2021-07-13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BDB64-D044-4949-94B9-EA34A0F7A8FD}" type="slidenum">
              <a:rPr lang="en-US" smtClean="0"/>
              <a:t>‹#›</a:t>
            </a:fld>
            <a:endParaRPr lang="en-US"/>
          </a:p>
        </p:txBody>
      </p:sp>
    </p:spTree>
    <p:extLst>
      <p:ext uri="{BB962C8B-B14F-4D97-AF65-F5344CB8AC3E}">
        <p14:creationId xmlns:p14="http://schemas.microsoft.com/office/powerpoint/2010/main" val="326699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4A2D68-2422-4F5A-8B43-B3A0520672F6}" type="datetimeFigureOut">
              <a:rPr lang="en-US" smtClean="0"/>
              <a:t>2021-07-13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ADBDB64-D044-4949-94B9-EA34A0F7A8FD}" type="slidenum">
              <a:rPr lang="en-US" smtClean="0"/>
              <a:t>‹#›</a:t>
            </a:fld>
            <a:endParaRPr lang="en-US"/>
          </a:p>
        </p:txBody>
      </p:sp>
    </p:spTree>
    <p:extLst>
      <p:ext uri="{BB962C8B-B14F-4D97-AF65-F5344CB8AC3E}">
        <p14:creationId xmlns:p14="http://schemas.microsoft.com/office/powerpoint/2010/main" val="10267886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3F0B23-742F-4662-A11E-E591E333865D}"/>
              </a:ext>
            </a:extLst>
          </p:cNvPr>
          <p:cNvSpPr txBox="1"/>
          <p:nvPr/>
        </p:nvSpPr>
        <p:spPr>
          <a:xfrm>
            <a:off x="1761930" y="359539"/>
            <a:ext cx="5943599" cy="1002454"/>
          </a:xfrm>
          <a:prstGeom prst="rect">
            <a:avLst/>
          </a:prstGeom>
          <a:noFill/>
        </p:spPr>
        <p:txBody>
          <a:bodyPr wrap="square">
            <a:spAutoFit/>
          </a:bodyPr>
          <a:lstStyle/>
          <a:p>
            <a:pPr marL="12700">
              <a:lnSpc>
                <a:spcPct val="100000"/>
              </a:lnSpc>
              <a:spcBef>
                <a:spcPts val="100"/>
              </a:spcBef>
            </a:pPr>
            <a:r>
              <a:rPr lang="en-US" sz="1800" spc="-80" dirty="0">
                <a:solidFill>
                  <a:srgbClr val="7A220C"/>
                </a:solidFill>
                <a:latin typeface="Times New Roman"/>
                <a:cs typeface="Times New Roman"/>
              </a:rPr>
              <a:t>               D</a:t>
            </a:r>
            <a:r>
              <a:rPr lang="en-US" sz="1800" spc="-70" dirty="0">
                <a:solidFill>
                  <a:srgbClr val="7A220C"/>
                </a:solidFill>
                <a:latin typeface="Times New Roman"/>
                <a:cs typeface="Times New Roman"/>
              </a:rPr>
              <a:t>r</a:t>
            </a:r>
            <a:r>
              <a:rPr lang="en-US" sz="1800" dirty="0">
                <a:solidFill>
                  <a:srgbClr val="7A220C"/>
                </a:solidFill>
                <a:latin typeface="Times New Roman"/>
                <a:cs typeface="Times New Roman"/>
              </a:rPr>
              <a:t>.</a:t>
            </a:r>
            <a:r>
              <a:rPr lang="en-US" sz="1800" spc="-160" dirty="0">
                <a:solidFill>
                  <a:srgbClr val="7A220C"/>
                </a:solidFill>
                <a:latin typeface="Times New Roman"/>
                <a:cs typeface="Times New Roman"/>
              </a:rPr>
              <a:t> </a:t>
            </a:r>
            <a:r>
              <a:rPr lang="en-US" sz="1800" dirty="0">
                <a:solidFill>
                  <a:srgbClr val="7A220C"/>
                </a:solidFill>
                <a:latin typeface="Times New Roman"/>
                <a:cs typeface="Times New Roman"/>
              </a:rPr>
              <a:t>AM</a:t>
            </a:r>
            <a:r>
              <a:rPr lang="en-US" sz="1800" spc="-15" dirty="0">
                <a:solidFill>
                  <a:srgbClr val="7A220C"/>
                </a:solidFill>
                <a:latin typeface="Times New Roman"/>
                <a:cs typeface="Times New Roman"/>
              </a:rPr>
              <a:t>B</a:t>
            </a:r>
            <a:r>
              <a:rPr lang="en-US" sz="1800" dirty="0">
                <a:solidFill>
                  <a:srgbClr val="7A220C"/>
                </a:solidFill>
                <a:latin typeface="Times New Roman"/>
                <a:cs typeface="Times New Roman"/>
              </a:rPr>
              <a:t>E</a:t>
            </a:r>
            <a:r>
              <a:rPr lang="en-US" sz="1800" spc="-15" dirty="0">
                <a:solidFill>
                  <a:srgbClr val="7A220C"/>
                </a:solidFill>
                <a:latin typeface="Times New Roman"/>
                <a:cs typeface="Times New Roman"/>
              </a:rPr>
              <a:t>D</a:t>
            </a:r>
            <a:r>
              <a:rPr lang="en-US" sz="1800" dirty="0">
                <a:solidFill>
                  <a:srgbClr val="7A220C"/>
                </a:solidFill>
                <a:latin typeface="Times New Roman"/>
                <a:cs typeface="Times New Roman"/>
              </a:rPr>
              <a:t>KAR</a:t>
            </a:r>
            <a:r>
              <a:rPr lang="en-US" sz="1800" spc="20" dirty="0">
                <a:solidFill>
                  <a:srgbClr val="7A220C"/>
                </a:solidFill>
                <a:latin typeface="Times New Roman"/>
                <a:cs typeface="Times New Roman"/>
              </a:rPr>
              <a:t> </a:t>
            </a:r>
            <a:r>
              <a:rPr lang="en-US" sz="1800" dirty="0">
                <a:solidFill>
                  <a:srgbClr val="7A220C"/>
                </a:solidFill>
                <a:latin typeface="Times New Roman"/>
                <a:cs typeface="Times New Roman"/>
              </a:rPr>
              <a:t>IN</a:t>
            </a:r>
            <a:r>
              <a:rPr lang="en-US" sz="1800" spc="-10" dirty="0">
                <a:solidFill>
                  <a:srgbClr val="7A220C"/>
                </a:solidFill>
                <a:latin typeface="Times New Roman"/>
                <a:cs typeface="Times New Roman"/>
              </a:rPr>
              <a:t>S</a:t>
            </a:r>
            <a:r>
              <a:rPr lang="en-US" sz="1800" dirty="0">
                <a:solidFill>
                  <a:srgbClr val="7A220C"/>
                </a:solidFill>
                <a:latin typeface="Times New Roman"/>
                <a:cs typeface="Times New Roman"/>
              </a:rPr>
              <a:t>TI</a:t>
            </a:r>
            <a:r>
              <a:rPr lang="en-US" sz="1800" spc="-15" dirty="0">
                <a:solidFill>
                  <a:srgbClr val="7A220C"/>
                </a:solidFill>
                <a:latin typeface="Times New Roman"/>
                <a:cs typeface="Times New Roman"/>
              </a:rPr>
              <a:t>T</a:t>
            </a:r>
            <a:r>
              <a:rPr lang="en-US" sz="1800" dirty="0">
                <a:solidFill>
                  <a:srgbClr val="7A220C"/>
                </a:solidFill>
                <a:latin typeface="Times New Roman"/>
                <a:cs typeface="Times New Roman"/>
              </a:rPr>
              <a:t>U</a:t>
            </a:r>
            <a:r>
              <a:rPr lang="en-US" sz="1800" spc="-15" dirty="0">
                <a:solidFill>
                  <a:srgbClr val="7A220C"/>
                </a:solidFill>
                <a:latin typeface="Times New Roman"/>
                <a:cs typeface="Times New Roman"/>
              </a:rPr>
              <a:t>T</a:t>
            </a:r>
            <a:r>
              <a:rPr lang="en-US" sz="1800" dirty="0">
                <a:solidFill>
                  <a:srgbClr val="7A220C"/>
                </a:solidFill>
                <a:latin typeface="Times New Roman"/>
                <a:cs typeface="Times New Roman"/>
              </a:rPr>
              <a:t>E</a:t>
            </a:r>
            <a:r>
              <a:rPr lang="en-US" sz="1800" spc="-15" dirty="0">
                <a:solidFill>
                  <a:srgbClr val="7A220C"/>
                </a:solidFill>
                <a:latin typeface="Times New Roman"/>
                <a:cs typeface="Times New Roman"/>
              </a:rPr>
              <a:t> </a:t>
            </a:r>
            <a:r>
              <a:rPr lang="en-US" sz="1800" dirty="0">
                <a:solidFill>
                  <a:srgbClr val="7A220C"/>
                </a:solidFill>
                <a:latin typeface="Times New Roman"/>
                <a:cs typeface="Times New Roman"/>
              </a:rPr>
              <a:t>OF</a:t>
            </a:r>
            <a:r>
              <a:rPr lang="en-US" sz="1800" spc="-185" dirty="0">
                <a:solidFill>
                  <a:srgbClr val="7A220C"/>
                </a:solidFill>
                <a:latin typeface="Times New Roman"/>
                <a:cs typeface="Times New Roman"/>
              </a:rPr>
              <a:t> </a:t>
            </a:r>
            <a:r>
              <a:rPr lang="en-US" sz="1800" dirty="0">
                <a:solidFill>
                  <a:srgbClr val="7A220C"/>
                </a:solidFill>
                <a:latin typeface="Times New Roman"/>
                <a:cs typeface="Times New Roman"/>
              </a:rPr>
              <a:t>T</a:t>
            </a:r>
            <a:r>
              <a:rPr lang="en-US" sz="1800" spc="-15" dirty="0">
                <a:solidFill>
                  <a:srgbClr val="7A220C"/>
                </a:solidFill>
                <a:latin typeface="Times New Roman"/>
                <a:cs typeface="Times New Roman"/>
              </a:rPr>
              <a:t>E</a:t>
            </a:r>
            <a:r>
              <a:rPr lang="en-US" sz="1800" dirty="0">
                <a:solidFill>
                  <a:srgbClr val="7A220C"/>
                </a:solidFill>
                <a:latin typeface="Times New Roman"/>
                <a:cs typeface="Times New Roman"/>
              </a:rPr>
              <a:t>CH</a:t>
            </a:r>
            <a:r>
              <a:rPr lang="en-US" sz="1800" spc="-10" dirty="0">
                <a:solidFill>
                  <a:srgbClr val="7A220C"/>
                </a:solidFill>
                <a:latin typeface="Times New Roman"/>
                <a:cs typeface="Times New Roman"/>
              </a:rPr>
              <a:t>N</a:t>
            </a:r>
            <a:r>
              <a:rPr lang="en-US" sz="1800" dirty="0">
                <a:solidFill>
                  <a:srgbClr val="7A220C"/>
                </a:solidFill>
                <a:latin typeface="Times New Roman"/>
                <a:cs typeface="Times New Roman"/>
              </a:rPr>
              <a:t>OLOGY</a:t>
            </a:r>
            <a:endParaRPr lang="en-US" sz="1800" dirty="0">
              <a:latin typeface="Times New Roman"/>
              <a:cs typeface="Times New Roman"/>
            </a:endParaRPr>
          </a:p>
          <a:p>
            <a:pPr marL="943610" marR="480059" indent="-500380" algn="ctr">
              <a:lnSpc>
                <a:spcPct val="150000"/>
              </a:lnSpc>
              <a:spcBef>
                <a:spcPts val="114"/>
              </a:spcBef>
            </a:pPr>
            <a:r>
              <a:rPr lang="en-US" sz="1400" b="0" spc="-5" dirty="0">
                <a:solidFill>
                  <a:srgbClr val="7A220C"/>
                </a:solidFill>
                <a:latin typeface="Times New Roman"/>
                <a:cs typeface="Times New Roman"/>
              </a:rPr>
              <a:t>      An</a:t>
            </a:r>
            <a:r>
              <a:rPr lang="en-US" sz="1400" b="0" spc="-10" dirty="0">
                <a:solidFill>
                  <a:srgbClr val="7A220C"/>
                </a:solidFill>
                <a:latin typeface="Times New Roman"/>
                <a:cs typeface="Times New Roman"/>
              </a:rPr>
              <a:t> </a:t>
            </a:r>
            <a:r>
              <a:rPr lang="en-US" sz="1400" b="0" dirty="0">
                <a:solidFill>
                  <a:srgbClr val="7A220C"/>
                </a:solidFill>
                <a:latin typeface="Times New Roman"/>
                <a:cs typeface="Times New Roman"/>
              </a:rPr>
              <a:t>Autono</a:t>
            </a:r>
            <a:r>
              <a:rPr lang="en-US" sz="1400" b="0" spc="-10" dirty="0">
                <a:solidFill>
                  <a:srgbClr val="7A220C"/>
                </a:solidFill>
                <a:latin typeface="Times New Roman"/>
                <a:cs typeface="Times New Roman"/>
              </a:rPr>
              <a:t>m</a:t>
            </a:r>
            <a:r>
              <a:rPr lang="en-US" sz="1400" b="0" dirty="0">
                <a:solidFill>
                  <a:srgbClr val="7A220C"/>
                </a:solidFill>
                <a:latin typeface="Times New Roman"/>
                <a:cs typeface="Times New Roman"/>
              </a:rPr>
              <a:t>o</a:t>
            </a:r>
            <a:r>
              <a:rPr lang="en-US" sz="1400" b="0" spc="-15" dirty="0">
                <a:solidFill>
                  <a:srgbClr val="7A220C"/>
                </a:solidFill>
                <a:latin typeface="Times New Roman"/>
                <a:cs typeface="Times New Roman"/>
              </a:rPr>
              <a:t>u</a:t>
            </a:r>
            <a:r>
              <a:rPr lang="en-US" sz="1400" b="0" spc="-5" dirty="0">
                <a:solidFill>
                  <a:srgbClr val="7A220C"/>
                </a:solidFill>
                <a:latin typeface="Times New Roman"/>
                <a:cs typeface="Times New Roman"/>
              </a:rPr>
              <a:t>s</a:t>
            </a:r>
            <a:r>
              <a:rPr lang="en-US" sz="1400" b="0" spc="-35" dirty="0">
                <a:solidFill>
                  <a:srgbClr val="7A220C"/>
                </a:solidFill>
                <a:latin typeface="Times New Roman"/>
                <a:cs typeface="Times New Roman"/>
              </a:rPr>
              <a:t> </a:t>
            </a:r>
            <a:r>
              <a:rPr lang="en-US" sz="1400" b="0" dirty="0">
                <a:solidFill>
                  <a:srgbClr val="7A220C"/>
                </a:solidFill>
                <a:latin typeface="Times New Roman"/>
                <a:cs typeface="Times New Roman"/>
              </a:rPr>
              <a:t>Insti</a:t>
            </a:r>
            <a:r>
              <a:rPr lang="en-US" sz="1400" b="0" spc="5" dirty="0">
                <a:solidFill>
                  <a:srgbClr val="7A220C"/>
                </a:solidFill>
                <a:latin typeface="Times New Roman"/>
                <a:cs typeface="Times New Roman"/>
              </a:rPr>
              <a:t>t</a:t>
            </a:r>
            <a:r>
              <a:rPr lang="en-US" sz="1400" b="0" dirty="0">
                <a:solidFill>
                  <a:srgbClr val="7A220C"/>
                </a:solidFill>
                <a:latin typeface="Times New Roman"/>
                <a:cs typeface="Times New Roman"/>
              </a:rPr>
              <a:t>ut</a:t>
            </a:r>
            <a:r>
              <a:rPr lang="en-US" sz="1400" b="0" spc="5" dirty="0">
                <a:solidFill>
                  <a:srgbClr val="7A220C"/>
                </a:solidFill>
                <a:latin typeface="Times New Roman"/>
                <a:cs typeface="Times New Roman"/>
              </a:rPr>
              <a:t>i</a:t>
            </a:r>
            <a:r>
              <a:rPr lang="en-US" sz="1400" b="0" dirty="0">
                <a:solidFill>
                  <a:srgbClr val="7A220C"/>
                </a:solidFill>
                <a:latin typeface="Times New Roman"/>
                <a:cs typeface="Times New Roman"/>
              </a:rPr>
              <a:t>on,</a:t>
            </a:r>
            <a:r>
              <a:rPr lang="en-US" sz="1400" b="0" spc="-30" dirty="0">
                <a:solidFill>
                  <a:srgbClr val="7A220C"/>
                </a:solidFill>
                <a:latin typeface="Times New Roman"/>
                <a:cs typeface="Times New Roman"/>
              </a:rPr>
              <a:t> </a:t>
            </a:r>
            <a:r>
              <a:rPr lang="en-US" sz="1400" b="0" dirty="0">
                <a:solidFill>
                  <a:srgbClr val="7A220C"/>
                </a:solidFill>
                <a:latin typeface="Times New Roman"/>
                <a:cs typeface="Times New Roman"/>
              </a:rPr>
              <a:t>Aided by</a:t>
            </a:r>
            <a:r>
              <a:rPr lang="en-US" sz="1400" b="0" spc="15" dirty="0">
                <a:solidFill>
                  <a:srgbClr val="7A220C"/>
                </a:solidFill>
                <a:latin typeface="Times New Roman"/>
                <a:cs typeface="Times New Roman"/>
              </a:rPr>
              <a:t> </a:t>
            </a:r>
            <a:r>
              <a:rPr lang="en-US" sz="1400" b="0" dirty="0">
                <a:solidFill>
                  <a:srgbClr val="7A220C"/>
                </a:solidFill>
                <a:latin typeface="Times New Roman"/>
                <a:cs typeface="Times New Roman"/>
              </a:rPr>
              <a:t>Govern</a:t>
            </a:r>
            <a:r>
              <a:rPr lang="en-US" sz="1400" b="0" spc="-10" dirty="0">
                <a:solidFill>
                  <a:srgbClr val="7A220C"/>
                </a:solidFill>
                <a:latin typeface="Times New Roman"/>
                <a:cs typeface="Times New Roman"/>
              </a:rPr>
              <a:t>m</a:t>
            </a:r>
            <a:r>
              <a:rPr lang="en-US" sz="1400" b="0" dirty="0">
                <a:solidFill>
                  <a:srgbClr val="7A220C"/>
                </a:solidFill>
                <a:latin typeface="Times New Roman"/>
                <a:cs typeface="Times New Roman"/>
              </a:rPr>
              <a:t>e</a:t>
            </a:r>
            <a:r>
              <a:rPr lang="en-US" sz="1400" b="0" spc="-10" dirty="0">
                <a:solidFill>
                  <a:srgbClr val="7A220C"/>
                </a:solidFill>
                <a:latin typeface="Times New Roman"/>
                <a:cs typeface="Times New Roman"/>
              </a:rPr>
              <a:t>n</a:t>
            </a:r>
            <a:r>
              <a:rPr lang="en-US" sz="1400" b="0" dirty="0">
                <a:solidFill>
                  <a:srgbClr val="7A220C"/>
                </a:solidFill>
                <a:latin typeface="Times New Roman"/>
                <a:cs typeface="Times New Roman"/>
              </a:rPr>
              <a:t>t</a:t>
            </a:r>
            <a:r>
              <a:rPr lang="en-US" sz="1400" b="0" spc="-40" dirty="0">
                <a:solidFill>
                  <a:srgbClr val="7A220C"/>
                </a:solidFill>
                <a:latin typeface="Times New Roman"/>
                <a:cs typeface="Times New Roman"/>
              </a:rPr>
              <a:t> </a:t>
            </a:r>
            <a:r>
              <a:rPr lang="en-US" sz="1400" b="0" dirty="0">
                <a:solidFill>
                  <a:srgbClr val="7A220C"/>
                </a:solidFill>
                <a:latin typeface="Times New Roman"/>
                <a:cs typeface="Times New Roman"/>
              </a:rPr>
              <a:t>of</a:t>
            </a:r>
            <a:r>
              <a:rPr lang="en-US" sz="1400" b="0" spc="-200" dirty="0">
                <a:solidFill>
                  <a:srgbClr val="7A220C"/>
                </a:solidFill>
                <a:latin typeface="Times New Roman"/>
                <a:cs typeface="Times New Roman"/>
              </a:rPr>
              <a:t>  </a:t>
            </a:r>
            <a:r>
              <a:rPr lang="en-US" sz="1400" b="0" dirty="0">
                <a:solidFill>
                  <a:srgbClr val="7A220C"/>
                </a:solidFill>
                <a:latin typeface="Times New Roman"/>
                <a:cs typeface="Times New Roman"/>
              </a:rPr>
              <a:t>Karn</a:t>
            </a:r>
            <a:r>
              <a:rPr lang="en-US" sz="1400" b="0" spc="5" dirty="0">
                <a:solidFill>
                  <a:srgbClr val="7A220C"/>
                </a:solidFill>
                <a:latin typeface="Times New Roman"/>
                <a:cs typeface="Times New Roman"/>
              </a:rPr>
              <a:t>a</a:t>
            </a:r>
            <a:r>
              <a:rPr lang="en-US" sz="1400" b="0" dirty="0">
                <a:solidFill>
                  <a:srgbClr val="7A220C"/>
                </a:solidFill>
                <a:latin typeface="Times New Roman"/>
                <a:cs typeface="Times New Roman"/>
              </a:rPr>
              <a:t>t</a:t>
            </a:r>
            <a:r>
              <a:rPr lang="en-US" sz="1400" b="0" spc="5" dirty="0">
                <a:solidFill>
                  <a:srgbClr val="7A220C"/>
                </a:solidFill>
                <a:latin typeface="Times New Roman"/>
                <a:cs typeface="Times New Roman"/>
              </a:rPr>
              <a:t>a</a:t>
            </a:r>
            <a:r>
              <a:rPr lang="en-US" sz="1400" b="0" dirty="0">
                <a:solidFill>
                  <a:srgbClr val="7A220C"/>
                </a:solidFill>
                <a:latin typeface="Times New Roman"/>
                <a:cs typeface="Times New Roman"/>
              </a:rPr>
              <a:t>ka </a:t>
            </a:r>
          </a:p>
          <a:p>
            <a:pPr marL="943610" marR="480059" indent="-500380" algn="ctr">
              <a:lnSpc>
                <a:spcPct val="150000"/>
              </a:lnSpc>
              <a:spcBef>
                <a:spcPts val="114"/>
              </a:spcBef>
            </a:pPr>
            <a:r>
              <a:rPr lang="en-US" sz="1400" spc="-5" dirty="0">
                <a:solidFill>
                  <a:srgbClr val="7A220C"/>
                </a:solidFill>
                <a:latin typeface="Times New Roman"/>
                <a:cs typeface="Times New Roman"/>
              </a:rPr>
              <a:t>           </a:t>
            </a:r>
            <a:r>
              <a:rPr lang="en-US" sz="1400" b="0" spc="-5" dirty="0">
                <a:solidFill>
                  <a:srgbClr val="7A220C"/>
                </a:solidFill>
                <a:latin typeface="Times New Roman"/>
                <a:cs typeface="Times New Roman"/>
              </a:rPr>
              <a:t>Near</a:t>
            </a:r>
            <a:r>
              <a:rPr lang="en-US" sz="1400" b="0" spc="-35" dirty="0">
                <a:solidFill>
                  <a:srgbClr val="7A220C"/>
                </a:solidFill>
                <a:latin typeface="Times New Roman"/>
                <a:cs typeface="Times New Roman"/>
              </a:rPr>
              <a:t> </a:t>
            </a:r>
            <a:r>
              <a:rPr lang="en-US" sz="1400" b="0" dirty="0">
                <a:solidFill>
                  <a:srgbClr val="7A220C"/>
                </a:solidFill>
                <a:latin typeface="Times New Roman"/>
                <a:cs typeface="Times New Roman"/>
              </a:rPr>
              <a:t>Jnana</a:t>
            </a:r>
            <a:r>
              <a:rPr lang="en-US" sz="1400" b="0" spc="-5" dirty="0">
                <a:solidFill>
                  <a:srgbClr val="7A220C"/>
                </a:solidFill>
                <a:latin typeface="Times New Roman"/>
                <a:cs typeface="Times New Roman"/>
              </a:rPr>
              <a:t> </a:t>
            </a:r>
            <a:r>
              <a:rPr lang="en-US" sz="1400" b="0" dirty="0">
                <a:solidFill>
                  <a:srgbClr val="7A220C"/>
                </a:solidFill>
                <a:latin typeface="Times New Roman"/>
                <a:cs typeface="Times New Roman"/>
              </a:rPr>
              <a:t>Bharathi</a:t>
            </a:r>
            <a:r>
              <a:rPr lang="en-US" sz="1400" b="0" spc="-10" dirty="0">
                <a:solidFill>
                  <a:srgbClr val="7A220C"/>
                </a:solidFill>
                <a:latin typeface="Times New Roman"/>
                <a:cs typeface="Times New Roman"/>
              </a:rPr>
              <a:t> </a:t>
            </a:r>
            <a:r>
              <a:rPr lang="en-US" sz="1400" b="0" spc="-5" dirty="0">
                <a:solidFill>
                  <a:srgbClr val="7A220C"/>
                </a:solidFill>
                <a:latin typeface="Times New Roman"/>
                <a:cs typeface="Times New Roman"/>
              </a:rPr>
              <a:t>Campus,</a:t>
            </a:r>
            <a:r>
              <a:rPr lang="en-US" sz="1400" b="0" spc="-35" dirty="0">
                <a:solidFill>
                  <a:srgbClr val="7A220C"/>
                </a:solidFill>
                <a:latin typeface="Times New Roman"/>
                <a:cs typeface="Times New Roman"/>
              </a:rPr>
              <a:t> </a:t>
            </a:r>
            <a:r>
              <a:rPr lang="en-US" sz="1400" b="0" dirty="0">
                <a:solidFill>
                  <a:srgbClr val="7A220C"/>
                </a:solidFill>
                <a:latin typeface="Times New Roman"/>
                <a:cs typeface="Times New Roman"/>
              </a:rPr>
              <a:t>Bengaluru-560056</a:t>
            </a:r>
            <a:endParaRPr lang="en-US" dirty="0"/>
          </a:p>
        </p:txBody>
      </p:sp>
      <p:sp>
        <p:nvSpPr>
          <p:cNvPr id="7" name="TextBox 6">
            <a:extLst>
              <a:ext uri="{FF2B5EF4-FFF2-40B4-BE49-F238E27FC236}">
                <a16:creationId xmlns:a16="http://schemas.microsoft.com/office/drawing/2014/main" id="{12384A18-BD86-44C3-840F-85BE19B2CC8C}"/>
              </a:ext>
            </a:extLst>
          </p:cNvPr>
          <p:cNvSpPr txBox="1"/>
          <p:nvPr/>
        </p:nvSpPr>
        <p:spPr>
          <a:xfrm>
            <a:off x="152400" y="1676400"/>
            <a:ext cx="8991600" cy="2123658"/>
          </a:xfrm>
          <a:prstGeom prst="rect">
            <a:avLst/>
          </a:prstGeom>
          <a:noFill/>
        </p:spPr>
        <p:txBody>
          <a:bodyPr wrap="square">
            <a:spAutoFit/>
          </a:bodyPr>
          <a:lstStyle/>
          <a:p>
            <a:pPr marR="107314" algn="ctr">
              <a:lnSpc>
                <a:spcPts val="2105"/>
              </a:lnSpc>
              <a:spcBef>
                <a:spcPts val="100"/>
              </a:spcBef>
            </a:pPr>
            <a:r>
              <a:rPr lang="en-US" sz="1400" b="1" spc="-5" dirty="0">
                <a:latin typeface="Calibri"/>
                <a:cs typeface="Calibri"/>
              </a:rPr>
              <a:t>PR</a:t>
            </a:r>
            <a:r>
              <a:rPr lang="en-US" sz="1400" b="1" spc="-10" dirty="0">
                <a:latin typeface="Calibri"/>
                <a:cs typeface="Calibri"/>
              </a:rPr>
              <a:t>O</a:t>
            </a:r>
            <a:r>
              <a:rPr lang="en-US" sz="1400" b="1" spc="-5" dirty="0">
                <a:latin typeface="Calibri"/>
                <a:cs typeface="Calibri"/>
              </a:rPr>
              <a:t>JEC</a:t>
            </a:r>
            <a:r>
              <a:rPr lang="en-US" sz="1400" b="1" dirty="0">
                <a:latin typeface="Calibri"/>
                <a:cs typeface="Calibri"/>
              </a:rPr>
              <a:t>T  </a:t>
            </a:r>
            <a:r>
              <a:rPr lang="en-US" sz="1400" b="1" spc="-10" dirty="0">
                <a:latin typeface="Calibri"/>
                <a:cs typeface="Calibri"/>
              </a:rPr>
              <a:t>ON</a:t>
            </a:r>
            <a:endParaRPr lang="en-US" sz="1400" dirty="0">
              <a:latin typeface="Calibri"/>
              <a:cs typeface="Calibri"/>
            </a:endParaRPr>
          </a:p>
          <a:p>
            <a:pPr algn="ctr">
              <a:lnSpc>
                <a:spcPts val="2825"/>
              </a:lnSpc>
            </a:pPr>
            <a:r>
              <a:rPr lang="en-US" sz="1800" b="1" u="heavy" spc="-5" dirty="0">
                <a:solidFill>
                  <a:srgbClr val="54623C"/>
                </a:solidFill>
                <a:uFill>
                  <a:solidFill>
                    <a:srgbClr val="54623C"/>
                  </a:solidFill>
                </a:uFill>
                <a:latin typeface="Calibri"/>
                <a:cs typeface="Calibri"/>
              </a:rPr>
              <a:t>“</a:t>
            </a:r>
            <a:r>
              <a:rPr lang="en-US" sz="1800" dirty="0">
                <a:solidFill>
                  <a:srgbClr val="FF0000"/>
                </a:solidFill>
                <a:effectLst/>
                <a:latin typeface="Arial" panose="020B0604020202020204" pitchFamily="34" charset="0"/>
                <a:ea typeface="Arial" panose="020B0604020202020204" pitchFamily="34" charset="0"/>
              </a:rPr>
              <a:t>Credit Card Fraud Detection Using Machine Learning</a:t>
            </a:r>
            <a:r>
              <a:rPr lang="en-US" sz="1800" b="1" u="heavy" spc="5" dirty="0">
                <a:solidFill>
                  <a:srgbClr val="54623C"/>
                </a:solidFill>
                <a:uFill>
                  <a:solidFill>
                    <a:srgbClr val="54623C"/>
                  </a:solidFill>
                </a:uFill>
                <a:latin typeface="Calibri"/>
                <a:cs typeface="Calibri"/>
              </a:rPr>
              <a:t>”</a:t>
            </a:r>
            <a:endParaRPr lang="en-US" sz="1800" dirty="0">
              <a:latin typeface="Calibri"/>
              <a:cs typeface="Calibri"/>
            </a:endParaRPr>
          </a:p>
          <a:p>
            <a:pPr marL="23495" algn="ctr">
              <a:lnSpc>
                <a:spcPct val="100000"/>
              </a:lnSpc>
            </a:pPr>
            <a:r>
              <a:rPr lang="en-US" sz="1400" b="1" spc="-15" dirty="0">
                <a:latin typeface="Calibri"/>
                <a:cs typeface="Calibri"/>
              </a:rPr>
              <a:t>BACHELOR</a:t>
            </a:r>
            <a:r>
              <a:rPr lang="en-US" sz="1400" b="1" spc="10" dirty="0">
                <a:latin typeface="Calibri"/>
                <a:cs typeface="Calibri"/>
              </a:rPr>
              <a:t> </a:t>
            </a:r>
            <a:r>
              <a:rPr lang="en-US" sz="1400" b="1" spc="-5" dirty="0">
                <a:latin typeface="Calibri"/>
                <a:cs typeface="Calibri"/>
              </a:rPr>
              <a:t>OF</a:t>
            </a:r>
            <a:r>
              <a:rPr lang="en-US" sz="1400" b="1" spc="15" dirty="0">
                <a:latin typeface="Calibri"/>
                <a:cs typeface="Calibri"/>
              </a:rPr>
              <a:t> </a:t>
            </a:r>
            <a:r>
              <a:rPr lang="en-US" sz="1400" b="1" spc="-10" dirty="0">
                <a:latin typeface="Calibri"/>
                <a:cs typeface="Calibri"/>
              </a:rPr>
              <a:t>ENGINEEERING</a:t>
            </a:r>
            <a:endParaRPr lang="en-US" sz="1400" dirty="0">
              <a:latin typeface="Calibri"/>
              <a:cs typeface="Calibri"/>
            </a:endParaRPr>
          </a:p>
          <a:p>
            <a:pPr marR="194945" algn="ctr">
              <a:lnSpc>
                <a:spcPts val="1910"/>
              </a:lnSpc>
              <a:spcBef>
                <a:spcPts val="5"/>
              </a:spcBef>
            </a:pPr>
            <a:r>
              <a:rPr lang="en-US" sz="1200" b="1" spc="-25" dirty="0">
                <a:latin typeface="Calibri"/>
                <a:cs typeface="Calibri"/>
              </a:rPr>
              <a:t>IN</a:t>
            </a:r>
            <a:endParaRPr lang="en-US" sz="1200" dirty="0">
              <a:latin typeface="Calibri"/>
              <a:cs typeface="Calibri"/>
            </a:endParaRPr>
          </a:p>
          <a:p>
            <a:pPr marL="22860" algn="ctr">
              <a:lnSpc>
                <a:spcPts val="1885"/>
              </a:lnSpc>
            </a:pPr>
            <a:r>
              <a:rPr lang="en-US" sz="1400" b="1" spc="-20" dirty="0">
                <a:latin typeface="Calibri"/>
                <a:cs typeface="Calibri"/>
              </a:rPr>
              <a:t>INFORMATION</a:t>
            </a:r>
            <a:r>
              <a:rPr lang="en-US" sz="1400" b="1" spc="20" dirty="0">
                <a:latin typeface="Calibri"/>
                <a:cs typeface="Calibri"/>
              </a:rPr>
              <a:t> </a:t>
            </a:r>
            <a:r>
              <a:rPr lang="en-US" sz="1400" b="1" spc="-5" dirty="0">
                <a:latin typeface="Calibri"/>
                <a:cs typeface="Calibri"/>
              </a:rPr>
              <a:t>SCIENCE</a:t>
            </a:r>
            <a:r>
              <a:rPr lang="en-US" sz="1400" b="1" spc="-30" dirty="0">
                <a:latin typeface="Calibri"/>
                <a:cs typeface="Calibri"/>
              </a:rPr>
              <a:t> </a:t>
            </a:r>
            <a:r>
              <a:rPr lang="en-US" sz="1400" b="1" spc="-5" dirty="0">
                <a:latin typeface="Calibri"/>
                <a:cs typeface="Calibri"/>
              </a:rPr>
              <a:t>&amp;</a:t>
            </a:r>
            <a:r>
              <a:rPr lang="en-US" sz="1400" b="1" spc="105" dirty="0">
                <a:latin typeface="Calibri"/>
                <a:cs typeface="Calibri"/>
              </a:rPr>
              <a:t> </a:t>
            </a:r>
            <a:r>
              <a:rPr lang="en-US" sz="1400" b="1" spc="-10" dirty="0">
                <a:latin typeface="Calibri"/>
                <a:cs typeface="Calibri"/>
              </a:rPr>
              <a:t>ENGINEERING</a:t>
            </a:r>
            <a:endParaRPr lang="en-US" sz="1400" dirty="0">
              <a:latin typeface="Calibri"/>
              <a:cs typeface="Calibri"/>
            </a:endParaRPr>
          </a:p>
          <a:p>
            <a:pPr marR="164465" algn="ctr"/>
            <a:r>
              <a:rPr lang="en-US" sz="1400" spc="-5" dirty="0">
                <a:latin typeface="Calibri"/>
                <a:cs typeface="Calibri"/>
              </a:rPr>
              <a:t>2021-22</a:t>
            </a:r>
            <a:endParaRPr lang="en-US" sz="1400" dirty="0">
              <a:latin typeface="Calibri"/>
              <a:cs typeface="Calibri"/>
            </a:endParaRPr>
          </a:p>
          <a:p>
            <a:pPr>
              <a:spcBef>
                <a:spcPts val="35"/>
              </a:spcBef>
            </a:pPr>
            <a:endParaRPr lang="en-US" sz="1400" dirty="0">
              <a:latin typeface="Calibri"/>
              <a:cs typeface="Calibri"/>
            </a:endParaRPr>
          </a:p>
          <a:p>
            <a:pPr marR="39370" algn="ctr"/>
            <a:r>
              <a:rPr lang="en-US" sz="1400" b="1" spc="-5" dirty="0">
                <a:latin typeface="Calibri"/>
                <a:cs typeface="Calibri"/>
              </a:rPr>
              <a:t>PRESENTED</a:t>
            </a:r>
            <a:r>
              <a:rPr lang="en-US" sz="1400" b="1" spc="-75" dirty="0">
                <a:latin typeface="Calibri"/>
                <a:cs typeface="Calibri"/>
              </a:rPr>
              <a:t> </a:t>
            </a:r>
            <a:r>
              <a:rPr lang="en-US" sz="1400" b="1" dirty="0">
                <a:latin typeface="Calibri"/>
                <a:cs typeface="Calibri"/>
              </a:rPr>
              <a:t>BY:</a:t>
            </a:r>
            <a:endParaRPr lang="en-US" sz="1400" dirty="0">
              <a:latin typeface="Calibri"/>
              <a:cs typeface="Calibri"/>
            </a:endParaRPr>
          </a:p>
        </p:txBody>
      </p:sp>
      <p:sp>
        <p:nvSpPr>
          <p:cNvPr id="9" name="TextBox 8">
            <a:extLst>
              <a:ext uri="{FF2B5EF4-FFF2-40B4-BE49-F238E27FC236}">
                <a16:creationId xmlns:a16="http://schemas.microsoft.com/office/drawing/2014/main" id="{B07251CB-B7E5-480B-B6D1-CF44582FD7E6}"/>
              </a:ext>
            </a:extLst>
          </p:cNvPr>
          <p:cNvSpPr txBox="1"/>
          <p:nvPr/>
        </p:nvSpPr>
        <p:spPr>
          <a:xfrm>
            <a:off x="2276670" y="3801938"/>
            <a:ext cx="4590660" cy="989695"/>
          </a:xfrm>
          <a:prstGeom prst="rect">
            <a:avLst/>
          </a:prstGeom>
          <a:noFill/>
        </p:spPr>
        <p:txBody>
          <a:bodyPr wrap="square">
            <a:spAutoFit/>
          </a:bodyPr>
          <a:lstStyle/>
          <a:p>
            <a:pPr marL="0" marR="0" algn="ctr">
              <a:lnSpc>
                <a:spcPct val="115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 AMOGH D R [USN: 1DA18IS006]</a:t>
            </a:r>
            <a:endParaRPr lang="en-US" sz="14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RAHUL RAJAN [USN: 1DA18IS042]</a:t>
            </a:r>
            <a:endParaRPr lang="en-US" sz="14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IN" sz="1600" dirty="0">
                <a:effectLst/>
                <a:latin typeface="Times New Roman" panose="02020603050405020304" pitchFamily="18" charset="0"/>
                <a:ea typeface="Times New Roman" panose="02020603050405020304" pitchFamily="18" charset="0"/>
              </a:rPr>
              <a:t> </a:t>
            </a:r>
            <a:endParaRPr lang="en-US" dirty="0"/>
          </a:p>
        </p:txBody>
      </p:sp>
      <p:sp>
        <p:nvSpPr>
          <p:cNvPr id="13" name="TextBox 12">
            <a:extLst>
              <a:ext uri="{FF2B5EF4-FFF2-40B4-BE49-F238E27FC236}">
                <a16:creationId xmlns:a16="http://schemas.microsoft.com/office/drawing/2014/main" id="{D4316772-B03C-4BB4-8B68-6697D887D7A4}"/>
              </a:ext>
            </a:extLst>
          </p:cNvPr>
          <p:cNvSpPr txBox="1"/>
          <p:nvPr/>
        </p:nvSpPr>
        <p:spPr>
          <a:xfrm>
            <a:off x="2438400" y="5029200"/>
            <a:ext cx="4590660" cy="1411477"/>
          </a:xfrm>
          <a:prstGeom prst="rect">
            <a:avLst/>
          </a:prstGeom>
          <a:noFill/>
        </p:spPr>
        <p:txBody>
          <a:bodyPr wrap="square">
            <a:spAutoFit/>
          </a:bodyPr>
          <a:lstStyle/>
          <a:p>
            <a:pPr marL="0" marR="0" indent="-76200" algn="ctr">
              <a:lnSpc>
                <a:spcPct val="115000"/>
              </a:lnSpc>
              <a:spcBef>
                <a:spcPts val="1800"/>
              </a:spcBef>
              <a:spcAft>
                <a:spcPts val="0"/>
              </a:spcAft>
            </a:pPr>
            <a:r>
              <a:rPr lang="en-IN" sz="1800" b="1" dirty="0">
                <a:solidFill>
                  <a:srgbClr val="000000"/>
                </a:solidFill>
                <a:effectLst/>
                <a:latin typeface="Times New Roman" panose="02020603050405020304" pitchFamily="18" charset="0"/>
                <a:ea typeface="Times New Roman" panose="02020603050405020304" pitchFamily="18" charset="0"/>
              </a:rPr>
              <a:t>Under the guidance of  : </a:t>
            </a:r>
            <a:r>
              <a:rPr lang="en-IN" sz="2000" b="1" dirty="0" err="1">
                <a:solidFill>
                  <a:srgbClr val="000000"/>
                </a:solidFill>
                <a:effectLst/>
                <a:latin typeface="Times New Roman" panose="02020603050405020304" pitchFamily="18" charset="0"/>
                <a:ea typeface="Times New Roman" panose="02020603050405020304" pitchFamily="18" charset="0"/>
              </a:rPr>
              <a:t>Dr.</a:t>
            </a:r>
            <a:r>
              <a:rPr lang="en-IN" sz="2000" b="1" dirty="0">
                <a:solidFill>
                  <a:srgbClr val="000000"/>
                </a:solidFill>
                <a:effectLst/>
                <a:latin typeface="Times New Roman" panose="02020603050405020304" pitchFamily="18" charset="0"/>
                <a:ea typeface="Times New Roman" panose="02020603050405020304" pitchFamily="18" charset="0"/>
              </a:rPr>
              <a:t> Chandrakant G Pujari</a:t>
            </a:r>
            <a:endParaRPr lang="en-US" sz="1400" dirty="0">
              <a:effectLst/>
              <a:latin typeface="Arial" panose="020B0604020202020204" pitchFamily="34" charset="0"/>
              <a:ea typeface="Arial" panose="020B0604020202020204" pitchFamily="34" charset="0"/>
            </a:endParaRPr>
          </a:p>
          <a:p>
            <a:pPr marL="0" marR="0" indent="-76200" algn="ctr">
              <a:lnSpc>
                <a:spcPct val="115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Asst. Professor, Dept. of ISE</a:t>
            </a:r>
            <a:endParaRPr lang="en-US" sz="1400" dirty="0">
              <a:effectLst/>
              <a:latin typeface="Arial" panose="020B0604020202020204" pitchFamily="34" charset="0"/>
              <a:ea typeface="Arial" panose="020B0604020202020204" pitchFamily="34" charset="0"/>
            </a:endParaRPr>
          </a:p>
          <a:p>
            <a:pPr marL="0" marR="0" indent="-76200" algn="ctr">
              <a:lnSpc>
                <a:spcPct val="115000"/>
              </a:lnSpc>
              <a:spcBef>
                <a:spcPts val="0"/>
              </a:spcBef>
              <a:spcAft>
                <a:spcPts val="0"/>
              </a:spcAft>
            </a:pPr>
            <a:r>
              <a:rPr lang="en-IN" sz="1800" dirty="0" err="1">
                <a:solidFill>
                  <a:srgbClr val="000000"/>
                </a:solidFill>
                <a:effectLst/>
                <a:latin typeface="Times New Roman" panose="02020603050405020304" pitchFamily="18" charset="0"/>
                <a:ea typeface="Times New Roman" panose="02020603050405020304" pitchFamily="18" charset="0"/>
              </a:rPr>
              <a:t>Dr.</a:t>
            </a:r>
            <a:r>
              <a:rPr lang="en-IN" sz="1800" dirty="0">
                <a:solidFill>
                  <a:srgbClr val="000000"/>
                </a:solidFill>
                <a:effectLst/>
                <a:latin typeface="Times New Roman" panose="02020603050405020304" pitchFamily="18" charset="0"/>
                <a:ea typeface="Times New Roman" panose="02020603050405020304" pitchFamily="18" charset="0"/>
              </a:rPr>
              <a:t> Ambedkar Institute of Technology</a:t>
            </a:r>
            <a:endParaRPr lang="en-US" sz="1400" dirty="0">
              <a:effectLst/>
              <a:latin typeface="Arial" panose="020B0604020202020204" pitchFamily="34" charset="0"/>
              <a:ea typeface="Arial" panose="020B0604020202020204" pitchFamily="34" charset="0"/>
            </a:endParaRPr>
          </a:p>
        </p:txBody>
      </p:sp>
      <p:pic>
        <p:nvPicPr>
          <p:cNvPr id="14" name="Picture 13">
            <a:extLst>
              <a:ext uri="{FF2B5EF4-FFF2-40B4-BE49-F238E27FC236}">
                <a16:creationId xmlns:a16="http://schemas.microsoft.com/office/drawing/2014/main" id="{A6D0600F-27D7-41C6-B0D3-C461E719CB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3286"/>
            <a:ext cx="1343025" cy="1581150"/>
          </a:xfrm>
          <a:prstGeom prst="rect">
            <a:avLst/>
          </a:prstGeom>
          <a:noFill/>
          <a:ln>
            <a:noFill/>
          </a:ln>
        </p:spPr>
      </p:pic>
    </p:spTree>
    <p:extLst>
      <p:ext uri="{BB962C8B-B14F-4D97-AF65-F5344CB8AC3E}">
        <p14:creationId xmlns:p14="http://schemas.microsoft.com/office/powerpoint/2010/main" val="35607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4953000" cy="914400"/>
          </a:xfrm>
        </p:spPr>
        <p:txBody>
          <a:bodyPr/>
          <a:lstStyle/>
          <a:p>
            <a:r>
              <a:rPr lang="en-US" b="1" i="1" u="sng" dirty="0">
                <a:solidFill>
                  <a:srgbClr val="FF0000"/>
                </a:solidFill>
                <a:effectLst>
                  <a:outerShdw blurRad="38100" dist="38100" dir="2700000" algn="tl">
                    <a:srgbClr val="000000">
                      <a:alpha val="43137"/>
                    </a:srgbClr>
                  </a:outerShdw>
                </a:effectLst>
              </a:rPr>
              <a:t>Supervised</a:t>
            </a:r>
            <a:r>
              <a:rPr lang="en-US" b="1" u="sng" dirty="0">
                <a:solidFill>
                  <a:srgbClr val="FF0000"/>
                </a:solidFill>
                <a:effectLst>
                  <a:outerShdw blurRad="38100" dist="38100" dir="2700000" algn="tl">
                    <a:srgbClr val="000000">
                      <a:alpha val="43137"/>
                    </a:srgbClr>
                  </a:outerShdw>
                </a:effectLst>
              </a:rPr>
              <a:t> </a:t>
            </a:r>
            <a:r>
              <a:rPr lang="en-US" b="1" i="1" u="sng" dirty="0">
                <a:solidFill>
                  <a:srgbClr val="FF0000"/>
                </a:solidFill>
                <a:effectLst>
                  <a:outerShdw blurRad="38100" dist="38100" dir="2700000" algn="tl">
                    <a:srgbClr val="000000">
                      <a:alpha val="43137"/>
                    </a:srgbClr>
                  </a:outerShdw>
                </a:effectLst>
              </a:rPr>
              <a:t>Learning</a:t>
            </a:r>
            <a:r>
              <a:rPr lang="en-US" b="1" u="sng" dirty="0">
                <a:solidFill>
                  <a:srgbClr val="FF0000"/>
                </a:solidFill>
                <a:effectLst>
                  <a:outerShdw blurRad="38100" dist="38100" dir="2700000" algn="tl">
                    <a:srgbClr val="000000">
                      <a:alpha val="43137"/>
                    </a:srgbClr>
                  </a:outerShdw>
                </a:effectLst>
              </a:rPr>
              <a:t> </a:t>
            </a:r>
          </a:p>
        </p:txBody>
      </p:sp>
      <p:sp>
        <p:nvSpPr>
          <p:cNvPr id="3" name="Content Placeholder 2"/>
          <p:cNvSpPr>
            <a:spLocks noGrp="1"/>
          </p:cNvSpPr>
          <p:nvPr>
            <p:ph idx="1"/>
          </p:nvPr>
        </p:nvSpPr>
        <p:spPr>
          <a:xfrm>
            <a:off x="228600" y="2362200"/>
            <a:ext cx="8153400" cy="3657600"/>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Supervised learning as the name indicates the presence of a supervisor as a teacher.</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Supervised learning algorithm build a mathematical model of a set of data that contain both input and output.</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Basically supervised learned is a learning in which we teach or train the machine using data which is well </a:t>
            </a:r>
            <a:r>
              <a:rPr lang="en-US" sz="2000" dirty="0" err="1">
                <a:latin typeface="Times New Roman" panose="02020603050405020304" pitchFamily="18" charset="0"/>
                <a:cs typeface="Times New Roman" panose="02020603050405020304" pitchFamily="18" charset="0"/>
              </a:rPr>
              <a:t>labelled</a:t>
            </a:r>
            <a:r>
              <a:rPr lang="en-US" sz="2000" dirty="0">
                <a:latin typeface="Times New Roman" panose="02020603050405020304" pitchFamily="18" charset="0"/>
                <a:cs typeface="Times New Roman" panose="02020603050405020304" pitchFamily="18" charset="0"/>
              </a:rPr>
              <a:t>, that means some data is already tagged with the correct answer.</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After that, the machine is provided with a new set of examples(data) so that supervised learning algorithm analyses the training data(set of training examples) and produces a correct outcome from </a:t>
            </a:r>
            <a:r>
              <a:rPr lang="en-US" sz="2000" dirty="0" err="1">
                <a:latin typeface="Times New Roman" panose="02020603050405020304" pitchFamily="18" charset="0"/>
                <a:cs typeface="Times New Roman" panose="02020603050405020304" pitchFamily="18" charset="0"/>
              </a:rPr>
              <a:t>labelled</a:t>
            </a:r>
            <a:r>
              <a:rPr lang="en-US" sz="2000" dirty="0">
                <a:latin typeface="Times New Roman" panose="02020603050405020304" pitchFamily="18" charset="0"/>
                <a:cs typeface="Times New Roman" panose="02020603050405020304" pitchFamily="18" charset="0"/>
              </a:rPr>
              <a:t> data.</a:t>
            </a:r>
          </a:p>
        </p:txBody>
      </p:sp>
    </p:spTree>
    <p:extLst>
      <p:ext uri="{BB962C8B-B14F-4D97-AF65-F5344CB8AC3E}">
        <p14:creationId xmlns:p14="http://schemas.microsoft.com/office/powerpoint/2010/main" val="234741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28600"/>
            <a:ext cx="8001000" cy="609600"/>
          </a:xfrm>
        </p:spPr>
        <p:txBody>
          <a:bodyPr>
            <a:normAutofit fontScale="90000"/>
          </a:bodyPr>
          <a:lstStyle/>
          <a:p>
            <a:r>
              <a:rPr lang="en-US" b="1" i="1" u="sng" dirty="0">
                <a:solidFill>
                  <a:srgbClr val="FF0000"/>
                </a:solidFill>
                <a:effectLst>
                  <a:outerShdw blurRad="38100" dist="38100" dir="2700000" algn="tl">
                    <a:srgbClr val="000000">
                      <a:alpha val="43137"/>
                    </a:srgbClr>
                  </a:outerShdw>
                </a:effectLst>
              </a:rPr>
              <a:t>Unsupervised learning </a:t>
            </a:r>
          </a:p>
        </p:txBody>
      </p:sp>
      <p:sp>
        <p:nvSpPr>
          <p:cNvPr id="3" name="Content Placeholder 2"/>
          <p:cNvSpPr>
            <a:spLocks noGrp="1"/>
          </p:cNvSpPr>
          <p:nvPr>
            <p:ph idx="1"/>
          </p:nvPr>
        </p:nvSpPr>
        <p:spPr>
          <a:xfrm>
            <a:off x="304800" y="1524000"/>
            <a:ext cx="8001000" cy="3200400"/>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Unsupervised learning is the training of machine using information that is neither classified nor labeled and allowing the algorithm to act on the information without guidance. Here the task of machine is to group unsorted information according to similarities, patterns and differences without any prior training of data.</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Unlike supervised learning, no teacher is provided that means no training will be given to the machine. Therefore machine is restricted to find the hidden structure in </a:t>
            </a:r>
            <a:r>
              <a:rPr lang="en-US" sz="2000" dirty="0" err="1">
                <a:latin typeface="Times New Roman" panose="02020603050405020304" pitchFamily="18" charset="0"/>
                <a:cs typeface="Times New Roman" panose="02020603050405020304" pitchFamily="18" charset="0"/>
              </a:rPr>
              <a:t>unlabelled</a:t>
            </a:r>
            <a:r>
              <a:rPr lang="en-US" sz="2000" dirty="0">
                <a:latin typeface="Times New Roman" panose="02020603050405020304" pitchFamily="18" charset="0"/>
                <a:cs typeface="Times New Roman" panose="02020603050405020304" pitchFamily="18" charset="0"/>
              </a:rPr>
              <a:t> data by </a:t>
            </a:r>
            <a:r>
              <a:rPr lang="en-US" sz="2000" dirty="0" err="1">
                <a:latin typeface="Times New Roman" panose="02020603050405020304" pitchFamily="18" charset="0"/>
                <a:cs typeface="Times New Roman" panose="02020603050405020304" pitchFamily="18" charset="0"/>
              </a:rPr>
              <a:t>ourself</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214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457200"/>
            <a:ext cx="8047654" cy="1219200"/>
          </a:xfrm>
        </p:spPr>
        <p:txBody>
          <a:bodyPr/>
          <a:lstStyle/>
          <a:p>
            <a:r>
              <a:rPr lang="en-US" b="1" i="1" u="sng" dirty="0">
                <a:solidFill>
                  <a:srgbClr val="FF0000"/>
                </a:solidFill>
                <a:effectLst>
                  <a:outerShdw blurRad="38100" dist="38100" dir="2700000" algn="tl">
                    <a:srgbClr val="000000">
                      <a:alpha val="43137"/>
                    </a:srgbClr>
                  </a:outerShdw>
                </a:effectLst>
              </a:rPr>
              <a:t>Reinforcement Learning</a:t>
            </a:r>
          </a:p>
        </p:txBody>
      </p:sp>
      <p:sp>
        <p:nvSpPr>
          <p:cNvPr id="3" name="Content Placeholder 2"/>
          <p:cNvSpPr>
            <a:spLocks noGrp="1"/>
          </p:cNvSpPr>
          <p:nvPr>
            <p:ph idx="1"/>
          </p:nvPr>
        </p:nvSpPr>
        <p:spPr>
          <a:xfrm>
            <a:off x="609598" y="2160590"/>
            <a:ext cx="8077201" cy="3880773"/>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Reinforcement learning is an area of machine learning. Reinforcement is about taking suitable action to maximize reward in a particular situation.</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It is employed by various software and machines to find the best possible behavior or path it should take in a specific situation.</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Reinforcement learning differs from the supervised learning in a way there is no answer key but the reinforcement agent decides what to do to perform the given task.</a:t>
            </a:r>
          </a:p>
        </p:txBody>
      </p:sp>
    </p:spTree>
    <p:extLst>
      <p:ext uri="{BB962C8B-B14F-4D97-AF65-F5344CB8AC3E}">
        <p14:creationId xmlns:p14="http://schemas.microsoft.com/office/powerpoint/2010/main" val="231109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162800" cy="990600"/>
          </a:xfrm>
        </p:spPr>
        <p:txBody>
          <a:bodyPr>
            <a:normAutofit/>
          </a:bodyPr>
          <a:lstStyle/>
          <a:p>
            <a:r>
              <a:rPr lang="en-US" b="1" i="1" u="sng" dirty="0">
                <a:solidFill>
                  <a:srgbClr val="FF0000"/>
                </a:solidFill>
                <a:effectLst>
                  <a:outerShdw blurRad="38100" dist="38100" dir="2700000" algn="tl">
                    <a:srgbClr val="000000">
                      <a:alpha val="43137"/>
                    </a:srgbClr>
                  </a:outerShdw>
                </a:effectLst>
              </a:rPr>
              <a:t>4.2. Algorithm used</a:t>
            </a:r>
          </a:p>
        </p:txBody>
      </p:sp>
      <p:sp>
        <p:nvSpPr>
          <p:cNvPr id="3" name="Content Placeholder 2"/>
          <p:cNvSpPr>
            <a:spLocks noGrp="1"/>
          </p:cNvSpPr>
          <p:nvPr>
            <p:ph idx="1"/>
          </p:nvPr>
        </p:nvSpPr>
        <p:spPr>
          <a:xfrm>
            <a:off x="228599" y="1447800"/>
            <a:ext cx="8686801" cy="4531187"/>
          </a:xfrm>
        </p:spPr>
        <p:txBody>
          <a:bodyPr>
            <a:normAutofit fontScale="92500" lnSpcReduction="10000"/>
          </a:bodyPr>
          <a:lstStyle/>
          <a:p>
            <a:pPr>
              <a:buFont typeface="Wingdings" pitchFamily="2" charset="2"/>
              <a:buChar char="Ø"/>
            </a:pPr>
            <a:r>
              <a:rPr lang="en-US" sz="2200" b="1" u="sng" dirty="0">
                <a:latin typeface="Times New Roman" panose="02020603050405020304" pitchFamily="18" charset="0"/>
                <a:cs typeface="Times New Roman" panose="02020603050405020304" pitchFamily="18" charset="0"/>
              </a:rPr>
              <a:t>Isolation Forests </a:t>
            </a:r>
            <a:r>
              <a:rPr lang="en-US" sz="2200" dirty="0">
                <a:latin typeface="Times New Roman" panose="02020603050405020304" pitchFamily="18" charset="0"/>
                <a:cs typeface="Times New Roman" panose="02020603050405020304" pitchFamily="18" charset="0"/>
              </a:rPr>
              <a:t>:The algorithm is based on the fact that anomalies are data points that are few and different. </a:t>
            </a:r>
          </a:p>
          <a:p>
            <a:pPr>
              <a:buFont typeface="Wingdings" pitchFamily="2" charset="2"/>
              <a:buChar char="Ø"/>
            </a:pPr>
            <a:r>
              <a:rPr lang="en-US" sz="2200" dirty="0">
                <a:latin typeface="Times New Roman" panose="02020603050405020304" pitchFamily="18" charset="0"/>
                <a:cs typeface="Times New Roman" panose="02020603050405020304" pitchFamily="18" charset="0"/>
              </a:rPr>
              <a:t>This method is highly useful and is fundamentally different from all existing methods.</a:t>
            </a:r>
          </a:p>
          <a:p>
            <a:pPr>
              <a:buFont typeface="Wingdings" pitchFamily="2" charset="2"/>
              <a:buChar char="Ø"/>
            </a:pPr>
            <a:r>
              <a:rPr lang="en-US" sz="2200" dirty="0">
                <a:latin typeface="Times New Roman" panose="02020603050405020304" pitchFamily="18" charset="0"/>
                <a:cs typeface="Times New Roman" panose="02020603050405020304" pitchFamily="18" charset="0"/>
              </a:rPr>
              <a:t> It introduces the use of isolation as a more effective and efficient means to detect anomalies than the commonly used basic distance and density measures. Moreover, this method is an algorithm with a low linear time complexity and a small memory requirement. </a:t>
            </a:r>
          </a:p>
          <a:p>
            <a:pPr>
              <a:buFont typeface="Wingdings" pitchFamily="2" charset="2"/>
              <a:buChar char="Ø"/>
            </a:pPr>
            <a:r>
              <a:rPr lang="en-US" sz="2200" dirty="0">
                <a:latin typeface="Times New Roman" panose="02020603050405020304" pitchFamily="18" charset="0"/>
                <a:cs typeface="Times New Roman" panose="02020603050405020304" pitchFamily="18" charset="0"/>
              </a:rPr>
              <a:t>Isolation forest algorithm isolates observations by randomly selecting a feature and then randomly selecting a split value between the maximum and minimum values of the selected feature. </a:t>
            </a:r>
          </a:p>
          <a:p>
            <a:pPr>
              <a:buFont typeface="Wingdings" pitchFamily="2" charset="2"/>
              <a:buChar char="Ø"/>
            </a:pPr>
            <a:r>
              <a:rPr lang="en-US" sz="2200" dirty="0">
                <a:latin typeface="Times New Roman" panose="02020603050405020304" pitchFamily="18" charset="0"/>
                <a:cs typeface="Times New Roman" panose="02020603050405020304" pitchFamily="18" charset="0"/>
              </a:rPr>
              <a:t>Isolating anomaly observations is easier because only a few conditions are needed to separate those cases from the normal observations. </a:t>
            </a:r>
          </a:p>
          <a:p>
            <a:pPr marL="0" indent="0">
              <a:buNone/>
            </a:pPr>
            <a:endParaRPr lang="en-US" sz="2400" dirty="0">
              <a:latin typeface="Bahnschrift Condensed" pitchFamily="34" charset="0"/>
            </a:endParaRPr>
          </a:p>
        </p:txBody>
      </p:sp>
    </p:spTree>
    <p:extLst>
      <p:ext uri="{BB962C8B-B14F-4D97-AF65-F5344CB8AC3E}">
        <p14:creationId xmlns:p14="http://schemas.microsoft.com/office/powerpoint/2010/main" val="234128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347713" cy="533400"/>
          </a:xfrm>
        </p:spPr>
        <p:txBody>
          <a:bodyPr>
            <a:normAutofit fontScale="90000"/>
          </a:bodyPr>
          <a:lstStyle/>
          <a:p>
            <a:r>
              <a:rPr lang="en-US" b="1" i="1" u="sng" dirty="0">
                <a:solidFill>
                  <a:srgbClr val="FF0000"/>
                </a:solidFill>
                <a:effectLst>
                  <a:outerShdw blurRad="38100" dist="38100" dir="2700000" algn="tl">
                    <a:srgbClr val="000000">
                      <a:alpha val="43137"/>
                    </a:srgbClr>
                  </a:outerShdw>
                </a:effectLst>
              </a:rPr>
              <a:t>5. Modules</a:t>
            </a:r>
          </a:p>
        </p:txBody>
      </p:sp>
      <p:sp>
        <p:nvSpPr>
          <p:cNvPr id="3" name="Content Placeholder 2"/>
          <p:cNvSpPr>
            <a:spLocks noGrp="1"/>
          </p:cNvSpPr>
          <p:nvPr>
            <p:ph idx="1"/>
          </p:nvPr>
        </p:nvSpPr>
        <p:spPr>
          <a:xfrm>
            <a:off x="457200" y="1295400"/>
            <a:ext cx="8501744" cy="3880773"/>
          </a:xfrm>
        </p:spPr>
        <p:txBody>
          <a:bodyPr>
            <a:noAutofit/>
          </a:bodyPr>
          <a:lstStyle/>
          <a:p>
            <a:pPr marL="0" indent="0">
              <a:buNone/>
            </a:pPr>
            <a:r>
              <a:rPr lang="en-US" sz="2000" dirty="0">
                <a:latin typeface="Bahnschrift Condensed" pitchFamily="34" charset="0"/>
              </a:rPr>
              <a:t>Module 1: Frame the problem </a:t>
            </a:r>
          </a:p>
          <a:p>
            <a:pPr marL="0" indent="0">
              <a:buNone/>
            </a:pPr>
            <a:r>
              <a:rPr lang="en-US" sz="2000" dirty="0">
                <a:latin typeface="Bahnschrift Condensed" pitchFamily="34" charset="0"/>
              </a:rPr>
              <a:t>Module 2: Collect the raw data</a:t>
            </a:r>
          </a:p>
          <a:p>
            <a:pPr>
              <a:buFont typeface="Wingdings" pitchFamily="2" charset="2"/>
              <a:buChar char="Ø"/>
            </a:pPr>
            <a:r>
              <a:rPr lang="en-US" sz="2000" dirty="0">
                <a:latin typeface="Bahnschrift Condensed" pitchFamily="34" charset="0"/>
              </a:rPr>
              <a:t>Download data from </a:t>
            </a:r>
            <a:r>
              <a:rPr lang="en-US" sz="2000" dirty="0" err="1">
                <a:latin typeface="Bahnschrift Condensed" pitchFamily="34" charset="0"/>
              </a:rPr>
              <a:t>Kaggle</a:t>
            </a:r>
            <a:endParaRPr lang="en-US" sz="2000" dirty="0">
              <a:latin typeface="Bahnschrift Condensed" pitchFamily="34" charset="0"/>
            </a:endParaRPr>
          </a:p>
          <a:p>
            <a:pPr marL="0" indent="0">
              <a:buNone/>
            </a:pPr>
            <a:r>
              <a:rPr lang="en-US" sz="2000" dirty="0">
                <a:latin typeface="Bahnschrift Condensed" pitchFamily="34" charset="0"/>
              </a:rPr>
              <a:t>Module 3: Import the libraries</a:t>
            </a:r>
          </a:p>
          <a:p>
            <a:pPr>
              <a:buFont typeface="Wingdings" pitchFamily="2" charset="2"/>
              <a:buChar char="Ø"/>
            </a:pPr>
            <a:r>
              <a:rPr lang="en-US" sz="2000" dirty="0">
                <a:latin typeface="Bahnschrift Condensed" pitchFamily="34" charset="0"/>
              </a:rPr>
              <a:t>Pandas, </a:t>
            </a:r>
            <a:r>
              <a:rPr lang="en-US" sz="2000" dirty="0" err="1">
                <a:latin typeface="Bahnschrift Condensed" pitchFamily="34" charset="0"/>
              </a:rPr>
              <a:t>numpy</a:t>
            </a:r>
            <a:r>
              <a:rPr lang="en-US" sz="2000" dirty="0">
                <a:latin typeface="Bahnschrift Condensed" pitchFamily="34" charset="0"/>
              </a:rPr>
              <a:t>, </a:t>
            </a:r>
            <a:r>
              <a:rPr lang="en-US" sz="2000" dirty="0" err="1">
                <a:latin typeface="Bahnschrift Condensed" pitchFamily="34" charset="0"/>
              </a:rPr>
              <a:t>sklearn</a:t>
            </a:r>
            <a:r>
              <a:rPr lang="en-US" sz="2000" dirty="0">
                <a:latin typeface="Bahnschrift Condensed" pitchFamily="34" charset="0"/>
              </a:rPr>
              <a:t> etc.</a:t>
            </a:r>
          </a:p>
          <a:p>
            <a:pPr marL="0" indent="0">
              <a:buNone/>
            </a:pPr>
            <a:r>
              <a:rPr lang="en-US" sz="2000" dirty="0">
                <a:latin typeface="Bahnschrift Condensed" pitchFamily="34" charset="0"/>
              </a:rPr>
              <a:t>Module 3: Process the data for analysis.</a:t>
            </a:r>
          </a:p>
          <a:p>
            <a:pPr>
              <a:buFont typeface="Wingdings" pitchFamily="2" charset="2"/>
              <a:buChar char="Ø"/>
            </a:pPr>
            <a:r>
              <a:rPr lang="en-US" sz="2000" dirty="0">
                <a:latin typeface="Bahnschrift Condensed" pitchFamily="34" charset="0"/>
              </a:rPr>
              <a:t>Perform the logistic regression on data</a:t>
            </a:r>
          </a:p>
          <a:p>
            <a:pPr>
              <a:buFont typeface="Wingdings" pitchFamily="2" charset="2"/>
              <a:buChar char="Ø"/>
            </a:pPr>
            <a:r>
              <a:rPr lang="en-US" sz="2000" dirty="0">
                <a:latin typeface="Bahnschrift Condensed" pitchFamily="34" charset="0"/>
              </a:rPr>
              <a:t>Explore the data.</a:t>
            </a:r>
          </a:p>
          <a:p>
            <a:pPr marL="0" indent="0">
              <a:buNone/>
            </a:pPr>
            <a:r>
              <a:rPr lang="en-US" sz="2000" dirty="0">
                <a:latin typeface="Bahnschrift Condensed" pitchFamily="34" charset="0"/>
              </a:rPr>
              <a:t>Module 5: Perform in-depth analysis.</a:t>
            </a:r>
          </a:p>
          <a:p>
            <a:pPr marL="0" indent="0">
              <a:buNone/>
            </a:pPr>
            <a:r>
              <a:rPr lang="en-US" sz="2000" dirty="0">
                <a:latin typeface="Bahnschrift Condensed" pitchFamily="34" charset="0"/>
              </a:rPr>
              <a:t>Module 6: Communicate  results of the analysis</a:t>
            </a:r>
            <a:r>
              <a:rPr lang="en-US" sz="2400" dirty="0">
                <a:latin typeface="Bahnschrift Condensed" pitchFamily="34" charset="0"/>
              </a:rPr>
              <a:t>.</a:t>
            </a:r>
          </a:p>
        </p:txBody>
      </p:sp>
    </p:spTree>
    <p:extLst>
      <p:ext uri="{BB962C8B-B14F-4D97-AF65-F5344CB8AC3E}">
        <p14:creationId xmlns:p14="http://schemas.microsoft.com/office/powerpoint/2010/main" val="137548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28600"/>
            <a:ext cx="7924801" cy="1143000"/>
          </a:xfrm>
        </p:spPr>
        <p:txBody>
          <a:bodyPr>
            <a:normAutofit fontScale="90000"/>
          </a:bodyPr>
          <a:lstStyle/>
          <a:p>
            <a:r>
              <a:rPr lang="en-US" b="1" i="1" u="sng" dirty="0">
                <a:solidFill>
                  <a:srgbClr val="FF0000"/>
                </a:solidFill>
                <a:effectLst>
                  <a:outerShdw blurRad="38100" dist="38100" dir="2700000" algn="tl">
                    <a:srgbClr val="000000">
                      <a:alpha val="43137"/>
                    </a:srgbClr>
                  </a:outerShdw>
                </a:effectLst>
              </a:rPr>
              <a:t>6. Dataset for Credit Card Fraud Detection</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The Dataset that is used for credit card fraud detection is derived from the </a:t>
            </a:r>
            <a:r>
              <a:rPr lang="en-US" sz="2000" dirty="0" err="1">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a:t>
            </a:r>
          </a:p>
          <a:p>
            <a:pPr>
              <a:buFont typeface="Wingdings" pitchFamily="2" charset="2"/>
              <a:buChar char="Ø"/>
            </a:pPr>
            <a:r>
              <a:rPr lang="en-US" sz="2000" dirty="0" err="1">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 is the online community of data scientist and Machine learners.</a:t>
            </a:r>
          </a:p>
          <a:p>
            <a:pPr>
              <a:buFont typeface="Wingdings" pitchFamily="2" charset="2"/>
              <a:buChar char="Ø"/>
            </a:pPr>
            <a:r>
              <a:rPr lang="en-US" sz="2000" dirty="0" err="1">
                <a:latin typeface="Times New Roman" panose="02020603050405020304" pitchFamily="18" charset="0"/>
                <a:cs typeface="Times New Roman" panose="02020603050405020304" pitchFamily="18" charset="0"/>
              </a:rPr>
              <a:t>Kaggke</a:t>
            </a:r>
            <a:r>
              <a:rPr lang="en-US" sz="2000" dirty="0">
                <a:latin typeface="Times New Roman" panose="02020603050405020304" pitchFamily="18" charset="0"/>
                <a:cs typeface="Times New Roman" panose="02020603050405020304" pitchFamily="18" charset="0"/>
              </a:rPr>
              <a:t> allows users to find and </a:t>
            </a:r>
            <a:r>
              <a:rPr lang="en-US" sz="2000" dirty="0" err="1">
                <a:latin typeface="Times New Roman" panose="02020603050405020304" pitchFamily="18" charset="0"/>
                <a:cs typeface="Times New Roman" panose="02020603050405020304" pitchFamily="18" charset="0"/>
              </a:rPr>
              <a:t>oublish</a:t>
            </a:r>
            <a:r>
              <a:rPr lang="en-US" sz="2000" dirty="0">
                <a:latin typeface="Times New Roman" panose="02020603050405020304" pitchFamily="18" charset="0"/>
                <a:cs typeface="Times New Roman" panose="02020603050405020304" pitchFamily="18" charset="0"/>
              </a:rPr>
              <a:t> data sets, explore and build models in a web-based data science project and solve challenges.</a:t>
            </a:r>
          </a:p>
        </p:txBody>
      </p:sp>
    </p:spTree>
    <p:extLst>
      <p:ext uri="{BB962C8B-B14F-4D97-AF65-F5344CB8AC3E}">
        <p14:creationId xmlns:p14="http://schemas.microsoft.com/office/powerpoint/2010/main" val="176937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85800"/>
          </a:xfrm>
        </p:spPr>
        <p:txBody>
          <a:bodyPr/>
          <a:lstStyle/>
          <a:p>
            <a:r>
              <a:rPr lang="en-US" b="1" i="1" u="sng" dirty="0">
                <a:solidFill>
                  <a:srgbClr val="FF0000"/>
                </a:solidFill>
                <a:effectLst>
                  <a:outerShdw blurRad="38100" dist="38100" dir="2700000" algn="tl">
                    <a:srgbClr val="000000">
                      <a:alpha val="43137"/>
                    </a:srgbClr>
                  </a:outerShdw>
                </a:effectLst>
              </a:rPr>
              <a:t>7. Data Flow Diagram</a:t>
            </a:r>
          </a:p>
        </p:txBody>
      </p:sp>
      <p:pic>
        <p:nvPicPr>
          <p:cNvPr id="5" name="Content Placeholder 4">
            <a:extLst>
              <a:ext uri="{FF2B5EF4-FFF2-40B4-BE49-F238E27FC236}">
                <a16:creationId xmlns:a16="http://schemas.microsoft.com/office/drawing/2014/main" id="{35C4F578-D783-4F77-BEF7-669C89FD43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31784"/>
            <a:ext cx="4773727" cy="4969016"/>
          </a:xfrm>
        </p:spPr>
      </p:pic>
    </p:spTree>
    <p:extLst>
      <p:ext uri="{BB962C8B-B14F-4D97-AF65-F5344CB8AC3E}">
        <p14:creationId xmlns:p14="http://schemas.microsoft.com/office/powerpoint/2010/main" val="351847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055132"/>
            <a:ext cx="2438400" cy="457200"/>
          </a:xfrm>
        </p:spPr>
        <p:txBody>
          <a:bodyPr>
            <a:normAutofit fontScale="90000"/>
          </a:bodyPr>
          <a:lstStyle/>
          <a:p>
            <a:pPr algn="l"/>
            <a:r>
              <a:rPr lang="en-US" u="sng" dirty="0">
                <a:solidFill>
                  <a:srgbClr val="002060"/>
                </a:solidFill>
              </a:rPr>
              <a:t>Screenshot:</a:t>
            </a:r>
          </a:p>
        </p:txBody>
      </p:sp>
      <p:pic>
        <p:nvPicPr>
          <p:cNvPr id="5" name="Content Placeholder 4">
            <a:extLst>
              <a:ext uri="{FF2B5EF4-FFF2-40B4-BE49-F238E27FC236}">
                <a16:creationId xmlns:a16="http://schemas.microsoft.com/office/drawing/2014/main" id="{994EFB73-C551-484E-B1AE-6197E2F96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8077201" cy="3733800"/>
          </a:xfrm>
        </p:spPr>
      </p:pic>
      <p:sp>
        <p:nvSpPr>
          <p:cNvPr id="7" name="TextBox 6">
            <a:extLst>
              <a:ext uri="{FF2B5EF4-FFF2-40B4-BE49-F238E27FC236}">
                <a16:creationId xmlns:a16="http://schemas.microsoft.com/office/drawing/2014/main" id="{6A621B28-1216-4760-8B45-4666F7B61BF7}"/>
              </a:ext>
            </a:extLst>
          </p:cNvPr>
          <p:cNvSpPr txBox="1"/>
          <p:nvPr/>
        </p:nvSpPr>
        <p:spPr>
          <a:xfrm>
            <a:off x="685800" y="351848"/>
            <a:ext cx="4953000" cy="369332"/>
          </a:xfrm>
          <a:prstGeom prst="rect">
            <a:avLst/>
          </a:prstGeom>
          <a:noFill/>
        </p:spPr>
        <p:txBody>
          <a:bodyPr wrap="square">
            <a:spAutoFit/>
          </a:bodyPr>
          <a:lstStyle/>
          <a:p>
            <a:r>
              <a:rPr lang="en-US" b="1" i="1" u="sng" dirty="0">
                <a:solidFill>
                  <a:srgbClr val="FF0000"/>
                </a:solidFill>
                <a:effectLst>
                  <a:outerShdw blurRad="38100" dist="38100" dir="2700000" algn="tl">
                    <a:srgbClr val="000000">
                      <a:alpha val="43137"/>
                    </a:srgbClr>
                  </a:outerShdw>
                </a:effectLst>
              </a:rPr>
              <a:t>8. Progress of Application</a:t>
            </a:r>
            <a:endParaRPr lang="en-US" dirty="0"/>
          </a:p>
        </p:txBody>
      </p:sp>
    </p:spTree>
    <p:extLst>
      <p:ext uri="{BB962C8B-B14F-4D97-AF65-F5344CB8AC3E}">
        <p14:creationId xmlns:p14="http://schemas.microsoft.com/office/powerpoint/2010/main" val="1186278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2438401" cy="609600"/>
          </a:xfrm>
        </p:spPr>
        <p:txBody>
          <a:bodyPr>
            <a:normAutofit fontScale="90000"/>
          </a:bodyPr>
          <a:lstStyle/>
          <a:p>
            <a:r>
              <a:rPr lang="en-US" u="sng" dirty="0">
                <a:solidFill>
                  <a:srgbClr val="002060"/>
                </a:solidFill>
              </a:rPr>
              <a:t>Screenshot:</a:t>
            </a:r>
            <a:endParaRPr lang="en-US" dirty="0"/>
          </a:p>
        </p:txBody>
      </p:sp>
      <p:pic>
        <p:nvPicPr>
          <p:cNvPr id="5" name="Content Placeholder 4">
            <a:extLst>
              <a:ext uri="{FF2B5EF4-FFF2-40B4-BE49-F238E27FC236}">
                <a16:creationId xmlns:a16="http://schemas.microsoft.com/office/drawing/2014/main" id="{D5E1A452-E6C4-4165-8AA6-D1168F8D8A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2133600"/>
            <a:ext cx="4229467" cy="3261643"/>
          </a:xfrm>
        </p:spPr>
      </p:pic>
    </p:spTree>
    <p:extLst>
      <p:ext uri="{BB962C8B-B14F-4D97-AF65-F5344CB8AC3E}">
        <p14:creationId xmlns:p14="http://schemas.microsoft.com/office/powerpoint/2010/main" val="1978335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2060"/>
                </a:solidFill>
              </a:rPr>
              <a:t>Screenshot:</a:t>
            </a:r>
          </a:p>
        </p:txBody>
      </p:sp>
      <p:pic>
        <p:nvPicPr>
          <p:cNvPr id="9" name="Content Placeholder 8">
            <a:extLst>
              <a:ext uri="{FF2B5EF4-FFF2-40B4-BE49-F238E27FC236}">
                <a16:creationId xmlns:a16="http://schemas.microsoft.com/office/drawing/2014/main" id="{34710EA9-C5BD-485E-8FFB-074702267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76400"/>
            <a:ext cx="5562600" cy="4365625"/>
          </a:xfrm>
        </p:spPr>
      </p:pic>
    </p:spTree>
    <p:extLst>
      <p:ext uri="{BB962C8B-B14F-4D97-AF65-F5344CB8AC3E}">
        <p14:creationId xmlns:p14="http://schemas.microsoft.com/office/powerpoint/2010/main" val="11685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533400"/>
            <a:ext cx="3727580" cy="628261"/>
          </a:xfrm>
        </p:spPr>
        <p:txBody>
          <a:bodyPr/>
          <a:lstStyle/>
          <a:p>
            <a:r>
              <a:rPr lang="en-US" sz="3200" b="1" i="1" u="sng" dirty="0">
                <a:solidFill>
                  <a:srgbClr val="FF0000"/>
                </a:solidFill>
                <a:effectLst>
                  <a:outerShdw blurRad="38100" dist="38100" dir="2700000" algn="tl">
                    <a:srgbClr val="000000">
                      <a:alpha val="43137"/>
                    </a:srgbClr>
                  </a:outerShdw>
                </a:effectLst>
              </a:rPr>
              <a:t>Table of Contents</a:t>
            </a:r>
          </a:p>
        </p:txBody>
      </p:sp>
      <p:sp>
        <p:nvSpPr>
          <p:cNvPr id="3" name="Subtitle 2"/>
          <p:cNvSpPr>
            <a:spLocks noGrp="1"/>
          </p:cNvSpPr>
          <p:nvPr>
            <p:ph type="subTitle" idx="1"/>
          </p:nvPr>
        </p:nvSpPr>
        <p:spPr>
          <a:xfrm>
            <a:off x="1524000" y="1600200"/>
            <a:ext cx="7010400" cy="4876800"/>
          </a:xfrm>
        </p:spPr>
        <p:txBody>
          <a:bodyPr>
            <a:normAutofit fontScale="92500" lnSpcReduction="20000"/>
          </a:bodyPr>
          <a:lstStyle/>
          <a:p>
            <a:pPr algn="l"/>
            <a:r>
              <a:rPr lang="en-US" sz="1800" dirty="0"/>
              <a:t>1. </a:t>
            </a:r>
            <a:r>
              <a:rPr lang="en-US" sz="1900" b="1" dirty="0">
                <a:solidFill>
                  <a:schemeClr val="tx1"/>
                </a:solidFill>
                <a:latin typeface="Times New Roman" panose="02020603050405020304" pitchFamily="18" charset="0"/>
                <a:cs typeface="Times New Roman" panose="02020603050405020304" pitchFamily="18" charset="0"/>
              </a:rPr>
              <a:t>Abstract</a:t>
            </a:r>
          </a:p>
          <a:p>
            <a:pPr algn="l"/>
            <a:r>
              <a:rPr lang="en-US" sz="1900" dirty="0">
                <a:latin typeface="Times New Roman" panose="02020603050405020304" pitchFamily="18" charset="0"/>
                <a:cs typeface="Times New Roman" panose="02020603050405020304" pitchFamily="18" charset="0"/>
              </a:rPr>
              <a:t>2. </a:t>
            </a:r>
            <a:r>
              <a:rPr lang="en-US" sz="1900" b="1" dirty="0">
                <a:solidFill>
                  <a:schemeClr val="tx1"/>
                </a:solidFill>
                <a:latin typeface="Times New Roman" panose="02020603050405020304" pitchFamily="18" charset="0"/>
                <a:cs typeface="Times New Roman" panose="02020603050405020304" pitchFamily="18" charset="0"/>
              </a:rPr>
              <a:t>Introduction</a:t>
            </a:r>
          </a:p>
          <a:p>
            <a:pPr algn="l"/>
            <a:r>
              <a:rPr lang="en-US" sz="1900" dirty="0">
                <a:latin typeface="Times New Roman" panose="02020603050405020304" pitchFamily="18" charset="0"/>
                <a:cs typeface="Times New Roman" panose="02020603050405020304" pitchFamily="18" charset="0"/>
              </a:rPr>
              <a:t>3. </a:t>
            </a:r>
            <a:r>
              <a:rPr lang="en-US" sz="1900" b="1" dirty="0">
                <a:solidFill>
                  <a:schemeClr val="tx1"/>
                </a:solidFill>
                <a:latin typeface="Times New Roman" panose="02020603050405020304" pitchFamily="18" charset="0"/>
                <a:cs typeface="Times New Roman" panose="02020603050405020304" pitchFamily="18" charset="0"/>
              </a:rPr>
              <a:t>Problem Statement</a:t>
            </a:r>
          </a:p>
          <a:p>
            <a:pPr algn="l"/>
            <a:r>
              <a:rPr lang="en-US" sz="1900" dirty="0">
                <a:latin typeface="Times New Roman" panose="02020603050405020304" pitchFamily="18" charset="0"/>
                <a:cs typeface="Times New Roman" panose="02020603050405020304" pitchFamily="18" charset="0"/>
              </a:rPr>
              <a:t>  3.1  </a:t>
            </a:r>
            <a:r>
              <a:rPr lang="en-US" sz="1900" b="1" dirty="0">
                <a:solidFill>
                  <a:schemeClr val="tx1"/>
                </a:solidFill>
                <a:latin typeface="Times New Roman" panose="02020603050405020304" pitchFamily="18" charset="0"/>
                <a:cs typeface="Times New Roman" panose="02020603050405020304" pitchFamily="18" charset="0"/>
              </a:rPr>
              <a:t>Fraud Detection</a:t>
            </a:r>
          </a:p>
          <a:p>
            <a:pPr algn="l"/>
            <a:r>
              <a:rPr lang="en-US" sz="1900" dirty="0">
                <a:latin typeface="Times New Roman" panose="02020603050405020304" pitchFamily="18" charset="0"/>
                <a:cs typeface="Times New Roman" panose="02020603050405020304" pitchFamily="18" charset="0"/>
              </a:rPr>
              <a:t>  3.2  </a:t>
            </a:r>
            <a:r>
              <a:rPr lang="en-US" sz="1900" b="1" dirty="0">
                <a:solidFill>
                  <a:schemeClr val="tx1"/>
                </a:solidFill>
                <a:latin typeface="Times New Roman" panose="02020603050405020304" pitchFamily="18" charset="0"/>
                <a:cs typeface="Times New Roman" panose="02020603050405020304" pitchFamily="18" charset="0"/>
              </a:rPr>
              <a:t>Fraud Detection Process</a:t>
            </a:r>
          </a:p>
          <a:p>
            <a:pPr algn="l"/>
            <a:r>
              <a:rPr lang="en-US" sz="1900" dirty="0">
                <a:latin typeface="Times New Roman" panose="02020603050405020304" pitchFamily="18" charset="0"/>
                <a:cs typeface="Times New Roman" panose="02020603050405020304" pitchFamily="18" charset="0"/>
              </a:rPr>
              <a:t>4. </a:t>
            </a:r>
            <a:r>
              <a:rPr lang="en-US" sz="1900" b="1" dirty="0">
                <a:solidFill>
                  <a:schemeClr val="tx1"/>
                </a:solidFill>
                <a:latin typeface="Times New Roman" panose="02020603050405020304" pitchFamily="18" charset="0"/>
                <a:cs typeface="Times New Roman" panose="02020603050405020304" pitchFamily="18" charset="0"/>
              </a:rPr>
              <a:t>Technologies used</a:t>
            </a:r>
          </a:p>
          <a:p>
            <a:pPr algn="l"/>
            <a:r>
              <a:rPr lang="en-US" sz="1900" dirty="0">
                <a:latin typeface="Times New Roman" panose="02020603050405020304" pitchFamily="18" charset="0"/>
                <a:cs typeface="Times New Roman" panose="02020603050405020304" pitchFamily="18" charset="0"/>
              </a:rPr>
              <a:t>  4.1  </a:t>
            </a:r>
            <a:r>
              <a:rPr lang="en-US" sz="1900" b="1" dirty="0">
                <a:solidFill>
                  <a:schemeClr val="tx1"/>
                </a:solidFill>
                <a:latin typeface="Times New Roman" panose="02020603050405020304" pitchFamily="18" charset="0"/>
                <a:cs typeface="Times New Roman" panose="02020603050405020304" pitchFamily="18" charset="0"/>
              </a:rPr>
              <a:t>Machine Learning</a:t>
            </a:r>
          </a:p>
          <a:p>
            <a:pPr algn="l"/>
            <a:r>
              <a:rPr lang="en-US" sz="1900" dirty="0">
                <a:latin typeface="Times New Roman" panose="02020603050405020304" pitchFamily="18" charset="0"/>
                <a:cs typeface="Times New Roman" panose="02020603050405020304" pitchFamily="18" charset="0"/>
              </a:rPr>
              <a:t>  4.2  </a:t>
            </a:r>
            <a:r>
              <a:rPr lang="en-US" sz="1900" b="1" dirty="0">
                <a:solidFill>
                  <a:schemeClr val="tx1"/>
                </a:solidFill>
                <a:latin typeface="Times New Roman" panose="02020603050405020304" pitchFamily="18" charset="0"/>
                <a:cs typeface="Times New Roman" panose="02020603050405020304" pitchFamily="18" charset="0"/>
              </a:rPr>
              <a:t>Algorithm Used</a:t>
            </a:r>
          </a:p>
          <a:p>
            <a:pPr algn="l"/>
            <a:r>
              <a:rPr lang="en-US" sz="1900" dirty="0">
                <a:latin typeface="Times New Roman" panose="02020603050405020304" pitchFamily="18" charset="0"/>
                <a:cs typeface="Times New Roman" panose="02020603050405020304" pitchFamily="18" charset="0"/>
              </a:rPr>
              <a:t>5.  </a:t>
            </a:r>
            <a:r>
              <a:rPr lang="en-US" sz="1900" b="1" dirty="0">
                <a:solidFill>
                  <a:schemeClr val="tx1"/>
                </a:solidFill>
                <a:latin typeface="Times New Roman" panose="02020603050405020304" pitchFamily="18" charset="0"/>
                <a:cs typeface="Times New Roman" panose="02020603050405020304" pitchFamily="18" charset="0"/>
              </a:rPr>
              <a:t>Modules</a:t>
            </a:r>
          </a:p>
          <a:p>
            <a:pPr algn="l"/>
            <a:r>
              <a:rPr lang="en-US" sz="1900" dirty="0">
                <a:latin typeface="Times New Roman" panose="02020603050405020304" pitchFamily="18" charset="0"/>
                <a:cs typeface="Times New Roman" panose="02020603050405020304" pitchFamily="18" charset="0"/>
              </a:rPr>
              <a:t>6.</a:t>
            </a:r>
            <a:r>
              <a:rPr lang="en-US" sz="1900" b="1" dirty="0">
                <a:solidFill>
                  <a:schemeClr val="tx1"/>
                </a:solidFill>
                <a:latin typeface="Times New Roman" panose="02020603050405020304" pitchFamily="18" charset="0"/>
                <a:cs typeface="Times New Roman" panose="02020603050405020304" pitchFamily="18" charset="0"/>
              </a:rPr>
              <a:t> Dataset for Credit Card Fraud Detection</a:t>
            </a:r>
          </a:p>
          <a:p>
            <a:pPr algn="l"/>
            <a:r>
              <a:rPr lang="en-US" sz="1900" dirty="0">
                <a:latin typeface="Times New Roman" panose="02020603050405020304" pitchFamily="18" charset="0"/>
                <a:cs typeface="Times New Roman" panose="02020603050405020304" pitchFamily="18" charset="0"/>
              </a:rPr>
              <a:t>7. </a:t>
            </a:r>
            <a:r>
              <a:rPr lang="en-US" sz="1900" b="1" dirty="0">
                <a:solidFill>
                  <a:schemeClr val="tx1"/>
                </a:solidFill>
                <a:latin typeface="Times New Roman" panose="02020603050405020304" pitchFamily="18" charset="0"/>
                <a:cs typeface="Times New Roman" panose="02020603050405020304" pitchFamily="18" charset="0"/>
              </a:rPr>
              <a:t>Data Flow Diagram</a:t>
            </a:r>
          </a:p>
          <a:p>
            <a:pPr algn="l"/>
            <a:r>
              <a:rPr lang="en-US" sz="1900" dirty="0">
                <a:latin typeface="Times New Roman" panose="02020603050405020304" pitchFamily="18" charset="0"/>
                <a:cs typeface="Times New Roman" panose="02020603050405020304" pitchFamily="18" charset="0"/>
              </a:rPr>
              <a:t>8. </a:t>
            </a:r>
            <a:r>
              <a:rPr lang="en-US" sz="1900" b="1" dirty="0">
                <a:solidFill>
                  <a:schemeClr val="tx1"/>
                </a:solidFill>
                <a:latin typeface="Times New Roman" panose="02020603050405020304" pitchFamily="18" charset="0"/>
                <a:cs typeface="Times New Roman" panose="02020603050405020304" pitchFamily="18" charset="0"/>
              </a:rPr>
              <a:t>Progress of Application</a:t>
            </a:r>
          </a:p>
          <a:p>
            <a:pPr algn="l"/>
            <a:r>
              <a:rPr lang="en-US" sz="1900" dirty="0">
                <a:latin typeface="Times New Roman" panose="02020603050405020304" pitchFamily="18" charset="0"/>
                <a:cs typeface="Times New Roman" panose="02020603050405020304" pitchFamily="18" charset="0"/>
              </a:rPr>
              <a:t>9. </a:t>
            </a:r>
            <a:r>
              <a:rPr lang="en-US" sz="1900" b="1" dirty="0">
                <a:solidFill>
                  <a:schemeClr val="tx1"/>
                </a:solidFill>
                <a:latin typeface="Times New Roman" panose="02020603050405020304" pitchFamily="18" charset="0"/>
                <a:cs typeface="Times New Roman" panose="02020603050405020304" pitchFamily="18" charset="0"/>
              </a:rPr>
              <a:t>Advantage</a:t>
            </a:r>
          </a:p>
          <a:p>
            <a:pPr algn="l"/>
            <a:r>
              <a:rPr lang="en-US" sz="1900" dirty="0">
                <a:latin typeface="Times New Roman" panose="02020603050405020304" pitchFamily="18" charset="0"/>
                <a:cs typeface="Times New Roman" panose="02020603050405020304" pitchFamily="18" charset="0"/>
              </a:rPr>
              <a:t>10. </a:t>
            </a:r>
            <a:r>
              <a:rPr lang="en-US" sz="1900" b="1" dirty="0">
                <a:solidFill>
                  <a:schemeClr val="tx1"/>
                </a:solidFill>
                <a:latin typeface="Times New Roman" panose="02020603050405020304" pitchFamily="18" charset="0"/>
                <a:cs typeface="Times New Roman" panose="02020603050405020304" pitchFamily="18" charset="0"/>
              </a:rPr>
              <a:t>Conclusion and Future Scope</a:t>
            </a:r>
          </a:p>
          <a:p>
            <a:pPr algn="l"/>
            <a:endParaRPr lang="en-US" dirty="0"/>
          </a:p>
        </p:txBody>
      </p:sp>
    </p:spTree>
    <p:extLst>
      <p:ext uri="{BB962C8B-B14F-4D97-AF65-F5344CB8AC3E}">
        <p14:creationId xmlns:p14="http://schemas.microsoft.com/office/powerpoint/2010/main" val="369988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solidFill>
                  <a:srgbClr val="FF0000"/>
                </a:solidFill>
                <a:effectLst>
                  <a:outerShdw blurRad="38100" dist="38100" dir="2700000" algn="tl">
                    <a:srgbClr val="000000">
                      <a:alpha val="43137"/>
                    </a:srgbClr>
                  </a:outerShdw>
                </a:effectLst>
              </a:rPr>
              <a:t>9. Advantages</a:t>
            </a:r>
          </a:p>
        </p:txBody>
      </p:sp>
      <p:sp>
        <p:nvSpPr>
          <p:cNvPr id="3" name="Content Placeholder 2"/>
          <p:cNvSpPr>
            <a:spLocks noGrp="1"/>
          </p:cNvSpPr>
          <p:nvPr>
            <p:ph idx="1"/>
          </p:nvPr>
        </p:nvSpPr>
        <p:spPr>
          <a:xfrm>
            <a:off x="609598" y="2160590"/>
            <a:ext cx="7620001" cy="3880773"/>
          </a:xfrm>
        </p:spPr>
        <p:txBody>
          <a:bodyPr>
            <a:normAutofit/>
          </a:bodyPr>
          <a:lstStyle/>
          <a:p>
            <a:pPr algn="l"/>
            <a:r>
              <a:rPr lang="en-US" sz="2000" dirty="0">
                <a:solidFill>
                  <a:srgbClr val="292929"/>
                </a:solidFill>
                <a:effectLst/>
                <a:latin typeface="Times New Roman" panose="02020603050405020304" pitchFamily="18" charset="0"/>
                <a:cs typeface="Times New Roman" panose="02020603050405020304" pitchFamily="18" charset="0"/>
              </a:rPr>
              <a:t>Isolation forest not only detects anomalies faster but also requires less memory compared to other anomaly detection algorithms.</a:t>
            </a:r>
          </a:p>
          <a:p>
            <a:pPr algn="l"/>
            <a:r>
              <a:rPr lang="en-US" sz="2000" dirty="0">
                <a:solidFill>
                  <a:srgbClr val="292929"/>
                </a:solidFill>
                <a:effectLst/>
                <a:latin typeface="Times New Roman" panose="02020603050405020304" pitchFamily="18" charset="0"/>
                <a:cs typeface="Times New Roman" panose="02020603050405020304" pitchFamily="18" charset="0"/>
              </a:rPr>
              <a:t>Isolation forest works on the principle of the decision tree algorithm. It isolates the outliers by randomly selecting a feature from the given set of features and then randomly selecting a split value between the maximum and minimum values of the selected feature. This random partitioning of features will produce smaller paths in trees for the anomalous data values and distinguish them from the normal set of the data.</a:t>
            </a:r>
          </a:p>
          <a:p>
            <a:pPr>
              <a:buFont typeface="Wingdings" pitchFamily="2" charset="2"/>
              <a:buChar char="Ø"/>
            </a:pPr>
            <a:endParaRPr lang="en-US" sz="2200" dirty="0">
              <a:latin typeface="Bahnschrift Condensed" pitchFamily="34" charset="0"/>
            </a:endParaRPr>
          </a:p>
        </p:txBody>
      </p:sp>
    </p:spTree>
    <p:extLst>
      <p:ext uri="{BB962C8B-B14F-4D97-AF65-F5344CB8AC3E}">
        <p14:creationId xmlns:p14="http://schemas.microsoft.com/office/powerpoint/2010/main" val="1794504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72400" cy="762000"/>
          </a:xfrm>
        </p:spPr>
        <p:txBody>
          <a:bodyPr>
            <a:normAutofit/>
          </a:bodyPr>
          <a:lstStyle/>
          <a:p>
            <a:r>
              <a:rPr lang="en-US" b="1" i="1" u="sng" dirty="0">
                <a:solidFill>
                  <a:srgbClr val="FF0000"/>
                </a:solidFill>
                <a:effectLst>
                  <a:outerShdw blurRad="38100" dist="38100" dir="2700000" algn="tl">
                    <a:srgbClr val="000000">
                      <a:alpha val="43137"/>
                    </a:srgbClr>
                  </a:outerShdw>
                </a:effectLst>
              </a:rPr>
              <a:t>10. Conclusion and Future Scope</a:t>
            </a:r>
          </a:p>
        </p:txBody>
      </p:sp>
      <p:sp>
        <p:nvSpPr>
          <p:cNvPr id="3" name="Content Placeholder 2"/>
          <p:cNvSpPr>
            <a:spLocks noGrp="1"/>
          </p:cNvSpPr>
          <p:nvPr>
            <p:ph idx="1"/>
          </p:nvPr>
        </p:nvSpPr>
        <p:spPr>
          <a:xfrm>
            <a:off x="609598" y="2160590"/>
            <a:ext cx="7772399" cy="4240210"/>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Fraud Detection system have become essential for banks and financial institution, to minimize their losses.</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However, there is a lack of published literature on credit card fraud detection techniques, due to the unavailable credit card transaction dataset for researches.</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We designed a system to detect fraud in credit card transaction. This system is capable of providing most of the essential features required to detect fraudulent and legitimate transactions.</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 dataset available on day to day processing may become outdated, it is necessary to have updated data for effective fraud behavior identification</a:t>
            </a:r>
            <a:r>
              <a:rPr lang="en-US" sz="2000" dirty="0">
                <a:latin typeface="Bahnschrift Condensed" pitchFamily="34" charset="0"/>
              </a:rPr>
              <a:t>.</a:t>
            </a:r>
          </a:p>
        </p:txBody>
      </p:sp>
    </p:spTree>
    <p:extLst>
      <p:ext uri="{BB962C8B-B14F-4D97-AF65-F5344CB8AC3E}">
        <p14:creationId xmlns:p14="http://schemas.microsoft.com/office/powerpoint/2010/main" val="271801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5105400" cy="609600"/>
          </a:xfrm>
        </p:spPr>
        <p:txBody>
          <a:bodyPr>
            <a:normAutofit fontScale="90000"/>
          </a:bodyPr>
          <a:lstStyle/>
          <a:p>
            <a:r>
              <a:rPr lang="en-US" b="1" i="1" u="sng" dirty="0">
                <a:solidFill>
                  <a:srgbClr val="FF0000"/>
                </a:solidFill>
                <a:effectLst>
                  <a:outerShdw blurRad="38100" dist="38100" dir="2700000" algn="tl">
                    <a:srgbClr val="000000">
                      <a:alpha val="43137"/>
                    </a:srgbClr>
                  </a:outerShdw>
                </a:effectLst>
              </a:rPr>
              <a:t>1. Abstract</a:t>
            </a:r>
          </a:p>
        </p:txBody>
      </p:sp>
      <p:sp>
        <p:nvSpPr>
          <p:cNvPr id="3" name="Content Placeholder 2"/>
          <p:cNvSpPr>
            <a:spLocks noGrp="1"/>
          </p:cNvSpPr>
          <p:nvPr>
            <p:ph idx="1"/>
          </p:nvPr>
        </p:nvSpPr>
        <p:spPr>
          <a:xfrm>
            <a:off x="457200" y="1676401"/>
            <a:ext cx="8229600" cy="3810000"/>
          </a:xfrm>
        </p:spPr>
        <p:txBody>
          <a:bodyPr>
            <a:norm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Due to cashless transaction, every people use ATM card and Credit card for transaction, so fraud can also be increased.</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Billions of dollars of loss are caused every year by fraudulent credit card transactions.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 design of efficient fraud detection algorithms is key for reducing these losses, and more and more algorithms rely on advanced machine learning techniques to assist fraud investigators.</a:t>
            </a:r>
          </a:p>
        </p:txBody>
      </p:sp>
    </p:spTree>
    <p:extLst>
      <p:ext uri="{BB962C8B-B14F-4D97-AF65-F5344CB8AC3E}">
        <p14:creationId xmlns:p14="http://schemas.microsoft.com/office/powerpoint/2010/main" val="340109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315200" cy="914400"/>
          </a:xfrm>
        </p:spPr>
        <p:txBody>
          <a:bodyPr>
            <a:normAutofit/>
          </a:bodyPr>
          <a:lstStyle/>
          <a:p>
            <a:r>
              <a:rPr lang="en-US" b="1" i="1" u="sng" dirty="0">
                <a:solidFill>
                  <a:srgbClr val="FF0000"/>
                </a:solidFill>
                <a:effectLst>
                  <a:outerShdw blurRad="38100" dist="38100" dir="2700000" algn="tl">
                    <a:srgbClr val="000000">
                      <a:alpha val="43137"/>
                    </a:srgbClr>
                  </a:outerShdw>
                </a:effectLst>
              </a:rPr>
              <a:t>2. Introduction</a:t>
            </a:r>
          </a:p>
        </p:txBody>
      </p:sp>
      <p:sp>
        <p:nvSpPr>
          <p:cNvPr id="3" name="Content Placeholder 2"/>
          <p:cNvSpPr>
            <a:spLocks noGrp="1"/>
          </p:cNvSpPr>
          <p:nvPr>
            <p:ph idx="1"/>
          </p:nvPr>
        </p:nvSpPr>
        <p:spPr>
          <a:xfrm>
            <a:off x="304800" y="2133600"/>
            <a:ext cx="8153400" cy="3200400"/>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The online shopping is growing day by day. Credit cards are used for purchasing goods and services with the help of virtual card and physical card where as virtual card for online transaction and physical card for offline transaction.</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In a physical-card based purchase, the cardholder presents his card physically to a merchant for making a payment. If the cardholder does not realize the loss of card, it can lead to a substantial financial loss to the credit card company. In online payment mode, attackers only need little information for doing fraudulent transaction (secure code, card number, expiration date etc.,) </a:t>
            </a:r>
          </a:p>
        </p:txBody>
      </p:sp>
    </p:spTree>
    <p:extLst>
      <p:ext uri="{BB962C8B-B14F-4D97-AF65-F5344CB8AC3E}">
        <p14:creationId xmlns:p14="http://schemas.microsoft.com/office/powerpoint/2010/main" val="3436423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001001" cy="457200"/>
          </a:xfrm>
        </p:spPr>
        <p:txBody>
          <a:bodyPr>
            <a:normAutofit fontScale="90000"/>
          </a:bodyPr>
          <a:lstStyle/>
          <a:p>
            <a:r>
              <a:rPr lang="en-US" b="1" i="1" u="sng" dirty="0">
                <a:solidFill>
                  <a:srgbClr val="FF0000"/>
                </a:solidFill>
                <a:effectLst>
                  <a:outerShdw blurRad="38100" dist="38100" dir="2700000" algn="tl">
                    <a:srgbClr val="000000">
                      <a:alpha val="43137"/>
                    </a:srgbClr>
                  </a:outerShdw>
                </a:effectLst>
              </a:rPr>
              <a:t>3. Problem Statement</a:t>
            </a:r>
          </a:p>
        </p:txBody>
      </p:sp>
      <p:sp>
        <p:nvSpPr>
          <p:cNvPr id="3" name="Content Placeholder 2"/>
          <p:cNvSpPr>
            <a:spLocks noGrp="1"/>
          </p:cNvSpPr>
          <p:nvPr>
            <p:ph idx="1"/>
          </p:nvPr>
        </p:nvSpPr>
        <p:spPr>
          <a:xfrm>
            <a:off x="609598" y="2160590"/>
            <a:ext cx="7467601" cy="3880773"/>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Credit card fraud stands as major problem for world wide financial institutions. Annual lost due to it scales to billions of dollars.</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We can observe this from many financial reports. Such as (Bhattacharya et al., 2011)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annual online fraud report by cyber source shows that estimated loss due to online fraud is $4 billion for 2008 which is 11% increase than $3.6 billion loss in 2007 and in 2006, fraud in United Kingdom alone was estimated to be $535 million in 2007 and now costing around 13.9 billion a year (Mahdi et al., 2010).</a:t>
            </a:r>
          </a:p>
        </p:txBody>
      </p:sp>
    </p:spTree>
    <p:extLst>
      <p:ext uri="{BB962C8B-B14F-4D97-AF65-F5344CB8AC3E}">
        <p14:creationId xmlns:p14="http://schemas.microsoft.com/office/powerpoint/2010/main" val="413086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91401" cy="762000"/>
          </a:xfrm>
        </p:spPr>
        <p:txBody>
          <a:bodyPr>
            <a:normAutofit/>
          </a:bodyPr>
          <a:lstStyle/>
          <a:p>
            <a:r>
              <a:rPr lang="en-US" b="1" i="1" u="sng" dirty="0">
                <a:solidFill>
                  <a:srgbClr val="FF0000"/>
                </a:solidFill>
                <a:effectLst>
                  <a:outerShdw blurRad="38100" dist="38100" dir="2700000" algn="tl">
                    <a:srgbClr val="000000">
                      <a:alpha val="43137"/>
                    </a:srgbClr>
                  </a:outerShdw>
                </a:effectLst>
              </a:rPr>
              <a:t>3.1. Fraud Detection</a:t>
            </a:r>
          </a:p>
        </p:txBody>
      </p:sp>
      <p:sp>
        <p:nvSpPr>
          <p:cNvPr id="3" name="Content Placeholder 2"/>
          <p:cNvSpPr>
            <a:spLocks noGrp="1"/>
          </p:cNvSpPr>
          <p:nvPr>
            <p:ph idx="1"/>
          </p:nvPr>
        </p:nvSpPr>
        <p:spPr>
          <a:xfrm>
            <a:off x="609598" y="2160590"/>
            <a:ext cx="7620001" cy="3880773"/>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Fraud detection is a topic which is applicable to many industries including banking and financial sectors, insurances, government agencies and low enforcement and more. Through the use of sophisticated use of data mining tools, millions of transactions can be searched to spot patterns and detect fraudulent transaction.</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Fraud detection is process of identifying fraudulent transaction.</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Credit card fraud detection technic used to recognize fraudulent credit card transactions so that customers are not charged for items that they did not purchase.</a:t>
            </a:r>
          </a:p>
        </p:txBody>
      </p:sp>
    </p:spTree>
    <p:extLst>
      <p:ext uri="{BB962C8B-B14F-4D97-AF65-F5344CB8AC3E}">
        <p14:creationId xmlns:p14="http://schemas.microsoft.com/office/powerpoint/2010/main" val="151974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467601" cy="838200"/>
          </a:xfrm>
        </p:spPr>
        <p:txBody>
          <a:bodyPr/>
          <a:lstStyle/>
          <a:p>
            <a:r>
              <a:rPr lang="en-US" b="1" i="1" u="sng" dirty="0">
                <a:solidFill>
                  <a:srgbClr val="FF0000"/>
                </a:solidFill>
                <a:effectLst>
                  <a:outerShdw blurRad="38100" dist="38100" dir="2700000" algn="tl">
                    <a:srgbClr val="000000">
                      <a:alpha val="43137"/>
                    </a:srgbClr>
                  </a:outerShdw>
                </a:effectLst>
              </a:rPr>
              <a:t>3.2. Fraud Detection Process </a:t>
            </a:r>
          </a:p>
        </p:txBody>
      </p:sp>
      <p:pic>
        <p:nvPicPr>
          <p:cNvPr id="11" name="Content Placeholder 10">
            <a:extLst>
              <a:ext uri="{FF2B5EF4-FFF2-40B4-BE49-F238E27FC236}">
                <a16:creationId xmlns:a16="http://schemas.microsoft.com/office/drawing/2014/main" id="{B0180511-3E0F-497F-848F-7C80E7D3D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000" y="2160588"/>
            <a:ext cx="7052199" cy="3881437"/>
          </a:xfrm>
        </p:spPr>
      </p:pic>
    </p:spTree>
    <p:extLst>
      <p:ext uri="{BB962C8B-B14F-4D97-AF65-F5344CB8AC3E}">
        <p14:creationId xmlns:p14="http://schemas.microsoft.com/office/powerpoint/2010/main" val="23335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457200"/>
            <a:ext cx="7848601" cy="914400"/>
          </a:xfrm>
        </p:spPr>
        <p:txBody>
          <a:bodyPr/>
          <a:lstStyle/>
          <a:p>
            <a:r>
              <a:rPr lang="en-US" b="1" i="1" u="sng" dirty="0">
                <a:solidFill>
                  <a:srgbClr val="FF0000"/>
                </a:solidFill>
                <a:effectLst>
                  <a:outerShdw blurRad="38100" dist="38100" dir="2700000" algn="tl">
                    <a:srgbClr val="000000">
                      <a:alpha val="43137"/>
                    </a:srgbClr>
                  </a:outerShdw>
                </a:effectLst>
              </a:rPr>
              <a:t>4. Technologies Used</a:t>
            </a:r>
          </a:p>
        </p:txBody>
      </p:sp>
      <p:sp>
        <p:nvSpPr>
          <p:cNvPr id="3" name="Content Placeholder 2"/>
          <p:cNvSpPr>
            <a:spLocks noGrp="1"/>
          </p:cNvSpPr>
          <p:nvPr>
            <p:ph idx="1"/>
          </p:nvPr>
        </p:nvSpPr>
        <p:spPr>
          <a:xfrm>
            <a:off x="609599" y="1981200"/>
            <a:ext cx="7620001" cy="3880773"/>
          </a:xfrm>
        </p:spPr>
        <p:txBody>
          <a:bodyPr>
            <a:normAutofit/>
          </a:bodyPr>
          <a:lstStyle/>
          <a:p>
            <a:pPr marL="0" indent="0">
              <a:buNone/>
            </a:pPr>
            <a:r>
              <a:rPr lang="en-US" sz="2000" b="1" u="sng"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 Machine Learning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Machine learning is the scientific study of algorithms and static models that computer systems use in order to perform a specific task effectively without using the explicit instruction, relaying on patterns and interface instead.</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Machine learning algorithms build a mathematical model based on a sample data, known as training data in order to make prediction and decisions.</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Machine learning algorithms are used in email filtering, face recognition, etc.</a:t>
            </a:r>
          </a:p>
        </p:txBody>
      </p:sp>
    </p:spTree>
    <p:extLst>
      <p:ext uri="{BB962C8B-B14F-4D97-AF65-F5344CB8AC3E}">
        <p14:creationId xmlns:p14="http://schemas.microsoft.com/office/powerpoint/2010/main" val="276054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1" cy="914400"/>
          </a:xfrm>
        </p:spPr>
        <p:txBody>
          <a:bodyPr>
            <a:normAutofit/>
          </a:bodyPr>
          <a:lstStyle/>
          <a:p>
            <a:r>
              <a:rPr lang="en-US" b="1" i="1" u="sng" dirty="0">
                <a:solidFill>
                  <a:srgbClr val="FF0000"/>
                </a:solidFill>
                <a:effectLst>
                  <a:outerShdw blurRad="38100" dist="38100" dir="2700000" algn="tl">
                    <a:srgbClr val="000000">
                      <a:alpha val="43137"/>
                    </a:srgbClr>
                  </a:outerShdw>
                </a:effectLst>
              </a:rPr>
              <a:t>Types of Machine Learning Algorithm</a:t>
            </a:r>
          </a:p>
        </p:txBody>
      </p:sp>
      <p:pic>
        <p:nvPicPr>
          <p:cNvPr id="5" name="Content Placeholder 4">
            <a:extLst>
              <a:ext uri="{FF2B5EF4-FFF2-40B4-BE49-F238E27FC236}">
                <a16:creationId xmlns:a16="http://schemas.microsoft.com/office/drawing/2014/main" id="{09C16B59-999C-42E3-B6BB-6F4AADD8A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574" y="1828800"/>
            <a:ext cx="7977625" cy="4515114"/>
          </a:xfrm>
        </p:spPr>
      </p:pic>
    </p:spTree>
    <p:extLst>
      <p:ext uri="{BB962C8B-B14F-4D97-AF65-F5344CB8AC3E}">
        <p14:creationId xmlns:p14="http://schemas.microsoft.com/office/powerpoint/2010/main" val="18827052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585</TotalTime>
  <Words>1387</Words>
  <Application>Microsoft Office PowerPoint</Application>
  <PresentationFormat>On-screen Show (4:3)</PresentationFormat>
  <Paragraphs>100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Bahnschrift Condensed</vt:lpstr>
      <vt:lpstr>Calibri</vt:lpstr>
      <vt:lpstr>Times New Roman</vt:lpstr>
      <vt:lpstr>Trebuchet MS</vt:lpstr>
      <vt:lpstr>Wingdings</vt:lpstr>
      <vt:lpstr>Wingdings 3</vt:lpstr>
      <vt:lpstr>Facet</vt:lpstr>
      <vt:lpstr>PowerPoint Presentation</vt:lpstr>
      <vt:lpstr>Table of Contents</vt:lpstr>
      <vt:lpstr>1. Abstract</vt:lpstr>
      <vt:lpstr>2. Introduction</vt:lpstr>
      <vt:lpstr>3. Problem Statement</vt:lpstr>
      <vt:lpstr>3.1. Fraud Detection</vt:lpstr>
      <vt:lpstr>3.2. Fraud Detection Process </vt:lpstr>
      <vt:lpstr>4. Technologies Used</vt:lpstr>
      <vt:lpstr>Types of Machine Learning Algorithm</vt:lpstr>
      <vt:lpstr>Supervised Learning </vt:lpstr>
      <vt:lpstr>Unsupervised learning </vt:lpstr>
      <vt:lpstr>Reinforcement Learning</vt:lpstr>
      <vt:lpstr>4.2. Algorithm used</vt:lpstr>
      <vt:lpstr>5. Modules</vt:lpstr>
      <vt:lpstr>6. Dataset for Credit Card Fraud Detection</vt:lpstr>
      <vt:lpstr>7. Data Flow Diagram</vt:lpstr>
      <vt:lpstr>Screenshot:</vt:lpstr>
      <vt:lpstr>Screenshot:</vt:lpstr>
      <vt:lpstr>Screenshot:</vt:lpstr>
      <vt:lpstr>9. Advantages</vt:lpstr>
      <vt:lpstr>10. 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ZORO</dc:creator>
  <cp:lastModifiedBy>Rahul Rajan</cp:lastModifiedBy>
  <cp:revision>29</cp:revision>
  <dcterms:created xsi:type="dcterms:W3CDTF">2021-07-11T13:50:42Z</dcterms:created>
  <dcterms:modified xsi:type="dcterms:W3CDTF">2021-07-13T04:06:16Z</dcterms:modified>
</cp:coreProperties>
</file>