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 id="2147483749" r:id="rId2"/>
    <p:sldMasterId id="2147483761" r:id="rId3"/>
  </p:sldMasterIdLst>
  <p:notesMasterIdLst>
    <p:notesMasterId r:id="rId147"/>
  </p:notesMasterIdLst>
  <p:handoutMasterIdLst>
    <p:handoutMasterId r:id="rId148"/>
  </p:handoutMasterIdLst>
  <p:sldIdLst>
    <p:sldId id="465" r:id="rId4"/>
    <p:sldId id="529" r:id="rId5"/>
    <p:sldId id="530" r:id="rId6"/>
    <p:sldId id="531" r:id="rId7"/>
    <p:sldId id="511" r:id="rId8"/>
    <p:sldId id="467" r:id="rId9"/>
    <p:sldId id="468" r:id="rId10"/>
    <p:sldId id="533" r:id="rId11"/>
    <p:sldId id="534" r:id="rId12"/>
    <p:sldId id="532" r:id="rId13"/>
    <p:sldId id="470" r:id="rId14"/>
    <p:sldId id="513" r:id="rId15"/>
    <p:sldId id="514" r:id="rId16"/>
    <p:sldId id="472" r:id="rId17"/>
    <p:sldId id="535" r:id="rId18"/>
    <p:sldId id="536" r:id="rId19"/>
    <p:sldId id="537" r:id="rId20"/>
    <p:sldId id="538" r:id="rId21"/>
    <p:sldId id="539" r:id="rId22"/>
    <p:sldId id="540" r:id="rId23"/>
    <p:sldId id="541" r:id="rId24"/>
    <p:sldId id="477" r:id="rId25"/>
    <p:sldId id="475" r:id="rId26"/>
    <p:sldId id="476" r:id="rId27"/>
    <p:sldId id="478" r:id="rId28"/>
    <p:sldId id="517" r:id="rId29"/>
    <p:sldId id="480" r:id="rId30"/>
    <p:sldId id="485" r:id="rId31"/>
    <p:sldId id="481" r:id="rId32"/>
    <p:sldId id="482" r:id="rId33"/>
    <p:sldId id="483" r:id="rId34"/>
    <p:sldId id="486" r:id="rId35"/>
    <p:sldId id="487" r:id="rId36"/>
    <p:sldId id="488" r:id="rId37"/>
    <p:sldId id="489" r:id="rId38"/>
    <p:sldId id="490" r:id="rId39"/>
    <p:sldId id="289" r:id="rId40"/>
    <p:sldId id="277" r:id="rId41"/>
    <p:sldId id="288" r:id="rId42"/>
    <p:sldId id="550" r:id="rId43"/>
    <p:sldId id="278" r:id="rId44"/>
    <p:sldId id="279" r:id="rId45"/>
    <p:sldId id="546" r:id="rId46"/>
    <p:sldId id="547" r:id="rId47"/>
    <p:sldId id="491" r:id="rId48"/>
    <p:sldId id="263" r:id="rId49"/>
    <p:sldId id="280" r:id="rId50"/>
    <p:sldId id="347" r:id="rId51"/>
    <p:sldId id="348" r:id="rId52"/>
    <p:sldId id="349" r:id="rId53"/>
    <p:sldId id="351" r:id="rId54"/>
    <p:sldId id="352" r:id="rId55"/>
    <p:sldId id="353" r:id="rId56"/>
    <p:sldId id="391" r:id="rId57"/>
    <p:sldId id="402" r:id="rId58"/>
    <p:sldId id="403" r:id="rId59"/>
    <p:sldId id="404" r:id="rId60"/>
    <p:sldId id="405" r:id="rId61"/>
    <p:sldId id="406" r:id="rId62"/>
    <p:sldId id="407" r:id="rId63"/>
    <p:sldId id="408" r:id="rId64"/>
    <p:sldId id="549" r:id="rId65"/>
    <p:sldId id="548" r:id="rId66"/>
    <p:sldId id="551" r:id="rId67"/>
    <p:sldId id="552" r:id="rId68"/>
    <p:sldId id="270" r:id="rId69"/>
    <p:sldId id="343" r:id="rId70"/>
    <p:sldId id="344" r:id="rId71"/>
    <p:sldId id="387" r:id="rId72"/>
    <p:sldId id="388" r:id="rId73"/>
    <p:sldId id="345" r:id="rId74"/>
    <p:sldId id="346" r:id="rId75"/>
    <p:sldId id="389" r:id="rId76"/>
    <p:sldId id="519" r:id="rId77"/>
    <p:sldId id="271" r:id="rId78"/>
    <p:sldId id="260" r:id="rId79"/>
    <p:sldId id="292" r:id="rId80"/>
    <p:sldId id="309" r:id="rId81"/>
    <p:sldId id="310" r:id="rId82"/>
    <p:sldId id="311" r:id="rId83"/>
    <p:sldId id="312" r:id="rId84"/>
    <p:sldId id="261" r:id="rId85"/>
    <p:sldId id="368" r:id="rId86"/>
    <p:sldId id="313" r:id="rId87"/>
    <p:sldId id="371" r:id="rId88"/>
    <p:sldId id="370" r:id="rId89"/>
    <p:sldId id="373" r:id="rId90"/>
    <p:sldId id="372" r:id="rId91"/>
    <p:sldId id="314" r:id="rId92"/>
    <p:sldId id="315" r:id="rId93"/>
    <p:sldId id="374" r:id="rId94"/>
    <p:sldId id="316" r:id="rId95"/>
    <p:sldId id="553" r:id="rId96"/>
    <p:sldId id="542" r:id="rId97"/>
    <p:sldId id="543" r:id="rId98"/>
    <p:sldId id="544" r:id="rId99"/>
    <p:sldId id="545" r:id="rId100"/>
    <p:sldId id="282" r:id="rId101"/>
    <p:sldId id="283" r:id="rId102"/>
    <p:sldId id="521" r:id="rId103"/>
    <p:sldId id="522" r:id="rId104"/>
    <p:sldId id="330" r:id="rId105"/>
    <p:sldId id="426" r:id="rId106"/>
    <p:sldId id="428" r:id="rId107"/>
    <p:sldId id="524" r:id="rId108"/>
    <p:sldId id="471" r:id="rId109"/>
    <p:sldId id="427" r:id="rId110"/>
    <p:sldId id="431" r:id="rId111"/>
    <p:sldId id="448" r:id="rId112"/>
    <p:sldId id="449" r:id="rId113"/>
    <p:sldId id="450" r:id="rId114"/>
    <p:sldId id="432" r:id="rId115"/>
    <p:sldId id="460" r:id="rId116"/>
    <p:sldId id="461" r:id="rId117"/>
    <p:sldId id="462" r:id="rId118"/>
    <p:sldId id="463" r:id="rId119"/>
    <p:sldId id="464" r:id="rId120"/>
    <p:sldId id="525" r:id="rId121"/>
    <p:sldId id="526" r:id="rId122"/>
    <p:sldId id="527" r:id="rId123"/>
    <p:sldId id="528" r:id="rId124"/>
    <p:sldId id="433" r:id="rId125"/>
    <p:sldId id="434" r:id="rId126"/>
    <p:sldId id="435" r:id="rId127"/>
    <p:sldId id="436" r:id="rId128"/>
    <p:sldId id="458" r:id="rId129"/>
    <p:sldId id="437" r:id="rId130"/>
    <p:sldId id="438" r:id="rId131"/>
    <p:sldId id="439" r:id="rId132"/>
    <p:sldId id="440" r:id="rId133"/>
    <p:sldId id="441" r:id="rId134"/>
    <p:sldId id="443" r:id="rId135"/>
    <p:sldId id="442" r:id="rId136"/>
    <p:sldId id="444" r:id="rId137"/>
    <p:sldId id="417" r:id="rId138"/>
    <p:sldId id="366" r:id="rId139"/>
    <p:sldId id="455" r:id="rId140"/>
    <p:sldId id="451" r:id="rId141"/>
    <p:sldId id="456" r:id="rId142"/>
    <p:sldId id="457" r:id="rId143"/>
    <p:sldId id="452" r:id="rId144"/>
    <p:sldId id="453" r:id="rId145"/>
    <p:sldId id="378" r:id="rId146"/>
  </p:sldIdLst>
  <p:sldSz cx="9144000" cy="6858000" type="screen4x3"/>
  <p:notesSz cx="6858000" cy="9144000"/>
  <p:custShowLst>
    <p:custShow name="Custom Show 1" id="0">
      <p:sldLst/>
    </p:custShow>
  </p:custShowLst>
  <p:defaultTextStyle>
    <a:defPPr>
      <a:defRPr lang="en-CA"/>
    </a:defPPr>
    <a:lvl1pPr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1pPr>
    <a:lvl2pPr marL="4572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2pPr>
    <a:lvl3pPr marL="9144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3pPr>
    <a:lvl4pPr marL="13716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4pPr>
    <a:lvl5pPr marL="18288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5pPr>
    <a:lvl6pPr marL="22860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6pPr>
    <a:lvl7pPr marL="27432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7pPr>
    <a:lvl8pPr marL="32004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8pPr>
    <a:lvl9pPr marL="36576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FF3300"/>
    <a:srgbClr val="00FFFF"/>
    <a:srgbClr val="66FF33"/>
    <a:srgbClr val="00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9DA36F-D30E-4D00-903E-580C44F381DB}" v="1303" dt="2021-08-02T15:04:33.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38" autoAdjust="0"/>
    <p:restoredTop sz="99642" autoAdjust="0"/>
  </p:normalViewPr>
  <p:slideViewPr>
    <p:cSldViewPr>
      <p:cViewPr varScale="1">
        <p:scale>
          <a:sx n="67" d="100"/>
          <a:sy n="67" d="100"/>
        </p:scale>
        <p:origin x="154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7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presProps" Target="presProps.xml"/><Relationship Id="rId5" Type="http://schemas.openxmlformats.org/officeDocument/2006/relationships/slide" Target="slides/slide2.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viewProps" Target="viewProps.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theme" Target="theme/theme1.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microsoft.com/office/2016/11/relationships/changesInfo" Target="changesInfos/changesInfo1.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microsoft.com/office/2015/10/relationships/revisionInfo" Target="revisionInfo.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in" userId="615f2bd4-4242-4e2d-b6c0-5df265c09226" providerId="ADAL" clId="{6F9DA36F-D30E-4D00-903E-580C44F381DB}"/>
    <pc:docChg chg="undo redo custSel addSld delSld modSld sldOrd">
      <pc:chgData name="ajain" userId="615f2bd4-4242-4e2d-b6c0-5df265c09226" providerId="ADAL" clId="{6F9DA36F-D30E-4D00-903E-580C44F381DB}" dt="2021-08-03T05:28:21.947" v="3162" actId="729"/>
      <pc:docMkLst>
        <pc:docMk/>
      </pc:docMkLst>
      <pc:sldChg chg="del">
        <pc:chgData name="ajain" userId="615f2bd4-4242-4e2d-b6c0-5df265c09226" providerId="ADAL" clId="{6F9DA36F-D30E-4D00-903E-580C44F381DB}" dt="2021-07-28T05:42:07.708" v="891" actId="2696"/>
        <pc:sldMkLst>
          <pc:docMk/>
          <pc:sldMk cId="0" sldId="256"/>
        </pc:sldMkLst>
      </pc:sldChg>
      <pc:sldChg chg="addSp modSp del mod">
        <pc:chgData name="ajain" userId="615f2bd4-4242-4e2d-b6c0-5df265c09226" providerId="ADAL" clId="{6F9DA36F-D30E-4D00-903E-580C44F381DB}" dt="2021-07-28T05:58:28.991" v="1075" actId="2696"/>
        <pc:sldMkLst>
          <pc:docMk/>
          <pc:sldMk cId="0" sldId="258"/>
        </pc:sldMkLst>
        <pc:spChg chg="add mod">
          <ac:chgData name="ajain" userId="615f2bd4-4242-4e2d-b6c0-5df265c09226" providerId="ADAL" clId="{6F9DA36F-D30E-4D00-903E-580C44F381DB}" dt="2021-07-28T05:44:38.878" v="907" actId="14100"/>
          <ac:spMkLst>
            <pc:docMk/>
            <pc:sldMk cId="0" sldId="258"/>
            <ac:spMk id="17" creationId="{760D1D03-2F7B-478D-9F06-82D0418F11B2}"/>
          </ac:spMkLst>
        </pc:spChg>
        <pc:spChg chg="mod">
          <ac:chgData name="ajain" userId="615f2bd4-4242-4e2d-b6c0-5df265c09226" providerId="ADAL" clId="{6F9DA36F-D30E-4D00-903E-580C44F381DB}" dt="2021-07-28T05:42:51.418" v="894" actId="27636"/>
          <ac:spMkLst>
            <pc:docMk/>
            <pc:sldMk cId="0" sldId="258"/>
            <ac:spMk id="10242" creationId="{3BBADD55-DDCF-42F5-8F05-DC491CC18395}"/>
          </ac:spMkLst>
        </pc:spChg>
        <pc:spChg chg="mod">
          <ac:chgData name="ajain" userId="615f2bd4-4242-4e2d-b6c0-5df265c09226" providerId="ADAL" clId="{6F9DA36F-D30E-4D00-903E-580C44F381DB}" dt="2021-07-28T05:43:02.133" v="895" actId="21"/>
          <ac:spMkLst>
            <pc:docMk/>
            <pc:sldMk cId="0" sldId="258"/>
            <ac:spMk id="10243" creationId="{77AED5BA-416E-439C-96DE-4E6662193C07}"/>
          </ac:spMkLst>
        </pc:spChg>
      </pc:sldChg>
      <pc:sldChg chg="add modTransition">
        <pc:chgData name="ajain" userId="615f2bd4-4242-4e2d-b6c0-5df265c09226" providerId="ADAL" clId="{6F9DA36F-D30E-4D00-903E-580C44F381DB}" dt="2021-07-22T12:04:53.434" v="501"/>
        <pc:sldMkLst>
          <pc:docMk/>
          <pc:sldMk cId="0" sldId="260"/>
        </pc:sldMkLst>
      </pc:sldChg>
      <pc:sldChg chg="modSp add mod modTransition">
        <pc:chgData name="ajain" userId="615f2bd4-4242-4e2d-b6c0-5df265c09226" providerId="ADAL" clId="{6F9DA36F-D30E-4D00-903E-580C44F381DB}" dt="2021-07-22T12:15:05.909" v="510" actId="20577"/>
        <pc:sldMkLst>
          <pc:docMk/>
          <pc:sldMk cId="0" sldId="261"/>
        </pc:sldMkLst>
        <pc:spChg chg="mod">
          <ac:chgData name="ajain" userId="615f2bd4-4242-4e2d-b6c0-5df265c09226" providerId="ADAL" clId="{6F9DA36F-D30E-4D00-903E-580C44F381DB}" dt="2021-07-22T12:15:05.909" v="510" actId="20577"/>
          <ac:spMkLst>
            <pc:docMk/>
            <pc:sldMk cId="0" sldId="261"/>
            <ac:spMk id="25602" creationId="{75C1AABD-9DD5-4811-B0A1-D20B15D15D2E}"/>
          </ac:spMkLst>
        </pc:spChg>
        <pc:spChg chg="mod">
          <ac:chgData name="ajain" userId="615f2bd4-4242-4e2d-b6c0-5df265c09226" providerId="ADAL" clId="{6F9DA36F-D30E-4D00-903E-580C44F381DB}" dt="2021-07-22T12:09:59.358" v="507" actId="27636"/>
          <ac:spMkLst>
            <pc:docMk/>
            <pc:sldMk cId="0" sldId="261"/>
            <ac:spMk id="25603" creationId="{FF9C1EB5-41DF-434A-989B-CF5CF8573B85}"/>
          </ac:spMkLst>
        </pc:spChg>
      </pc:sldChg>
      <pc:sldChg chg="modSp mod">
        <pc:chgData name="ajain" userId="615f2bd4-4242-4e2d-b6c0-5df265c09226" providerId="ADAL" clId="{6F9DA36F-D30E-4D00-903E-580C44F381DB}" dt="2021-07-22T12:00:54.403" v="490" actId="27636"/>
        <pc:sldMkLst>
          <pc:docMk/>
          <pc:sldMk cId="0" sldId="263"/>
        </pc:sldMkLst>
        <pc:spChg chg="mod">
          <ac:chgData name="ajain" userId="615f2bd4-4242-4e2d-b6c0-5df265c09226" providerId="ADAL" clId="{6F9DA36F-D30E-4D00-903E-580C44F381DB}" dt="2021-07-22T12:00:54.403" v="490" actId="27636"/>
          <ac:spMkLst>
            <pc:docMk/>
            <pc:sldMk cId="0" sldId="263"/>
            <ac:spMk id="33794" creationId="{06C8F08A-9185-4887-8DEA-6D1C8EED74C2}"/>
          </ac:spMkLst>
        </pc:spChg>
      </pc:sldChg>
      <pc:sldChg chg="modSp mod">
        <pc:chgData name="ajain" userId="615f2bd4-4242-4e2d-b6c0-5df265c09226" providerId="ADAL" clId="{6F9DA36F-D30E-4D00-903E-580C44F381DB}" dt="2021-07-22T12:01:38.752" v="494" actId="20577"/>
        <pc:sldMkLst>
          <pc:docMk/>
          <pc:sldMk cId="0" sldId="270"/>
        </pc:sldMkLst>
        <pc:spChg chg="mod">
          <ac:chgData name="ajain" userId="615f2bd4-4242-4e2d-b6c0-5df265c09226" providerId="ADAL" clId="{6F9DA36F-D30E-4D00-903E-580C44F381DB}" dt="2021-07-22T12:01:38.752" v="494" actId="20577"/>
          <ac:spMkLst>
            <pc:docMk/>
            <pc:sldMk cId="0" sldId="270"/>
            <ac:spMk id="35842" creationId="{7BCE864B-D56C-4615-BD11-0EFDC2C4FC0F}"/>
          </ac:spMkLst>
        </pc:spChg>
      </pc:sldChg>
      <pc:sldChg chg="modSp mod">
        <pc:chgData name="ajain" userId="615f2bd4-4242-4e2d-b6c0-5df265c09226" providerId="ADAL" clId="{6F9DA36F-D30E-4D00-903E-580C44F381DB}" dt="2021-07-22T11:55:59.525" v="468" actId="27636"/>
        <pc:sldMkLst>
          <pc:docMk/>
          <pc:sldMk cId="0" sldId="277"/>
        </pc:sldMkLst>
        <pc:spChg chg="mod">
          <ac:chgData name="ajain" userId="615f2bd4-4242-4e2d-b6c0-5df265c09226" providerId="ADAL" clId="{6F9DA36F-D30E-4D00-903E-580C44F381DB}" dt="2021-07-22T11:55:59.525" v="468" actId="27636"/>
          <ac:spMkLst>
            <pc:docMk/>
            <pc:sldMk cId="0" sldId="277"/>
            <ac:spMk id="16386" creationId="{D2975D5F-6461-4854-ADB2-88A7F5E60A09}"/>
          </ac:spMkLst>
        </pc:spChg>
      </pc:sldChg>
      <pc:sldChg chg="modSp mod">
        <pc:chgData name="ajain" userId="615f2bd4-4242-4e2d-b6c0-5df265c09226" providerId="ADAL" clId="{6F9DA36F-D30E-4D00-903E-580C44F381DB}" dt="2021-07-22T11:55:59.584" v="469" actId="27636"/>
        <pc:sldMkLst>
          <pc:docMk/>
          <pc:sldMk cId="0" sldId="278"/>
        </pc:sldMkLst>
        <pc:spChg chg="mod">
          <ac:chgData name="ajain" userId="615f2bd4-4242-4e2d-b6c0-5df265c09226" providerId="ADAL" clId="{6F9DA36F-D30E-4D00-903E-580C44F381DB}" dt="2021-07-22T11:55:59.584" v="469" actId="27636"/>
          <ac:spMkLst>
            <pc:docMk/>
            <pc:sldMk cId="0" sldId="278"/>
            <ac:spMk id="18434" creationId="{1F5F1B42-86BF-4FA2-9895-344B8BB1DB46}"/>
          </ac:spMkLst>
        </pc:spChg>
      </pc:sldChg>
      <pc:sldChg chg="modSp mod">
        <pc:chgData name="ajain" userId="615f2bd4-4242-4e2d-b6c0-5df265c09226" providerId="ADAL" clId="{6F9DA36F-D30E-4D00-903E-580C44F381DB}" dt="2021-07-22T11:55:59.603" v="470" actId="27636"/>
        <pc:sldMkLst>
          <pc:docMk/>
          <pc:sldMk cId="0" sldId="279"/>
        </pc:sldMkLst>
        <pc:spChg chg="mod">
          <ac:chgData name="ajain" userId="615f2bd4-4242-4e2d-b6c0-5df265c09226" providerId="ADAL" clId="{6F9DA36F-D30E-4D00-903E-580C44F381DB}" dt="2021-07-22T11:55:59.603" v="470" actId="27636"/>
          <ac:spMkLst>
            <pc:docMk/>
            <pc:sldMk cId="0" sldId="279"/>
            <ac:spMk id="19458" creationId="{B9C5478B-0F98-4AAC-AC72-B8F9917BBD08}"/>
          </ac:spMkLst>
        </pc:spChg>
      </pc:sldChg>
      <pc:sldChg chg="delSp modSp mod">
        <pc:chgData name="ajain" userId="615f2bd4-4242-4e2d-b6c0-5df265c09226" providerId="ADAL" clId="{6F9DA36F-D30E-4D00-903E-580C44F381DB}" dt="2021-07-26T17:48:19.593" v="738" actId="478"/>
        <pc:sldMkLst>
          <pc:docMk/>
          <pc:sldMk cId="0" sldId="282"/>
        </pc:sldMkLst>
        <pc:spChg chg="del mod">
          <ac:chgData name="ajain" userId="615f2bd4-4242-4e2d-b6c0-5df265c09226" providerId="ADAL" clId="{6F9DA36F-D30E-4D00-903E-580C44F381DB}" dt="2021-07-26T17:48:19.593" v="738" actId="478"/>
          <ac:spMkLst>
            <pc:docMk/>
            <pc:sldMk cId="0" sldId="282"/>
            <ac:spMk id="4" creationId="{11181059-7180-420B-8F11-2C152567E379}"/>
          </ac:spMkLst>
        </pc:spChg>
        <pc:spChg chg="mod">
          <ac:chgData name="ajain" userId="615f2bd4-4242-4e2d-b6c0-5df265c09226" providerId="ADAL" clId="{6F9DA36F-D30E-4D00-903E-580C44F381DB}" dt="2021-07-26T17:44:27.139" v="673" actId="27636"/>
          <ac:spMkLst>
            <pc:docMk/>
            <pc:sldMk cId="0" sldId="282"/>
            <ac:spMk id="106498" creationId="{D4C304AA-1D37-47D2-920C-C4C1FE0343F3}"/>
          </ac:spMkLst>
        </pc:spChg>
      </pc:sldChg>
      <pc:sldChg chg="modSp mod">
        <pc:chgData name="ajain" userId="615f2bd4-4242-4e2d-b6c0-5df265c09226" providerId="ADAL" clId="{6F9DA36F-D30E-4D00-903E-580C44F381DB}" dt="2021-08-02T15:03:04.043" v="2983" actId="20577"/>
        <pc:sldMkLst>
          <pc:docMk/>
          <pc:sldMk cId="0" sldId="283"/>
        </pc:sldMkLst>
        <pc:spChg chg="mod">
          <ac:chgData name="ajain" userId="615f2bd4-4242-4e2d-b6c0-5df265c09226" providerId="ADAL" clId="{6F9DA36F-D30E-4D00-903E-580C44F381DB}" dt="2021-07-26T17:51:14.357" v="783" actId="20577"/>
          <ac:spMkLst>
            <pc:docMk/>
            <pc:sldMk cId="0" sldId="283"/>
            <ac:spMk id="4" creationId="{0471E187-40C3-4D9D-9617-44B440771323}"/>
          </ac:spMkLst>
        </pc:spChg>
        <pc:spChg chg="mod">
          <ac:chgData name="ajain" userId="615f2bd4-4242-4e2d-b6c0-5df265c09226" providerId="ADAL" clId="{6F9DA36F-D30E-4D00-903E-580C44F381DB}" dt="2021-07-26T17:50:52.328" v="747" actId="27636"/>
          <ac:spMkLst>
            <pc:docMk/>
            <pc:sldMk cId="0" sldId="283"/>
            <ac:spMk id="107522" creationId="{EC98977C-84AE-42EF-8236-24B40CC07929}"/>
          </ac:spMkLst>
        </pc:spChg>
        <pc:spChg chg="mod">
          <ac:chgData name="ajain" userId="615f2bd4-4242-4e2d-b6c0-5df265c09226" providerId="ADAL" clId="{6F9DA36F-D30E-4D00-903E-580C44F381DB}" dt="2021-08-02T15:03:04.043" v="2983" actId="20577"/>
          <ac:spMkLst>
            <pc:docMk/>
            <pc:sldMk cId="0" sldId="283"/>
            <ac:spMk id="107523" creationId="{39D5B21D-F2AB-4C81-9148-3D1E505F3FCD}"/>
          </ac:spMkLst>
        </pc:spChg>
      </pc:sldChg>
      <pc:sldChg chg="modSp">
        <pc:chgData name="ajain" userId="615f2bd4-4242-4e2d-b6c0-5df265c09226" providerId="ADAL" clId="{6F9DA36F-D30E-4D00-903E-580C44F381DB}" dt="2021-07-22T11:54:29.093" v="466" actId="14100"/>
        <pc:sldMkLst>
          <pc:docMk/>
          <pc:sldMk cId="0" sldId="289"/>
        </pc:sldMkLst>
        <pc:picChg chg="mod">
          <ac:chgData name="ajain" userId="615f2bd4-4242-4e2d-b6c0-5df265c09226" providerId="ADAL" clId="{6F9DA36F-D30E-4D00-903E-580C44F381DB}" dt="2021-07-22T11:54:29.093" v="466" actId="14100"/>
          <ac:picMkLst>
            <pc:docMk/>
            <pc:sldMk cId="0" sldId="289"/>
            <ac:picMk id="9220" creationId="{3F264FC5-CF71-414C-A5A9-0B30B1F7CF10}"/>
          </ac:picMkLst>
        </pc:picChg>
        <pc:picChg chg="mod">
          <ac:chgData name="ajain" userId="615f2bd4-4242-4e2d-b6c0-5df265c09226" providerId="ADAL" clId="{6F9DA36F-D30E-4D00-903E-580C44F381DB}" dt="2021-07-22T11:54:24.821" v="465" actId="1076"/>
          <ac:picMkLst>
            <pc:docMk/>
            <pc:sldMk cId="0" sldId="289"/>
            <ac:picMk id="9221" creationId="{CAA30CB6-1A9E-485F-9585-6ED626100D78}"/>
          </ac:picMkLst>
        </pc:picChg>
      </pc:sldChg>
      <pc:sldChg chg="addSp delSp modSp add mod modTransition modClrScheme chgLayout">
        <pc:chgData name="ajain" userId="615f2bd4-4242-4e2d-b6c0-5df265c09226" providerId="ADAL" clId="{6F9DA36F-D30E-4D00-903E-580C44F381DB}" dt="2021-07-29T17:14:26.712" v="2667" actId="14100"/>
        <pc:sldMkLst>
          <pc:docMk/>
          <pc:sldMk cId="0" sldId="292"/>
        </pc:sldMkLst>
        <pc:spChg chg="mod">
          <ac:chgData name="ajain" userId="615f2bd4-4242-4e2d-b6c0-5df265c09226" providerId="ADAL" clId="{6F9DA36F-D30E-4D00-903E-580C44F381DB}" dt="2021-07-29T17:13:38.545" v="2664" actId="14100"/>
          <ac:spMkLst>
            <pc:docMk/>
            <pc:sldMk cId="0" sldId="292"/>
            <ac:spMk id="23554" creationId="{1C647A20-8F86-4E57-8DEE-B866487E47C5}"/>
          </ac:spMkLst>
        </pc:spChg>
        <pc:spChg chg="mod">
          <ac:chgData name="ajain" userId="615f2bd4-4242-4e2d-b6c0-5df265c09226" providerId="ADAL" clId="{6F9DA36F-D30E-4D00-903E-580C44F381DB}" dt="2021-07-29T17:14:26.712" v="2667" actId="14100"/>
          <ac:spMkLst>
            <pc:docMk/>
            <pc:sldMk cId="0" sldId="292"/>
            <ac:spMk id="23555" creationId="{358677AC-E27C-4AA4-8762-2D528C4E0471}"/>
          </ac:spMkLst>
        </pc:spChg>
        <pc:picChg chg="add del mod">
          <ac:chgData name="ajain" userId="615f2bd4-4242-4e2d-b6c0-5df265c09226" providerId="ADAL" clId="{6F9DA36F-D30E-4D00-903E-580C44F381DB}" dt="2021-07-29T17:13:00.111" v="2661" actId="14100"/>
          <ac:picMkLst>
            <pc:docMk/>
            <pc:sldMk cId="0" sldId="292"/>
            <ac:picMk id="23556" creationId="{8CE97214-037C-4320-A5C8-6AC9B935BD54}"/>
          </ac:picMkLst>
        </pc:picChg>
      </pc:sldChg>
      <pc:sldChg chg="modSp add del mod modTransition">
        <pc:chgData name="ajain" userId="615f2bd4-4242-4e2d-b6c0-5df265c09226" providerId="ADAL" clId="{6F9DA36F-D30E-4D00-903E-580C44F381DB}" dt="2021-07-22T12:09:19.062" v="505" actId="2696"/>
        <pc:sldMkLst>
          <pc:docMk/>
          <pc:sldMk cId="0" sldId="294"/>
        </pc:sldMkLst>
        <pc:spChg chg="mod">
          <ac:chgData name="ajain" userId="615f2bd4-4242-4e2d-b6c0-5df265c09226" providerId="ADAL" clId="{6F9DA36F-D30E-4D00-903E-580C44F381DB}" dt="2021-07-22T12:04:53.605" v="502" actId="27636"/>
          <ac:spMkLst>
            <pc:docMk/>
            <pc:sldMk cId="0" sldId="294"/>
            <ac:spMk id="24578" creationId="{D4BC273A-A641-4AB1-97BB-313B08D48015}"/>
          </ac:spMkLst>
        </pc:spChg>
      </pc:sldChg>
      <pc:sldChg chg="add del modTransition">
        <pc:chgData name="ajain" userId="615f2bd4-4242-4e2d-b6c0-5df265c09226" providerId="ADAL" clId="{6F9DA36F-D30E-4D00-903E-580C44F381DB}" dt="2021-07-22T12:05:27.229" v="503" actId="2696"/>
        <pc:sldMkLst>
          <pc:docMk/>
          <pc:sldMk cId="0" sldId="302"/>
        </pc:sldMkLst>
      </pc:sldChg>
      <pc:sldChg chg="addSp delSp modSp mod">
        <pc:chgData name="ajain" userId="615f2bd4-4242-4e2d-b6c0-5df265c09226" providerId="ADAL" clId="{6F9DA36F-D30E-4D00-903E-580C44F381DB}" dt="2021-07-29T17:17:23.606" v="2691" actId="478"/>
        <pc:sldMkLst>
          <pc:docMk/>
          <pc:sldMk cId="0" sldId="309"/>
        </pc:sldMkLst>
        <pc:spChg chg="mod">
          <ac:chgData name="ajain" userId="615f2bd4-4242-4e2d-b6c0-5df265c09226" providerId="ADAL" clId="{6F9DA36F-D30E-4D00-903E-580C44F381DB}" dt="2021-07-29T17:15:32.900" v="2685" actId="20577"/>
          <ac:spMkLst>
            <pc:docMk/>
            <pc:sldMk cId="0" sldId="309"/>
            <ac:spMk id="26" creationId="{760DFD00-C062-49DA-B402-8C75B56DE0BF}"/>
          </ac:spMkLst>
        </pc:spChg>
        <pc:spChg chg="mod">
          <ac:chgData name="ajain" userId="615f2bd4-4242-4e2d-b6c0-5df265c09226" providerId="ADAL" clId="{6F9DA36F-D30E-4D00-903E-580C44F381DB}" dt="2021-07-29T17:17:23.606" v="2691" actId="478"/>
          <ac:spMkLst>
            <pc:docMk/>
            <pc:sldMk cId="0" sldId="309"/>
            <ac:spMk id="4103" creationId="{8F42E3FB-B53E-445B-AC7E-33EC57F808E7}"/>
          </ac:spMkLst>
        </pc:spChg>
        <pc:spChg chg="mod">
          <ac:chgData name="ajain" userId="615f2bd4-4242-4e2d-b6c0-5df265c09226" providerId="ADAL" clId="{6F9DA36F-D30E-4D00-903E-580C44F381DB}" dt="2021-07-29T17:17:23.606" v="2691" actId="478"/>
          <ac:spMkLst>
            <pc:docMk/>
            <pc:sldMk cId="0" sldId="309"/>
            <ac:spMk id="4104" creationId="{86A08B2C-E773-41F4-8FBE-32DB5E0490CD}"/>
          </ac:spMkLst>
        </pc:spChg>
        <pc:spChg chg="mod">
          <ac:chgData name="ajain" userId="615f2bd4-4242-4e2d-b6c0-5df265c09226" providerId="ADAL" clId="{6F9DA36F-D30E-4D00-903E-580C44F381DB}" dt="2021-07-29T17:17:23.606" v="2691" actId="478"/>
          <ac:spMkLst>
            <pc:docMk/>
            <pc:sldMk cId="0" sldId="309"/>
            <ac:spMk id="4105" creationId="{F0B8C622-7960-4491-B22E-AD1D551939E8}"/>
          </ac:spMkLst>
        </pc:spChg>
        <pc:spChg chg="mod">
          <ac:chgData name="ajain" userId="615f2bd4-4242-4e2d-b6c0-5df265c09226" providerId="ADAL" clId="{6F9DA36F-D30E-4D00-903E-580C44F381DB}" dt="2021-07-29T17:17:23.606" v="2691" actId="478"/>
          <ac:spMkLst>
            <pc:docMk/>
            <pc:sldMk cId="0" sldId="309"/>
            <ac:spMk id="4106" creationId="{1637EF30-6DF1-4652-9F1C-17F7A8C5633E}"/>
          </ac:spMkLst>
        </pc:spChg>
        <pc:spChg chg="mod">
          <ac:chgData name="ajain" userId="615f2bd4-4242-4e2d-b6c0-5df265c09226" providerId="ADAL" clId="{6F9DA36F-D30E-4D00-903E-580C44F381DB}" dt="2021-07-29T17:17:23.606" v="2691" actId="478"/>
          <ac:spMkLst>
            <pc:docMk/>
            <pc:sldMk cId="0" sldId="309"/>
            <ac:spMk id="4107" creationId="{FC4906C0-8B0F-4747-B349-A77F35D56D3A}"/>
          </ac:spMkLst>
        </pc:spChg>
        <pc:spChg chg="mod">
          <ac:chgData name="ajain" userId="615f2bd4-4242-4e2d-b6c0-5df265c09226" providerId="ADAL" clId="{6F9DA36F-D30E-4D00-903E-580C44F381DB}" dt="2021-07-29T17:17:23.606" v="2691" actId="478"/>
          <ac:spMkLst>
            <pc:docMk/>
            <pc:sldMk cId="0" sldId="309"/>
            <ac:spMk id="4108" creationId="{C3649E90-20BD-4BEB-AF04-CEA3851E6CF8}"/>
          </ac:spMkLst>
        </pc:spChg>
        <pc:spChg chg="mod">
          <ac:chgData name="ajain" userId="615f2bd4-4242-4e2d-b6c0-5df265c09226" providerId="ADAL" clId="{6F9DA36F-D30E-4D00-903E-580C44F381DB}" dt="2021-07-29T17:17:23.606" v="2691" actId="478"/>
          <ac:spMkLst>
            <pc:docMk/>
            <pc:sldMk cId="0" sldId="309"/>
            <ac:spMk id="4109" creationId="{BEE507C5-879F-4EA0-A423-38EC88A492E0}"/>
          </ac:spMkLst>
        </pc:spChg>
        <pc:spChg chg="mod">
          <ac:chgData name="ajain" userId="615f2bd4-4242-4e2d-b6c0-5df265c09226" providerId="ADAL" clId="{6F9DA36F-D30E-4D00-903E-580C44F381DB}" dt="2021-07-29T17:17:23.606" v="2691" actId="478"/>
          <ac:spMkLst>
            <pc:docMk/>
            <pc:sldMk cId="0" sldId="309"/>
            <ac:spMk id="4110" creationId="{FA342BFA-1637-473A-8BC3-A515548C8724}"/>
          </ac:spMkLst>
        </pc:spChg>
        <pc:spChg chg="mod">
          <ac:chgData name="ajain" userId="615f2bd4-4242-4e2d-b6c0-5df265c09226" providerId="ADAL" clId="{6F9DA36F-D30E-4D00-903E-580C44F381DB}" dt="2021-07-29T17:17:23.606" v="2691" actId="478"/>
          <ac:spMkLst>
            <pc:docMk/>
            <pc:sldMk cId="0" sldId="309"/>
            <ac:spMk id="4111" creationId="{597F6CAF-B0A3-446E-B2B9-98AE6A8B68BB}"/>
          </ac:spMkLst>
        </pc:spChg>
        <pc:spChg chg="mod">
          <ac:chgData name="ajain" userId="615f2bd4-4242-4e2d-b6c0-5df265c09226" providerId="ADAL" clId="{6F9DA36F-D30E-4D00-903E-580C44F381DB}" dt="2021-07-29T17:17:23.606" v="2691" actId="478"/>
          <ac:spMkLst>
            <pc:docMk/>
            <pc:sldMk cId="0" sldId="309"/>
            <ac:spMk id="4112" creationId="{527B5A09-8A48-4228-8054-CEC267905CDF}"/>
          </ac:spMkLst>
        </pc:spChg>
        <pc:spChg chg="mod">
          <ac:chgData name="ajain" userId="615f2bd4-4242-4e2d-b6c0-5df265c09226" providerId="ADAL" clId="{6F9DA36F-D30E-4D00-903E-580C44F381DB}" dt="2021-07-29T17:17:23.606" v="2691" actId="478"/>
          <ac:spMkLst>
            <pc:docMk/>
            <pc:sldMk cId="0" sldId="309"/>
            <ac:spMk id="4115" creationId="{87F3F7D3-0F89-4C60-9942-C761A4490424}"/>
          </ac:spMkLst>
        </pc:spChg>
        <pc:spChg chg="mod">
          <ac:chgData name="ajain" userId="615f2bd4-4242-4e2d-b6c0-5df265c09226" providerId="ADAL" clId="{6F9DA36F-D30E-4D00-903E-580C44F381DB}" dt="2021-07-29T17:17:23.606" v="2691" actId="478"/>
          <ac:spMkLst>
            <pc:docMk/>
            <pc:sldMk cId="0" sldId="309"/>
            <ac:spMk id="4116" creationId="{B2CDA821-0912-47E0-92CF-FE304BB52331}"/>
          </ac:spMkLst>
        </pc:spChg>
        <pc:spChg chg="mod">
          <ac:chgData name="ajain" userId="615f2bd4-4242-4e2d-b6c0-5df265c09226" providerId="ADAL" clId="{6F9DA36F-D30E-4D00-903E-580C44F381DB}" dt="2021-07-29T17:17:23.606" v="2691" actId="478"/>
          <ac:spMkLst>
            <pc:docMk/>
            <pc:sldMk cId="0" sldId="309"/>
            <ac:spMk id="4117" creationId="{0ED6201B-5B5B-4FE7-85BB-6439631580E6}"/>
          </ac:spMkLst>
        </pc:spChg>
        <pc:spChg chg="mod">
          <ac:chgData name="ajain" userId="615f2bd4-4242-4e2d-b6c0-5df265c09226" providerId="ADAL" clId="{6F9DA36F-D30E-4D00-903E-580C44F381DB}" dt="2021-07-29T17:17:23.606" v="2691" actId="478"/>
          <ac:spMkLst>
            <pc:docMk/>
            <pc:sldMk cId="0" sldId="309"/>
            <ac:spMk id="4118" creationId="{7FCB8E5A-9AB2-4FBB-9A3D-9C699D8A95EB}"/>
          </ac:spMkLst>
        </pc:spChg>
        <pc:spChg chg="mod">
          <ac:chgData name="ajain" userId="615f2bd4-4242-4e2d-b6c0-5df265c09226" providerId="ADAL" clId="{6F9DA36F-D30E-4D00-903E-580C44F381DB}" dt="2021-07-29T17:17:23.606" v="2691" actId="478"/>
          <ac:spMkLst>
            <pc:docMk/>
            <pc:sldMk cId="0" sldId="309"/>
            <ac:spMk id="4119" creationId="{FDAC01F9-2341-402F-87E6-22243DF087DF}"/>
          </ac:spMkLst>
        </pc:spChg>
        <pc:spChg chg="mod">
          <ac:chgData name="ajain" userId="615f2bd4-4242-4e2d-b6c0-5df265c09226" providerId="ADAL" clId="{6F9DA36F-D30E-4D00-903E-580C44F381DB}" dt="2021-07-29T17:17:23.606" v="2691" actId="478"/>
          <ac:spMkLst>
            <pc:docMk/>
            <pc:sldMk cId="0" sldId="309"/>
            <ac:spMk id="4120" creationId="{7DBE053F-F024-4D7B-9499-E273356FE8B1}"/>
          </ac:spMkLst>
        </pc:spChg>
        <pc:spChg chg="add del">
          <ac:chgData name="ajain" userId="615f2bd4-4242-4e2d-b6c0-5df265c09226" providerId="ADAL" clId="{6F9DA36F-D30E-4D00-903E-580C44F381DB}" dt="2021-07-29T17:17:23.606" v="2691" actId="478"/>
          <ac:spMkLst>
            <pc:docMk/>
            <pc:sldMk cId="0" sldId="309"/>
            <ac:spMk id="4121" creationId="{FCEE79C1-4157-44D6-952B-F0959C9B9642}"/>
          </ac:spMkLst>
        </pc:spChg>
        <pc:spChg chg="add del mod">
          <ac:chgData name="ajain" userId="615f2bd4-4242-4e2d-b6c0-5df265c09226" providerId="ADAL" clId="{6F9DA36F-D30E-4D00-903E-580C44F381DB}" dt="2021-07-29T17:17:23.606" v="2691" actId="478"/>
          <ac:spMkLst>
            <pc:docMk/>
            <pc:sldMk cId="0" sldId="309"/>
            <ac:spMk id="4122" creationId="{225E1F6B-8E86-41BA-9C65-86BC30396173}"/>
          </ac:spMkLst>
        </pc:spChg>
        <pc:grpChg chg="mod">
          <ac:chgData name="ajain" userId="615f2bd4-4242-4e2d-b6c0-5df265c09226" providerId="ADAL" clId="{6F9DA36F-D30E-4D00-903E-580C44F381DB}" dt="2021-07-29T17:17:23.606" v="2691" actId="478"/>
          <ac:grpSpMkLst>
            <pc:docMk/>
            <pc:sldMk cId="0" sldId="309"/>
            <ac:grpSpMk id="2" creationId="{A099CCBC-05F3-4A52-8B66-FE23D56DEDC8}"/>
          </ac:grpSpMkLst>
        </pc:grpChg>
        <pc:grpChg chg="mod">
          <ac:chgData name="ajain" userId="615f2bd4-4242-4e2d-b6c0-5df265c09226" providerId="ADAL" clId="{6F9DA36F-D30E-4D00-903E-580C44F381DB}" dt="2021-07-29T17:17:23.606" v="2691" actId="478"/>
          <ac:grpSpMkLst>
            <pc:docMk/>
            <pc:sldMk cId="0" sldId="309"/>
            <ac:grpSpMk id="4102" creationId="{AC038BDE-D644-4FBD-8A2A-3FDFB5FF1B03}"/>
          </ac:grpSpMkLst>
        </pc:grpChg>
        <pc:grpChg chg="add del mod">
          <ac:chgData name="ajain" userId="615f2bd4-4242-4e2d-b6c0-5df265c09226" providerId="ADAL" clId="{6F9DA36F-D30E-4D00-903E-580C44F381DB}" dt="2021-07-29T17:17:23.606" v="2691" actId="478"/>
          <ac:grpSpMkLst>
            <pc:docMk/>
            <pc:sldMk cId="0" sldId="309"/>
            <ac:grpSpMk id="4113" creationId="{AF23E11A-0760-4DEB-9EF4-FC8098B64E72}"/>
          </ac:grpSpMkLst>
        </pc:grpChg>
        <pc:grpChg chg="mod">
          <ac:chgData name="ajain" userId="615f2bd4-4242-4e2d-b6c0-5df265c09226" providerId="ADAL" clId="{6F9DA36F-D30E-4D00-903E-580C44F381DB}" dt="2021-07-29T17:17:23.606" v="2691" actId="478"/>
          <ac:grpSpMkLst>
            <pc:docMk/>
            <pc:sldMk cId="0" sldId="309"/>
            <ac:grpSpMk id="4114" creationId="{CF0D4D78-0B28-46C1-8595-2530C53FBF0C}"/>
          </ac:grpSpMkLst>
        </pc:grpChg>
      </pc:sldChg>
      <pc:sldChg chg="addSp modSp mod modTransition modClrScheme modAnim chgLayout">
        <pc:chgData name="ajain" userId="615f2bd4-4242-4e2d-b6c0-5df265c09226" providerId="ADAL" clId="{6F9DA36F-D30E-4D00-903E-580C44F381DB}" dt="2021-07-29T17:22:47.114" v="2787" actId="20577"/>
        <pc:sldMkLst>
          <pc:docMk/>
          <pc:sldMk cId="0" sldId="310"/>
        </pc:sldMkLst>
        <pc:spChg chg="mod">
          <ac:chgData name="ajain" userId="615f2bd4-4242-4e2d-b6c0-5df265c09226" providerId="ADAL" clId="{6F9DA36F-D30E-4D00-903E-580C44F381DB}" dt="2021-07-29T17:21:56.774" v="2764" actId="26606"/>
          <ac:spMkLst>
            <pc:docMk/>
            <pc:sldMk cId="0" sldId="310"/>
            <ac:spMk id="5122" creationId="{36AA9F55-2B30-41F4-B48C-029D3CDDA682}"/>
          </ac:spMkLst>
        </pc:spChg>
        <pc:spChg chg="mod ord">
          <ac:chgData name="ajain" userId="615f2bd4-4242-4e2d-b6c0-5df265c09226" providerId="ADAL" clId="{6F9DA36F-D30E-4D00-903E-580C44F381DB}" dt="2021-07-29T17:22:47.114" v="2787" actId="20577"/>
          <ac:spMkLst>
            <pc:docMk/>
            <pc:sldMk cId="0" sldId="310"/>
            <ac:spMk id="76803" creationId="{B768A0FB-8697-4B4F-9EEB-5FB9D27329D9}"/>
          </ac:spMkLst>
        </pc:spChg>
        <pc:picChg chg="add mod">
          <ac:chgData name="ajain" userId="615f2bd4-4242-4e2d-b6c0-5df265c09226" providerId="ADAL" clId="{6F9DA36F-D30E-4D00-903E-580C44F381DB}" dt="2021-07-29T17:22:07.797" v="2766" actId="26606"/>
          <ac:picMkLst>
            <pc:docMk/>
            <pc:sldMk cId="0" sldId="310"/>
            <ac:picMk id="4" creationId="{DFF395E0-2F0A-4F4D-BB83-2EDA19EDACEB}"/>
          </ac:picMkLst>
        </pc:picChg>
      </pc:sldChg>
      <pc:sldChg chg="modSp mod">
        <pc:chgData name="ajain" userId="615f2bd4-4242-4e2d-b6c0-5df265c09226" providerId="ADAL" clId="{6F9DA36F-D30E-4D00-903E-580C44F381DB}" dt="2021-07-29T17:28:57.350" v="2906" actId="5793"/>
        <pc:sldMkLst>
          <pc:docMk/>
          <pc:sldMk cId="0" sldId="311"/>
        </pc:sldMkLst>
        <pc:spChg chg="mod">
          <ac:chgData name="ajain" userId="615f2bd4-4242-4e2d-b6c0-5df265c09226" providerId="ADAL" clId="{6F9DA36F-D30E-4D00-903E-580C44F381DB}" dt="2021-07-29T17:28:57.350" v="2906" actId="5793"/>
          <ac:spMkLst>
            <pc:docMk/>
            <pc:sldMk cId="0" sldId="311"/>
            <ac:spMk id="6147" creationId="{30D1DCCC-0BE5-40E3-97A1-D9A4A46622D0}"/>
          </ac:spMkLst>
        </pc:spChg>
        <pc:spChg chg="mod">
          <ac:chgData name="ajain" userId="615f2bd4-4242-4e2d-b6c0-5df265c09226" providerId="ADAL" clId="{6F9DA36F-D30E-4D00-903E-580C44F381DB}" dt="2021-07-29T17:26:13.525" v="2824" actId="14100"/>
          <ac:spMkLst>
            <pc:docMk/>
            <pc:sldMk cId="0" sldId="311"/>
            <ac:spMk id="6152" creationId="{FCD6493A-D438-4F76-BD76-3518A5A5065A}"/>
          </ac:spMkLst>
        </pc:spChg>
        <pc:spChg chg="mod">
          <ac:chgData name="ajain" userId="615f2bd4-4242-4e2d-b6c0-5df265c09226" providerId="ADAL" clId="{6F9DA36F-D30E-4D00-903E-580C44F381DB}" dt="2021-07-29T17:26:13.525" v="2824" actId="14100"/>
          <ac:spMkLst>
            <pc:docMk/>
            <pc:sldMk cId="0" sldId="311"/>
            <ac:spMk id="6153" creationId="{8B6BBFCE-370E-40A8-95D7-1C26C6AF907E}"/>
          </ac:spMkLst>
        </pc:spChg>
        <pc:spChg chg="mod">
          <ac:chgData name="ajain" userId="615f2bd4-4242-4e2d-b6c0-5df265c09226" providerId="ADAL" clId="{6F9DA36F-D30E-4D00-903E-580C44F381DB}" dt="2021-07-29T17:26:13.525" v="2824" actId="14100"/>
          <ac:spMkLst>
            <pc:docMk/>
            <pc:sldMk cId="0" sldId="311"/>
            <ac:spMk id="6154" creationId="{E5314EE7-FAE9-4D97-A1D5-E1FC22743369}"/>
          </ac:spMkLst>
        </pc:spChg>
        <pc:spChg chg="mod">
          <ac:chgData name="ajain" userId="615f2bd4-4242-4e2d-b6c0-5df265c09226" providerId="ADAL" clId="{6F9DA36F-D30E-4D00-903E-580C44F381DB}" dt="2021-07-29T17:26:13.525" v="2824" actId="14100"/>
          <ac:spMkLst>
            <pc:docMk/>
            <pc:sldMk cId="0" sldId="311"/>
            <ac:spMk id="6155" creationId="{D5598A6C-A295-4423-BEEE-CC4AB2DB2076}"/>
          </ac:spMkLst>
        </pc:spChg>
        <pc:spChg chg="mod">
          <ac:chgData name="ajain" userId="615f2bd4-4242-4e2d-b6c0-5df265c09226" providerId="ADAL" clId="{6F9DA36F-D30E-4D00-903E-580C44F381DB}" dt="2021-07-29T17:26:13.525" v="2824" actId="14100"/>
          <ac:spMkLst>
            <pc:docMk/>
            <pc:sldMk cId="0" sldId="311"/>
            <ac:spMk id="6156" creationId="{213057A0-6CE2-4649-A1B4-E5650CFF0D49}"/>
          </ac:spMkLst>
        </pc:spChg>
        <pc:spChg chg="mod">
          <ac:chgData name="ajain" userId="615f2bd4-4242-4e2d-b6c0-5df265c09226" providerId="ADAL" clId="{6F9DA36F-D30E-4D00-903E-580C44F381DB}" dt="2021-07-29T17:26:13.525" v="2824" actId="14100"/>
          <ac:spMkLst>
            <pc:docMk/>
            <pc:sldMk cId="0" sldId="311"/>
            <ac:spMk id="6157" creationId="{C5109C74-0E3B-42CE-8698-8B579EC0D71B}"/>
          </ac:spMkLst>
        </pc:spChg>
        <pc:spChg chg="mod">
          <ac:chgData name="ajain" userId="615f2bd4-4242-4e2d-b6c0-5df265c09226" providerId="ADAL" clId="{6F9DA36F-D30E-4D00-903E-580C44F381DB}" dt="2021-07-29T17:26:13.525" v="2824" actId="14100"/>
          <ac:spMkLst>
            <pc:docMk/>
            <pc:sldMk cId="0" sldId="311"/>
            <ac:spMk id="6158" creationId="{967AC8C7-1EE3-42D5-A3DB-23B6EBF00570}"/>
          </ac:spMkLst>
        </pc:spChg>
        <pc:spChg chg="mod">
          <ac:chgData name="ajain" userId="615f2bd4-4242-4e2d-b6c0-5df265c09226" providerId="ADAL" clId="{6F9DA36F-D30E-4D00-903E-580C44F381DB}" dt="2021-07-29T17:26:13.525" v="2824" actId="14100"/>
          <ac:spMkLst>
            <pc:docMk/>
            <pc:sldMk cId="0" sldId="311"/>
            <ac:spMk id="6159" creationId="{C43D07BE-2450-446A-A3B3-C49CC5F7BF5E}"/>
          </ac:spMkLst>
        </pc:spChg>
        <pc:spChg chg="mod">
          <ac:chgData name="ajain" userId="615f2bd4-4242-4e2d-b6c0-5df265c09226" providerId="ADAL" clId="{6F9DA36F-D30E-4D00-903E-580C44F381DB}" dt="2021-07-29T17:26:13.525" v="2824" actId="14100"/>
          <ac:spMkLst>
            <pc:docMk/>
            <pc:sldMk cId="0" sldId="311"/>
            <ac:spMk id="6160" creationId="{1B00D3D6-4640-40B5-83EC-BDE8AF41123A}"/>
          </ac:spMkLst>
        </pc:spChg>
        <pc:spChg chg="mod">
          <ac:chgData name="ajain" userId="615f2bd4-4242-4e2d-b6c0-5df265c09226" providerId="ADAL" clId="{6F9DA36F-D30E-4D00-903E-580C44F381DB}" dt="2021-07-29T17:26:13.525" v="2824" actId="14100"/>
          <ac:spMkLst>
            <pc:docMk/>
            <pc:sldMk cId="0" sldId="311"/>
            <ac:spMk id="6161" creationId="{D81C4C7F-A19B-4677-BB40-D2F74DC2614E}"/>
          </ac:spMkLst>
        </pc:spChg>
        <pc:spChg chg="mod">
          <ac:chgData name="ajain" userId="615f2bd4-4242-4e2d-b6c0-5df265c09226" providerId="ADAL" clId="{6F9DA36F-D30E-4D00-903E-580C44F381DB}" dt="2021-07-29T17:26:13.525" v="2824" actId="14100"/>
          <ac:spMkLst>
            <pc:docMk/>
            <pc:sldMk cId="0" sldId="311"/>
            <ac:spMk id="6162" creationId="{45616AED-BAF5-422B-97D0-A36FB5210330}"/>
          </ac:spMkLst>
        </pc:spChg>
        <pc:spChg chg="mod">
          <ac:chgData name="ajain" userId="615f2bd4-4242-4e2d-b6c0-5df265c09226" providerId="ADAL" clId="{6F9DA36F-D30E-4D00-903E-580C44F381DB}" dt="2021-07-29T17:26:13.525" v="2824" actId="14100"/>
          <ac:spMkLst>
            <pc:docMk/>
            <pc:sldMk cId="0" sldId="311"/>
            <ac:spMk id="6163" creationId="{F9DCAD6A-3260-4A90-ADCB-937ECDBB9C20}"/>
          </ac:spMkLst>
        </pc:spChg>
        <pc:spChg chg="mod">
          <ac:chgData name="ajain" userId="615f2bd4-4242-4e2d-b6c0-5df265c09226" providerId="ADAL" clId="{6F9DA36F-D30E-4D00-903E-580C44F381DB}" dt="2021-07-29T17:26:13.525" v="2824" actId="14100"/>
          <ac:spMkLst>
            <pc:docMk/>
            <pc:sldMk cId="0" sldId="311"/>
            <ac:spMk id="6164" creationId="{F0674C0A-50CE-4C80-A552-6FB0CF84E84F}"/>
          </ac:spMkLst>
        </pc:spChg>
        <pc:spChg chg="mod">
          <ac:chgData name="ajain" userId="615f2bd4-4242-4e2d-b6c0-5df265c09226" providerId="ADAL" clId="{6F9DA36F-D30E-4D00-903E-580C44F381DB}" dt="2021-07-29T17:26:13.525" v="2824" actId="14100"/>
          <ac:spMkLst>
            <pc:docMk/>
            <pc:sldMk cId="0" sldId="311"/>
            <ac:spMk id="6165" creationId="{0F0D8654-96A9-4D9E-8836-CA4F0D5D51DF}"/>
          </ac:spMkLst>
        </pc:spChg>
        <pc:spChg chg="mod">
          <ac:chgData name="ajain" userId="615f2bd4-4242-4e2d-b6c0-5df265c09226" providerId="ADAL" clId="{6F9DA36F-D30E-4D00-903E-580C44F381DB}" dt="2021-07-29T17:26:13.525" v="2824" actId="14100"/>
          <ac:spMkLst>
            <pc:docMk/>
            <pc:sldMk cId="0" sldId="311"/>
            <ac:spMk id="6166" creationId="{455D1FC1-8467-415F-BCA7-E28AD3BA22AD}"/>
          </ac:spMkLst>
        </pc:spChg>
        <pc:spChg chg="mod">
          <ac:chgData name="ajain" userId="615f2bd4-4242-4e2d-b6c0-5df265c09226" providerId="ADAL" clId="{6F9DA36F-D30E-4D00-903E-580C44F381DB}" dt="2021-07-29T17:26:13.525" v="2824" actId="14100"/>
          <ac:spMkLst>
            <pc:docMk/>
            <pc:sldMk cId="0" sldId="311"/>
            <ac:spMk id="6167" creationId="{76204D82-CDBC-453A-B6FB-C92C9012654B}"/>
          </ac:spMkLst>
        </pc:spChg>
        <pc:spChg chg="mod">
          <ac:chgData name="ajain" userId="615f2bd4-4242-4e2d-b6c0-5df265c09226" providerId="ADAL" clId="{6F9DA36F-D30E-4D00-903E-580C44F381DB}" dt="2021-07-29T17:26:13.525" v="2824" actId="14100"/>
          <ac:spMkLst>
            <pc:docMk/>
            <pc:sldMk cId="0" sldId="311"/>
            <ac:spMk id="6168" creationId="{353A7280-DD6E-4EF1-AFC7-4F3F8CFE3970}"/>
          </ac:spMkLst>
        </pc:spChg>
        <pc:spChg chg="mod">
          <ac:chgData name="ajain" userId="615f2bd4-4242-4e2d-b6c0-5df265c09226" providerId="ADAL" clId="{6F9DA36F-D30E-4D00-903E-580C44F381DB}" dt="2021-07-29T17:26:02.511" v="2822" actId="14100"/>
          <ac:spMkLst>
            <pc:docMk/>
            <pc:sldMk cId="0" sldId="311"/>
            <ac:spMk id="6169" creationId="{3A09F087-F481-4D9B-BDEE-C27E4630E297}"/>
          </ac:spMkLst>
        </pc:spChg>
        <pc:spChg chg="mod">
          <ac:chgData name="ajain" userId="615f2bd4-4242-4e2d-b6c0-5df265c09226" providerId="ADAL" clId="{6F9DA36F-D30E-4D00-903E-580C44F381DB}" dt="2021-07-29T17:26:02.511" v="2822" actId="14100"/>
          <ac:spMkLst>
            <pc:docMk/>
            <pc:sldMk cId="0" sldId="311"/>
            <ac:spMk id="6170" creationId="{39BDF765-09EE-42FE-A94D-70EBB932E02E}"/>
          </ac:spMkLst>
        </pc:spChg>
        <pc:spChg chg="mod">
          <ac:chgData name="ajain" userId="615f2bd4-4242-4e2d-b6c0-5df265c09226" providerId="ADAL" clId="{6F9DA36F-D30E-4D00-903E-580C44F381DB}" dt="2021-07-29T17:26:02.511" v="2822" actId="14100"/>
          <ac:spMkLst>
            <pc:docMk/>
            <pc:sldMk cId="0" sldId="311"/>
            <ac:spMk id="6171" creationId="{10377F05-E028-4DD6-84B3-7BF258FD6A29}"/>
          </ac:spMkLst>
        </pc:spChg>
        <pc:spChg chg="mod">
          <ac:chgData name="ajain" userId="615f2bd4-4242-4e2d-b6c0-5df265c09226" providerId="ADAL" clId="{6F9DA36F-D30E-4D00-903E-580C44F381DB}" dt="2021-07-29T17:26:02.511" v="2822" actId="14100"/>
          <ac:spMkLst>
            <pc:docMk/>
            <pc:sldMk cId="0" sldId="311"/>
            <ac:spMk id="6172" creationId="{F09E8A4F-7FB1-47DF-BF41-A55D2E4252FA}"/>
          </ac:spMkLst>
        </pc:spChg>
        <pc:spChg chg="mod">
          <ac:chgData name="ajain" userId="615f2bd4-4242-4e2d-b6c0-5df265c09226" providerId="ADAL" clId="{6F9DA36F-D30E-4D00-903E-580C44F381DB}" dt="2021-07-29T17:26:02.511" v="2822" actId="14100"/>
          <ac:spMkLst>
            <pc:docMk/>
            <pc:sldMk cId="0" sldId="311"/>
            <ac:spMk id="6173" creationId="{60688367-024B-4839-9CCF-091E58BE4005}"/>
          </ac:spMkLst>
        </pc:spChg>
        <pc:spChg chg="mod">
          <ac:chgData name="ajain" userId="615f2bd4-4242-4e2d-b6c0-5df265c09226" providerId="ADAL" clId="{6F9DA36F-D30E-4D00-903E-580C44F381DB}" dt="2021-07-29T17:26:02.511" v="2822" actId="14100"/>
          <ac:spMkLst>
            <pc:docMk/>
            <pc:sldMk cId="0" sldId="311"/>
            <ac:spMk id="6174" creationId="{5F2BEFC6-66E7-44E5-866D-D87839F1C5F8}"/>
          </ac:spMkLst>
        </pc:spChg>
        <pc:spChg chg="mod">
          <ac:chgData name="ajain" userId="615f2bd4-4242-4e2d-b6c0-5df265c09226" providerId="ADAL" clId="{6F9DA36F-D30E-4D00-903E-580C44F381DB}" dt="2021-07-29T17:26:02.511" v="2822" actId="14100"/>
          <ac:spMkLst>
            <pc:docMk/>
            <pc:sldMk cId="0" sldId="311"/>
            <ac:spMk id="6175" creationId="{985470EB-F345-444D-B39D-7599362A1C5F}"/>
          </ac:spMkLst>
        </pc:spChg>
        <pc:spChg chg="mod">
          <ac:chgData name="ajain" userId="615f2bd4-4242-4e2d-b6c0-5df265c09226" providerId="ADAL" clId="{6F9DA36F-D30E-4D00-903E-580C44F381DB}" dt="2021-07-29T17:26:02.511" v="2822" actId="14100"/>
          <ac:spMkLst>
            <pc:docMk/>
            <pc:sldMk cId="0" sldId="311"/>
            <ac:spMk id="6176" creationId="{6F0EE5EB-0070-488E-8ED9-5C653A32B2C8}"/>
          </ac:spMkLst>
        </pc:spChg>
        <pc:spChg chg="mod">
          <ac:chgData name="ajain" userId="615f2bd4-4242-4e2d-b6c0-5df265c09226" providerId="ADAL" clId="{6F9DA36F-D30E-4D00-903E-580C44F381DB}" dt="2021-07-29T17:26:02.511" v="2822" actId="14100"/>
          <ac:spMkLst>
            <pc:docMk/>
            <pc:sldMk cId="0" sldId="311"/>
            <ac:spMk id="6177" creationId="{C4804DE9-3D05-4D5B-8930-D93CCB254DDC}"/>
          </ac:spMkLst>
        </pc:spChg>
        <pc:spChg chg="mod">
          <ac:chgData name="ajain" userId="615f2bd4-4242-4e2d-b6c0-5df265c09226" providerId="ADAL" clId="{6F9DA36F-D30E-4D00-903E-580C44F381DB}" dt="2021-07-29T17:26:02.511" v="2822" actId="14100"/>
          <ac:spMkLst>
            <pc:docMk/>
            <pc:sldMk cId="0" sldId="311"/>
            <ac:spMk id="6178" creationId="{A0429F2E-0CC6-419E-B999-46F321B25258}"/>
          </ac:spMkLst>
        </pc:spChg>
        <pc:spChg chg="mod">
          <ac:chgData name="ajain" userId="615f2bd4-4242-4e2d-b6c0-5df265c09226" providerId="ADAL" clId="{6F9DA36F-D30E-4D00-903E-580C44F381DB}" dt="2021-07-29T17:26:02.511" v="2822" actId="14100"/>
          <ac:spMkLst>
            <pc:docMk/>
            <pc:sldMk cId="0" sldId="311"/>
            <ac:spMk id="6179" creationId="{52B2582A-ED8D-4F05-A48B-C1262CF25369}"/>
          </ac:spMkLst>
        </pc:spChg>
        <pc:spChg chg="mod">
          <ac:chgData name="ajain" userId="615f2bd4-4242-4e2d-b6c0-5df265c09226" providerId="ADAL" clId="{6F9DA36F-D30E-4D00-903E-580C44F381DB}" dt="2021-07-29T17:26:02.511" v="2822" actId="14100"/>
          <ac:spMkLst>
            <pc:docMk/>
            <pc:sldMk cId="0" sldId="311"/>
            <ac:spMk id="6180" creationId="{E560E766-6451-41DB-9F17-E05680FFE5F7}"/>
          </ac:spMkLst>
        </pc:spChg>
        <pc:spChg chg="mod">
          <ac:chgData name="ajain" userId="615f2bd4-4242-4e2d-b6c0-5df265c09226" providerId="ADAL" clId="{6F9DA36F-D30E-4D00-903E-580C44F381DB}" dt="2021-07-29T17:26:02.511" v="2822" actId="14100"/>
          <ac:spMkLst>
            <pc:docMk/>
            <pc:sldMk cId="0" sldId="311"/>
            <ac:spMk id="6181" creationId="{A5AD2A48-5CC3-4BBF-AC0F-308467498DA8}"/>
          </ac:spMkLst>
        </pc:spChg>
        <pc:spChg chg="mod">
          <ac:chgData name="ajain" userId="615f2bd4-4242-4e2d-b6c0-5df265c09226" providerId="ADAL" clId="{6F9DA36F-D30E-4D00-903E-580C44F381DB}" dt="2021-07-29T17:26:02.511" v="2822" actId="14100"/>
          <ac:spMkLst>
            <pc:docMk/>
            <pc:sldMk cId="0" sldId="311"/>
            <ac:spMk id="6182" creationId="{AB1456B2-7076-4985-ACD0-E0B6E77A5298}"/>
          </ac:spMkLst>
        </pc:spChg>
        <pc:spChg chg="mod">
          <ac:chgData name="ajain" userId="615f2bd4-4242-4e2d-b6c0-5df265c09226" providerId="ADAL" clId="{6F9DA36F-D30E-4D00-903E-580C44F381DB}" dt="2021-07-29T17:26:02.511" v="2822" actId="14100"/>
          <ac:spMkLst>
            <pc:docMk/>
            <pc:sldMk cId="0" sldId="311"/>
            <ac:spMk id="6183" creationId="{E7C1F8DF-5168-4FEE-A27C-562D9CEFBD21}"/>
          </ac:spMkLst>
        </pc:spChg>
        <pc:spChg chg="mod">
          <ac:chgData name="ajain" userId="615f2bd4-4242-4e2d-b6c0-5df265c09226" providerId="ADAL" clId="{6F9DA36F-D30E-4D00-903E-580C44F381DB}" dt="2021-07-29T17:26:02.511" v="2822" actId="14100"/>
          <ac:spMkLst>
            <pc:docMk/>
            <pc:sldMk cId="0" sldId="311"/>
            <ac:spMk id="6184" creationId="{E721EAFF-1152-49EE-AE66-D0368311FEBC}"/>
          </ac:spMkLst>
        </pc:spChg>
        <pc:spChg chg="mod">
          <ac:chgData name="ajain" userId="615f2bd4-4242-4e2d-b6c0-5df265c09226" providerId="ADAL" clId="{6F9DA36F-D30E-4D00-903E-580C44F381DB}" dt="2021-07-29T17:25:49.042" v="2820" actId="14100"/>
          <ac:spMkLst>
            <pc:docMk/>
            <pc:sldMk cId="0" sldId="311"/>
            <ac:spMk id="6185" creationId="{A2389DD6-9AD5-41E4-9F9F-75285A436D09}"/>
          </ac:spMkLst>
        </pc:spChg>
        <pc:spChg chg="mod">
          <ac:chgData name="ajain" userId="615f2bd4-4242-4e2d-b6c0-5df265c09226" providerId="ADAL" clId="{6F9DA36F-D30E-4D00-903E-580C44F381DB}" dt="2021-07-29T17:25:49.042" v="2820" actId="14100"/>
          <ac:spMkLst>
            <pc:docMk/>
            <pc:sldMk cId="0" sldId="311"/>
            <ac:spMk id="6186" creationId="{A9A029CE-17D4-43B7-930E-EBEB1D5656C3}"/>
          </ac:spMkLst>
        </pc:spChg>
        <pc:spChg chg="mod">
          <ac:chgData name="ajain" userId="615f2bd4-4242-4e2d-b6c0-5df265c09226" providerId="ADAL" clId="{6F9DA36F-D30E-4D00-903E-580C44F381DB}" dt="2021-07-29T17:25:49.042" v="2820" actId="14100"/>
          <ac:spMkLst>
            <pc:docMk/>
            <pc:sldMk cId="0" sldId="311"/>
            <ac:spMk id="6187" creationId="{757EC35E-4520-4056-A70B-C73B65EAD97F}"/>
          </ac:spMkLst>
        </pc:spChg>
        <pc:spChg chg="mod">
          <ac:chgData name="ajain" userId="615f2bd4-4242-4e2d-b6c0-5df265c09226" providerId="ADAL" clId="{6F9DA36F-D30E-4D00-903E-580C44F381DB}" dt="2021-07-29T17:25:49.042" v="2820" actId="14100"/>
          <ac:spMkLst>
            <pc:docMk/>
            <pc:sldMk cId="0" sldId="311"/>
            <ac:spMk id="6188" creationId="{7E55E2CC-DD8E-410A-BBB6-86340083600E}"/>
          </ac:spMkLst>
        </pc:spChg>
        <pc:spChg chg="mod">
          <ac:chgData name="ajain" userId="615f2bd4-4242-4e2d-b6c0-5df265c09226" providerId="ADAL" clId="{6F9DA36F-D30E-4D00-903E-580C44F381DB}" dt="2021-07-29T17:25:49.042" v="2820" actId="14100"/>
          <ac:spMkLst>
            <pc:docMk/>
            <pc:sldMk cId="0" sldId="311"/>
            <ac:spMk id="6189" creationId="{D2FB0C9C-C408-4C7F-9C6F-E43755E6B057}"/>
          </ac:spMkLst>
        </pc:spChg>
        <pc:spChg chg="mod">
          <ac:chgData name="ajain" userId="615f2bd4-4242-4e2d-b6c0-5df265c09226" providerId="ADAL" clId="{6F9DA36F-D30E-4D00-903E-580C44F381DB}" dt="2021-07-29T17:25:49.042" v="2820" actId="14100"/>
          <ac:spMkLst>
            <pc:docMk/>
            <pc:sldMk cId="0" sldId="311"/>
            <ac:spMk id="6190" creationId="{95F8C9EE-F38E-4686-B981-5AA75CA743D4}"/>
          </ac:spMkLst>
        </pc:spChg>
        <pc:spChg chg="mod">
          <ac:chgData name="ajain" userId="615f2bd4-4242-4e2d-b6c0-5df265c09226" providerId="ADAL" clId="{6F9DA36F-D30E-4D00-903E-580C44F381DB}" dt="2021-07-29T17:25:49.042" v="2820" actId="14100"/>
          <ac:spMkLst>
            <pc:docMk/>
            <pc:sldMk cId="0" sldId="311"/>
            <ac:spMk id="6191" creationId="{7BADEEA6-2970-414D-8F73-72BA3A19858C}"/>
          </ac:spMkLst>
        </pc:spChg>
        <pc:spChg chg="mod">
          <ac:chgData name="ajain" userId="615f2bd4-4242-4e2d-b6c0-5df265c09226" providerId="ADAL" clId="{6F9DA36F-D30E-4D00-903E-580C44F381DB}" dt="2021-07-29T17:25:49.042" v="2820" actId="14100"/>
          <ac:spMkLst>
            <pc:docMk/>
            <pc:sldMk cId="0" sldId="311"/>
            <ac:spMk id="6192" creationId="{769E0560-13D9-44DC-B0F9-DB1255503EB0}"/>
          </ac:spMkLst>
        </pc:spChg>
        <pc:spChg chg="mod">
          <ac:chgData name="ajain" userId="615f2bd4-4242-4e2d-b6c0-5df265c09226" providerId="ADAL" clId="{6F9DA36F-D30E-4D00-903E-580C44F381DB}" dt="2021-07-29T17:25:49.042" v="2820" actId="14100"/>
          <ac:spMkLst>
            <pc:docMk/>
            <pc:sldMk cId="0" sldId="311"/>
            <ac:spMk id="6193" creationId="{AE59FEFC-2627-4D37-B5C8-AB9CE476DA0F}"/>
          </ac:spMkLst>
        </pc:spChg>
        <pc:spChg chg="mod">
          <ac:chgData name="ajain" userId="615f2bd4-4242-4e2d-b6c0-5df265c09226" providerId="ADAL" clId="{6F9DA36F-D30E-4D00-903E-580C44F381DB}" dt="2021-07-29T17:25:49.042" v="2820" actId="14100"/>
          <ac:spMkLst>
            <pc:docMk/>
            <pc:sldMk cId="0" sldId="311"/>
            <ac:spMk id="6194" creationId="{54677EFD-AB46-4D95-BB96-351C51A883E4}"/>
          </ac:spMkLst>
        </pc:spChg>
        <pc:spChg chg="mod">
          <ac:chgData name="ajain" userId="615f2bd4-4242-4e2d-b6c0-5df265c09226" providerId="ADAL" clId="{6F9DA36F-D30E-4D00-903E-580C44F381DB}" dt="2021-07-29T17:25:49.042" v="2820" actId="14100"/>
          <ac:spMkLst>
            <pc:docMk/>
            <pc:sldMk cId="0" sldId="311"/>
            <ac:spMk id="6195" creationId="{B12D1DA4-237B-4C69-BDB6-5D955727F9EC}"/>
          </ac:spMkLst>
        </pc:spChg>
        <pc:spChg chg="mod">
          <ac:chgData name="ajain" userId="615f2bd4-4242-4e2d-b6c0-5df265c09226" providerId="ADAL" clId="{6F9DA36F-D30E-4D00-903E-580C44F381DB}" dt="2021-07-29T17:25:49.042" v="2820" actId="14100"/>
          <ac:spMkLst>
            <pc:docMk/>
            <pc:sldMk cId="0" sldId="311"/>
            <ac:spMk id="6196" creationId="{581ADE6E-DB8C-45D4-914A-C34E8456910B}"/>
          </ac:spMkLst>
        </pc:spChg>
        <pc:spChg chg="mod">
          <ac:chgData name="ajain" userId="615f2bd4-4242-4e2d-b6c0-5df265c09226" providerId="ADAL" clId="{6F9DA36F-D30E-4D00-903E-580C44F381DB}" dt="2021-07-29T17:25:49.042" v="2820" actId="14100"/>
          <ac:spMkLst>
            <pc:docMk/>
            <pc:sldMk cId="0" sldId="311"/>
            <ac:spMk id="6197" creationId="{F6A0257F-7E39-4EF0-9FA4-7225B5C9A6F0}"/>
          </ac:spMkLst>
        </pc:spChg>
        <pc:spChg chg="mod">
          <ac:chgData name="ajain" userId="615f2bd4-4242-4e2d-b6c0-5df265c09226" providerId="ADAL" clId="{6F9DA36F-D30E-4D00-903E-580C44F381DB}" dt="2021-07-29T17:25:49.042" v="2820" actId="14100"/>
          <ac:spMkLst>
            <pc:docMk/>
            <pc:sldMk cId="0" sldId="311"/>
            <ac:spMk id="6198" creationId="{F03098DD-B693-4D92-87C1-0B7F823F0A1A}"/>
          </ac:spMkLst>
        </pc:spChg>
        <pc:spChg chg="mod">
          <ac:chgData name="ajain" userId="615f2bd4-4242-4e2d-b6c0-5df265c09226" providerId="ADAL" clId="{6F9DA36F-D30E-4D00-903E-580C44F381DB}" dt="2021-07-29T17:28:50.697" v="2905" actId="14100"/>
          <ac:spMkLst>
            <pc:docMk/>
            <pc:sldMk cId="0" sldId="311"/>
            <ac:spMk id="82951" creationId="{69E7E1CE-C06A-4E69-9802-8FCAAD975A96}"/>
          </ac:spMkLst>
        </pc:spChg>
        <pc:grpChg chg="mod">
          <ac:chgData name="ajain" userId="615f2bd4-4242-4e2d-b6c0-5df265c09226" providerId="ADAL" clId="{6F9DA36F-D30E-4D00-903E-580C44F381DB}" dt="2021-07-29T17:25:49.042" v="2820" actId="14100"/>
          <ac:grpSpMkLst>
            <pc:docMk/>
            <pc:sldMk cId="0" sldId="311"/>
            <ac:grpSpMk id="2" creationId="{CF2139B4-DC5C-4D0B-B4D3-00530F5460D6}"/>
          </ac:grpSpMkLst>
        </pc:grpChg>
        <pc:grpChg chg="mod">
          <ac:chgData name="ajain" userId="615f2bd4-4242-4e2d-b6c0-5df265c09226" providerId="ADAL" clId="{6F9DA36F-D30E-4D00-903E-580C44F381DB}" dt="2021-07-29T17:26:02.511" v="2822" actId="14100"/>
          <ac:grpSpMkLst>
            <pc:docMk/>
            <pc:sldMk cId="0" sldId="311"/>
            <ac:grpSpMk id="3" creationId="{3D903BAE-2003-475A-9545-1417990A4351}"/>
          </ac:grpSpMkLst>
        </pc:grpChg>
        <pc:grpChg chg="mod">
          <ac:chgData name="ajain" userId="615f2bd4-4242-4e2d-b6c0-5df265c09226" providerId="ADAL" clId="{6F9DA36F-D30E-4D00-903E-580C44F381DB}" dt="2021-07-29T17:26:13.525" v="2824" actId="14100"/>
          <ac:grpSpMkLst>
            <pc:docMk/>
            <pc:sldMk cId="0" sldId="311"/>
            <ac:grpSpMk id="4" creationId="{F5CAB532-1C7F-4DB7-8C43-6E163A7E8577}"/>
          </ac:grpSpMkLst>
        </pc:grpChg>
      </pc:sldChg>
      <pc:sldChg chg="modSp mod ord">
        <pc:chgData name="ajain" userId="615f2bd4-4242-4e2d-b6c0-5df265c09226" providerId="ADAL" clId="{6F9DA36F-D30E-4D00-903E-580C44F381DB}" dt="2021-07-29T17:34:24.882" v="2980" actId="1076"/>
        <pc:sldMkLst>
          <pc:docMk/>
          <pc:sldMk cId="0" sldId="312"/>
        </pc:sldMkLst>
        <pc:spChg chg="mod">
          <ac:chgData name="ajain" userId="615f2bd4-4242-4e2d-b6c0-5df265c09226" providerId="ADAL" clId="{6F9DA36F-D30E-4D00-903E-580C44F381DB}" dt="2021-07-29T17:31:54.895" v="2971" actId="255"/>
          <ac:spMkLst>
            <pc:docMk/>
            <pc:sldMk cId="0" sldId="312"/>
            <ac:spMk id="8194" creationId="{B765DF93-4D1D-4636-9520-09A0B97EB835}"/>
          </ac:spMkLst>
        </pc:spChg>
        <pc:spChg chg="mod">
          <ac:chgData name="ajain" userId="615f2bd4-4242-4e2d-b6c0-5df265c09226" providerId="ADAL" clId="{6F9DA36F-D30E-4D00-903E-580C44F381DB}" dt="2021-07-29T17:33:39.008" v="2975" actId="20577"/>
          <ac:spMkLst>
            <pc:docMk/>
            <pc:sldMk cId="0" sldId="312"/>
            <ac:spMk id="84996" creationId="{54E36F86-6CD5-4BEF-AFA3-B6DB70A1E7CD}"/>
          </ac:spMkLst>
        </pc:spChg>
        <pc:picChg chg="mod">
          <ac:chgData name="ajain" userId="615f2bd4-4242-4e2d-b6c0-5df265c09226" providerId="ADAL" clId="{6F9DA36F-D30E-4D00-903E-580C44F381DB}" dt="2021-07-29T17:34:24.882" v="2980" actId="1076"/>
          <ac:picMkLst>
            <pc:docMk/>
            <pc:sldMk cId="0" sldId="312"/>
            <ac:picMk id="8195" creationId="{A57EF6AB-D2CA-46DA-911D-90C9B6E7D608}"/>
          </ac:picMkLst>
        </pc:picChg>
      </pc:sldChg>
      <pc:sldChg chg="modSp mod modShow">
        <pc:chgData name="ajain" userId="615f2bd4-4242-4e2d-b6c0-5df265c09226" providerId="ADAL" clId="{6F9DA36F-D30E-4D00-903E-580C44F381DB}" dt="2021-07-29T12:49:31.814" v="1884" actId="1076"/>
        <pc:sldMkLst>
          <pc:docMk/>
          <pc:sldMk cId="0" sldId="313"/>
        </pc:sldMkLst>
        <pc:spChg chg="mod">
          <ac:chgData name="ajain" userId="615f2bd4-4242-4e2d-b6c0-5df265c09226" providerId="ADAL" clId="{6F9DA36F-D30E-4D00-903E-580C44F381DB}" dt="2021-07-29T12:49:31.814" v="1884" actId="1076"/>
          <ac:spMkLst>
            <pc:docMk/>
            <pc:sldMk cId="0" sldId="313"/>
            <ac:spMk id="11270" creationId="{BA464CA5-32D7-42A3-B0CD-C2D4A3D21860}"/>
          </ac:spMkLst>
        </pc:spChg>
        <pc:spChg chg="mod">
          <ac:chgData name="ajain" userId="615f2bd4-4242-4e2d-b6c0-5df265c09226" providerId="ADAL" clId="{6F9DA36F-D30E-4D00-903E-580C44F381DB}" dt="2021-07-22T12:15:52.705" v="512" actId="27636"/>
          <ac:spMkLst>
            <pc:docMk/>
            <pc:sldMk cId="0" sldId="313"/>
            <ac:spMk id="79875" creationId="{F48D36FC-312C-433B-9C36-10885C6FD7A6}"/>
          </ac:spMkLst>
        </pc:spChg>
      </pc:sldChg>
      <pc:sldChg chg="modSp mod setBg addAnim delAnim modAnim">
        <pc:chgData name="ajain" userId="615f2bd4-4242-4e2d-b6c0-5df265c09226" providerId="ADAL" clId="{6F9DA36F-D30E-4D00-903E-580C44F381DB}" dt="2021-07-22T11:57:55.629" v="479" actId="207"/>
        <pc:sldMkLst>
          <pc:docMk/>
          <pc:sldMk cId="0" sldId="343"/>
        </pc:sldMkLst>
        <pc:spChg chg="mod">
          <ac:chgData name="ajain" userId="615f2bd4-4242-4e2d-b6c0-5df265c09226" providerId="ADAL" clId="{6F9DA36F-D30E-4D00-903E-580C44F381DB}" dt="2021-07-22T11:12:48.676" v="68" actId="14100"/>
          <ac:spMkLst>
            <pc:docMk/>
            <pc:sldMk cId="0" sldId="343"/>
            <ac:spMk id="20482" creationId="{00000000-0000-0000-0000-000000000000}"/>
          </ac:spMkLst>
        </pc:spChg>
        <pc:spChg chg="mod">
          <ac:chgData name="ajain" userId="615f2bd4-4242-4e2d-b6c0-5df265c09226" providerId="ADAL" clId="{6F9DA36F-D30E-4D00-903E-580C44F381DB}" dt="2021-07-22T11:57:43.805" v="476" actId="207"/>
          <ac:spMkLst>
            <pc:docMk/>
            <pc:sldMk cId="0" sldId="343"/>
            <ac:spMk id="547888" creationId="{00000000-0000-0000-0000-000000000000}"/>
          </ac:spMkLst>
        </pc:spChg>
        <pc:spChg chg="mod">
          <ac:chgData name="ajain" userId="615f2bd4-4242-4e2d-b6c0-5df265c09226" providerId="ADAL" clId="{6F9DA36F-D30E-4D00-903E-580C44F381DB}" dt="2021-07-22T11:13:20.128" v="70" actId="1076"/>
          <ac:spMkLst>
            <pc:docMk/>
            <pc:sldMk cId="0" sldId="343"/>
            <ac:spMk id="547889" creationId="{00000000-0000-0000-0000-000000000000}"/>
          </ac:spMkLst>
        </pc:spChg>
        <pc:spChg chg="mod">
          <ac:chgData name="ajain" userId="615f2bd4-4242-4e2d-b6c0-5df265c09226" providerId="ADAL" clId="{6F9DA36F-D30E-4D00-903E-580C44F381DB}" dt="2021-07-22T11:57:55.629" v="479" actId="207"/>
          <ac:spMkLst>
            <pc:docMk/>
            <pc:sldMk cId="0" sldId="343"/>
            <ac:spMk id="547890" creationId="{00000000-0000-0000-0000-000000000000}"/>
          </ac:spMkLst>
        </pc:spChg>
        <pc:spChg chg="mod">
          <ac:chgData name="ajain" userId="615f2bd4-4242-4e2d-b6c0-5df265c09226" providerId="ADAL" clId="{6F9DA36F-D30E-4D00-903E-580C44F381DB}" dt="2021-07-22T11:57:51.781" v="478" actId="207"/>
          <ac:spMkLst>
            <pc:docMk/>
            <pc:sldMk cId="0" sldId="343"/>
            <ac:spMk id="547891" creationId="{00000000-0000-0000-0000-000000000000}"/>
          </ac:spMkLst>
        </pc:spChg>
        <pc:spChg chg="mod">
          <ac:chgData name="ajain" userId="615f2bd4-4242-4e2d-b6c0-5df265c09226" providerId="ADAL" clId="{6F9DA36F-D30E-4D00-903E-580C44F381DB}" dt="2021-07-22T11:57:47.661" v="477" actId="207"/>
          <ac:spMkLst>
            <pc:docMk/>
            <pc:sldMk cId="0" sldId="343"/>
            <ac:spMk id="547892" creationId="{00000000-0000-0000-0000-000000000000}"/>
          </ac:spMkLst>
        </pc:spChg>
      </pc:sldChg>
      <pc:sldChg chg="modSp">
        <pc:chgData name="ajain" userId="615f2bd4-4242-4e2d-b6c0-5df265c09226" providerId="ADAL" clId="{6F9DA36F-D30E-4D00-903E-580C44F381DB}" dt="2021-07-25T13:51:46.809" v="568" actId="14100"/>
        <pc:sldMkLst>
          <pc:docMk/>
          <pc:sldMk cId="0" sldId="344"/>
        </pc:sldMkLst>
        <pc:spChg chg="mod">
          <ac:chgData name="ajain" userId="615f2bd4-4242-4e2d-b6c0-5df265c09226" providerId="ADAL" clId="{6F9DA36F-D30E-4D00-903E-580C44F381DB}" dt="2021-07-22T11:13:54.814" v="72" actId="14100"/>
          <ac:spMkLst>
            <pc:docMk/>
            <pc:sldMk cId="0" sldId="344"/>
            <ac:spMk id="546888" creationId="{00000000-0000-0000-0000-000000000000}"/>
          </ac:spMkLst>
        </pc:spChg>
        <pc:spChg chg="mod">
          <ac:chgData name="ajain" userId="615f2bd4-4242-4e2d-b6c0-5df265c09226" providerId="ADAL" clId="{6F9DA36F-D30E-4D00-903E-580C44F381DB}" dt="2021-07-22T11:14:00.224" v="73" actId="14100"/>
          <ac:spMkLst>
            <pc:docMk/>
            <pc:sldMk cId="0" sldId="344"/>
            <ac:spMk id="546889" creationId="{00000000-0000-0000-0000-000000000000}"/>
          </ac:spMkLst>
        </pc:spChg>
        <pc:spChg chg="mod">
          <ac:chgData name="ajain" userId="615f2bd4-4242-4e2d-b6c0-5df265c09226" providerId="ADAL" clId="{6F9DA36F-D30E-4D00-903E-580C44F381DB}" dt="2021-07-25T13:51:46.809" v="568" actId="14100"/>
          <ac:spMkLst>
            <pc:docMk/>
            <pc:sldMk cId="0" sldId="344"/>
            <ac:spMk id="546891" creationId="{00000000-0000-0000-0000-000000000000}"/>
          </ac:spMkLst>
        </pc:spChg>
      </pc:sldChg>
      <pc:sldChg chg="delSp modSp mod delAnim modAnim">
        <pc:chgData name="ajain" userId="615f2bd4-4242-4e2d-b6c0-5df265c09226" providerId="ADAL" clId="{6F9DA36F-D30E-4D00-903E-580C44F381DB}" dt="2021-07-22T11:59:50.838" v="489" actId="14100"/>
        <pc:sldMkLst>
          <pc:docMk/>
          <pc:sldMk cId="0" sldId="345"/>
        </pc:sldMkLst>
        <pc:spChg chg="mod">
          <ac:chgData name="ajain" userId="615f2bd4-4242-4e2d-b6c0-5df265c09226" providerId="ADAL" clId="{6F9DA36F-D30E-4D00-903E-580C44F381DB}" dt="2021-07-22T11:23:25.077" v="317" actId="14100"/>
          <ac:spMkLst>
            <pc:docMk/>
            <pc:sldMk cId="0" sldId="345"/>
            <ac:spMk id="24579" creationId="{00000000-0000-0000-0000-000000000000}"/>
          </ac:spMkLst>
        </pc:spChg>
        <pc:spChg chg="mod">
          <ac:chgData name="ajain" userId="615f2bd4-4242-4e2d-b6c0-5df265c09226" providerId="ADAL" clId="{6F9DA36F-D30E-4D00-903E-580C44F381DB}" dt="2021-07-22T11:59:18.435" v="482" actId="207"/>
          <ac:spMkLst>
            <pc:docMk/>
            <pc:sldMk cId="0" sldId="345"/>
            <ac:spMk id="545798" creationId="{00000000-0000-0000-0000-000000000000}"/>
          </ac:spMkLst>
        </pc:spChg>
        <pc:spChg chg="mod">
          <ac:chgData name="ajain" userId="615f2bd4-4242-4e2d-b6c0-5df265c09226" providerId="ADAL" clId="{6F9DA36F-D30E-4D00-903E-580C44F381DB}" dt="2021-07-22T11:59:31.723" v="485" actId="14100"/>
          <ac:spMkLst>
            <pc:docMk/>
            <pc:sldMk cId="0" sldId="345"/>
            <ac:spMk id="545799" creationId="{00000000-0000-0000-0000-000000000000}"/>
          </ac:spMkLst>
        </pc:spChg>
        <pc:spChg chg="mod">
          <ac:chgData name="ajain" userId="615f2bd4-4242-4e2d-b6c0-5df265c09226" providerId="ADAL" clId="{6F9DA36F-D30E-4D00-903E-580C44F381DB}" dt="2021-07-22T11:59:50.838" v="489" actId="14100"/>
          <ac:spMkLst>
            <pc:docMk/>
            <pc:sldMk cId="0" sldId="345"/>
            <ac:spMk id="545800" creationId="{00000000-0000-0000-0000-000000000000}"/>
          </ac:spMkLst>
        </pc:spChg>
        <pc:spChg chg="mod">
          <ac:chgData name="ajain" userId="615f2bd4-4242-4e2d-b6c0-5df265c09226" providerId="ADAL" clId="{6F9DA36F-D30E-4D00-903E-580C44F381DB}" dt="2021-07-22T11:24:53.645" v="332" actId="14100"/>
          <ac:spMkLst>
            <pc:docMk/>
            <pc:sldMk cId="0" sldId="345"/>
            <ac:spMk id="545801" creationId="{00000000-0000-0000-0000-000000000000}"/>
          </ac:spMkLst>
        </pc:spChg>
        <pc:spChg chg="del mod">
          <ac:chgData name="ajain" userId="615f2bd4-4242-4e2d-b6c0-5df265c09226" providerId="ADAL" clId="{6F9DA36F-D30E-4D00-903E-580C44F381DB}" dt="2021-07-22T11:20:57.548" v="129"/>
          <ac:spMkLst>
            <pc:docMk/>
            <pc:sldMk cId="0" sldId="345"/>
            <ac:spMk id="545802" creationId="{00000000-0000-0000-0000-000000000000}"/>
          </ac:spMkLst>
        </pc:spChg>
        <pc:spChg chg="del mod">
          <ac:chgData name="ajain" userId="615f2bd4-4242-4e2d-b6c0-5df265c09226" providerId="ADAL" clId="{6F9DA36F-D30E-4D00-903E-580C44F381DB}" dt="2021-07-22T11:20:57.550" v="131"/>
          <ac:spMkLst>
            <pc:docMk/>
            <pc:sldMk cId="0" sldId="345"/>
            <ac:spMk id="545803" creationId="{00000000-0000-0000-0000-000000000000}"/>
          </ac:spMkLst>
        </pc:spChg>
        <pc:spChg chg="del mod">
          <ac:chgData name="ajain" userId="615f2bd4-4242-4e2d-b6c0-5df265c09226" providerId="ADAL" clId="{6F9DA36F-D30E-4D00-903E-580C44F381DB}" dt="2021-07-22T11:20:57.553" v="133"/>
          <ac:spMkLst>
            <pc:docMk/>
            <pc:sldMk cId="0" sldId="345"/>
            <ac:spMk id="545804" creationId="{00000000-0000-0000-0000-000000000000}"/>
          </ac:spMkLst>
        </pc:spChg>
        <pc:spChg chg="del mod">
          <ac:chgData name="ajain" userId="615f2bd4-4242-4e2d-b6c0-5df265c09226" providerId="ADAL" clId="{6F9DA36F-D30E-4D00-903E-580C44F381DB}" dt="2021-07-22T11:20:57.555" v="135"/>
          <ac:spMkLst>
            <pc:docMk/>
            <pc:sldMk cId="0" sldId="345"/>
            <ac:spMk id="545805" creationId="{00000000-0000-0000-0000-000000000000}"/>
          </ac:spMkLst>
        </pc:spChg>
      </pc:sldChg>
      <pc:sldChg chg="modSp mod">
        <pc:chgData name="ajain" userId="615f2bd4-4242-4e2d-b6c0-5df265c09226" providerId="ADAL" clId="{6F9DA36F-D30E-4D00-903E-580C44F381DB}" dt="2021-07-25T13:52:41.633" v="576" actId="14100"/>
        <pc:sldMkLst>
          <pc:docMk/>
          <pc:sldMk cId="0" sldId="346"/>
        </pc:sldMkLst>
        <pc:spChg chg="mod">
          <ac:chgData name="ajain" userId="615f2bd4-4242-4e2d-b6c0-5df265c09226" providerId="ADAL" clId="{6F9DA36F-D30E-4D00-903E-580C44F381DB}" dt="2021-07-25T13:52:35.808" v="575" actId="14100"/>
          <ac:spMkLst>
            <pc:docMk/>
            <pc:sldMk cId="0" sldId="346"/>
            <ac:spMk id="25610" creationId="{00000000-0000-0000-0000-000000000000}"/>
          </ac:spMkLst>
        </pc:spChg>
        <pc:spChg chg="mod">
          <ac:chgData name="ajain" userId="615f2bd4-4242-4e2d-b6c0-5df265c09226" providerId="ADAL" clId="{6F9DA36F-D30E-4D00-903E-580C44F381DB}" dt="2021-07-22T11:26:30.646" v="341" actId="1076"/>
          <ac:spMkLst>
            <pc:docMk/>
            <pc:sldMk cId="0" sldId="346"/>
            <ac:spMk id="25614" creationId="{00000000-0000-0000-0000-000000000000}"/>
          </ac:spMkLst>
        </pc:spChg>
        <pc:spChg chg="mod">
          <ac:chgData name="ajain" userId="615f2bd4-4242-4e2d-b6c0-5df265c09226" providerId="ADAL" clId="{6F9DA36F-D30E-4D00-903E-580C44F381DB}" dt="2021-07-22T11:26:30.646" v="341" actId="1076"/>
          <ac:spMkLst>
            <pc:docMk/>
            <pc:sldMk cId="0" sldId="346"/>
            <ac:spMk id="25615" creationId="{00000000-0000-0000-0000-000000000000}"/>
          </ac:spMkLst>
        </pc:spChg>
        <pc:spChg chg="mod">
          <ac:chgData name="ajain" userId="615f2bd4-4242-4e2d-b6c0-5df265c09226" providerId="ADAL" clId="{6F9DA36F-D30E-4D00-903E-580C44F381DB}" dt="2021-07-22T11:26:30.646" v="341" actId="1076"/>
          <ac:spMkLst>
            <pc:docMk/>
            <pc:sldMk cId="0" sldId="346"/>
            <ac:spMk id="25616" creationId="{00000000-0000-0000-0000-000000000000}"/>
          </ac:spMkLst>
        </pc:spChg>
        <pc:spChg chg="mod">
          <ac:chgData name="ajain" userId="615f2bd4-4242-4e2d-b6c0-5df265c09226" providerId="ADAL" clId="{6F9DA36F-D30E-4D00-903E-580C44F381DB}" dt="2021-07-22T11:26:30.646" v="341" actId="1076"/>
          <ac:spMkLst>
            <pc:docMk/>
            <pc:sldMk cId="0" sldId="346"/>
            <ac:spMk id="25617" creationId="{00000000-0000-0000-0000-000000000000}"/>
          </ac:spMkLst>
        </pc:spChg>
        <pc:spChg chg="mod">
          <ac:chgData name="ajain" userId="615f2bd4-4242-4e2d-b6c0-5df265c09226" providerId="ADAL" clId="{6F9DA36F-D30E-4D00-903E-580C44F381DB}" dt="2021-07-22T11:26:13.630" v="340" actId="14100"/>
          <ac:spMkLst>
            <pc:docMk/>
            <pc:sldMk cId="0" sldId="346"/>
            <ac:spMk id="25624" creationId="{00000000-0000-0000-0000-000000000000}"/>
          </ac:spMkLst>
        </pc:spChg>
        <pc:spChg chg="mod">
          <ac:chgData name="ajain" userId="615f2bd4-4242-4e2d-b6c0-5df265c09226" providerId="ADAL" clId="{6F9DA36F-D30E-4D00-903E-580C44F381DB}" dt="2021-07-22T11:26:13.630" v="340" actId="14100"/>
          <ac:spMkLst>
            <pc:docMk/>
            <pc:sldMk cId="0" sldId="346"/>
            <ac:spMk id="25625" creationId="{00000000-0000-0000-0000-000000000000}"/>
          </ac:spMkLst>
        </pc:spChg>
        <pc:spChg chg="mod">
          <ac:chgData name="ajain" userId="615f2bd4-4242-4e2d-b6c0-5df265c09226" providerId="ADAL" clId="{6F9DA36F-D30E-4D00-903E-580C44F381DB}" dt="2021-07-22T11:26:13.630" v="340" actId="14100"/>
          <ac:spMkLst>
            <pc:docMk/>
            <pc:sldMk cId="0" sldId="346"/>
            <ac:spMk id="25626" creationId="{00000000-0000-0000-0000-000000000000}"/>
          </ac:spMkLst>
        </pc:spChg>
        <pc:spChg chg="mod">
          <ac:chgData name="ajain" userId="615f2bd4-4242-4e2d-b6c0-5df265c09226" providerId="ADAL" clId="{6F9DA36F-D30E-4D00-903E-580C44F381DB}" dt="2021-07-22T11:26:13.630" v="340" actId="14100"/>
          <ac:spMkLst>
            <pc:docMk/>
            <pc:sldMk cId="0" sldId="346"/>
            <ac:spMk id="25627" creationId="{00000000-0000-0000-0000-000000000000}"/>
          </ac:spMkLst>
        </pc:spChg>
        <pc:spChg chg="mod">
          <ac:chgData name="ajain" userId="615f2bd4-4242-4e2d-b6c0-5df265c09226" providerId="ADAL" clId="{6F9DA36F-D30E-4D00-903E-580C44F381DB}" dt="2021-07-22T12:02:08.402" v="497" actId="207"/>
          <ac:spMkLst>
            <pc:docMk/>
            <pc:sldMk cId="0" sldId="346"/>
            <ac:spMk id="544822" creationId="{00000000-0000-0000-0000-000000000000}"/>
          </ac:spMkLst>
        </pc:spChg>
        <pc:spChg chg="mod">
          <ac:chgData name="ajain" userId="615f2bd4-4242-4e2d-b6c0-5df265c09226" providerId="ADAL" clId="{6F9DA36F-D30E-4D00-903E-580C44F381DB}" dt="2021-07-25T13:52:41.633" v="576" actId="14100"/>
          <ac:spMkLst>
            <pc:docMk/>
            <pc:sldMk cId="0" sldId="346"/>
            <ac:spMk id="544824" creationId="{00000000-0000-0000-0000-000000000000}"/>
          </ac:spMkLst>
        </pc:spChg>
        <pc:spChg chg="mod">
          <ac:chgData name="ajain" userId="615f2bd4-4242-4e2d-b6c0-5df265c09226" providerId="ADAL" clId="{6F9DA36F-D30E-4D00-903E-580C44F381DB}" dt="2021-07-22T12:02:04.264" v="496" actId="207"/>
          <ac:spMkLst>
            <pc:docMk/>
            <pc:sldMk cId="0" sldId="346"/>
            <ac:spMk id="544825" creationId="{00000000-0000-0000-0000-000000000000}"/>
          </ac:spMkLst>
        </pc:spChg>
        <pc:spChg chg="mod">
          <ac:chgData name="ajain" userId="615f2bd4-4242-4e2d-b6c0-5df265c09226" providerId="ADAL" clId="{6F9DA36F-D30E-4D00-903E-580C44F381DB}" dt="2021-07-22T11:26:04.182" v="339" actId="14100"/>
          <ac:spMkLst>
            <pc:docMk/>
            <pc:sldMk cId="0" sldId="346"/>
            <ac:spMk id="544826" creationId="{00000000-0000-0000-0000-000000000000}"/>
          </ac:spMkLst>
        </pc:spChg>
        <pc:grpChg chg="mod">
          <ac:chgData name="ajain" userId="615f2bd4-4242-4e2d-b6c0-5df265c09226" providerId="ADAL" clId="{6F9DA36F-D30E-4D00-903E-580C44F381DB}" dt="2021-07-22T11:26:13.630" v="340" actId="14100"/>
          <ac:grpSpMkLst>
            <pc:docMk/>
            <pc:sldMk cId="0" sldId="346"/>
            <ac:grpSpMk id="544795" creationId="{00000000-0000-0000-0000-000000000000}"/>
          </ac:grpSpMkLst>
        </pc:grpChg>
        <pc:grpChg chg="mod">
          <ac:chgData name="ajain" userId="615f2bd4-4242-4e2d-b6c0-5df265c09226" providerId="ADAL" clId="{6F9DA36F-D30E-4D00-903E-580C44F381DB}" dt="2021-07-22T11:26:30.646" v="341" actId="1076"/>
          <ac:grpSpMkLst>
            <pc:docMk/>
            <pc:sldMk cId="0" sldId="346"/>
            <ac:grpSpMk id="544805" creationId="{00000000-0000-0000-0000-000000000000}"/>
          </ac:grpSpMkLst>
        </pc:grpChg>
        <pc:cxnChg chg="mod">
          <ac:chgData name="ajain" userId="615f2bd4-4242-4e2d-b6c0-5df265c09226" providerId="ADAL" clId="{6F9DA36F-D30E-4D00-903E-580C44F381DB}" dt="2021-07-22T11:26:30.646" v="341" actId="1076"/>
          <ac:cxnSpMkLst>
            <pc:docMk/>
            <pc:sldMk cId="0" sldId="346"/>
            <ac:cxnSpMk id="25618" creationId="{00000000-0000-0000-0000-000000000000}"/>
          </ac:cxnSpMkLst>
        </pc:cxnChg>
        <pc:cxnChg chg="mod">
          <ac:chgData name="ajain" userId="615f2bd4-4242-4e2d-b6c0-5df265c09226" providerId="ADAL" clId="{6F9DA36F-D30E-4D00-903E-580C44F381DB}" dt="2021-07-22T11:26:30.646" v="341" actId="1076"/>
          <ac:cxnSpMkLst>
            <pc:docMk/>
            <pc:sldMk cId="0" sldId="346"/>
            <ac:cxnSpMk id="25619" creationId="{00000000-0000-0000-0000-000000000000}"/>
          </ac:cxnSpMkLst>
        </pc:cxnChg>
        <pc:cxnChg chg="mod">
          <ac:chgData name="ajain" userId="615f2bd4-4242-4e2d-b6c0-5df265c09226" providerId="ADAL" clId="{6F9DA36F-D30E-4D00-903E-580C44F381DB}" dt="2021-07-22T11:26:30.646" v="341" actId="1076"/>
          <ac:cxnSpMkLst>
            <pc:docMk/>
            <pc:sldMk cId="0" sldId="346"/>
            <ac:cxnSpMk id="25620" creationId="{00000000-0000-0000-0000-000000000000}"/>
          </ac:cxnSpMkLst>
        </pc:cxnChg>
        <pc:cxnChg chg="mod">
          <ac:chgData name="ajain" userId="615f2bd4-4242-4e2d-b6c0-5df265c09226" providerId="ADAL" clId="{6F9DA36F-D30E-4D00-903E-580C44F381DB}" dt="2021-07-22T11:26:30.646" v="341" actId="1076"/>
          <ac:cxnSpMkLst>
            <pc:docMk/>
            <pc:sldMk cId="0" sldId="346"/>
            <ac:cxnSpMk id="25621" creationId="{00000000-0000-0000-0000-000000000000}"/>
          </ac:cxnSpMkLst>
        </pc:cxnChg>
        <pc:cxnChg chg="mod">
          <ac:chgData name="ajain" userId="615f2bd4-4242-4e2d-b6c0-5df265c09226" providerId="ADAL" clId="{6F9DA36F-D30E-4D00-903E-580C44F381DB}" dt="2021-07-22T11:26:30.646" v="341" actId="1076"/>
          <ac:cxnSpMkLst>
            <pc:docMk/>
            <pc:sldMk cId="0" sldId="346"/>
            <ac:cxnSpMk id="25622" creationId="{00000000-0000-0000-0000-000000000000}"/>
          </ac:cxnSpMkLst>
        </pc:cxnChg>
        <pc:cxnChg chg="mod">
          <ac:chgData name="ajain" userId="615f2bd4-4242-4e2d-b6c0-5df265c09226" providerId="ADAL" clId="{6F9DA36F-D30E-4D00-903E-580C44F381DB}" dt="2021-07-22T11:26:30.646" v="341" actId="1076"/>
          <ac:cxnSpMkLst>
            <pc:docMk/>
            <pc:sldMk cId="0" sldId="346"/>
            <ac:cxnSpMk id="25623" creationId="{00000000-0000-0000-0000-000000000000}"/>
          </ac:cxnSpMkLst>
        </pc:cxnChg>
        <pc:cxnChg chg="mod">
          <ac:chgData name="ajain" userId="615f2bd4-4242-4e2d-b6c0-5df265c09226" providerId="ADAL" clId="{6F9DA36F-D30E-4D00-903E-580C44F381DB}" dt="2021-07-22T11:26:13.630" v="340" actId="14100"/>
          <ac:cxnSpMkLst>
            <pc:docMk/>
            <pc:sldMk cId="0" sldId="346"/>
            <ac:cxnSpMk id="25628" creationId="{00000000-0000-0000-0000-000000000000}"/>
          </ac:cxnSpMkLst>
        </pc:cxnChg>
        <pc:cxnChg chg="mod">
          <ac:chgData name="ajain" userId="615f2bd4-4242-4e2d-b6c0-5df265c09226" providerId="ADAL" clId="{6F9DA36F-D30E-4D00-903E-580C44F381DB}" dt="2021-07-22T11:26:13.630" v="340" actId="14100"/>
          <ac:cxnSpMkLst>
            <pc:docMk/>
            <pc:sldMk cId="0" sldId="346"/>
            <ac:cxnSpMk id="25629" creationId="{00000000-0000-0000-0000-000000000000}"/>
          </ac:cxnSpMkLst>
        </pc:cxnChg>
        <pc:cxnChg chg="mod">
          <ac:chgData name="ajain" userId="615f2bd4-4242-4e2d-b6c0-5df265c09226" providerId="ADAL" clId="{6F9DA36F-D30E-4D00-903E-580C44F381DB}" dt="2021-07-22T11:26:13.630" v="340" actId="14100"/>
          <ac:cxnSpMkLst>
            <pc:docMk/>
            <pc:sldMk cId="0" sldId="346"/>
            <ac:cxnSpMk id="25630" creationId="{00000000-0000-0000-0000-000000000000}"/>
          </ac:cxnSpMkLst>
        </pc:cxnChg>
        <pc:cxnChg chg="mod">
          <ac:chgData name="ajain" userId="615f2bd4-4242-4e2d-b6c0-5df265c09226" providerId="ADAL" clId="{6F9DA36F-D30E-4D00-903E-580C44F381DB}" dt="2021-07-22T11:26:13.630" v="340" actId="14100"/>
          <ac:cxnSpMkLst>
            <pc:docMk/>
            <pc:sldMk cId="0" sldId="346"/>
            <ac:cxnSpMk id="25631" creationId="{00000000-0000-0000-0000-000000000000}"/>
          </ac:cxnSpMkLst>
        </pc:cxnChg>
        <pc:cxnChg chg="mod">
          <ac:chgData name="ajain" userId="615f2bd4-4242-4e2d-b6c0-5df265c09226" providerId="ADAL" clId="{6F9DA36F-D30E-4D00-903E-580C44F381DB}" dt="2021-07-22T11:26:13.630" v="340" actId="14100"/>
          <ac:cxnSpMkLst>
            <pc:docMk/>
            <pc:sldMk cId="0" sldId="346"/>
            <ac:cxnSpMk id="25632" creationId="{00000000-0000-0000-0000-000000000000}"/>
          </ac:cxnSpMkLst>
        </pc:cxnChg>
      </pc:sldChg>
      <pc:sldChg chg="add del">
        <pc:chgData name="ajain" userId="615f2bd4-4242-4e2d-b6c0-5df265c09226" providerId="ADAL" clId="{6F9DA36F-D30E-4D00-903E-580C44F381DB}" dt="2021-07-29T06:17:36.827" v="1688" actId="2696"/>
        <pc:sldMkLst>
          <pc:docMk/>
          <pc:sldMk cId="3575270177" sldId="347"/>
        </pc:sldMkLst>
      </pc:sldChg>
      <pc:sldChg chg="add del">
        <pc:chgData name="ajain" userId="615f2bd4-4242-4e2d-b6c0-5df265c09226" providerId="ADAL" clId="{6F9DA36F-D30E-4D00-903E-580C44F381DB}" dt="2021-07-29T06:17:36.827" v="1688" actId="2696"/>
        <pc:sldMkLst>
          <pc:docMk/>
          <pc:sldMk cId="4199659071" sldId="348"/>
        </pc:sldMkLst>
      </pc:sldChg>
      <pc:sldChg chg="add">
        <pc:chgData name="ajain" userId="615f2bd4-4242-4e2d-b6c0-5df265c09226" providerId="ADAL" clId="{6F9DA36F-D30E-4D00-903E-580C44F381DB}" dt="2021-07-29T06:17:47.187" v="1689"/>
        <pc:sldMkLst>
          <pc:docMk/>
          <pc:sldMk cId="3804551052" sldId="349"/>
        </pc:sldMkLst>
      </pc:sldChg>
      <pc:sldChg chg="add del">
        <pc:chgData name="ajain" userId="615f2bd4-4242-4e2d-b6c0-5df265c09226" providerId="ADAL" clId="{6F9DA36F-D30E-4D00-903E-580C44F381DB}" dt="2021-07-29T06:18:09.301" v="1690" actId="2696"/>
        <pc:sldMkLst>
          <pc:docMk/>
          <pc:sldMk cId="438581023" sldId="351"/>
        </pc:sldMkLst>
      </pc:sldChg>
      <pc:sldChg chg="modSp add del">
        <pc:chgData name="ajain" userId="615f2bd4-4242-4e2d-b6c0-5df265c09226" providerId="ADAL" clId="{6F9DA36F-D30E-4D00-903E-580C44F381DB}" dt="2021-07-29T06:18:09.301" v="1690" actId="2696"/>
        <pc:sldMkLst>
          <pc:docMk/>
          <pc:sldMk cId="2176137763" sldId="352"/>
        </pc:sldMkLst>
        <pc:spChg chg="mod">
          <ac:chgData name="ajain" userId="615f2bd4-4242-4e2d-b6c0-5df265c09226" providerId="ADAL" clId="{6F9DA36F-D30E-4D00-903E-580C44F381DB}" dt="2021-07-22T11:30:38.585" v="351" actId="14100"/>
          <ac:spMkLst>
            <pc:docMk/>
            <pc:sldMk cId="2176137763" sldId="352"/>
            <ac:spMk id="538637" creationId="{00000000-0000-0000-0000-000000000000}"/>
          </ac:spMkLst>
        </pc:spChg>
      </pc:sldChg>
      <pc:sldChg chg="add">
        <pc:chgData name="ajain" userId="615f2bd4-4242-4e2d-b6c0-5df265c09226" providerId="ADAL" clId="{6F9DA36F-D30E-4D00-903E-580C44F381DB}" dt="2021-07-29T06:18:21.104" v="1691"/>
        <pc:sldMkLst>
          <pc:docMk/>
          <pc:sldMk cId="917468976" sldId="353"/>
        </pc:sldMkLst>
        <pc:spChg chg="mod">
          <ac:chgData name="ajain" userId="615f2bd4-4242-4e2d-b6c0-5df265c09226" providerId="ADAL" clId="{6F9DA36F-D30E-4D00-903E-580C44F381DB}" dt="2021-07-22T11:31:05.925" v="353" actId="14100"/>
          <ac:spMkLst>
            <pc:docMk/>
            <pc:sldMk cId="917468976" sldId="353"/>
            <ac:spMk id="32773" creationId="{00000000-0000-0000-0000-000000000000}"/>
          </ac:spMkLst>
        </pc:spChg>
        <pc:spChg chg="mod">
          <ac:chgData name="ajain" userId="615f2bd4-4242-4e2d-b6c0-5df265c09226" providerId="ADAL" clId="{6F9DA36F-D30E-4D00-903E-580C44F381DB}" dt="2021-07-22T11:31:17.845" v="355" actId="14100"/>
          <ac:spMkLst>
            <pc:docMk/>
            <pc:sldMk cId="917468976" sldId="353"/>
            <ac:spMk id="537633" creationId="{00000000-0000-0000-0000-000000000000}"/>
          </ac:spMkLst>
        </pc:spChg>
        <pc:spChg chg="mod">
          <ac:chgData name="ajain" userId="615f2bd4-4242-4e2d-b6c0-5df265c09226" providerId="ADAL" clId="{6F9DA36F-D30E-4D00-903E-580C44F381DB}" dt="2021-07-22T11:32:21.002" v="363" actId="207"/>
          <ac:spMkLst>
            <pc:docMk/>
            <pc:sldMk cId="917468976" sldId="353"/>
            <ac:spMk id="537653" creationId="{00000000-0000-0000-0000-000000000000}"/>
          </ac:spMkLst>
        </pc:spChg>
      </pc:sldChg>
      <pc:sldChg chg="del">
        <pc:chgData name="ajain" userId="615f2bd4-4242-4e2d-b6c0-5df265c09226" providerId="ADAL" clId="{6F9DA36F-D30E-4D00-903E-580C44F381DB}" dt="2021-07-29T17:29:09.917" v="2907" actId="2696"/>
        <pc:sldMkLst>
          <pc:docMk/>
          <pc:sldMk cId="0" sldId="356"/>
        </pc:sldMkLst>
      </pc:sldChg>
      <pc:sldChg chg="del ord">
        <pc:chgData name="ajain" userId="615f2bd4-4242-4e2d-b6c0-5df265c09226" providerId="ADAL" clId="{6F9DA36F-D30E-4D00-903E-580C44F381DB}" dt="2021-07-29T17:34:35.549" v="2981" actId="2696"/>
        <pc:sldMkLst>
          <pc:docMk/>
          <pc:sldMk cId="0" sldId="369"/>
        </pc:sldMkLst>
      </pc:sldChg>
      <pc:sldChg chg="modSp mod">
        <pc:chgData name="ajain" userId="615f2bd4-4242-4e2d-b6c0-5df265c09226" providerId="ADAL" clId="{6F9DA36F-D30E-4D00-903E-580C44F381DB}" dt="2021-07-25T17:31:32.574" v="663" actId="1036"/>
        <pc:sldMkLst>
          <pc:docMk/>
          <pc:sldMk cId="0" sldId="371"/>
        </pc:sldMkLst>
        <pc:spChg chg="mod">
          <ac:chgData name="ajain" userId="615f2bd4-4242-4e2d-b6c0-5df265c09226" providerId="ADAL" clId="{6F9DA36F-D30E-4D00-903E-580C44F381DB}" dt="2021-07-22T12:15:52.717" v="513" actId="27636"/>
          <ac:spMkLst>
            <pc:docMk/>
            <pc:sldMk cId="0" sldId="371"/>
            <ac:spMk id="185347" creationId="{EBB1E140-4227-499A-9D7B-AF4C271B03F2}"/>
          </ac:spMkLst>
        </pc:spChg>
        <pc:picChg chg="mod">
          <ac:chgData name="ajain" userId="615f2bd4-4242-4e2d-b6c0-5df265c09226" providerId="ADAL" clId="{6F9DA36F-D30E-4D00-903E-580C44F381DB}" dt="2021-07-25T17:31:32.574" v="663" actId="1036"/>
          <ac:picMkLst>
            <pc:docMk/>
            <pc:sldMk cId="0" sldId="371"/>
            <ac:picMk id="12292" creationId="{A5346081-8B90-4757-A338-6B45597D2814}"/>
          </ac:picMkLst>
        </pc:picChg>
      </pc:sldChg>
      <pc:sldChg chg="modSp">
        <pc:chgData name="ajain" userId="615f2bd4-4242-4e2d-b6c0-5df265c09226" providerId="ADAL" clId="{6F9DA36F-D30E-4D00-903E-580C44F381DB}" dt="2021-07-25T16:59:41.594" v="597" actId="207"/>
        <pc:sldMkLst>
          <pc:docMk/>
          <pc:sldMk cId="0" sldId="387"/>
        </pc:sldMkLst>
        <pc:spChg chg="mod">
          <ac:chgData name="ajain" userId="615f2bd4-4242-4e2d-b6c0-5df265c09226" providerId="ADAL" clId="{6F9DA36F-D30E-4D00-903E-580C44F381DB}" dt="2021-07-25T16:59:41.594" v="597" actId="207"/>
          <ac:spMkLst>
            <pc:docMk/>
            <pc:sldMk cId="0" sldId="387"/>
            <ac:spMk id="22541" creationId="{00000000-0000-0000-0000-000000000000}"/>
          </ac:spMkLst>
        </pc:spChg>
        <pc:spChg chg="mod">
          <ac:chgData name="ajain" userId="615f2bd4-4242-4e2d-b6c0-5df265c09226" providerId="ADAL" clId="{6F9DA36F-D30E-4D00-903E-580C44F381DB}" dt="2021-07-22T11:56:47.400" v="472" actId="207"/>
          <ac:spMkLst>
            <pc:docMk/>
            <pc:sldMk cId="0" sldId="387"/>
            <ac:spMk id="554023" creationId="{00000000-0000-0000-0000-000000000000}"/>
          </ac:spMkLst>
        </pc:spChg>
        <pc:spChg chg="mod">
          <ac:chgData name="ajain" userId="615f2bd4-4242-4e2d-b6c0-5df265c09226" providerId="ADAL" clId="{6F9DA36F-D30E-4D00-903E-580C44F381DB}" dt="2021-07-22T11:15:01.083" v="78" actId="14100"/>
          <ac:spMkLst>
            <pc:docMk/>
            <pc:sldMk cId="0" sldId="387"/>
            <ac:spMk id="554024" creationId="{00000000-0000-0000-0000-000000000000}"/>
          </ac:spMkLst>
        </pc:spChg>
        <pc:spChg chg="mod">
          <ac:chgData name="ajain" userId="615f2bd4-4242-4e2d-b6c0-5df265c09226" providerId="ADAL" clId="{6F9DA36F-D30E-4D00-903E-580C44F381DB}" dt="2021-07-22T11:14:48.522" v="77" actId="14100"/>
          <ac:spMkLst>
            <pc:docMk/>
            <pc:sldMk cId="0" sldId="387"/>
            <ac:spMk id="554025" creationId="{00000000-0000-0000-0000-000000000000}"/>
          </ac:spMkLst>
        </pc:spChg>
      </pc:sldChg>
      <pc:sldChg chg="modSp">
        <pc:chgData name="ajain" userId="615f2bd4-4242-4e2d-b6c0-5df265c09226" providerId="ADAL" clId="{6F9DA36F-D30E-4D00-903E-580C44F381DB}" dt="2021-07-22T11:59:07.193" v="481" actId="207"/>
        <pc:sldMkLst>
          <pc:docMk/>
          <pc:sldMk cId="0" sldId="388"/>
        </pc:sldMkLst>
        <pc:spChg chg="mod">
          <ac:chgData name="ajain" userId="615f2bd4-4242-4e2d-b6c0-5df265c09226" providerId="ADAL" clId="{6F9DA36F-D30E-4D00-903E-580C44F381DB}" dt="2021-07-22T11:59:07.193" v="481" actId="207"/>
          <ac:spMkLst>
            <pc:docMk/>
            <pc:sldMk cId="0" sldId="388"/>
            <ac:spMk id="23565" creationId="{00000000-0000-0000-0000-000000000000}"/>
          </ac:spMkLst>
        </pc:spChg>
        <pc:spChg chg="mod">
          <ac:chgData name="ajain" userId="615f2bd4-4242-4e2d-b6c0-5df265c09226" providerId="ADAL" clId="{6F9DA36F-D30E-4D00-903E-580C44F381DB}" dt="2021-07-22T11:59:04.242" v="480" actId="207"/>
          <ac:spMkLst>
            <pc:docMk/>
            <pc:sldMk cId="0" sldId="388"/>
            <ac:spMk id="555045" creationId="{00000000-0000-0000-0000-000000000000}"/>
          </ac:spMkLst>
        </pc:spChg>
        <pc:spChg chg="mod">
          <ac:chgData name="ajain" userId="615f2bd4-4242-4e2d-b6c0-5df265c09226" providerId="ADAL" clId="{6F9DA36F-D30E-4D00-903E-580C44F381DB}" dt="2021-07-22T11:15:39.935" v="82" actId="14100"/>
          <ac:spMkLst>
            <pc:docMk/>
            <pc:sldMk cId="0" sldId="388"/>
            <ac:spMk id="555046" creationId="{00000000-0000-0000-0000-000000000000}"/>
          </ac:spMkLst>
        </pc:spChg>
        <pc:spChg chg="mod">
          <ac:chgData name="ajain" userId="615f2bd4-4242-4e2d-b6c0-5df265c09226" providerId="ADAL" clId="{6F9DA36F-D30E-4D00-903E-580C44F381DB}" dt="2021-07-22T11:15:29.248" v="80" actId="14100"/>
          <ac:spMkLst>
            <pc:docMk/>
            <pc:sldMk cId="0" sldId="388"/>
            <ac:spMk id="555047" creationId="{00000000-0000-0000-0000-000000000000}"/>
          </ac:spMkLst>
        </pc:spChg>
      </pc:sldChg>
      <pc:sldChg chg="delSp modSp mod modAnim">
        <pc:chgData name="ajain" userId="615f2bd4-4242-4e2d-b6c0-5df265c09226" providerId="ADAL" clId="{6F9DA36F-D30E-4D00-903E-580C44F381DB}" dt="2021-07-29T05:57:37.336" v="1388" actId="14100"/>
        <pc:sldMkLst>
          <pc:docMk/>
          <pc:sldMk cId="0" sldId="389"/>
        </pc:sldMkLst>
        <pc:spChg chg="mod">
          <ac:chgData name="ajain" userId="615f2bd4-4242-4e2d-b6c0-5df265c09226" providerId="ADAL" clId="{6F9DA36F-D30E-4D00-903E-580C44F381DB}" dt="2021-07-29T05:57:37.336" v="1388" actId="14100"/>
          <ac:spMkLst>
            <pc:docMk/>
            <pc:sldMk cId="0" sldId="389"/>
            <ac:spMk id="26627" creationId="{00000000-0000-0000-0000-000000000000}"/>
          </ac:spMkLst>
        </pc:spChg>
        <pc:spChg chg="del">
          <ac:chgData name="ajain" userId="615f2bd4-4242-4e2d-b6c0-5df265c09226" providerId="ADAL" clId="{6F9DA36F-D30E-4D00-903E-580C44F381DB}" dt="2021-07-22T11:27:28.357" v="345" actId="21"/>
          <ac:spMkLst>
            <pc:docMk/>
            <pc:sldMk cId="0" sldId="389"/>
            <ac:spMk id="556036" creationId="{00000000-0000-0000-0000-000000000000}"/>
          </ac:spMkLst>
        </pc:spChg>
        <pc:spChg chg="mod">
          <ac:chgData name="ajain" userId="615f2bd4-4242-4e2d-b6c0-5df265c09226" providerId="ADAL" clId="{6F9DA36F-D30E-4D00-903E-580C44F381DB}" dt="2021-07-22T12:02:18.404" v="498" actId="207"/>
          <ac:spMkLst>
            <pc:docMk/>
            <pc:sldMk cId="0" sldId="389"/>
            <ac:spMk id="556037" creationId="{00000000-0000-0000-0000-000000000000}"/>
          </ac:spMkLst>
        </pc:spChg>
        <pc:picChg chg="mod">
          <ac:chgData name="ajain" userId="615f2bd4-4242-4e2d-b6c0-5df265c09226" providerId="ADAL" clId="{6F9DA36F-D30E-4D00-903E-580C44F381DB}" dt="2021-07-29T05:56:49.184" v="1381" actId="1076"/>
          <ac:picMkLst>
            <pc:docMk/>
            <pc:sldMk cId="0" sldId="389"/>
            <ac:picMk id="26626" creationId="{00000000-0000-0000-0000-000000000000}"/>
          </ac:picMkLst>
        </pc:picChg>
      </pc:sldChg>
      <pc:sldChg chg="modSp add del mod">
        <pc:chgData name="ajain" userId="615f2bd4-4242-4e2d-b6c0-5df265c09226" providerId="ADAL" clId="{6F9DA36F-D30E-4D00-903E-580C44F381DB}" dt="2021-07-29T06:18:09.301" v="1690" actId="2696"/>
        <pc:sldMkLst>
          <pc:docMk/>
          <pc:sldMk cId="715737818" sldId="391"/>
        </pc:sldMkLst>
        <pc:spChg chg="mod">
          <ac:chgData name="ajain" userId="615f2bd4-4242-4e2d-b6c0-5df265c09226" providerId="ADAL" clId="{6F9DA36F-D30E-4D00-903E-580C44F381DB}" dt="2021-07-22T11:33:18.276" v="369" actId="207"/>
          <ac:spMkLst>
            <pc:docMk/>
            <pc:sldMk cId="715737818" sldId="391"/>
            <ac:spMk id="33794" creationId="{00000000-0000-0000-0000-000000000000}"/>
          </ac:spMkLst>
        </pc:spChg>
        <pc:spChg chg="mod">
          <ac:chgData name="ajain" userId="615f2bd4-4242-4e2d-b6c0-5df265c09226" providerId="ADAL" clId="{6F9DA36F-D30E-4D00-903E-580C44F381DB}" dt="2021-07-22T11:33:34.744" v="371" actId="14100"/>
          <ac:spMkLst>
            <pc:docMk/>
            <pc:sldMk cId="715737818" sldId="391"/>
            <ac:spMk id="558102" creationId="{00000000-0000-0000-0000-000000000000}"/>
          </ac:spMkLst>
        </pc:spChg>
        <pc:spChg chg="mod">
          <ac:chgData name="ajain" userId="615f2bd4-4242-4e2d-b6c0-5df265c09226" providerId="ADAL" clId="{6F9DA36F-D30E-4D00-903E-580C44F381DB}" dt="2021-07-22T11:33:42.271" v="372" actId="14100"/>
          <ac:spMkLst>
            <pc:docMk/>
            <pc:sldMk cId="715737818" sldId="391"/>
            <ac:spMk id="558103" creationId="{00000000-0000-0000-0000-000000000000}"/>
          </ac:spMkLst>
        </pc:spChg>
      </pc:sldChg>
      <pc:sldChg chg="addSp add">
        <pc:chgData name="ajain" userId="615f2bd4-4242-4e2d-b6c0-5df265c09226" providerId="ADAL" clId="{6F9DA36F-D30E-4D00-903E-580C44F381DB}" dt="2021-07-29T08:24:43.850" v="1878"/>
        <pc:sldMkLst>
          <pc:docMk/>
          <pc:sldMk cId="279032111" sldId="402"/>
        </pc:sldMkLst>
        <pc:inkChg chg="add">
          <ac:chgData name="ajain" userId="615f2bd4-4242-4e2d-b6c0-5df265c09226" providerId="ADAL" clId="{6F9DA36F-D30E-4D00-903E-580C44F381DB}" dt="2021-07-29T08:24:43.850" v="1878"/>
          <ac:inkMkLst>
            <pc:docMk/>
            <pc:sldMk cId="279032111" sldId="402"/>
            <ac:inkMk id="3" creationId="{B237062E-3F13-4955-A248-7DA7AFF2440C}"/>
          </ac:inkMkLst>
        </pc:inkChg>
      </pc:sldChg>
      <pc:sldChg chg="add del">
        <pc:chgData name="ajain" userId="615f2bd4-4242-4e2d-b6c0-5df265c09226" providerId="ADAL" clId="{6F9DA36F-D30E-4D00-903E-580C44F381DB}" dt="2021-07-29T06:18:09.301" v="1690" actId="2696"/>
        <pc:sldMkLst>
          <pc:docMk/>
          <pc:sldMk cId="1397596475" sldId="402"/>
        </pc:sldMkLst>
      </pc:sldChg>
      <pc:sldChg chg="add">
        <pc:chgData name="ajain" userId="615f2bd4-4242-4e2d-b6c0-5df265c09226" providerId="ADAL" clId="{6F9DA36F-D30E-4D00-903E-580C44F381DB}" dt="2021-07-29T06:18:21.104" v="1691"/>
        <pc:sldMkLst>
          <pc:docMk/>
          <pc:sldMk cId="1726364619" sldId="403"/>
        </pc:sldMkLst>
      </pc:sldChg>
      <pc:sldChg chg="add del">
        <pc:chgData name="ajain" userId="615f2bd4-4242-4e2d-b6c0-5df265c09226" providerId="ADAL" clId="{6F9DA36F-D30E-4D00-903E-580C44F381DB}" dt="2021-07-29T06:18:09.301" v="1690" actId="2696"/>
        <pc:sldMkLst>
          <pc:docMk/>
          <pc:sldMk cId="2746621299" sldId="403"/>
        </pc:sldMkLst>
      </pc:sldChg>
      <pc:sldChg chg="modSp add del mod">
        <pc:chgData name="ajain" userId="615f2bd4-4242-4e2d-b6c0-5df265c09226" providerId="ADAL" clId="{6F9DA36F-D30E-4D00-903E-580C44F381DB}" dt="2021-07-29T06:18:45.948" v="1692" actId="2696"/>
        <pc:sldMkLst>
          <pc:docMk/>
          <pc:sldMk cId="1713653014" sldId="404"/>
        </pc:sldMkLst>
        <pc:spChg chg="mod">
          <ac:chgData name="ajain" userId="615f2bd4-4242-4e2d-b6c0-5df265c09226" providerId="ADAL" clId="{6F9DA36F-D30E-4D00-903E-580C44F381DB}" dt="2021-07-22T11:35:43.477" v="376" actId="14100"/>
          <ac:spMkLst>
            <pc:docMk/>
            <pc:sldMk cId="1713653014" sldId="404"/>
            <ac:spMk id="577539" creationId="{00000000-0000-0000-0000-000000000000}"/>
          </ac:spMkLst>
        </pc:spChg>
        <pc:spChg chg="mod">
          <ac:chgData name="ajain" userId="615f2bd4-4242-4e2d-b6c0-5df265c09226" providerId="ADAL" clId="{6F9DA36F-D30E-4D00-903E-580C44F381DB}" dt="2021-07-22T11:35:51.245" v="377" actId="1076"/>
          <ac:spMkLst>
            <pc:docMk/>
            <pc:sldMk cId="1713653014" sldId="404"/>
            <ac:spMk id="577540" creationId="{00000000-0000-0000-0000-000000000000}"/>
          </ac:spMkLst>
        </pc:spChg>
        <pc:spChg chg="mod">
          <ac:chgData name="ajain" userId="615f2bd4-4242-4e2d-b6c0-5df265c09226" providerId="ADAL" clId="{6F9DA36F-D30E-4D00-903E-580C44F381DB}" dt="2021-07-22T11:36:16.597" v="380" actId="14100"/>
          <ac:spMkLst>
            <pc:docMk/>
            <pc:sldMk cId="1713653014" sldId="404"/>
            <ac:spMk id="577541" creationId="{00000000-0000-0000-0000-000000000000}"/>
          </ac:spMkLst>
        </pc:spChg>
        <pc:spChg chg="mod">
          <ac:chgData name="ajain" userId="615f2bd4-4242-4e2d-b6c0-5df265c09226" providerId="ADAL" clId="{6F9DA36F-D30E-4D00-903E-580C44F381DB}" dt="2021-07-22T11:36:03.992" v="379" actId="14100"/>
          <ac:spMkLst>
            <pc:docMk/>
            <pc:sldMk cId="1713653014" sldId="404"/>
            <ac:spMk id="577542" creationId="{00000000-0000-0000-0000-000000000000}"/>
          </ac:spMkLst>
        </pc:spChg>
        <pc:spChg chg="mod">
          <ac:chgData name="ajain" userId="615f2bd4-4242-4e2d-b6c0-5df265c09226" providerId="ADAL" clId="{6F9DA36F-D30E-4D00-903E-580C44F381DB}" dt="2021-07-22T11:36:24.379" v="381" actId="1076"/>
          <ac:spMkLst>
            <pc:docMk/>
            <pc:sldMk cId="1713653014" sldId="404"/>
            <ac:spMk id="577559" creationId="{00000000-0000-0000-0000-000000000000}"/>
          </ac:spMkLst>
        </pc:spChg>
        <pc:spChg chg="mod">
          <ac:chgData name="ajain" userId="615f2bd4-4242-4e2d-b6c0-5df265c09226" providerId="ADAL" clId="{6F9DA36F-D30E-4D00-903E-580C44F381DB}" dt="2021-07-22T11:37:12.830" v="385" actId="14100"/>
          <ac:spMkLst>
            <pc:docMk/>
            <pc:sldMk cId="1713653014" sldId="404"/>
            <ac:spMk id="577562" creationId="{00000000-0000-0000-0000-000000000000}"/>
          </ac:spMkLst>
        </pc:spChg>
      </pc:sldChg>
      <pc:sldChg chg="add">
        <pc:chgData name="ajain" userId="615f2bd4-4242-4e2d-b6c0-5df265c09226" providerId="ADAL" clId="{6F9DA36F-D30E-4D00-903E-580C44F381DB}" dt="2021-07-29T06:18:58.956" v="1693"/>
        <pc:sldMkLst>
          <pc:docMk/>
          <pc:sldMk cId="4005791023" sldId="404"/>
        </pc:sldMkLst>
      </pc:sldChg>
      <pc:sldChg chg="add">
        <pc:chgData name="ajain" userId="615f2bd4-4242-4e2d-b6c0-5df265c09226" providerId="ADAL" clId="{6F9DA36F-D30E-4D00-903E-580C44F381DB}" dt="2021-07-29T06:18:58.956" v="1693"/>
        <pc:sldMkLst>
          <pc:docMk/>
          <pc:sldMk cId="1970861364" sldId="405"/>
        </pc:sldMkLst>
      </pc:sldChg>
      <pc:sldChg chg="modSp add del mod">
        <pc:chgData name="ajain" userId="615f2bd4-4242-4e2d-b6c0-5df265c09226" providerId="ADAL" clId="{6F9DA36F-D30E-4D00-903E-580C44F381DB}" dt="2021-07-29T06:18:45.948" v="1692" actId="2696"/>
        <pc:sldMkLst>
          <pc:docMk/>
          <pc:sldMk cId="2953439195" sldId="405"/>
        </pc:sldMkLst>
        <pc:spChg chg="mod">
          <ac:chgData name="ajain" userId="615f2bd4-4242-4e2d-b6c0-5df265c09226" providerId="ADAL" clId="{6F9DA36F-D30E-4D00-903E-580C44F381DB}" dt="2021-07-22T11:38:20.364" v="395" actId="14100"/>
          <ac:spMkLst>
            <pc:docMk/>
            <pc:sldMk cId="2953439195" sldId="405"/>
            <ac:spMk id="579587" creationId="{00000000-0000-0000-0000-000000000000}"/>
          </ac:spMkLst>
        </pc:spChg>
        <pc:spChg chg="mod">
          <ac:chgData name="ajain" userId="615f2bd4-4242-4e2d-b6c0-5df265c09226" providerId="ADAL" clId="{6F9DA36F-D30E-4D00-903E-580C44F381DB}" dt="2021-07-25T17:00:21.609" v="600" actId="20577"/>
          <ac:spMkLst>
            <pc:docMk/>
            <pc:sldMk cId="2953439195" sldId="405"/>
            <ac:spMk id="579588" creationId="{00000000-0000-0000-0000-000000000000}"/>
          </ac:spMkLst>
        </pc:spChg>
        <pc:spChg chg="mod">
          <ac:chgData name="ajain" userId="615f2bd4-4242-4e2d-b6c0-5df265c09226" providerId="ADAL" clId="{6F9DA36F-D30E-4D00-903E-580C44F381DB}" dt="2021-07-22T11:37:48.522" v="390" actId="14100"/>
          <ac:spMkLst>
            <pc:docMk/>
            <pc:sldMk cId="2953439195" sldId="405"/>
            <ac:spMk id="579589" creationId="{00000000-0000-0000-0000-000000000000}"/>
          </ac:spMkLst>
        </pc:spChg>
        <pc:spChg chg="mod">
          <ac:chgData name="ajain" userId="615f2bd4-4242-4e2d-b6c0-5df265c09226" providerId="ADAL" clId="{6F9DA36F-D30E-4D00-903E-580C44F381DB}" dt="2021-07-22T11:37:59.843" v="392" actId="14100"/>
          <ac:spMkLst>
            <pc:docMk/>
            <pc:sldMk cId="2953439195" sldId="405"/>
            <ac:spMk id="579603" creationId="{00000000-0000-0000-0000-000000000000}"/>
          </ac:spMkLst>
        </pc:spChg>
        <pc:spChg chg="mod">
          <ac:chgData name="ajain" userId="615f2bd4-4242-4e2d-b6c0-5df265c09226" providerId="ADAL" clId="{6F9DA36F-D30E-4D00-903E-580C44F381DB}" dt="2021-07-22T11:38:56.986" v="399" actId="14100"/>
          <ac:spMkLst>
            <pc:docMk/>
            <pc:sldMk cId="2953439195" sldId="405"/>
            <ac:spMk id="579609" creationId="{00000000-0000-0000-0000-000000000000}"/>
          </ac:spMkLst>
        </pc:spChg>
      </pc:sldChg>
      <pc:sldChg chg="modSp add del mod">
        <pc:chgData name="ajain" userId="615f2bd4-4242-4e2d-b6c0-5df265c09226" providerId="ADAL" clId="{6F9DA36F-D30E-4D00-903E-580C44F381DB}" dt="2021-07-29T06:18:45.948" v="1692" actId="2696"/>
        <pc:sldMkLst>
          <pc:docMk/>
          <pc:sldMk cId="1110524025" sldId="406"/>
        </pc:sldMkLst>
        <pc:spChg chg="mod">
          <ac:chgData name="ajain" userId="615f2bd4-4242-4e2d-b6c0-5df265c09226" providerId="ADAL" clId="{6F9DA36F-D30E-4D00-903E-580C44F381DB}" dt="2021-07-22T11:39:28.094" v="403" actId="14100"/>
          <ac:spMkLst>
            <pc:docMk/>
            <pc:sldMk cId="1110524025" sldId="406"/>
            <ac:spMk id="580610" creationId="{00000000-0000-0000-0000-000000000000}"/>
          </ac:spMkLst>
        </pc:spChg>
        <pc:spChg chg="mod">
          <ac:chgData name="ajain" userId="615f2bd4-4242-4e2d-b6c0-5df265c09226" providerId="ADAL" clId="{6F9DA36F-D30E-4D00-903E-580C44F381DB}" dt="2021-07-25T17:25:47.517" v="622" actId="1035"/>
          <ac:spMkLst>
            <pc:docMk/>
            <pc:sldMk cId="1110524025" sldId="406"/>
            <ac:spMk id="580612" creationId="{00000000-0000-0000-0000-000000000000}"/>
          </ac:spMkLst>
        </pc:spChg>
        <pc:spChg chg="mod">
          <ac:chgData name="ajain" userId="615f2bd4-4242-4e2d-b6c0-5df265c09226" providerId="ADAL" clId="{6F9DA36F-D30E-4D00-903E-580C44F381DB}" dt="2021-07-25T17:24:54.280" v="617" actId="20577"/>
          <ac:spMkLst>
            <pc:docMk/>
            <pc:sldMk cId="1110524025" sldId="406"/>
            <ac:spMk id="580613" creationId="{00000000-0000-0000-0000-000000000000}"/>
          </ac:spMkLst>
        </pc:spChg>
        <pc:spChg chg="mod">
          <ac:chgData name="ajain" userId="615f2bd4-4242-4e2d-b6c0-5df265c09226" providerId="ADAL" clId="{6F9DA36F-D30E-4D00-903E-580C44F381DB}" dt="2021-07-25T17:25:15.120" v="619" actId="14100"/>
          <ac:spMkLst>
            <pc:docMk/>
            <pc:sldMk cId="1110524025" sldId="406"/>
            <ac:spMk id="580649" creationId="{00000000-0000-0000-0000-000000000000}"/>
          </ac:spMkLst>
        </pc:spChg>
        <pc:spChg chg="mod">
          <ac:chgData name="ajain" userId="615f2bd4-4242-4e2d-b6c0-5df265c09226" providerId="ADAL" clId="{6F9DA36F-D30E-4D00-903E-580C44F381DB}" dt="2021-07-22T11:41:22.864" v="420" actId="14100"/>
          <ac:spMkLst>
            <pc:docMk/>
            <pc:sldMk cId="1110524025" sldId="406"/>
            <ac:spMk id="580650" creationId="{00000000-0000-0000-0000-000000000000}"/>
          </ac:spMkLst>
        </pc:spChg>
      </pc:sldChg>
      <pc:sldChg chg="add">
        <pc:chgData name="ajain" userId="615f2bd4-4242-4e2d-b6c0-5df265c09226" providerId="ADAL" clId="{6F9DA36F-D30E-4D00-903E-580C44F381DB}" dt="2021-07-29T06:18:58.956" v="1693"/>
        <pc:sldMkLst>
          <pc:docMk/>
          <pc:sldMk cId="2016217491" sldId="406"/>
        </pc:sldMkLst>
      </pc:sldChg>
      <pc:sldChg chg="delSp modSp add del mod">
        <pc:chgData name="ajain" userId="615f2bd4-4242-4e2d-b6c0-5df265c09226" providerId="ADAL" clId="{6F9DA36F-D30E-4D00-903E-580C44F381DB}" dt="2021-07-29T06:18:45.948" v="1692" actId="2696"/>
        <pc:sldMkLst>
          <pc:docMk/>
          <pc:sldMk cId="1660986843" sldId="407"/>
        </pc:sldMkLst>
        <pc:spChg chg="mod">
          <ac:chgData name="ajain" userId="615f2bd4-4242-4e2d-b6c0-5df265c09226" providerId="ADAL" clId="{6F9DA36F-D30E-4D00-903E-580C44F381DB}" dt="2021-07-22T11:48:28.274" v="464" actId="207"/>
          <ac:spMkLst>
            <pc:docMk/>
            <pc:sldMk cId="1660986843" sldId="407"/>
            <ac:spMk id="581634" creationId="{00000000-0000-0000-0000-000000000000}"/>
          </ac:spMkLst>
        </pc:spChg>
        <pc:spChg chg="del mod">
          <ac:chgData name="ajain" userId="615f2bd4-4242-4e2d-b6c0-5df265c09226" providerId="ADAL" clId="{6F9DA36F-D30E-4D00-903E-580C44F381DB}" dt="2021-07-25T17:26:35.286" v="623" actId="478"/>
          <ac:spMkLst>
            <pc:docMk/>
            <pc:sldMk cId="1660986843" sldId="407"/>
            <ac:spMk id="581635" creationId="{00000000-0000-0000-0000-000000000000}"/>
          </ac:spMkLst>
        </pc:spChg>
        <pc:spChg chg="del mod">
          <ac:chgData name="ajain" userId="615f2bd4-4242-4e2d-b6c0-5df265c09226" providerId="ADAL" clId="{6F9DA36F-D30E-4D00-903E-580C44F381DB}" dt="2021-07-25T17:26:35.286" v="623" actId="478"/>
          <ac:spMkLst>
            <pc:docMk/>
            <pc:sldMk cId="1660986843" sldId="407"/>
            <ac:spMk id="581636" creationId="{00000000-0000-0000-0000-000000000000}"/>
          </ac:spMkLst>
        </pc:spChg>
        <pc:spChg chg="mod">
          <ac:chgData name="ajain" userId="615f2bd4-4242-4e2d-b6c0-5df265c09226" providerId="ADAL" clId="{6F9DA36F-D30E-4D00-903E-580C44F381DB}" dt="2021-07-25T17:27:02.631" v="657" actId="20577"/>
          <ac:spMkLst>
            <pc:docMk/>
            <pc:sldMk cId="1660986843" sldId="407"/>
            <ac:spMk id="581637" creationId="{00000000-0000-0000-0000-000000000000}"/>
          </ac:spMkLst>
        </pc:spChg>
        <pc:spChg chg="del mod">
          <ac:chgData name="ajain" userId="615f2bd4-4242-4e2d-b6c0-5df265c09226" providerId="ADAL" clId="{6F9DA36F-D30E-4D00-903E-580C44F381DB}" dt="2021-07-25T17:26:35.286" v="623" actId="478"/>
          <ac:spMkLst>
            <pc:docMk/>
            <pc:sldMk cId="1660986843" sldId="407"/>
            <ac:spMk id="581638"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39" creationId="{00000000-0000-0000-0000-000000000000}"/>
          </ac:spMkLst>
        </pc:spChg>
        <pc:spChg chg="mod">
          <ac:chgData name="ajain" userId="615f2bd4-4242-4e2d-b6c0-5df265c09226" providerId="ADAL" clId="{6F9DA36F-D30E-4D00-903E-580C44F381DB}" dt="2021-07-25T17:27:14.225" v="658" actId="14100"/>
          <ac:spMkLst>
            <pc:docMk/>
            <pc:sldMk cId="1660986843" sldId="407"/>
            <ac:spMk id="581640"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41"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42" creationId="{00000000-0000-0000-0000-000000000000}"/>
          </ac:spMkLst>
        </pc:spChg>
        <pc:spChg chg="mod">
          <ac:chgData name="ajain" userId="615f2bd4-4242-4e2d-b6c0-5df265c09226" providerId="ADAL" clId="{6F9DA36F-D30E-4D00-903E-580C44F381DB}" dt="2021-07-25T17:27:23.986" v="659" actId="14100"/>
          <ac:spMkLst>
            <pc:docMk/>
            <pc:sldMk cId="1660986843" sldId="407"/>
            <ac:spMk id="581643"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44"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45"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46"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47"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48"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49" creationId="{00000000-0000-0000-0000-000000000000}"/>
          </ac:spMkLst>
        </pc:spChg>
        <pc:spChg chg="mod">
          <ac:chgData name="ajain" userId="615f2bd4-4242-4e2d-b6c0-5df265c09226" providerId="ADAL" clId="{6F9DA36F-D30E-4D00-903E-580C44F381DB}" dt="2021-07-25T17:27:31.539" v="660" actId="14100"/>
          <ac:spMkLst>
            <pc:docMk/>
            <pc:sldMk cId="1660986843" sldId="407"/>
            <ac:spMk id="581650"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51"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52"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53" creationId="{00000000-0000-0000-0000-000000000000}"/>
          </ac:spMkLst>
        </pc:spChg>
        <pc:spChg chg="mod">
          <ac:chgData name="ajain" userId="615f2bd4-4242-4e2d-b6c0-5df265c09226" providerId="ADAL" clId="{6F9DA36F-D30E-4D00-903E-580C44F381DB}" dt="2021-07-22T11:48:28.274" v="464" actId="207"/>
          <ac:spMkLst>
            <pc:docMk/>
            <pc:sldMk cId="1660986843" sldId="407"/>
            <ac:spMk id="581654" creationId="{00000000-0000-0000-0000-000000000000}"/>
          </ac:spMkLst>
        </pc:spChg>
      </pc:sldChg>
      <pc:sldChg chg="add">
        <pc:chgData name="ajain" userId="615f2bd4-4242-4e2d-b6c0-5df265c09226" providerId="ADAL" clId="{6F9DA36F-D30E-4D00-903E-580C44F381DB}" dt="2021-07-29T06:18:58.956" v="1693"/>
        <pc:sldMkLst>
          <pc:docMk/>
          <pc:sldMk cId="2476497999" sldId="407"/>
        </pc:sldMkLst>
      </pc:sldChg>
      <pc:sldChg chg="modSp add del mod">
        <pc:chgData name="ajain" userId="615f2bd4-4242-4e2d-b6c0-5df265c09226" providerId="ADAL" clId="{6F9DA36F-D30E-4D00-903E-580C44F381DB}" dt="2021-07-29T06:18:45.948" v="1692" actId="2696"/>
        <pc:sldMkLst>
          <pc:docMk/>
          <pc:sldMk cId="3566501928" sldId="408"/>
        </pc:sldMkLst>
        <pc:spChg chg="mod">
          <ac:chgData name="ajain" userId="615f2bd4-4242-4e2d-b6c0-5df265c09226" providerId="ADAL" clId="{6F9DA36F-D30E-4D00-903E-580C44F381DB}" dt="2021-07-22T11:48:14.585" v="463" actId="207"/>
          <ac:spMkLst>
            <pc:docMk/>
            <pc:sldMk cId="3566501928" sldId="408"/>
            <ac:spMk id="587778" creationId="{00000000-0000-0000-0000-000000000000}"/>
          </ac:spMkLst>
        </pc:spChg>
        <pc:spChg chg="mod">
          <ac:chgData name="ajain" userId="615f2bd4-4242-4e2d-b6c0-5df265c09226" providerId="ADAL" clId="{6F9DA36F-D30E-4D00-903E-580C44F381DB}" dt="2021-07-22T11:48:14.585" v="463" actId="207"/>
          <ac:spMkLst>
            <pc:docMk/>
            <pc:sldMk cId="3566501928" sldId="408"/>
            <ac:spMk id="587779" creationId="{00000000-0000-0000-0000-000000000000}"/>
          </ac:spMkLst>
        </pc:spChg>
        <pc:spChg chg="mod">
          <ac:chgData name="ajain" userId="615f2bd4-4242-4e2d-b6c0-5df265c09226" providerId="ADAL" clId="{6F9DA36F-D30E-4D00-903E-580C44F381DB}" dt="2021-07-22T11:48:14.585" v="463" actId="207"/>
          <ac:spMkLst>
            <pc:docMk/>
            <pc:sldMk cId="3566501928" sldId="408"/>
            <ac:spMk id="587780" creationId="{00000000-0000-0000-0000-000000000000}"/>
          </ac:spMkLst>
        </pc:spChg>
        <pc:spChg chg="mod">
          <ac:chgData name="ajain" userId="615f2bd4-4242-4e2d-b6c0-5df265c09226" providerId="ADAL" clId="{6F9DA36F-D30E-4D00-903E-580C44F381DB}" dt="2021-07-22T11:48:14.585" v="463" actId="207"/>
          <ac:spMkLst>
            <pc:docMk/>
            <pc:sldMk cId="3566501928" sldId="408"/>
            <ac:spMk id="587781" creationId="{00000000-0000-0000-0000-000000000000}"/>
          </ac:spMkLst>
        </pc:spChg>
        <pc:spChg chg="mod">
          <ac:chgData name="ajain" userId="615f2bd4-4242-4e2d-b6c0-5df265c09226" providerId="ADAL" clId="{6F9DA36F-D30E-4D00-903E-580C44F381DB}" dt="2021-07-22T11:48:14.585" v="463" actId="207"/>
          <ac:spMkLst>
            <pc:docMk/>
            <pc:sldMk cId="3566501928" sldId="408"/>
            <ac:spMk id="587782" creationId="{00000000-0000-0000-0000-000000000000}"/>
          </ac:spMkLst>
        </pc:spChg>
        <pc:spChg chg="mod">
          <ac:chgData name="ajain" userId="615f2bd4-4242-4e2d-b6c0-5df265c09226" providerId="ADAL" clId="{6F9DA36F-D30E-4D00-903E-580C44F381DB}" dt="2021-07-22T11:48:14.585" v="463" actId="207"/>
          <ac:spMkLst>
            <pc:docMk/>
            <pc:sldMk cId="3566501928" sldId="408"/>
            <ac:spMk id="587783" creationId="{00000000-0000-0000-0000-000000000000}"/>
          </ac:spMkLst>
        </pc:spChg>
      </pc:sldChg>
      <pc:sldChg chg="add">
        <pc:chgData name="ajain" userId="615f2bd4-4242-4e2d-b6c0-5df265c09226" providerId="ADAL" clId="{6F9DA36F-D30E-4D00-903E-580C44F381DB}" dt="2021-07-29T06:18:58.956" v="1693"/>
        <pc:sldMkLst>
          <pc:docMk/>
          <pc:sldMk cId="4166174620" sldId="408"/>
        </pc:sldMkLst>
      </pc:sldChg>
      <pc:sldChg chg="modSp">
        <pc:chgData name="ajain" userId="615f2bd4-4242-4e2d-b6c0-5df265c09226" providerId="ADAL" clId="{6F9DA36F-D30E-4D00-903E-580C44F381DB}" dt="2021-08-02T15:04:33.221" v="2998" actId="20577"/>
        <pc:sldMkLst>
          <pc:docMk/>
          <pc:sldMk cId="0" sldId="435"/>
        </pc:sldMkLst>
        <pc:spChg chg="mod">
          <ac:chgData name="ajain" userId="615f2bd4-4242-4e2d-b6c0-5df265c09226" providerId="ADAL" clId="{6F9DA36F-D30E-4D00-903E-580C44F381DB}" dt="2021-08-02T15:04:33.221" v="2998" actId="20577"/>
          <ac:spMkLst>
            <pc:docMk/>
            <pc:sldMk cId="0" sldId="435"/>
            <ac:spMk id="688137" creationId="{00000000-0000-0000-0000-000000000000}"/>
          </ac:spMkLst>
        </pc:spChg>
      </pc:sldChg>
      <pc:sldChg chg="modSp mod">
        <pc:chgData name="ajain" userId="615f2bd4-4242-4e2d-b6c0-5df265c09226" providerId="ADAL" clId="{6F9DA36F-D30E-4D00-903E-580C44F381DB}" dt="2021-07-22T10:51:10.996" v="21" actId="20577"/>
        <pc:sldMkLst>
          <pc:docMk/>
          <pc:sldMk cId="0" sldId="465"/>
        </pc:sldMkLst>
        <pc:spChg chg="mod">
          <ac:chgData name="ajain" userId="615f2bd4-4242-4e2d-b6c0-5df265c09226" providerId="ADAL" clId="{6F9DA36F-D30E-4D00-903E-580C44F381DB}" dt="2021-07-22T10:51:10.996" v="21" actId="20577"/>
          <ac:spMkLst>
            <pc:docMk/>
            <pc:sldMk cId="0" sldId="465"/>
            <ac:spMk id="2050" creationId="{00000000-0000-0000-0000-000000000000}"/>
          </ac:spMkLst>
        </pc:spChg>
      </pc:sldChg>
      <pc:sldChg chg="del">
        <pc:chgData name="ajain" userId="615f2bd4-4242-4e2d-b6c0-5df265c09226" providerId="ADAL" clId="{6F9DA36F-D30E-4D00-903E-580C44F381DB}" dt="2021-07-25T16:51:53.589" v="578" actId="2696"/>
        <pc:sldMkLst>
          <pc:docMk/>
          <pc:sldMk cId="0" sldId="466"/>
        </pc:sldMkLst>
      </pc:sldChg>
      <pc:sldChg chg="del">
        <pc:chgData name="ajain" userId="615f2bd4-4242-4e2d-b6c0-5df265c09226" providerId="ADAL" clId="{6F9DA36F-D30E-4D00-903E-580C44F381DB}" dt="2021-07-25T16:54:02.438" v="581" actId="2696"/>
        <pc:sldMkLst>
          <pc:docMk/>
          <pc:sldMk cId="0" sldId="469"/>
        </pc:sldMkLst>
      </pc:sldChg>
      <pc:sldChg chg="modSp modAnim">
        <pc:chgData name="ajain" userId="615f2bd4-4242-4e2d-b6c0-5df265c09226" providerId="ADAL" clId="{6F9DA36F-D30E-4D00-903E-580C44F381DB}" dt="2021-07-27T03:25:57.007" v="872" actId="113"/>
        <pc:sldMkLst>
          <pc:docMk/>
          <pc:sldMk cId="0" sldId="477"/>
        </pc:sldMkLst>
        <pc:spChg chg="mod">
          <ac:chgData name="ajain" userId="615f2bd4-4242-4e2d-b6c0-5df265c09226" providerId="ADAL" clId="{6F9DA36F-D30E-4D00-903E-580C44F381DB}" dt="2021-07-27T03:25:57.007" v="872" actId="113"/>
          <ac:spMkLst>
            <pc:docMk/>
            <pc:sldMk cId="0" sldId="477"/>
            <ac:spMk id="652291" creationId="{00000000-0000-0000-0000-000000000000}"/>
          </ac:spMkLst>
        </pc:spChg>
      </pc:sldChg>
      <pc:sldChg chg="addSp delSp modSp mod">
        <pc:chgData name="ajain" userId="615f2bd4-4242-4e2d-b6c0-5df265c09226" providerId="ADAL" clId="{6F9DA36F-D30E-4D00-903E-580C44F381DB}" dt="2021-07-28T07:02:48.613" v="1378"/>
        <pc:sldMkLst>
          <pc:docMk/>
          <pc:sldMk cId="292686332" sldId="483"/>
        </pc:sldMkLst>
        <pc:grpChg chg="del mod">
          <ac:chgData name="ajain" userId="615f2bd4-4242-4e2d-b6c0-5df265c09226" providerId="ADAL" clId="{6F9DA36F-D30E-4D00-903E-580C44F381DB}" dt="2021-07-28T06:59:34.657" v="1370"/>
          <ac:grpSpMkLst>
            <pc:docMk/>
            <pc:sldMk cId="292686332" sldId="483"/>
            <ac:grpSpMk id="6" creationId="{2E9D8AAD-63A4-4C80-BCA7-19A432A041D7}"/>
          </ac:grpSpMkLst>
        </pc:grpChg>
        <pc:grpChg chg="del mod">
          <ac:chgData name="ajain" userId="615f2bd4-4242-4e2d-b6c0-5df265c09226" providerId="ADAL" clId="{6F9DA36F-D30E-4D00-903E-580C44F381DB}" dt="2021-07-28T07:00:25.948" v="1373"/>
          <ac:grpSpMkLst>
            <pc:docMk/>
            <pc:sldMk cId="292686332" sldId="483"/>
            <ac:grpSpMk id="8" creationId="{9C3D66BB-CC26-4079-B5F8-EEB58688FFFA}"/>
          </ac:grpSpMkLst>
        </pc:grpChg>
        <pc:grpChg chg="mod">
          <ac:chgData name="ajain" userId="615f2bd4-4242-4e2d-b6c0-5df265c09226" providerId="ADAL" clId="{6F9DA36F-D30E-4D00-903E-580C44F381DB}" dt="2021-07-28T07:00:25.948" v="1373"/>
          <ac:grpSpMkLst>
            <pc:docMk/>
            <pc:sldMk cId="292686332" sldId="483"/>
            <ac:grpSpMk id="11" creationId="{1EA1ED4B-3288-4F40-BDBA-DF8B21511E3C}"/>
          </ac:grpSpMkLst>
        </pc:grpChg>
        <pc:grpChg chg="del mod">
          <ac:chgData name="ajain" userId="615f2bd4-4242-4e2d-b6c0-5df265c09226" providerId="ADAL" clId="{6F9DA36F-D30E-4D00-903E-580C44F381DB}" dt="2021-07-28T07:02:48.613" v="1378"/>
          <ac:grpSpMkLst>
            <pc:docMk/>
            <pc:sldMk cId="292686332" sldId="483"/>
            <ac:grpSpMk id="14" creationId="{A6C5864F-1A0E-429E-AA25-2D121E538B0F}"/>
          </ac:grpSpMkLst>
        </pc:grpChg>
        <pc:grpChg chg="mod">
          <ac:chgData name="ajain" userId="615f2bd4-4242-4e2d-b6c0-5df265c09226" providerId="ADAL" clId="{6F9DA36F-D30E-4D00-903E-580C44F381DB}" dt="2021-07-28T07:02:48.613" v="1378"/>
          <ac:grpSpMkLst>
            <pc:docMk/>
            <pc:sldMk cId="292686332" sldId="483"/>
            <ac:grpSpMk id="16" creationId="{D2CBEF71-443F-474C-946A-5E29AAF7A6B2}"/>
          </ac:grpSpMkLst>
        </pc:grpChg>
        <pc:inkChg chg="add">
          <ac:chgData name="ajain" userId="615f2bd4-4242-4e2d-b6c0-5df265c09226" providerId="ADAL" clId="{6F9DA36F-D30E-4D00-903E-580C44F381DB}" dt="2021-07-28T06:59:16.106" v="1364" actId="9405"/>
          <ac:inkMkLst>
            <pc:docMk/>
            <pc:sldMk cId="292686332" sldId="483"/>
            <ac:inkMk id="2" creationId="{7213076D-054E-4FBA-A6E5-F829C50A35CC}"/>
          </ac:inkMkLst>
        </pc:inkChg>
        <pc:inkChg chg="add">
          <ac:chgData name="ajain" userId="615f2bd4-4242-4e2d-b6c0-5df265c09226" providerId="ADAL" clId="{6F9DA36F-D30E-4D00-903E-580C44F381DB}" dt="2021-07-28T06:59:19.256" v="1365" actId="9405"/>
          <ac:inkMkLst>
            <pc:docMk/>
            <pc:sldMk cId="292686332" sldId="483"/>
            <ac:inkMk id="3" creationId="{A7998CF4-6445-40C5-ADD7-D3C70F74AB27}"/>
          </ac:inkMkLst>
        </pc:inkChg>
        <pc:inkChg chg="add mod">
          <ac:chgData name="ajain" userId="615f2bd4-4242-4e2d-b6c0-5df265c09226" providerId="ADAL" clId="{6F9DA36F-D30E-4D00-903E-580C44F381DB}" dt="2021-07-28T07:00:25.948" v="1373"/>
          <ac:inkMkLst>
            <pc:docMk/>
            <pc:sldMk cId="292686332" sldId="483"/>
            <ac:inkMk id="4" creationId="{CF264B70-991D-42C7-AD02-ED04FF49823E}"/>
          </ac:inkMkLst>
        </pc:inkChg>
        <pc:inkChg chg="add mod">
          <ac:chgData name="ajain" userId="615f2bd4-4242-4e2d-b6c0-5df265c09226" providerId="ADAL" clId="{6F9DA36F-D30E-4D00-903E-580C44F381DB}" dt="2021-07-28T07:00:25.948" v="1373"/>
          <ac:inkMkLst>
            <pc:docMk/>
            <pc:sldMk cId="292686332" sldId="483"/>
            <ac:inkMk id="5" creationId="{BFEBA282-5F70-404F-A113-C2FE93B3C727}"/>
          </ac:inkMkLst>
        </pc:inkChg>
        <pc:inkChg chg="add mod">
          <ac:chgData name="ajain" userId="615f2bd4-4242-4e2d-b6c0-5df265c09226" providerId="ADAL" clId="{6F9DA36F-D30E-4D00-903E-580C44F381DB}" dt="2021-07-28T07:00:25.948" v="1373"/>
          <ac:inkMkLst>
            <pc:docMk/>
            <pc:sldMk cId="292686332" sldId="483"/>
            <ac:inkMk id="7" creationId="{16ECF08D-3E01-47B0-85D1-CCB9A4AE2559}"/>
          </ac:inkMkLst>
        </pc:inkChg>
        <pc:inkChg chg="add mod">
          <ac:chgData name="ajain" userId="615f2bd4-4242-4e2d-b6c0-5df265c09226" providerId="ADAL" clId="{6F9DA36F-D30E-4D00-903E-580C44F381DB}" dt="2021-07-28T07:00:25.948" v="1373"/>
          <ac:inkMkLst>
            <pc:docMk/>
            <pc:sldMk cId="292686332" sldId="483"/>
            <ac:inkMk id="9" creationId="{CBE6E2EC-24DB-4F92-AD3B-DD8EA4E93FBB}"/>
          </ac:inkMkLst>
        </pc:inkChg>
        <pc:inkChg chg="add mod">
          <ac:chgData name="ajain" userId="615f2bd4-4242-4e2d-b6c0-5df265c09226" providerId="ADAL" clId="{6F9DA36F-D30E-4D00-903E-580C44F381DB}" dt="2021-07-28T07:00:25.948" v="1373"/>
          <ac:inkMkLst>
            <pc:docMk/>
            <pc:sldMk cId="292686332" sldId="483"/>
            <ac:inkMk id="10" creationId="{C3A8A79F-9894-4FE5-AFB9-E2855CF23277}"/>
          </ac:inkMkLst>
        </pc:inkChg>
        <pc:inkChg chg="add mod">
          <ac:chgData name="ajain" userId="615f2bd4-4242-4e2d-b6c0-5df265c09226" providerId="ADAL" clId="{6F9DA36F-D30E-4D00-903E-580C44F381DB}" dt="2021-07-28T07:02:48.613" v="1378"/>
          <ac:inkMkLst>
            <pc:docMk/>
            <pc:sldMk cId="292686332" sldId="483"/>
            <ac:inkMk id="12" creationId="{1D5F3C68-F09B-4AD3-884C-A91FD0722F20}"/>
          </ac:inkMkLst>
        </pc:inkChg>
        <pc:inkChg chg="add mod">
          <ac:chgData name="ajain" userId="615f2bd4-4242-4e2d-b6c0-5df265c09226" providerId="ADAL" clId="{6F9DA36F-D30E-4D00-903E-580C44F381DB}" dt="2021-07-28T07:02:48.613" v="1378"/>
          <ac:inkMkLst>
            <pc:docMk/>
            <pc:sldMk cId="292686332" sldId="483"/>
            <ac:inkMk id="13" creationId="{A81A62ED-DE63-4C9D-8F69-84C66BDF177A}"/>
          </ac:inkMkLst>
        </pc:inkChg>
        <pc:inkChg chg="add mod">
          <ac:chgData name="ajain" userId="615f2bd4-4242-4e2d-b6c0-5df265c09226" providerId="ADAL" clId="{6F9DA36F-D30E-4D00-903E-580C44F381DB}" dt="2021-07-28T07:02:48.613" v="1378"/>
          <ac:inkMkLst>
            <pc:docMk/>
            <pc:sldMk cId="292686332" sldId="483"/>
            <ac:inkMk id="15" creationId="{C0C4C46A-B3E8-4483-82D3-78BBEDD76655}"/>
          </ac:inkMkLst>
        </pc:inkChg>
      </pc:sldChg>
      <pc:sldChg chg="modSp mod">
        <pc:chgData name="ajain" userId="615f2bd4-4242-4e2d-b6c0-5df265c09226" providerId="ADAL" clId="{6F9DA36F-D30E-4D00-903E-580C44F381DB}" dt="2021-07-22T11:08:08.261" v="46" actId="1036"/>
        <pc:sldMkLst>
          <pc:docMk/>
          <pc:sldMk cId="1008780142" sldId="486"/>
        </pc:sldMkLst>
        <pc:spChg chg="mod">
          <ac:chgData name="ajain" userId="615f2bd4-4242-4e2d-b6c0-5df265c09226" providerId="ADAL" clId="{6F9DA36F-D30E-4D00-903E-580C44F381DB}" dt="2021-07-22T11:07:35.328" v="44" actId="13926"/>
          <ac:spMkLst>
            <pc:docMk/>
            <pc:sldMk cId="1008780142" sldId="486"/>
            <ac:spMk id="661516" creationId="{00000000-0000-0000-0000-000000000000}"/>
          </ac:spMkLst>
        </pc:spChg>
        <pc:spChg chg="mod">
          <ac:chgData name="ajain" userId="615f2bd4-4242-4e2d-b6c0-5df265c09226" providerId="ADAL" clId="{6F9DA36F-D30E-4D00-903E-580C44F381DB}" dt="2021-07-22T11:07:35.328" v="44" actId="13926"/>
          <ac:spMkLst>
            <pc:docMk/>
            <pc:sldMk cId="1008780142" sldId="486"/>
            <ac:spMk id="661517" creationId="{00000000-0000-0000-0000-000000000000}"/>
          </ac:spMkLst>
        </pc:spChg>
        <pc:spChg chg="mod">
          <ac:chgData name="ajain" userId="615f2bd4-4242-4e2d-b6c0-5df265c09226" providerId="ADAL" clId="{6F9DA36F-D30E-4D00-903E-580C44F381DB}" dt="2021-07-22T11:07:35.328" v="44" actId="13926"/>
          <ac:spMkLst>
            <pc:docMk/>
            <pc:sldMk cId="1008780142" sldId="486"/>
            <ac:spMk id="661520" creationId="{00000000-0000-0000-0000-000000000000}"/>
          </ac:spMkLst>
        </pc:spChg>
        <pc:spChg chg="mod">
          <ac:chgData name="ajain" userId="615f2bd4-4242-4e2d-b6c0-5df265c09226" providerId="ADAL" clId="{6F9DA36F-D30E-4D00-903E-580C44F381DB}" dt="2021-07-22T11:07:35.328" v="44" actId="13926"/>
          <ac:spMkLst>
            <pc:docMk/>
            <pc:sldMk cId="1008780142" sldId="486"/>
            <ac:spMk id="661521" creationId="{00000000-0000-0000-0000-000000000000}"/>
          </ac:spMkLst>
        </pc:spChg>
        <pc:spChg chg="mod">
          <ac:chgData name="ajain" userId="615f2bd4-4242-4e2d-b6c0-5df265c09226" providerId="ADAL" clId="{6F9DA36F-D30E-4D00-903E-580C44F381DB}" dt="2021-07-22T11:07:35.328" v="44" actId="13926"/>
          <ac:spMkLst>
            <pc:docMk/>
            <pc:sldMk cId="1008780142" sldId="486"/>
            <ac:spMk id="661523" creationId="{00000000-0000-0000-0000-000000000000}"/>
          </ac:spMkLst>
        </pc:spChg>
        <pc:spChg chg="mod">
          <ac:chgData name="ajain" userId="615f2bd4-4242-4e2d-b6c0-5df265c09226" providerId="ADAL" clId="{6F9DA36F-D30E-4D00-903E-580C44F381DB}" dt="2021-07-22T11:07:35.328" v="44" actId="13926"/>
          <ac:spMkLst>
            <pc:docMk/>
            <pc:sldMk cId="1008780142" sldId="486"/>
            <ac:spMk id="661524" creationId="{00000000-0000-0000-0000-000000000000}"/>
          </ac:spMkLst>
        </pc:spChg>
        <pc:spChg chg="mod">
          <ac:chgData name="ajain" userId="615f2bd4-4242-4e2d-b6c0-5df265c09226" providerId="ADAL" clId="{6F9DA36F-D30E-4D00-903E-580C44F381DB}" dt="2021-07-22T11:07:35.328" v="44" actId="13926"/>
          <ac:spMkLst>
            <pc:docMk/>
            <pc:sldMk cId="1008780142" sldId="486"/>
            <ac:spMk id="661526" creationId="{00000000-0000-0000-0000-000000000000}"/>
          </ac:spMkLst>
        </pc:spChg>
        <pc:spChg chg="mod">
          <ac:chgData name="ajain" userId="615f2bd4-4242-4e2d-b6c0-5df265c09226" providerId="ADAL" clId="{6F9DA36F-D30E-4D00-903E-580C44F381DB}" dt="2021-07-22T11:07:35.328" v="44" actId="13926"/>
          <ac:spMkLst>
            <pc:docMk/>
            <pc:sldMk cId="1008780142" sldId="486"/>
            <ac:spMk id="661527" creationId="{00000000-0000-0000-0000-000000000000}"/>
          </ac:spMkLst>
        </pc:spChg>
        <pc:grpChg chg="mod">
          <ac:chgData name="ajain" userId="615f2bd4-4242-4e2d-b6c0-5df265c09226" providerId="ADAL" clId="{6F9DA36F-D30E-4D00-903E-580C44F381DB}" dt="2021-07-22T11:08:08.261" v="46" actId="1036"/>
          <ac:grpSpMkLst>
            <pc:docMk/>
            <pc:sldMk cId="1008780142" sldId="486"/>
            <ac:grpSpMk id="2" creationId="{00000000-0000-0000-0000-000000000000}"/>
          </ac:grpSpMkLst>
        </pc:grpChg>
      </pc:sldChg>
      <pc:sldChg chg="addSp modSp mod">
        <pc:chgData name="ajain" userId="615f2bd4-4242-4e2d-b6c0-5df265c09226" providerId="ADAL" clId="{6F9DA36F-D30E-4D00-903E-580C44F381DB}" dt="2021-07-29T06:42:11.040" v="1868" actId="1076"/>
        <pc:sldMkLst>
          <pc:docMk/>
          <pc:sldMk cId="7860017" sldId="489"/>
        </pc:sldMkLst>
        <pc:spChg chg="mod">
          <ac:chgData name="ajain" userId="615f2bd4-4242-4e2d-b6c0-5df265c09226" providerId="ADAL" clId="{6F9DA36F-D30E-4D00-903E-580C44F381DB}" dt="2021-07-29T06:42:11.040" v="1868" actId="1076"/>
          <ac:spMkLst>
            <pc:docMk/>
            <pc:sldMk cId="7860017" sldId="489"/>
            <ac:spMk id="664579" creationId="{00000000-0000-0000-0000-000000000000}"/>
          </ac:spMkLst>
        </pc:spChg>
        <pc:inkChg chg="add">
          <ac:chgData name="ajain" userId="615f2bd4-4242-4e2d-b6c0-5df265c09226" providerId="ADAL" clId="{6F9DA36F-D30E-4D00-903E-580C44F381DB}" dt="2021-07-28T07:22:06.997" v="1379"/>
          <ac:inkMkLst>
            <pc:docMk/>
            <pc:sldMk cId="7860017" sldId="489"/>
            <ac:inkMk id="6" creationId="{86EC53EA-33AF-4ECE-A42A-26843A00EE3D}"/>
          </ac:inkMkLst>
        </pc:inkChg>
      </pc:sldChg>
      <pc:sldChg chg="del">
        <pc:chgData name="ajain" userId="615f2bd4-4242-4e2d-b6c0-5df265c09226" providerId="ADAL" clId="{6F9DA36F-D30E-4D00-903E-580C44F381DB}" dt="2021-07-25T16:54:35.194" v="583" actId="2696"/>
        <pc:sldMkLst>
          <pc:docMk/>
          <pc:sldMk cId="0" sldId="512"/>
        </pc:sldMkLst>
      </pc:sldChg>
      <pc:sldChg chg="modSp del mod modAnim">
        <pc:chgData name="ajain" userId="615f2bd4-4242-4e2d-b6c0-5df265c09226" providerId="ADAL" clId="{6F9DA36F-D30E-4D00-903E-580C44F381DB}" dt="2021-07-25T16:56:55.771" v="592" actId="2696"/>
        <pc:sldMkLst>
          <pc:docMk/>
          <pc:sldMk cId="0" sldId="515"/>
        </pc:sldMkLst>
        <pc:spChg chg="mod">
          <ac:chgData name="ajain" userId="615f2bd4-4242-4e2d-b6c0-5df265c09226" providerId="ADAL" clId="{6F9DA36F-D30E-4D00-903E-580C44F381DB}" dt="2021-07-22T11:00:09.498" v="35" actId="20577"/>
          <ac:spMkLst>
            <pc:docMk/>
            <pc:sldMk cId="0" sldId="515"/>
            <ac:spMk id="3" creationId="{00000000-0000-0000-0000-000000000000}"/>
          </ac:spMkLst>
        </pc:spChg>
      </pc:sldChg>
      <pc:sldChg chg="modSp del">
        <pc:chgData name="ajain" userId="615f2bd4-4242-4e2d-b6c0-5df265c09226" providerId="ADAL" clId="{6F9DA36F-D30E-4D00-903E-580C44F381DB}" dt="2021-07-25T16:57:08.428" v="594" actId="2696"/>
        <pc:sldMkLst>
          <pc:docMk/>
          <pc:sldMk cId="0" sldId="516"/>
        </pc:sldMkLst>
        <pc:spChg chg="mod">
          <ac:chgData name="ajain" userId="615f2bd4-4242-4e2d-b6c0-5df265c09226" providerId="ADAL" clId="{6F9DA36F-D30E-4D00-903E-580C44F381DB}" dt="2021-07-22T11:00:55.499" v="37" actId="255"/>
          <ac:spMkLst>
            <pc:docMk/>
            <pc:sldMk cId="0" sldId="516"/>
            <ac:spMk id="3" creationId="{00000000-0000-0000-0000-000000000000}"/>
          </ac:spMkLst>
        </pc:spChg>
      </pc:sldChg>
      <pc:sldChg chg="modSp new del mod">
        <pc:chgData name="ajain" userId="615f2bd4-4242-4e2d-b6c0-5df265c09226" providerId="ADAL" clId="{6F9DA36F-D30E-4D00-903E-580C44F381DB}" dt="2021-07-25T16:57:01.494" v="593" actId="2696"/>
        <pc:sldMkLst>
          <pc:docMk/>
          <pc:sldMk cId="863840567" sldId="518"/>
        </pc:sldMkLst>
        <pc:spChg chg="mod">
          <ac:chgData name="ajain" userId="615f2bd4-4242-4e2d-b6c0-5df265c09226" providerId="ADAL" clId="{6F9DA36F-D30E-4D00-903E-580C44F381DB}" dt="2021-07-22T10:59:14.793" v="25"/>
          <ac:spMkLst>
            <pc:docMk/>
            <pc:sldMk cId="863840567" sldId="518"/>
            <ac:spMk id="3" creationId="{34175A78-AB25-43BF-8524-24AEF4E71A48}"/>
          </ac:spMkLst>
        </pc:spChg>
      </pc:sldChg>
      <pc:sldChg chg="addSp modSp new modAnim">
        <pc:chgData name="ajain" userId="615f2bd4-4242-4e2d-b6c0-5df265c09226" providerId="ADAL" clId="{6F9DA36F-D30E-4D00-903E-580C44F381DB}" dt="2021-07-29T06:04:29.363" v="1654" actId="20577"/>
        <pc:sldMkLst>
          <pc:docMk/>
          <pc:sldMk cId="1933975205" sldId="519"/>
        </pc:sldMkLst>
        <pc:spChg chg="add mod">
          <ac:chgData name="ajain" userId="615f2bd4-4242-4e2d-b6c0-5df265c09226" providerId="ADAL" clId="{6F9DA36F-D30E-4D00-903E-580C44F381DB}" dt="2021-07-29T06:04:29.363" v="1654" actId="20577"/>
          <ac:spMkLst>
            <pc:docMk/>
            <pc:sldMk cId="1933975205" sldId="519"/>
            <ac:spMk id="2" creationId="{9C3CAB49-8130-4BCE-B2BE-C8D063F0E91F}"/>
          </ac:spMkLst>
        </pc:spChg>
      </pc:sldChg>
      <pc:sldChg chg="addSp modSp new del">
        <pc:chgData name="ajain" userId="615f2bd4-4242-4e2d-b6c0-5df265c09226" providerId="ADAL" clId="{6F9DA36F-D30E-4D00-903E-580C44F381DB}" dt="2021-07-22T17:10:23.479" v="553" actId="2696"/>
        <pc:sldMkLst>
          <pc:docMk/>
          <pc:sldMk cId="462044395" sldId="520"/>
        </pc:sldMkLst>
        <pc:spChg chg="mod">
          <ac:chgData name="ajain" userId="615f2bd4-4242-4e2d-b6c0-5df265c09226" providerId="ADAL" clId="{6F9DA36F-D30E-4D00-903E-580C44F381DB}" dt="2021-07-22T17:06:01.883" v="527" actId="1076"/>
          <ac:spMkLst>
            <pc:docMk/>
            <pc:sldMk cId="462044395" sldId="520"/>
            <ac:spMk id="3" creationId="{77032706-0826-4D67-80CF-1C5427377811}"/>
          </ac:spMkLst>
        </pc:spChg>
        <pc:spChg chg="add mod">
          <ac:chgData name="ajain" userId="615f2bd4-4242-4e2d-b6c0-5df265c09226" providerId="ADAL" clId="{6F9DA36F-D30E-4D00-903E-580C44F381DB}" dt="2021-07-22T17:06:01.883" v="527" actId="1076"/>
          <ac:spMkLst>
            <pc:docMk/>
            <pc:sldMk cId="462044395" sldId="520"/>
            <ac:spMk id="4" creationId="{C8634A1F-45F3-4B9C-B8DB-829774DC25CF}"/>
          </ac:spMkLst>
        </pc:spChg>
        <pc:picChg chg="add mod">
          <ac:chgData name="ajain" userId="615f2bd4-4242-4e2d-b6c0-5df265c09226" providerId="ADAL" clId="{6F9DA36F-D30E-4D00-903E-580C44F381DB}" dt="2021-07-22T17:06:01.883" v="527" actId="1076"/>
          <ac:picMkLst>
            <pc:docMk/>
            <pc:sldMk cId="462044395" sldId="520"/>
            <ac:picMk id="1025" creationId="{124C2F9A-9E82-445E-8A62-480CC1B658DE}"/>
          </ac:picMkLst>
        </pc:picChg>
        <pc:picChg chg="add mod">
          <ac:chgData name="ajain" userId="615f2bd4-4242-4e2d-b6c0-5df265c09226" providerId="ADAL" clId="{6F9DA36F-D30E-4D00-903E-580C44F381DB}" dt="2021-07-22T17:06:01.883" v="527" actId="1076"/>
          <ac:picMkLst>
            <pc:docMk/>
            <pc:sldMk cId="462044395" sldId="520"/>
            <ac:picMk id="1027" creationId="{219C1991-0A45-492A-B628-C3B3CECCF969}"/>
          </ac:picMkLst>
        </pc:picChg>
        <pc:picChg chg="add mod">
          <ac:chgData name="ajain" userId="615f2bd4-4242-4e2d-b6c0-5df265c09226" providerId="ADAL" clId="{6F9DA36F-D30E-4D00-903E-580C44F381DB}" dt="2021-07-22T17:06:01.883" v="527" actId="1076"/>
          <ac:picMkLst>
            <pc:docMk/>
            <pc:sldMk cId="462044395" sldId="520"/>
            <ac:picMk id="1028" creationId="{AF9E5C0A-D7C4-47FA-8D61-4952D8A0B76B}"/>
          </ac:picMkLst>
        </pc:picChg>
        <pc:picChg chg="add mod">
          <ac:chgData name="ajain" userId="615f2bd4-4242-4e2d-b6c0-5df265c09226" providerId="ADAL" clId="{6F9DA36F-D30E-4D00-903E-580C44F381DB}" dt="2021-07-22T17:06:01.883" v="527" actId="1076"/>
          <ac:picMkLst>
            <pc:docMk/>
            <pc:sldMk cId="462044395" sldId="520"/>
            <ac:picMk id="1029" creationId="{ECC9B6AC-87AF-4FF4-A234-02A4860D3C11}"/>
          </ac:picMkLst>
        </pc:picChg>
        <pc:picChg chg="add mod">
          <ac:chgData name="ajain" userId="615f2bd4-4242-4e2d-b6c0-5df265c09226" providerId="ADAL" clId="{6F9DA36F-D30E-4D00-903E-580C44F381DB}" dt="2021-07-22T17:06:01.883" v="527" actId="1076"/>
          <ac:picMkLst>
            <pc:docMk/>
            <pc:sldMk cId="462044395" sldId="520"/>
            <ac:picMk id="1030" creationId="{EF0A2D13-F7AF-45C1-BEBA-43F0AB40803B}"/>
          </ac:picMkLst>
        </pc:picChg>
      </pc:sldChg>
      <pc:sldChg chg="new del">
        <pc:chgData name="ajain" userId="615f2bd4-4242-4e2d-b6c0-5df265c09226" providerId="ADAL" clId="{6F9DA36F-D30E-4D00-903E-580C44F381DB}" dt="2021-07-22T11:56:33.394" v="471" actId="2696"/>
        <pc:sldMkLst>
          <pc:docMk/>
          <pc:sldMk cId="3775966195" sldId="520"/>
        </pc:sldMkLst>
      </pc:sldChg>
      <pc:sldChg chg="addSp delSp modSp new mod">
        <pc:chgData name="ajain" userId="615f2bd4-4242-4e2d-b6c0-5df265c09226" providerId="ADAL" clId="{6F9DA36F-D30E-4D00-903E-580C44F381DB}" dt="2021-07-22T17:13:20.576" v="567" actId="20577"/>
        <pc:sldMkLst>
          <pc:docMk/>
          <pc:sldMk cId="2958833506" sldId="521"/>
        </pc:sldMkLst>
        <pc:spChg chg="mod">
          <ac:chgData name="ajain" userId="615f2bd4-4242-4e2d-b6c0-5df265c09226" providerId="ADAL" clId="{6F9DA36F-D30E-4D00-903E-580C44F381DB}" dt="2021-07-22T17:13:20.576" v="567" actId="20577"/>
          <ac:spMkLst>
            <pc:docMk/>
            <pc:sldMk cId="2958833506" sldId="521"/>
            <ac:spMk id="2" creationId="{C209693A-80C1-4A7D-A20B-43E007837307}"/>
          </ac:spMkLst>
        </pc:spChg>
        <pc:spChg chg="del">
          <ac:chgData name="ajain" userId="615f2bd4-4242-4e2d-b6c0-5df265c09226" providerId="ADAL" clId="{6F9DA36F-D30E-4D00-903E-580C44F381DB}" dt="2021-07-22T17:06:52.065" v="529"/>
          <ac:spMkLst>
            <pc:docMk/>
            <pc:sldMk cId="2958833506" sldId="521"/>
            <ac:spMk id="3" creationId="{B43BA9AD-D118-447B-B98A-28ABF1560CC2}"/>
          </ac:spMkLst>
        </pc:spChg>
        <pc:picChg chg="add mod">
          <ac:chgData name="ajain" userId="615f2bd4-4242-4e2d-b6c0-5df265c09226" providerId="ADAL" clId="{6F9DA36F-D30E-4D00-903E-580C44F381DB}" dt="2021-07-22T17:07:45.789" v="537" actId="14100"/>
          <ac:picMkLst>
            <pc:docMk/>
            <pc:sldMk cId="2958833506" sldId="521"/>
            <ac:picMk id="33794" creationId="{279CBEAF-1724-4E44-AE2D-AFE3643B5651}"/>
          </ac:picMkLst>
        </pc:picChg>
      </pc:sldChg>
      <pc:sldChg chg="addSp delSp modSp new mod">
        <pc:chgData name="ajain" userId="615f2bd4-4242-4e2d-b6c0-5df265c09226" providerId="ADAL" clId="{6F9DA36F-D30E-4D00-903E-580C44F381DB}" dt="2021-07-22T17:12:39.552" v="564" actId="27636"/>
        <pc:sldMkLst>
          <pc:docMk/>
          <pc:sldMk cId="3259269006" sldId="522"/>
        </pc:sldMkLst>
        <pc:spChg chg="mod">
          <ac:chgData name="ajain" userId="615f2bd4-4242-4e2d-b6c0-5df265c09226" providerId="ADAL" clId="{6F9DA36F-D30E-4D00-903E-580C44F381DB}" dt="2021-07-22T17:12:39.552" v="564" actId="27636"/>
          <ac:spMkLst>
            <pc:docMk/>
            <pc:sldMk cId="3259269006" sldId="522"/>
            <ac:spMk id="2" creationId="{F08C9F91-FCFD-4690-9500-174F1BABAB83}"/>
          </ac:spMkLst>
        </pc:spChg>
        <pc:spChg chg="del">
          <ac:chgData name="ajain" userId="615f2bd4-4242-4e2d-b6c0-5df265c09226" providerId="ADAL" clId="{6F9DA36F-D30E-4D00-903E-580C44F381DB}" dt="2021-07-22T17:12:00.778" v="556"/>
          <ac:spMkLst>
            <pc:docMk/>
            <pc:sldMk cId="3259269006" sldId="522"/>
            <ac:spMk id="3" creationId="{9950FD56-52B9-4E69-AE52-610A7E61A039}"/>
          </ac:spMkLst>
        </pc:spChg>
        <pc:picChg chg="add del">
          <ac:chgData name="ajain" userId="615f2bd4-4242-4e2d-b6c0-5df265c09226" providerId="ADAL" clId="{6F9DA36F-D30E-4D00-903E-580C44F381DB}" dt="2021-07-22T17:11:46.096" v="555"/>
          <ac:picMkLst>
            <pc:docMk/>
            <pc:sldMk cId="3259269006" sldId="522"/>
            <ac:picMk id="34818" creationId="{27B56C16-AAF7-40D8-B136-96B1C68B4444}"/>
          </ac:picMkLst>
        </pc:picChg>
        <pc:picChg chg="add mod">
          <ac:chgData name="ajain" userId="615f2bd4-4242-4e2d-b6c0-5df265c09226" providerId="ADAL" clId="{6F9DA36F-D30E-4D00-903E-580C44F381DB}" dt="2021-07-22T17:12:33.565" v="562" actId="14100"/>
          <ac:picMkLst>
            <pc:docMk/>
            <pc:sldMk cId="3259269006" sldId="522"/>
            <ac:picMk id="34820" creationId="{0C25E965-7453-4731-815E-568B9FA6813B}"/>
          </ac:picMkLst>
        </pc:picChg>
      </pc:sldChg>
      <pc:sldChg chg="del">
        <pc:chgData name="ajain" userId="615f2bd4-4242-4e2d-b6c0-5df265c09226" providerId="ADAL" clId="{6F9DA36F-D30E-4D00-903E-580C44F381DB}" dt="2021-07-26T17:55:05.811" v="853" actId="2696"/>
        <pc:sldMkLst>
          <pc:docMk/>
          <pc:sldMk cId="232701190" sldId="523"/>
        </pc:sldMkLst>
      </pc:sldChg>
      <pc:sldChg chg="mod modShow">
        <pc:chgData name="ajain" userId="615f2bd4-4242-4e2d-b6c0-5df265c09226" providerId="ADAL" clId="{6F9DA36F-D30E-4D00-903E-580C44F381DB}" dt="2021-08-03T05:28:21.947" v="3162" actId="729"/>
        <pc:sldMkLst>
          <pc:docMk/>
          <pc:sldMk cId="0" sldId="527"/>
        </pc:sldMkLst>
      </pc:sldChg>
      <pc:sldChg chg="add mod modShow">
        <pc:chgData name="ajain" userId="615f2bd4-4242-4e2d-b6c0-5df265c09226" providerId="ADAL" clId="{6F9DA36F-D30E-4D00-903E-580C44F381DB}" dt="2021-07-27T03:23:15.812" v="854" actId="729"/>
        <pc:sldMkLst>
          <pc:docMk/>
          <pc:sldMk cId="1388161622" sldId="529"/>
        </pc:sldMkLst>
      </pc:sldChg>
      <pc:sldChg chg="modSp add">
        <pc:chgData name="ajain" userId="615f2bd4-4242-4e2d-b6c0-5df265c09226" providerId="ADAL" clId="{6F9DA36F-D30E-4D00-903E-580C44F381DB}" dt="2021-07-26T07:06:34.917" v="670" actId="20577"/>
        <pc:sldMkLst>
          <pc:docMk/>
          <pc:sldMk cId="0" sldId="530"/>
        </pc:sldMkLst>
        <pc:spChg chg="mod">
          <ac:chgData name="ajain" userId="615f2bd4-4242-4e2d-b6c0-5df265c09226" providerId="ADAL" clId="{6F9DA36F-D30E-4D00-903E-580C44F381DB}" dt="2021-07-26T07:06:34.917" v="670" actId="20577"/>
          <ac:spMkLst>
            <pc:docMk/>
            <pc:sldMk cId="0" sldId="530"/>
            <ac:spMk id="618499" creationId="{00000000-0000-0000-0000-000000000000}"/>
          </ac:spMkLst>
        </pc:spChg>
      </pc:sldChg>
      <pc:sldChg chg="add">
        <pc:chgData name="ajain" userId="615f2bd4-4242-4e2d-b6c0-5df265c09226" providerId="ADAL" clId="{6F9DA36F-D30E-4D00-903E-580C44F381DB}" dt="2021-07-25T16:50:48.364" v="577"/>
        <pc:sldMkLst>
          <pc:docMk/>
          <pc:sldMk cId="1113811214" sldId="531"/>
        </pc:sldMkLst>
      </pc:sldChg>
      <pc:sldChg chg="modSp add mod">
        <pc:chgData name="ajain" userId="615f2bd4-4242-4e2d-b6c0-5df265c09226" providerId="ADAL" clId="{6F9DA36F-D30E-4D00-903E-580C44F381DB}" dt="2021-07-27T03:24:08.040" v="870" actId="20577"/>
        <pc:sldMkLst>
          <pc:docMk/>
          <pc:sldMk cId="3534824341" sldId="532"/>
        </pc:sldMkLst>
        <pc:spChg chg="mod">
          <ac:chgData name="ajain" userId="615f2bd4-4242-4e2d-b6c0-5df265c09226" providerId="ADAL" clId="{6F9DA36F-D30E-4D00-903E-580C44F381DB}" dt="2021-07-27T03:24:08.040" v="870" actId="20577"/>
          <ac:spMkLst>
            <pc:docMk/>
            <pc:sldMk cId="3534824341" sldId="532"/>
            <ac:spMk id="2" creationId="{00000000-0000-0000-0000-000000000000}"/>
          </ac:spMkLst>
        </pc:spChg>
      </pc:sldChg>
      <pc:sldChg chg="add">
        <pc:chgData name="ajain" userId="615f2bd4-4242-4e2d-b6c0-5df265c09226" providerId="ADAL" clId="{6F9DA36F-D30E-4D00-903E-580C44F381DB}" dt="2021-07-25T16:53:53.419" v="580"/>
        <pc:sldMkLst>
          <pc:docMk/>
          <pc:sldMk cId="0" sldId="533"/>
        </pc:sldMkLst>
      </pc:sldChg>
      <pc:sldChg chg="add">
        <pc:chgData name="ajain" userId="615f2bd4-4242-4e2d-b6c0-5df265c09226" providerId="ADAL" clId="{6F9DA36F-D30E-4D00-903E-580C44F381DB}" dt="2021-07-25T16:53:53.419" v="580"/>
        <pc:sldMkLst>
          <pc:docMk/>
          <pc:sldMk cId="0" sldId="534"/>
        </pc:sldMkLst>
      </pc:sldChg>
      <pc:sldChg chg="modSp add mod">
        <pc:chgData name="ajain" userId="615f2bd4-4242-4e2d-b6c0-5df265c09226" providerId="ADAL" clId="{6F9DA36F-D30E-4D00-903E-580C44F381DB}" dt="2021-07-25T16:56:02.736" v="589" actId="20577"/>
        <pc:sldMkLst>
          <pc:docMk/>
          <pc:sldMk cId="1739277352" sldId="535"/>
        </pc:sldMkLst>
        <pc:spChg chg="mod">
          <ac:chgData name="ajain" userId="615f2bd4-4242-4e2d-b6c0-5df265c09226" providerId="ADAL" clId="{6F9DA36F-D30E-4D00-903E-580C44F381DB}" dt="2021-07-25T16:56:02.736" v="589" actId="20577"/>
          <ac:spMkLst>
            <pc:docMk/>
            <pc:sldMk cId="1739277352" sldId="535"/>
            <ac:spMk id="3" creationId="{00000000-0000-0000-0000-000000000000}"/>
          </ac:spMkLst>
        </pc:spChg>
      </pc:sldChg>
      <pc:sldChg chg="add del">
        <pc:chgData name="ajain" userId="615f2bd4-4242-4e2d-b6c0-5df265c09226" providerId="ADAL" clId="{6F9DA36F-D30E-4D00-903E-580C44F381DB}" dt="2021-07-25T16:54:21.822" v="582" actId="2696"/>
        <pc:sldMkLst>
          <pc:docMk/>
          <pc:sldMk cId="3605989494" sldId="535"/>
        </pc:sldMkLst>
      </pc:sldChg>
      <pc:sldChg chg="modSp add mod">
        <pc:chgData name="ajain" userId="615f2bd4-4242-4e2d-b6c0-5df265c09226" providerId="ADAL" clId="{6F9DA36F-D30E-4D00-903E-580C44F381DB}" dt="2021-07-27T05:22:51.058" v="873" actId="20577"/>
        <pc:sldMkLst>
          <pc:docMk/>
          <pc:sldMk cId="2413481187" sldId="536"/>
        </pc:sldMkLst>
        <pc:spChg chg="mod">
          <ac:chgData name="ajain" userId="615f2bd4-4242-4e2d-b6c0-5df265c09226" providerId="ADAL" clId="{6F9DA36F-D30E-4D00-903E-580C44F381DB}" dt="2021-07-27T05:22:51.058" v="873" actId="20577"/>
          <ac:spMkLst>
            <pc:docMk/>
            <pc:sldMk cId="2413481187" sldId="536"/>
            <ac:spMk id="3" creationId="{00000000-0000-0000-0000-000000000000}"/>
          </ac:spMkLst>
        </pc:spChg>
      </pc:sldChg>
      <pc:sldChg chg="modSp add mod">
        <pc:chgData name="ajain" userId="615f2bd4-4242-4e2d-b6c0-5df265c09226" providerId="ADAL" clId="{6F9DA36F-D30E-4D00-903E-580C44F381DB}" dt="2021-07-27T05:23:28.565" v="874" actId="20577"/>
        <pc:sldMkLst>
          <pc:docMk/>
          <pc:sldMk cId="1887166790" sldId="537"/>
        </pc:sldMkLst>
        <pc:spChg chg="mod">
          <ac:chgData name="ajain" userId="615f2bd4-4242-4e2d-b6c0-5df265c09226" providerId="ADAL" clId="{6F9DA36F-D30E-4D00-903E-580C44F381DB}" dt="2021-07-27T05:23:28.565" v="874" actId="20577"/>
          <ac:spMkLst>
            <pc:docMk/>
            <pc:sldMk cId="1887166790" sldId="537"/>
            <ac:spMk id="2" creationId="{00000000-0000-0000-0000-000000000000}"/>
          </ac:spMkLst>
        </pc:spChg>
      </pc:sldChg>
      <pc:sldChg chg="add">
        <pc:chgData name="ajain" userId="615f2bd4-4242-4e2d-b6c0-5df265c09226" providerId="ADAL" clId="{6F9DA36F-D30E-4D00-903E-580C44F381DB}" dt="2021-07-25T16:55:42.001" v="584"/>
        <pc:sldMkLst>
          <pc:docMk/>
          <pc:sldMk cId="3770749565" sldId="538"/>
        </pc:sldMkLst>
      </pc:sldChg>
      <pc:sldChg chg="add mod modShow">
        <pc:chgData name="ajain" userId="615f2bd4-4242-4e2d-b6c0-5df265c09226" providerId="ADAL" clId="{6F9DA36F-D30E-4D00-903E-580C44F381DB}" dt="2021-07-27T03:25:41.109" v="871" actId="729"/>
        <pc:sldMkLst>
          <pc:docMk/>
          <pc:sldMk cId="1424833270" sldId="539"/>
        </pc:sldMkLst>
      </pc:sldChg>
      <pc:sldChg chg="add">
        <pc:chgData name="ajain" userId="615f2bd4-4242-4e2d-b6c0-5df265c09226" providerId="ADAL" clId="{6F9DA36F-D30E-4D00-903E-580C44F381DB}" dt="2021-07-25T16:55:42.001" v="584"/>
        <pc:sldMkLst>
          <pc:docMk/>
          <pc:sldMk cId="3596462450" sldId="540"/>
        </pc:sldMkLst>
      </pc:sldChg>
      <pc:sldChg chg="add mod modShow">
        <pc:chgData name="ajain" userId="615f2bd4-4242-4e2d-b6c0-5df265c09226" providerId="ADAL" clId="{6F9DA36F-D30E-4D00-903E-580C44F381DB}" dt="2021-07-27T05:24:58.875" v="875" actId="729"/>
        <pc:sldMkLst>
          <pc:docMk/>
          <pc:sldMk cId="685591115" sldId="541"/>
        </pc:sldMkLst>
      </pc:sldChg>
      <pc:sldChg chg="modSp add del mod">
        <pc:chgData name="ajain" userId="615f2bd4-4242-4e2d-b6c0-5df265c09226" providerId="ADAL" clId="{6F9DA36F-D30E-4D00-903E-580C44F381DB}" dt="2021-07-26T17:44:44.076" v="675" actId="14100"/>
        <pc:sldMkLst>
          <pc:docMk/>
          <pc:sldMk cId="0" sldId="542"/>
        </pc:sldMkLst>
        <pc:spChg chg="mod">
          <ac:chgData name="ajain" userId="615f2bd4-4242-4e2d-b6c0-5df265c09226" providerId="ADAL" clId="{6F9DA36F-D30E-4D00-903E-580C44F381DB}" dt="2021-07-26T17:44:36.826" v="674" actId="20577"/>
          <ac:spMkLst>
            <pc:docMk/>
            <pc:sldMk cId="0" sldId="542"/>
            <ac:spMk id="4" creationId="{61428DB7-1F7C-4CF0-8107-D431C044C690}"/>
          </ac:spMkLst>
        </pc:spChg>
        <pc:spChg chg="mod">
          <ac:chgData name="ajain" userId="615f2bd4-4242-4e2d-b6c0-5df265c09226" providerId="ADAL" clId="{6F9DA36F-D30E-4D00-903E-580C44F381DB}" dt="2021-07-26T17:44:44.076" v="675" actId="14100"/>
          <ac:spMkLst>
            <pc:docMk/>
            <pc:sldMk cId="0" sldId="542"/>
            <ac:spMk id="101379" creationId="{5967E92C-9C10-478C-95BB-0B9202AF82F6}"/>
          </ac:spMkLst>
        </pc:spChg>
      </pc:sldChg>
      <pc:sldChg chg="modSp add del mod">
        <pc:chgData name="ajain" userId="615f2bd4-4242-4e2d-b6c0-5df265c09226" providerId="ADAL" clId="{6F9DA36F-D30E-4D00-903E-580C44F381DB}" dt="2021-07-26T17:45:00.253" v="707" actId="20577"/>
        <pc:sldMkLst>
          <pc:docMk/>
          <pc:sldMk cId="0" sldId="543"/>
        </pc:sldMkLst>
        <pc:spChg chg="mod">
          <ac:chgData name="ajain" userId="615f2bd4-4242-4e2d-b6c0-5df265c09226" providerId="ADAL" clId="{6F9DA36F-D30E-4D00-903E-580C44F381DB}" dt="2021-07-26T17:45:00.253" v="707" actId="20577"/>
          <ac:spMkLst>
            <pc:docMk/>
            <pc:sldMk cId="0" sldId="543"/>
            <ac:spMk id="4" creationId="{5536144F-E566-4687-A07C-0E63D5E0CF94}"/>
          </ac:spMkLst>
        </pc:spChg>
      </pc:sldChg>
      <pc:sldChg chg="modSp mod">
        <pc:chgData name="ajain" userId="615f2bd4-4242-4e2d-b6c0-5df265c09226" providerId="ADAL" clId="{6F9DA36F-D30E-4D00-903E-580C44F381DB}" dt="2021-07-29T12:54:35.292" v="1888" actId="207"/>
        <pc:sldMkLst>
          <pc:docMk/>
          <pc:sldMk cId="0" sldId="544"/>
        </pc:sldMkLst>
        <pc:spChg chg="mod">
          <ac:chgData name="ajain" userId="615f2bd4-4242-4e2d-b6c0-5df265c09226" providerId="ADAL" clId="{6F9DA36F-D30E-4D00-903E-580C44F381DB}" dt="2021-07-26T17:47:12.553" v="722" actId="20577"/>
          <ac:spMkLst>
            <pc:docMk/>
            <pc:sldMk cId="0" sldId="544"/>
            <ac:spMk id="6" creationId="{3C805F5D-A000-4B11-9EB0-2700B2CF6D56}"/>
          </ac:spMkLst>
        </pc:spChg>
        <pc:spChg chg="mod">
          <ac:chgData name="ajain" userId="615f2bd4-4242-4e2d-b6c0-5df265c09226" providerId="ADAL" clId="{6F9DA36F-D30E-4D00-903E-580C44F381DB}" dt="2021-07-26T17:45:17.755" v="709" actId="27636"/>
          <ac:spMkLst>
            <pc:docMk/>
            <pc:sldMk cId="0" sldId="544"/>
            <ac:spMk id="103426" creationId="{B34D28F8-9A28-40A7-8488-13A5EEF7A9CA}"/>
          </ac:spMkLst>
        </pc:spChg>
        <pc:spChg chg="mod">
          <ac:chgData name="ajain" userId="615f2bd4-4242-4e2d-b6c0-5df265c09226" providerId="ADAL" clId="{6F9DA36F-D30E-4D00-903E-580C44F381DB}" dt="2021-07-26T17:45:36.551" v="711" actId="14100"/>
          <ac:spMkLst>
            <pc:docMk/>
            <pc:sldMk cId="0" sldId="544"/>
            <ac:spMk id="103427" creationId="{4B8D42AB-61F1-43C0-BA38-835192E00F29}"/>
          </ac:spMkLst>
        </pc:spChg>
        <pc:spChg chg="mod">
          <ac:chgData name="ajain" userId="615f2bd4-4242-4e2d-b6c0-5df265c09226" providerId="ADAL" clId="{6F9DA36F-D30E-4D00-903E-580C44F381DB}" dt="2021-07-29T12:54:35.292" v="1888" actId="207"/>
          <ac:spMkLst>
            <pc:docMk/>
            <pc:sldMk cId="0" sldId="544"/>
            <ac:spMk id="103429" creationId="{DC9A3531-8FA3-45E0-B48E-930A8C2F00A0}"/>
          </ac:spMkLst>
        </pc:spChg>
        <pc:graphicFrameChg chg="mod">
          <ac:chgData name="ajain" userId="615f2bd4-4242-4e2d-b6c0-5df265c09226" providerId="ADAL" clId="{6F9DA36F-D30E-4D00-903E-580C44F381DB}" dt="2021-07-26T17:46:14.825" v="716" actId="14100"/>
          <ac:graphicFrameMkLst>
            <pc:docMk/>
            <pc:sldMk cId="0" sldId="544"/>
            <ac:graphicFrameMk id="103428" creationId="{A62B2FD9-1B61-4861-9811-DFFA5B392F77}"/>
          </ac:graphicFrameMkLst>
        </pc:graphicFrameChg>
      </pc:sldChg>
      <pc:sldChg chg="delSp modSp mod">
        <pc:chgData name="ajain" userId="615f2bd4-4242-4e2d-b6c0-5df265c09226" providerId="ADAL" clId="{6F9DA36F-D30E-4D00-903E-580C44F381DB}" dt="2021-07-26T17:48:07.658" v="736" actId="478"/>
        <pc:sldMkLst>
          <pc:docMk/>
          <pc:sldMk cId="0" sldId="545"/>
        </pc:sldMkLst>
        <pc:spChg chg="del">
          <ac:chgData name="ajain" userId="615f2bd4-4242-4e2d-b6c0-5df265c09226" providerId="ADAL" clId="{6F9DA36F-D30E-4D00-903E-580C44F381DB}" dt="2021-07-26T17:48:07.658" v="736" actId="478"/>
          <ac:spMkLst>
            <pc:docMk/>
            <pc:sldMk cId="0" sldId="545"/>
            <ac:spMk id="4" creationId="{0CBCBD5E-122E-41A1-B150-CF4E81535D4A}"/>
          </ac:spMkLst>
        </pc:spChg>
        <pc:spChg chg="mod">
          <ac:chgData name="ajain" userId="615f2bd4-4242-4e2d-b6c0-5df265c09226" providerId="ADAL" clId="{6F9DA36F-D30E-4D00-903E-580C44F381DB}" dt="2021-07-26T17:47:42.782" v="735" actId="20577"/>
          <ac:spMkLst>
            <pc:docMk/>
            <pc:sldMk cId="0" sldId="545"/>
            <ac:spMk id="104450" creationId="{B2A5B05D-4CB6-4009-83E7-8214DA3DD0CE}"/>
          </ac:spMkLst>
        </pc:spChg>
      </pc:sldChg>
      <pc:sldChg chg="modSp del mod">
        <pc:chgData name="ajain" userId="615f2bd4-4242-4e2d-b6c0-5df265c09226" providerId="ADAL" clId="{6F9DA36F-D30E-4D00-903E-580C44F381DB}" dt="2021-07-29T07:34:48.975" v="1877" actId="20577"/>
        <pc:sldMkLst>
          <pc:docMk/>
          <pc:sldMk cId="2885345717" sldId="546"/>
        </pc:sldMkLst>
        <pc:spChg chg="mod">
          <ac:chgData name="ajain" userId="615f2bd4-4242-4e2d-b6c0-5df265c09226" providerId="ADAL" clId="{6F9DA36F-D30E-4D00-903E-580C44F381DB}" dt="2021-07-28T05:40:35.729" v="890" actId="20577"/>
          <ac:spMkLst>
            <pc:docMk/>
            <pc:sldMk cId="2885345717" sldId="546"/>
            <ac:spMk id="2" creationId="{77649440-0AF2-4964-A916-13D4792D1DF7}"/>
          </ac:spMkLst>
        </pc:spChg>
        <pc:spChg chg="mod">
          <ac:chgData name="ajain" userId="615f2bd4-4242-4e2d-b6c0-5df265c09226" providerId="ADAL" clId="{6F9DA36F-D30E-4D00-903E-580C44F381DB}" dt="2021-07-29T07:34:48.975" v="1877" actId="20577"/>
          <ac:spMkLst>
            <pc:docMk/>
            <pc:sldMk cId="2885345717" sldId="546"/>
            <ac:spMk id="3" creationId="{A74AA4E6-9EEB-43FD-8623-647788D52EC3}"/>
          </ac:spMkLst>
        </pc:spChg>
        <pc:spChg chg="mod">
          <ac:chgData name="ajain" userId="615f2bd4-4242-4e2d-b6c0-5df265c09226" providerId="ADAL" clId="{6F9DA36F-D30E-4D00-903E-580C44F381DB}" dt="2021-07-28T06:04:19.093" v="1355" actId="14100"/>
          <ac:spMkLst>
            <pc:docMk/>
            <pc:sldMk cId="2885345717" sldId="546"/>
            <ac:spMk id="4" creationId="{9C8494EE-A530-4047-A8CB-D1349EBAF28A}"/>
          </ac:spMkLst>
        </pc:spChg>
        <pc:spChg chg="mod">
          <ac:chgData name="ajain" userId="615f2bd4-4242-4e2d-b6c0-5df265c09226" providerId="ADAL" clId="{6F9DA36F-D30E-4D00-903E-580C44F381DB}" dt="2021-07-26T17:50:01.276" v="744" actId="14100"/>
          <ac:spMkLst>
            <pc:docMk/>
            <pc:sldMk cId="2885345717" sldId="546"/>
            <ac:spMk id="101379" creationId="{5967E92C-9C10-478C-95BB-0B9202AF82F6}"/>
          </ac:spMkLst>
        </pc:spChg>
      </pc:sldChg>
      <pc:sldChg chg="addSp delSp modSp new mod modAnim">
        <pc:chgData name="ajain" userId="615f2bd4-4242-4e2d-b6c0-5df265c09226" providerId="ADAL" clId="{6F9DA36F-D30E-4D00-903E-580C44F381DB}" dt="2021-07-28T06:06:27.156" v="1361" actId="255"/>
        <pc:sldMkLst>
          <pc:docMk/>
          <pc:sldMk cId="2364964795" sldId="547"/>
        </pc:sldMkLst>
        <pc:spChg chg="mod">
          <ac:chgData name="ajain" userId="615f2bd4-4242-4e2d-b6c0-5df265c09226" providerId="ADAL" clId="{6F9DA36F-D30E-4D00-903E-580C44F381DB}" dt="2021-07-28T05:57:37.623" v="1068" actId="14100"/>
          <ac:spMkLst>
            <pc:docMk/>
            <pc:sldMk cId="2364964795" sldId="547"/>
            <ac:spMk id="2" creationId="{F149338E-2C7C-4E27-A8C1-1965ADF9011D}"/>
          </ac:spMkLst>
        </pc:spChg>
        <pc:spChg chg="mod">
          <ac:chgData name="ajain" userId="615f2bd4-4242-4e2d-b6c0-5df265c09226" providerId="ADAL" clId="{6F9DA36F-D30E-4D00-903E-580C44F381DB}" dt="2021-07-28T06:06:27.156" v="1361" actId="255"/>
          <ac:spMkLst>
            <pc:docMk/>
            <pc:sldMk cId="2364964795" sldId="547"/>
            <ac:spMk id="3" creationId="{1033BB14-EEE5-45C9-86AF-8F140140FF19}"/>
          </ac:spMkLst>
        </pc:spChg>
        <pc:spChg chg="mod">
          <ac:chgData name="ajain" userId="615f2bd4-4242-4e2d-b6c0-5df265c09226" providerId="ADAL" clId="{6F9DA36F-D30E-4D00-903E-580C44F381DB}" dt="2021-07-28T06:06:11.271" v="1359" actId="1076"/>
          <ac:spMkLst>
            <pc:docMk/>
            <pc:sldMk cId="2364964795" sldId="547"/>
            <ac:spMk id="8" creationId="{B4287F70-1923-465B-943C-9D26EAF7D142}"/>
          </ac:spMkLst>
        </pc:spChg>
        <pc:spChg chg="mod">
          <ac:chgData name="ajain" userId="615f2bd4-4242-4e2d-b6c0-5df265c09226" providerId="ADAL" clId="{6F9DA36F-D30E-4D00-903E-580C44F381DB}" dt="2021-07-28T06:06:11.271" v="1359" actId="1076"/>
          <ac:spMkLst>
            <pc:docMk/>
            <pc:sldMk cId="2364964795" sldId="547"/>
            <ac:spMk id="9" creationId="{C26D3D2C-9D05-4772-BF12-8B51BEDC02DB}"/>
          </ac:spMkLst>
        </pc:spChg>
        <pc:spChg chg="mod">
          <ac:chgData name="ajain" userId="615f2bd4-4242-4e2d-b6c0-5df265c09226" providerId="ADAL" clId="{6F9DA36F-D30E-4D00-903E-580C44F381DB}" dt="2021-07-28T06:06:11.271" v="1359" actId="1076"/>
          <ac:spMkLst>
            <pc:docMk/>
            <pc:sldMk cId="2364964795" sldId="547"/>
            <ac:spMk id="10" creationId="{4760B18F-B8F0-4A15-BBE1-9FC425CFD69A}"/>
          </ac:spMkLst>
        </pc:spChg>
        <pc:spChg chg="mod">
          <ac:chgData name="ajain" userId="615f2bd4-4242-4e2d-b6c0-5df265c09226" providerId="ADAL" clId="{6F9DA36F-D30E-4D00-903E-580C44F381DB}" dt="2021-07-28T06:06:11.271" v="1359" actId="1076"/>
          <ac:spMkLst>
            <pc:docMk/>
            <pc:sldMk cId="2364964795" sldId="547"/>
            <ac:spMk id="11" creationId="{ED4EB748-90EF-49CD-8390-ABCF5B3FFD46}"/>
          </ac:spMkLst>
        </pc:spChg>
        <pc:spChg chg="mod">
          <ac:chgData name="ajain" userId="615f2bd4-4242-4e2d-b6c0-5df265c09226" providerId="ADAL" clId="{6F9DA36F-D30E-4D00-903E-580C44F381DB}" dt="2021-07-28T06:06:11.271" v="1359" actId="1076"/>
          <ac:spMkLst>
            <pc:docMk/>
            <pc:sldMk cId="2364964795" sldId="547"/>
            <ac:spMk id="12" creationId="{9FEB4C11-7ABF-48AE-A87A-45D57C26E0F0}"/>
          </ac:spMkLst>
        </pc:spChg>
        <pc:grpChg chg="add mod">
          <ac:chgData name="ajain" userId="615f2bd4-4242-4e2d-b6c0-5df265c09226" providerId="ADAL" clId="{6F9DA36F-D30E-4D00-903E-580C44F381DB}" dt="2021-07-28T06:06:11.271" v="1359" actId="1076"/>
          <ac:grpSpMkLst>
            <pc:docMk/>
            <pc:sldMk cId="2364964795" sldId="547"/>
            <ac:grpSpMk id="6" creationId="{90CF4F07-61E9-4216-BC52-82B481590557}"/>
          </ac:grpSpMkLst>
        </pc:grpChg>
        <pc:picChg chg="add del mod">
          <ac:chgData name="ajain" userId="615f2bd4-4242-4e2d-b6c0-5df265c09226" providerId="ADAL" clId="{6F9DA36F-D30E-4D00-903E-580C44F381DB}" dt="2021-07-28T05:47:30.139" v="941"/>
          <ac:picMkLst>
            <pc:docMk/>
            <pc:sldMk cId="2364964795" sldId="547"/>
            <ac:picMk id="4" creationId="{8C12F1DF-AA62-444F-8552-31AEC535EF9F}"/>
          </ac:picMkLst>
        </pc:picChg>
        <pc:picChg chg="add del mod">
          <ac:chgData name="ajain" userId="615f2bd4-4242-4e2d-b6c0-5df265c09226" providerId="ADAL" clId="{6F9DA36F-D30E-4D00-903E-580C44F381DB}" dt="2021-07-28T05:53:07.529" v="964"/>
          <ac:picMkLst>
            <pc:docMk/>
            <pc:sldMk cId="2364964795" sldId="547"/>
            <ac:picMk id="5" creationId="{B54230AB-CB88-4D7E-B693-38E0BB2E5460}"/>
          </ac:picMkLst>
        </pc:picChg>
        <pc:picChg chg="mod">
          <ac:chgData name="ajain" userId="615f2bd4-4242-4e2d-b6c0-5df265c09226" providerId="ADAL" clId="{6F9DA36F-D30E-4D00-903E-580C44F381DB}" dt="2021-07-28T06:06:11.271" v="1359" actId="1076"/>
          <ac:picMkLst>
            <pc:docMk/>
            <pc:sldMk cId="2364964795" sldId="547"/>
            <ac:picMk id="7" creationId="{8EEFA65F-6784-42C5-94C4-79BA86DE01DA}"/>
          </ac:picMkLst>
        </pc:picChg>
      </pc:sldChg>
      <pc:sldChg chg="new del">
        <pc:chgData name="ajain" userId="615f2bd4-4242-4e2d-b6c0-5df265c09226" providerId="ADAL" clId="{6F9DA36F-D30E-4D00-903E-580C44F381DB}" dt="2021-07-28T06:16:25.752" v="1363" actId="2696"/>
        <pc:sldMkLst>
          <pc:docMk/>
          <pc:sldMk cId="1210083687" sldId="548"/>
        </pc:sldMkLst>
      </pc:sldChg>
      <pc:sldChg chg="modSp add mod modShow">
        <pc:chgData name="ajain" userId="615f2bd4-4242-4e2d-b6c0-5df265c09226" providerId="ADAL" clId="{6F9DA36F-D30E-4D00-903E-580C44F381DB}" dt="2021-07-30T05:32:59.182" v="2982" actId="729"/>
        <pc:sldMkLst>
          <pc:docMk/>
          <pc:sldMk cId="1459829295" sldId="548"/>
        </pc:sldMkLst>
        <pc:spChg chg="mod">
          <ac:chgData name="ajain" userId="615f2bd4-4242-4e2d-b6c0-5df265c09226" providerId="ADAL" clId="{6F9DA36F-D30E-4D00-903E-580C44F381DB}" dt="2021-07-29T06:24:55.824" v="1858" actId="113"/>
          <ac:spMkLst>
            <pc:docMk/>
            <pc:sldMk cId="1459829295" sldId="548"/>
            <ac:spMk id="3" creationId="{967D75F5-E03E-4F30-A423-2DC96FD8BE4B}"/>
          </ac:spMkLst>
        </pc:spChg>
        <pc:spChg chg="mod">
          <ac:chgData name="ajain" userId="615f2bd4-4242-4e2d-b6c0-5df265c09226" providerId="ADAL" clId="{6F9DA36F-D30E-4D00-903E-580C44F381DB}" dt="2021-07-26T17:50:02.044" v="746"/>
          <ac:spMkLst>
            <pc:docMk/>
            <pc:sldMk cId="1459829295" sldId="548"/>
            <ac:spMk id="103426" creationId="{B34D28F8-9A28-40A7-8488-13A5EEF7A9CA}"/>
          </ac:spMkLst>
        </pc:spChg>
        <pc:picChg chg="mod">
          <ac:chgData name="ajain" userId="615f2bd4-4242-4e2d-b6c0-5df265c09226" providerId="ADAL" clId="{6F9DA36F-D30E-4D00-903E-580C44F381DB}" dt="2021-07-29T06:21:32.743" v="1771" actId="14100"/>
          <ac:picMkLst>
            <pc:docMk/>
            <pc:sldMk cId="1459829295" sldId="548"/>
            <ac:picMk id="1028" creationId="{7BF8BDDE-0AE6-4140-8DB5-3537689B56C9}"/>
          </ac:picMkLst>
        </pc:picChg>
        <pc:picChg chg="mod">
          <ac:chgData name="ajain" userId="615f2bd4-4242-4e2d-b6c0-5df265c09226" providerId="ADAL" clId="{6F9DA36F-D30E-4D00-903E-580C44F381DB}" dt="2021-07-29T06:24:20.347" v="1855" actId="14100"/>
          <ac:picMkLst>
            <pc:docMk/>
            <pc:sldMk cId="1459829295" sldId="548"/>
            <ac:picMk id="1030" creationId="{2FA75B0E-6930-48F1-9EB6-8BC74BDC4E4F}"/>
          </ac:picMkLst>
        </pc:picChg>
      </pc:sldChg>
      <pc:sldChg chg="add del">
        <pc:chgData name="ajain" userId="615f2bd4-4242-4e2d-b6c0-5df265c09226" providerId="ADAL" clId="{6F9DA36F-D30E-4D00-903E-580C44F381DB}" dt="2021-07-29T06:19:33.521" v="1694" actId="2696"/>
        <pc:sldMkLst>
          <pc:docMk/>
          <pc:sldMk cId="2423304611" sldId="548"/>
        </pc:sldMkLst>
      </pc:sldChg>
      <pc:sldChg chg="addSp delSp modSp new del mod">
        <pc:chgData name="ajain" userId="615f2bd4-4242-4e2d-b6c0-5df265c09226" providerId="ADAL" clId="{6F9DA36F-D30E-4D00-903E-580C44F381DB}" dt="2021-07-29T06:18:09.301" v="1690" actId="2696"/>
        <pc:sldMkLst>
          <pc:docMk/>
          <pc:sldMk cId="2971845316" sldId="548"/>
        </pc:sldMkLst>
        <pc:spChg chg="add mod">
          <ac:chgData name="ajain" userId="615f2bd4-4242-4e2d-b6c0-5df265c09226" providerId="ADAL" clId="{6F9DA36F-D30E-4D00-903E-580C44F381DB}" dt="2021-07-29T06:10:28.959" v="1675" actId="14100"/>
          <ac:spMkLst>
            <pc:docMk/>
            <pc:sldMk cId="2971845316" sldId="548"/>
            <ac:spMk id="3" creationId="{967D75F5-E03E-4F30-A423-2DC96FD8BE4B}"/>
          </ac:spMkLst>
        </pc:spChg>
        <pc:picChg chg="add del mod">
          <ac:chgData name="ajain" userId="615f2bd4-4242-4e2d-b6c0-5df265c09226" providerId="ADAL" clId="{6F9DA36F-D30E-4D00-903E-580C44F381DB}" dt="2021-07-29T06:10:24.012" v="1674"/>
          <ac:picMkLst>
            <pc:docMk/>
            <pc:sldMk cId="2971845316" sldId="548"/>
            <ac:picMk id="1026" creationId="{CB7B86BC-E8D9-47E2-B7DA-3B8FB7DD2315}"/>
          </ac:picMkLst>
        </pc:picChg>
        <pc:picChg chg="add mod">
          <ac:chgData name="ajain" userId="615f2bd4-4242-4e2d-b6c0-5df265c09226" providerId="ADAL" clId="{6F9DA36F-D30E-4D00-903E-580C44F381DB}" dt="2021-07-29T06:14:06.813" v="1681" actId="1076"/>
          <ac:picMkLst>
            <pc:docMk/>
            <pc:sldMk cId="2971845316" sldId="548"/>
            <ac:picMk id="1028" creationId="{7BF8BDDE-0AE6-4140-8DB5-3537689B56C9}"/>
          </ac:picMkLst>
        </pc:picChg>
        <pc:picChg chg="add mod">
          <ac:chgData name="ajain" userId="615f2bd4-4242-4e2d-b6c0-5df265c09226" providerId="ADAL" clId="{6F9DA36F-D30E-4D00-903E-580C44F381DB}" dt="2021-07-29T06:14:38.350" v="1687" actId="14100"/>
          <ac:picMkLst>
            <pc:docMk/>
            <pc:sldMk cId="2971845316" sldId="548"/>
            <ac:picMk id="1030" creationId="{2FA75B0E-6930-48F1-9EB6-8BC74BDC4E4F}"/>
          </ac:picMkLst>
        </pc:picChg>
      </pc:sldChg>
      <pc:sldChg chg="modSp del mod">
        <pc:chgData name="ajain" userId="615f2bd4-4242-4e2d-b6c0-5df265c09226" providerId="ADAL" clId="{6F9DA36F-D30E-4D00-903E-580C44F381DB}" dt="2021-07-26T17:50:02.044" v="746"/>
        <pc:sldMkLst>
          <pc:docMk/>
          <pc:sldMk cId="760932893" sldId="549"/>
        </pc:sldMkLst>
        <pc:spChg chg="mod">
          <ac:chgData name="ajain" userId="615f2bd4-4242-4e2d-b6c0-5df265c09226" providerId="ADAL" clId="{6F9DA36F-D30E-4D00-903E-580C44F381DB}" dt="2021-07-26T17:50:02.044" v="746"/>
          <ac:spMkLst>
            <pc:docMk/>
            <pc:sldMk cId="760932893" sldId="549"/>
            <ac:spMk id="104450" creationId="{B2A5B05D-4CB6-4009-83E7-8214DA3DD0CE}"/>
          </ac:spMkLst>
        </pc:spChg>
      </pc:sldChg>
      <pc:sldChg chg="add del">
        <pc:chgData name="ajain" userId="615f2bd4-4242-4e2d-b6c0-5df265c09226" providerId="ADAL" clId="{6F9DA36F-D30E-4D00-903E-580C44F381DB}" dt="2021-07-29T06:44:23.277" v="1870" actId="2696"/>
        <pc:sldMkLst>
          <pc:docMk/>
          <pc:sldMk cId="4138744138" sldId="549"/>
        </pc:sldMkLst>
      </pc:sldChg>
      <pc:sldChg chg="modSp del mod">
        <pc:chgData name="ajain" userId="615f2bd4-4242-4e2d-b6c0-5df265c09226" providerId="ADAL" clId="{6F9DA36F-D30E-4D00-903E-580C44F381DB}" dt="2021-07-26T17:50:02.044" v="746"/>
        <pc:sldMkLst>
          <pc:docMk/>
          <pc:sldMk cId="3415994891" sldId="550"/>
        </pc:sldMkLst>
        <pc:spChg chg="mod">
          <ac:chgData name="ajain" userId="615f2bd4-4242-4e2d-b6c0-5df265c09226" providerId="ADAL" clId="{6F9DA36F-D30E-4D00-903E-580C44F381DB}" dt="2021-07-26T17:50:02.044" v="746"/>
          <ac:spMkLst>
            <pc:docMk/>
            <pc:sldMk cId="3415994891" sldId="550"/>
            <ac:spMk id="106498" creationId="{D4C304AA-1D37-47D2-920C-C4C1FE0343F3}"/>
          </ac:spMkLst>
        </pc:spChg>
      </pc:sldChg>
      <pc:sldChg chg="addSp delSp modSp new mod modClrScheme chgLayout">
        <pc:chgData name="ajain" userId="615f2bd4-4242-4e2d-b6c0-5df265c09226" providerId="ADAL" clId="{6F9DA36F-D30E-4D00-903E-580C44F381DB}" dt="2021-07-29T13:26:25.473" v="2207" actId="20577"/>
        <pc:sldMkLst>
          <pc:docMk/>
          <pc:sldMk cId="686512182" sldId="551"/>
        </pc:sldMkLst>
        <pc:spChg chg="add mod">
          <ac:chgData name="ajain" userId="615f2bd4-4242-4e2d-b6c0-5df265c09226" providerId="ADAL" clId="{6F9DA36F-D30E-4D00-903E-580C44F381DB}" dt="2021-07-29T13:24:49.091" v="2163" actId="20577"/>
          <ac:spMkLst>
            <pc:docMk/>
            <pc:sldMk cId="686512182" sldId="551"/>
            <ac:spMk id="2" creationId="{D560AF5A-44AD-4DE7-BF68-8B30F68C58AB}"/>
          </ac:spMkLst>
        </pc:spChg>
        <pc:spChg chg="add del mod">
          <ac:chgData name="ajain" userId="615f2bd4-4242-4e2d-b6c0-5df265c09226" providerId="ADAL" clId="{6F9DA36F-D30E-4D00-903E-580C44F381DB}" dt="2021-07-29T13:14:07.939" v="1925" actId="26606"/>
          <ac:spMkLst>
            <pc:docMk/>
            <pc:sldMk cId="686512182" sldId="551"/>
            <ac:spMk id="3" creationId="{9965995A-7ADF-44DE-81D3-3BFBE2E0F44D}"/>
          </ac:spMkLst>
        </pc:spChg>
        <pc:spChg chg="add mod">
          <ac:chgData name="ajain" userId="615f2bd4-4242-4e2d-b6c0-5df265c09226" providerId="ADAL" clId="{6F9DA36F-D30E-4D00-903E-580C44F381DB}" dt="2021-07-29T13:26:25.473" v="2207" actId="20577"/>
          <ac:spMkLst>
            <pc:docMk/>
            <pc:sldMk cId="686512182" sldId="551"/>
            <ac:spMk id="8" creationId="{A3B4758F-1238-42DC-BC2B-E3164B1E6292}"/>
          </ac:spMkLst>
        </pc:spChg>
        <pc:picChg chg="add del mod">
          <ac:chgData name="ajain" userId="615f2bd4-4242-4e2d-b6c0-5df265c09226" providerId="ADAL" clId="{6F9DA36F-D30E-4D00-903E-580C44F381DB}" dt="2021-07-29T13:17:08.906" v="2082"/>
          <ac:picMkLst>
            <pc:docMk/>
            <pc:sldMk cId="686512182" sldId="551"/>
            <ac:picMk id="1026" creationId="{CCF8E9C8-1BDC-44C2-ACBF-74FA2B4B920B}"/>
          </ac:picMkLst>
        </pc:picChg>
        <pc:picChg chg="add mod">
          <ac:chgData name="ajain" userId="615f2bd4-4242-4e2d-b6c0-5df265c09226" providerId="ADAL" clId="{6F9DA36F-D30E-4D00-903E-580C44F381DB}" dt="2021-07-29T13:19:52.292" v="2141" actId="1076"/>
          <ac:picMkLst>
            <pc:docMk/>
            <pc:sldMk cId="686512182" sldId="551"/>
            <ac:picMk id="1028" creationId="{B8790A12-2AA1-40DB-88C4-DA9D4A72CC94}"/>
          </ac:picMkLst>
        </pc:picChg>
        <pc:picChg chg="add mod">
          <ac:chgData name="ajain" userId="615f2bd4-4242-4e2d-b6c0-5df265c09226" providerId="ADAL" clId="{6F9DA36F-D30E-4D00-903E-580C44F381DB}" dt="2021-07-29T13:21:05.082" v="2152" actId="1076"/>
          <ac:picMkLst>
            <pc:docMk/>
            <pc:sldMk cId="686512182" sldId="551"/>
            <ac:picMk id="1030" creationId="{AC2A8187-3B0A-47B3-8F5C-38BB3ED108EC}"/>
          </ac:picMkLst>
        </pc:picChg>
      </pc:sldChg>
      <pc:sldChg chg="addSp modSp new del mod">
        <pc:chgData name="ajain" userId="615f2bd4-4242-4e2d-b6c0-5df265c09226" providerId="ADAL" clId="{6F9DA36F-D30E-4D00-903E-580C44F381DB}" dt="2021-07-29T13:29:35.699" v="2353" actId="2696"/>
        <pc:sldMkLst>
          <pc:docMk/>
          <pc:sldMk cId="1195291799" sldId="552"/>
        </pc:sldMkLst>
        <pc:spChg chg="mod">
          <ac:chgData name="ajain" userId="615f2bd4-4242-4e2d-b6c0-5df265c09226" providerId="ADAL" clId="{6F9DA36F-D30E-4D00-903E-580C44F381DB}" dt="2021-07-29T13:26:45.680" v="2215" actId="20577"/>
          <ac:spMkLst>
            <pc:docMk/>
            <pc:sldMk cId="1195291799" sldId="552"/>
            <ac:spMk id="2" creationId="{232ECC11-7EF8-4BA5-AEB9-57F11F3C52D1}"/>
          </ac:spMkLst>
        </pc:spChg>
        <pc:spChg chg="mod">
          <ac:chgData name="ajain" userId="615f2bd4-4242-4e2d-b6c0-5df265c09226" providerId="ADAL" clId="{6F9DA36F-D30E-4D00-903E-580C44F381DB}" dt="2021-07-29T13:29:29.722" v="2352" actId="27636"/>
          <ac:spMkLst>
            <pc:docMk/>
            <pc:sldMk cId="1195291799" sldId="552"/>
            <ac:spMk id="3" creationId="{24B1BB59-2795-4E99-BCE9-ABE135EB47E1}"/>
          </ac:spMkLst>
        </pc:spChg>
        <pc:picChg chg="add mod">
          <ac:chgData name="ajain" userId="615f2bd4-4242-4e2d-b6c0-5df265c09226" providerId="ADAL" clId="{6F9DA36F-D30E-4D00-903E-580C44F381DB}" dt="2021-07-29T13:29:29.722" v="2352" actId="27636"/>
          <ac:picMkLst>
            <pc:docMk/>
            <pc:sldMk cId="1195291799" sldId="552"/>
            <ac:picMk id="2050" creationId="{BDC2C6B5-5BF5-4AB7-85B4-FB2BD134A6E5}"/>
          </ac:picMkLst>
        </pc:picChg>
      </pc:sldChg>
      <pc:sldChg chg="addSp modSp new mod">
        <pc:chgData name="ajain" userId="615f2bd4-4242-4e2d-b6c0-5df265c09226" providerId="ADAL" clId="{6F9DA36F-D30E-4D00-903E-580C44F381DB}" dt="2021-07-29T17:05:39.216" v="2630" actId="12"/>
        <pc:sldMkLst>
          <pc:docMk/>
          <pc:sldMk cId="2227659661" sldId="552"/>
        </pc:sldMkLst>
        <pc:spChg chg="mod">
          <ac:chgData name="ajain" userId="615f2bd4-4242-4e2d-b6c0-5df265c09226" providerId="ADAL" clId="{6F9DA36F-D30E-4D00-903E-580C44F381DB}" dt="2021-07-29T17:01:14.240" v="2561" actId="27636"/>
          <ac:spMkLst>
            <pc:docMk/>
            <pc:sldMk cId="2227659661" sldId="552"/>
            <ac:spMk id="2" creationId="{8A04C7BD-1C23-4650-B36B-1BD660083C27}"/>
          </ac:spMkLst>
        </pc:spChg>
        <pc:spChg chg="mod">
          <ac:chgData name="ajain" userId="615f2bd4-4242-4e2d-b6c0-5df265c09226" providerId="ADAL" clId="{6F9DA36F-D30E-4D00-903E-580C44F381DB}" dt="2021-07-29T17:05:39.216" v="2630" actId="12"/>
          <ac:spMkLst>
            <pc:docMk/>
            <pc:sldMk cId="2227659661" sldId="552"/>
            <ac:spMk id="3" creationId="{2274622D-6D0E-4892-B335-AFB3D422976A}"/>
          </ac:spMkLst>
        </pc:spChg>
        <pc:picChg chg="add mod">
          <ac:chgData name="ajain" userId="615f2bd4-4242-4e2d-b6c0-5df265c09226" providerId="ADAL" clId="{6F9DA36F-D30E-4D00-903E-580C44F381DB}" dt="2021-07-29T17:03:22.417" v="2593" actId="1076"/>
          <ac:picMkLst>
            <pc:docMk/>
            <pc:sldMk cId="2227659661" sldId="552"/>
            <ac:picMk id="3074" creationId="{26E2B961-8245-40D3-8968-BF011C7F9384}"/>
          </ac:picMkLst>
        </pc:picChg>
        <pc:picChg chg="add mod">
          <ac:chgData name="ajain" userId="615f2bd4-4242-4e2d-b6c0-5df265c09226" providerId="ADAL" clId="{6F9DA36F-D30E-4D00-903E-580C44F381DB}" dt="2021-07-29T17:03:42.365" v="2598" actId="14100"/>
          <ac:picMkLst>
            <pc:docMk/>
            <pc:sldMk cId="2227659661" sldId="552"/>
            <ac:picMk id="3076" creationId="{393C0060-D6EF-4BCC-9975-56D420A0C536}"/>
          </ac:picMkLst>
        </pc:picChg>
      </pc:sldChg>
      <pc:sldChg chg="modSp new mod">
        <pc:chgData name="ajain" userId="615f2bd4-4242-4e2d-b6c0-5df265c09226" providerId="ADAL" clId="{6F9DA36F-D30E-4D00-903E-580C44F381DB}" dt="2021-08-03T03:49:29.364" v="3160" actId="20577"/>
        <pc:sldMkLst>
          <pc:docMk/>
          <pc:sldMk cId="518923857" sldId="553"/>
        </pc:sldMkLst>
        <pc:spChg chg="mod">
          <ac:chgData name="ajain" userId="615f2bd4-4242-4e2d-b6c0-5df265c09226" providerId="ADAL" clId="{6F9DA36F-D30E-4D00-903E-580C44F381DB}" dt="2021-08-03T03:49:29.364" v="3160" actId="20577"/>
          <ac:spMkLst>
            <pc:docMk/>
            <pc:sldMk cId="518923857" sldId="553"/>
            <ac:spMk id="2" creationId="{FD94B7B6-ACBA-4254-8D07-EE0150BA03AC}"/>
          </ac:spMkLst>
        </pc:spChg>
        <pc:spChg chg="mod">
          <ac:chgData name="ajain" userId="615f2bd4-4242-4e2d-b6c0-5df265c09226" providerId="ADAL" clId="{6F9DA36F-D30E-4D00-903E-580C44F381DB}" dt="2021-08-03T03:48:48.624" v="3090" actId="14100"/>
          <ac:spMkLst>
            <pc:docMk/>
            <pc:sldMk cId="518923857" sldId="553"/>
            <ac:spMk id="3" creationId="{C22F3EA2-1006-4F91-97B5-71F7073F1F1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D77A112-BAB3-48E2-8C6B-03945F003C99}" type="datetimeFigureOut">
              <a:rPr lang="en-US"/>
              <a:pPr>
                <a:defRPr/>
              </a:pPr>
              <a:t>03-Aug-21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594B48B-80CC-465B-8DA4-AF72EA287FC4}" type="slidenum">
              <a:rPr lang="en-US"/>
              <a:pPr>
                <a:defRPr/>
              </a:pPr>
              <a:t>‹#›</a:t>
            </a:fld>
            <a:endParaRPr lang="en-US"/>
          </a:p>
        </p:txBody>
      </p:sp>
    </p:spTree>
    <p:extLst>
      <p:ext uri="{BB962C8B-B14F-4D97-AF65-F5344CB8AC3E}">
        <p14:creationId xmlns:p14="http://schemas.microsoft.com/office/powerpoint/2010/main" val="221557243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8T06:59:16.067"/>
    </inkml:context>
    <inkml:brush xml:id="br0">
      <inkml:brushProperty name="width" value="0.025" units="cm"/>
      <inkml:brushProperty name="height" value="0.025" units="cm"/>
    </inkml:brush>
  </inkml:definitions>
  <inkml:trace contextRef="#ctx0" brushRef="#br0">217 175 3602,'0'0'907,"-9"0"-542,7 4 3389,2-3-3755,0 0 0,0-1-1,0 1 1,0 0 0,0 0 0,0 0 0,0 0-1,0-1 1,-1 1 0,1 0 0,0 0 0,-1-1 0,1 1-1,0 0 1,-1 0 0,1-1 0,-2 2 0,-17 5 17,19-6-16,-1 0 0,1-1 1,-1 1-1,1 0 1,-1 0-1,1 0 1,0 0-1,-1 0 0,1-1 1,0 1-1,0 0 1,-1 0-1,1 0 1,0 0-1,0 0 0,0 0 1,0 0-1,1 1 1,-1 0 0,0 0 0,0-1 0,-1 1 0,1-1 0,0 1 0,-1 0 0,1-1 0,-1 1 0,1-1 0,-1 1 0,0-1 0,0 1 0,1-1 0,-1 0 0,0 1 0,0-1 0,0 0-1,-1 0 1,1 0 0,-1 2 0,-6 5 3,-25 46-2,24-44-7,6-6 7,-1 0-1,1 0 1,0 1 0,0-1 0,-3 6 0,-8 17 14,9-20-18,1 0 0,1 0-1,-1 1 1,-2 7 0,-6 17 41,8-24-25,1 1-1,-1 0 1,-2 15-1,-4 37-43,-3 110-1,12-161 19,1-7 17,-1-1 1,1 0-1,0 1 0,0-1 0,0 1 0,0-1 0,0 1 0,0-1 0,1 1 0,-1-1 0,1 0 0,0 1 0,0-1 0,-1 0 0,3 4 0,48 37 1,-51-42-6,0-1-1,1 0 1,-1 0 0,1 1 0,-1-1 0,0 0 0,1 1 0,-1-1 0,0 1-1,0-1 1,1 0 0,-1 1 0,0-1 0,0 1 0,0-1 0,1 1 0,-1-1 0,0 1-1,0-1 1,0 1 0,0-1 0,0 1 0,0-1 0,0 1 0,0 0 0,0-1 1,0 0-1,0 1 0,0-1 1,0 0-1,0 1 1,0-1-1,0 0 1,0 1-1,0-1 1,0 0-1,0 1 1,0-1-1,1 0 1,-1 1-1,0-1 0,0 0 1,0 1-1,0-1 1,1 0-1,-1 0 1,0 1-1,0-1 1,1 0-1,-1 0 1,0 1-1,1-1 0,-1 0 1,1 0-1,30 15 86,-27-13-82,0 0 0,0-1-1,-1 0 1,1 0 0,0 0 0,0 0 0,1 0 0,6-1 0,43 0 24,-25-1-1,-10 2-38,-14 0 8,-1-1 1,0 1-1,1-1 0,-1 0 0,0 0 0,1-1 0,-1 1 1,0-1-1,0 0 0,1 0 0,-1-1 0,6-2 0,4-7-8,-12 9 9,0 0 1,0 0 0,0 0-1,0 0 1,1 1-1,-1-1 1,0 1-1,1-1 1,0 1 0,-1 0-1,1 0 1,-1 0-1,1 1 1,0-1-1,0 1 1,-1-1-1,6 1 1,-5 0 0,1-1-1,-1 1 1,1-1-1,-1 1 1,1-1-1,-1 0 1,1-1-1,-1 1 1,0 0-1,0-1 1,0 0-1,0 0 1,0 0-1,3-3 1,11-6 15,17-1 18,0-10-3,-1 11-18,27-28-43,-36 28 20,-1-2 1,0-1-1,22-17 0,-33 21 3,-1 0 0,0 0 0,-1-1 0,0-1 0,-1 0 1,15-24-1,-17 22 15,0 0 1,-1 0-1,-1-1 1,0 0-1,-1 0 1,4-30-1,-3-1-5,-3-48-1,-2 88 7,0-78 327,-1 83-331,1 0 0,0 0 1,-1 0-1,1 0 1,0 0-1,-1 0 1,1 0-1,-1 0 1,1 1-1,-1-1 1,1 0-1,-1 0 1,0 0-1,0 1 0,1-1 1,-1 0-1,0 1 1,0-1-1,0 1 1,1-1-1,-1 1 1,0-1-1,0 1 1,0 0-1,0-1 1,0 1-1,-1 0 0,-3-2 13,5 2-15,0 0 0,-1 0 0,1-1 1,0 1-1,-1 0 0,1 0 0,0 0 1,0-1-1,-1 1 0,1 0 1,0 0-1,0-1 0,-1 1 0,1 0 1,0 0-1,0-1 0,0 1 0,0 0 1,0-1-1,-1 1 0,1 0 0,0-1 1,0 1-1,0 0 0,0-1 1,0 1-1,0-1 0,-3-5 12,-40-28-29,38 29 20,0 1 0,0 0 0,1-1 0,-1 0 0,-4-8 0,5 9-4,0-1 20,-1-1 0,-1 1 1,1 0-1,-1 1 0,0-1 0,0 1 1,0 0-1,-1 1 0,-6-4 1,-4 0 11,0 1-1,-29-6 1,25 9-34,0 0 0,0 2-1,-27 1 1,20 0-26,-189 0-292,215 1 307,1-1 0,0 0 0,0 0 0,0 1 0,0-1 0,0 1 0,-1-1 1,1 1-1,0-1 0,0 1 0,0 0 0,0-1 0,1 1 0,-1 0 0,0 0 0,0 0 0,0-1 0,0 1 0,1 0 0,-2 2 0,-10 11-465,-4-1-1099,0-1-1,-1-1 1,-23 13 0,25-13 397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8T07:02:47.601"/>
    </inkml:context>
    <inkml:brush xml:id="br0">
      <inkml:brushProperty name="width" value="0.025" units="cm"/>
      <inkml:brushProperty name="height" value="0.025" units="cm"/>
    </inkml:brush>
  </inkml:definitions>
  <inkml:trace contextRef="#ctx0" brushRef="#br0">416 1811 2353,'-1'0'12,"-4"5"53,4-3-29,1 0-20,-1-1 1,1 0-1,0 0 1,-1 1-1,1-1 1,-1 0-1,0 0 1,1 0-1,-1 0 1,0 0-1,1 0 1,-1 0-1,0 0 1,0 0-1,0 0 1,0 0-1,0 0 1,0-1-1,-2 2 1,3-2-3,0 0 1,-1 0 0,1 0-1,0 0 1,-1 1-1,1-1 1,0 0-1,-1 0 1,1 0-1,0 0 1,0 1 0,-1-1-1,1 0 1,0 0-1,0 1 1,0-1-1,-1 0 1,1 0-1,0 1 1,0-1-1,0 0 1,0 0 0,-1 1-1,1-1 1,0 0-1,0 1 1,0-1-1,0 0 1,0 1-1,0-1 1,0 0 0,0 1-1,0-1 1,0 1-1,0-1 0,0 0 0,0 1 0,0-1-1,0 1 1,0-1 0,0 1 0,0-1-1,0 0 1,0 1 0,0-1 0,-1 0 0,1 1-1,0-1 1,0 1 0,0-1 0,-1 0-1,1 1 1,0-1 0,0 0 0,-1 0 0,1 1-1,0-1 1,-1 0 0,1 1 0,0-1-1,-1 0 1,1 0 0,0 0 0,-1 1 0,1-1-1,0 0 1,-1 0 0,1 0 0,-1 0 0,1 0-1,-1 0 1,-1 1 43,1 0 0,-1 0 0,0 0 0,1 0 0,-1 0-1,1 0 1,-1 0 0,1 1 0,0-1 0,-1 0 0,-1 4 0,-10 8 514,9-9-353,3-3-39,0 1-1,0-1 1,0 0-1,-1 0 0,1 0 1,0 1-1,-1-2 0,1 1 1,-1 0-1,1 0 0,-1 0 1,-1 0-1,3 4-154,0 13-16,0-14-3,0 14-53,0-11 62,0-5 3059,0 3-4137,0 78-2322,0-82 2994,0 0 345,1 0 0,-1 0 1,1 0-1,0-1 0,0 1 0,0 0 0,-1-1 0,1 1 0,0-1 1,0 1-1,0-1 0,0 1 0,0-1 0,0 1 0,0-1 1,0 0-1,0 0 0,0 1 0,0-1 0,0 0 0,0 0 1,0 0-1,0 0 0,0 0 0,0 0 0,0-1 0,0 1 1,1 0-1,4-1-89,0 1 29,1 0-58,43 0 162,-49 0 5,-1 0-1,0 0 1,1 0-1,-1 0 0,0 0 1,1 0-1,-1 0 1,1-1-1,-1 1 1,0 0-1,1 0 0,-1 0 1,0 0-1,1-1 1,-1 1-1,0 0 1,1 0-1,-1-1 0,0 1 1,0 0-1,1-1 1,-1 1-1,0 0 1,0 0-1,1-1 1,22-22 16,-6 20-15,-16 3 1,0 0 0,-1 0 0,1 0 1,0 0-1,0 0 0,0 0 0,0 0 0,0-1 1,0 1-1,0 0 0,0 0 0,-1-1 1,1 1-1,0-1 0,0 1 0,0-1 0,-1 1 1,2-2-1,2-3 27,-3 4-11,0 0 1,0 0-1,-1 0 1,1 0-1,0 1 1,0-1-1,0 0 1,0 0-1,0 1 0,0-1 1,0 0-1,0 1 1,0-1-1,0 1 1,0 0-1,0-1 1,0 1-1,1 0 1,-1 0-1,0-1 1,0 1-1,0 0 0,1 0 1,-1 0-1,1 1 1,5-7 125,-7 6-133,0-1 0,1 1-1,-1-1 1,0 1 0,0 0 0,1-1 0,-1 1 0,0-1 0,1 1-1,-1 0 1,0-1 0,1 1 0,-1 0 0,1 0 0,-1-1 0,1 1-1,-1 0 1,0 0 0,1 0 0,-1-1 0,1 1 0,-1 0 0,1 0-1,-1 0 1,1 0 0,0 0 273,-1 0-274,0-1 0,0 1 0,0-1 0,-1 1 0,1 0 0,0-1 1,0 1-1,0 0 0,-1-1 0,1 1 0,0 0 0,0-1 0,-1 1 1,1 0-1,0 0 0,-1-1 0,1 1 0,0 0 0,-1 0 0,1 0 1,0-1-1,-1 1 0,1 0 0,0 0 0,-1 0 0,1 0 0,0 0 1,-1 0-1,1 0 0,-1 0 0,1 0 0,0 0 0,-1 0 0,-13 0-84,13 1 100,-4-1 4891,-1 0-4775,-20 0 43,20 0 795,2 0-569,-13 0 9,13 0 354,-1 0-469,4 0-295,0 0 0,1 0 0,-1 0-1,0 0 1,0 0 0,0 0 0,0 0 0,1-1 0,-1 1 0,0 0-1,0 0 1,0-1 0,1 1 0,-1 0 0,0-1 0,0 1-1,1-1 1,-1 1 0,0-1 0,1 1 0,-1-1 0,1 1-1,-1-1 1,1 0 0,-1 1 0,1-1 0,-1-1 0,-6-6 112,-8 0 15,2-4-5,1 0-1,1-1 1,0 0 0,1 0-1,-14-26 1,-9-10 32,1 2-67,2-2 0,-37-82 0,55 99-98,0 0 0,-14-67 0,0-71-37,4 25 29,2 30 6,5 0 0,-1-144 0,15 246 0,1 9 6,0 1 0,-1 0 0,1-1 0,0 1 0,1 0 0,-1 0 0,1-1 0,-1 1 0,1 0 0,0 0 0,0 0 0,2-4 0,9-6 14,-11 12-19,1-1 1,-1 1-1,1-1 0,-1 0 1,1 1-1,-1-1 1,0 0-1,0 0 0,0 0 1,0 1-1,0-1 1,0 0-1,0-1 1,-1 1-1,1 0 0,-1 0 1,0 0-1,1-4 1,-2-4-20,1 7 14,0 0 0,0 1 0,0-1 0,0 0 0,0 0 0,0 0 1,1 1-1,-1-1 0,1 0 0,0 1 0,1-5 0,7-4 7,-7 9-1,-1 0 0,0 1 0,1-1 0,-1 0 0,0 1 0,0-1 0,0 0 0,0 0 0,0 0 0,0 0 0,-1 0 0,1 0 0,-1 0 0,1 0 0,-1 0 0,0-3 0,0 2-1,1 0 0,-1 1 1,1-1-1,0 0 0,0 0 1,0 1-1,0-1 0,0 1 0,0-1 1,1 1-1,-1-1 0,1 1 1,0 0-1,0 0 0,0 0 0,4-4 1,9-11-6,-5 5-4,0 1 0,1 0 0,0 0 0,0 2 0,23-16 0,69-34-99,-65 38 121,25-9-46,1 2 1,100-27-1,-109 37 16,-8 4 14,0 2 0,0 3 0,62-5 0,145 6-180,-248 8 181,0 1 1,0 0-1,0 0 0,0 0 0,0 1 1,-1 0-1,1 0 0,0 0 1,9 6-1,9 3-16,21 1-14,-5 9 46,3-9-12,4 19-22,-7-3-24,-14-13 9,-1 1 0,-1 2 0,0 0-1,-1 2 1,-1 0 0,-1 2 0,-1 0 0,-1 1-1,31 51 1,-39-51 25,0 0 0,-2 1 0,-1 0 0,6 32 0,-11-32-15,0-1 1,-2 1 0,-2 41 0,0-12 86,1-50-63,-1 0 0,1 0 0,-1 0 0,1 0 0,-1 0 0,0 1 0,0-1 0,0-1 0,0 1 0,-1 0 1,1 0-1,-1 0 0,0-1 0,-3 5 0,3-4-1,0-1-1,0 1 1,0 0 0,0-1-1,1 1 1,0 0 0,-1 0 0,1 0-1,0 0 1,0 1 0,1-1 0,-1 0-1,0 0 1,1 6 0,0-6-1,0 1 1,-1-1 0,1 0-1,-1 0 1,0 1 0,0-1-1,0 0 1,0 0-1,0 0 1,-1 0 0,0 0-1,1 0 1,-1-1 0,0 1-1,-4 3 1,-7 13 10,0 18 32,-9-2-37,11-1 8,-8-2-6,9 0-26,-25 28 47,21-30-9,-23 33 0,7-13 11,18-29-35,-1-1 1,0 0-1,-2-1 0,0 0 0,-1-1 1,-1-1-1,-37 29 0,49-43 32,-6 6-1,-1-1 0,-15 7 0,17-10-69,-3 0 176,13-6-132,0 1 1,-1-1-1,1 1 1,0-1-1,-1 1 1,1-1-1,0 1 1,-1-1-1,1 1 1,0-1-1,0 0 1,0 1-1,0-1 1,0 1-1,0-1 0,0 1 1,0-1-1,0 0 1,0 1-1,0-1 1,0 0-1,0-3-252,0-13-11123,0 8 9194</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458.27972" units="1/cm"/>
          <inkml:channelProperty channel="Y" name="resolution" value="458.27972" units="1/cm"/>
          <inkml:channelProperty channel="F" name="resolution" value="0" units="1/cm"/>
          <inkml:channelProperty channel="T" name="resolution" value="1" units="1/dev"/>
        </inkml:channelProperties>
      </inkml:inkSource>
      <inkml:timestamp xml:id="ts0" timeString="2021-07-28T07:13:04.202"/>
    </inkml:context>
    <inkml:brush xml:id="br0">
      <inkml:brushProperty name="width" value="0.05292" units="cm"/>
      <inkml:brushProperty name="height" value="0.05292" units="cm"/>
    </inkml:brush>
  </inkml:definitions>
  <inkml:trace contextRef="#ctx0" brushRef="#br0">22058 14961 127 0,'16'-27'1'0,"4"-2"-1"0,-4-1 4 15,7-3 9-15,-2-3 0 0,-6-1-1 0,4 0-2 16,1-2-6-16,0 0 6 0,-3 1 5 0,-4-1 1 15,-8 1-1-15,-1 4-4 0,-4 1 0 0,0 1-2 16,0 1-6-16,-39 1-2 0,15-2-5 0,1 0-4 16,0 1 0-16,-4 0-7 0,0 2-5 0,-2 0-2 15,3 2-9-15,-8-1-15 0,7 2 0 0,-2 1 6 16</inkml:trace>
  <inkml:trace contextRef="#ctx0" brushRef="#br0" timeOffset="569.08">19554 12458 79 0,'-10'-10'1'0,"-2"0"6"0,-1 0 2 15,4-1 4-15,-4-2-1 0,2 3-2 0,-3-1-2 16,6 4-1-16,1 2 2 0,7 1-5 0,0 1 4 15,0 1 0-15,0-1-2 0,0 2 0 16,0 0-4-16,0-1-4 0,0 1 2 0,0 0 3 16,0-1-4-16,0 0 2 0,0 1-1 0,0-1-3 15,0 2 2-15,0 0 0 0,0 0 3 0,0 0-2 16,0 0 1-16,0 0 1 0,31 21-3 0,-31-21 1 16,27 19-1-16,-27-19-1 0,36 25 1 0,-8-8 0 15,1-1 1-15,9 5-2 0,3-1-5 0,5 2-2 16,7 0-8-16,5 3-6 0,1 1-4 15,1-1-7-15,-4 2 5 0,3 0 9 0</inkml:trace>
  <inkml:trace contextRef="#ctx0" brushRef="#br0" timeOffset="1373.59">10008 8659 290 0,'1'0'-8'0,"0"13"-1"0,-1-13 0 15,0 0-1-15,2 9 7 0,4 0 0 0,-2 2 2 16,-1 1 3-16,1 3 1 0,2 1-2 0,1 4 1 15,-3 0-2-15,3 0 2 0,-5-1 1 0,1 3 0 16,-1 0 0-16,3-2-1 0,-2 1 2 0,-3-2 0 16,3 2-1-16,-1-1-2 0,-2 1-3 0,1 1-5 15,-1 0-1-15,0 2-12 0,0 0-14 0,0 2-10 16,0 0-19-16,0 1 15 0</inkml:trace>
  <inkml:trace contextRef="#ctx0" brushRef="#br0" timeOffset="4549.18">7893 10269 129 0,'0'0'1'0,"-17"0"3"0,17 0 2 16,0 0 5-16,0 0 0 0,0 0 3 0,0 0 0 15,0 0-2-15,0 0-1 0,0 0 1 0,0 0-4 16,0 0-1-16,0 0 2 0,0 0 0 0,0 0 2 15,0 0 2-15,0 0-1 0,0 0-6 0,0 0 5 16,0 0-5-16,0 0 2 0,0 0 0 0,0 0-2 16,0 0-2-16,0 0 2 0,0 0 0 0,0 0-3 15,0 0 2-15,0 0-4 0,0 0 2 0,0 0 2 16,0 0-4-16,0 0 1 0,0 0-1 16,0 0-1-16,0 0 2 0,0 0 0 0,0 0-1 15,0 0 0-15,0 0 3 0,0 0 1 0,0 0-5 16,0 0 1-16,0 0-2 0,0 0-1 0,0 0 4 15,0 0 0-15,0 0 0 0,0 0-1 0,0 0 1 16,0 0-4-16,0 0 3 0,0 0-1 0,0 0 0 16,0 0 2-16,0 0-3 0,0 0 2 0,0 0-4 15,-23 0 4-15,23 0-3 0,0 0 0 16,-22 0 4-16,22 0-5 0,-18-16 4 0,18 16 1 16,-15 0-5-16,15 0 4 0,-15 0-1 0,15-8-1 15,-13 8 0-15,6 0 1 0,2-3-1 0,1 3 0 16,1 0 1-16,0-3-2 0,0 3 2 0,2 0 1 15,0-2-1-15,-1 1 2 0,1 0-3 0,1 1-2 16,-5-1 3-16,4 1 1 0,-3-3-2 0,3 3 1 16,0-1-2-16,1 1-2 0,-4-1 4 0,0-1-4 15,2 1 5-15,-1 0-1 0,1 0 1 0,-1-1 2 16,2 2-4-16,0-1 0 0,1 1 0 0,0 0 3 16,0 0-4-16,0 0 1 0,0 0-2 0,0 0 4 15,0 0 1-15,0 0-2 0,0 0 3 0,0 0-5 16,0 0-1-16,0 0 2 0,0 0 1 15,0 0-2-15,0 0 5 0,0 0-1 0,0 0-1 16,0 0 0-16,0 0-3 0,0 0 3 0,0 0 0 16,0 0-1-16,0 0 5 0,0 0-3 0,0 0 0 15,0 0 6-15,0 0-7 0,0 0 4 0,0 0 3 16,0 0-4-16,0 0 4 0,0 0-1 0,0 0-4 16,0 0 3-16,0 0 0 0,0 0-1 0,0 0-2 15,0 0 0-15,0 0 0 0,0 0 2 0,0 0 3 16,0 0 3-16,0 0 0 0,0 0-2 0,0 0 3 15,0 0-5-15,0 0 1 0,0 0 0 0,0 0-3 16,0 0 2-16,0 0-3 0,0 0-2 16,0 0 0-16,0 0-2 0,0 0 1 0,0 0 1 0,0 0-1 15,0 0 0-15,0 0 0 0,0 0 1 0,0 0 0 16,0 0-2-16,0 0 0 0,0 0 0 16,0 0 0-16,0 0-1 0,0 0 4 0,0 0-2 15,0 0 0-15,0 0 1 0,0 0-4 0,0 0 1 16,0 0 2-16,0 0-1 0,0 0 0 0,0 0 1 15,0 0-4-15,0 0 4 0,0 0-1 0,0 0-2 16,0 0 3-16,0 0-2 0,0 0 1 0,0 0 1 16,0 0 0-16,0 16-1 0,25-16-1 0,-25 20 1 15,0-20 1-15,27 22-1 0,-27-8 2 0,23-1 0 16,-10 0-1-16,0 2 1 0,3-1-2 0,-1 2 0 16,1-1 2-16,5 3 0 0,-1-2 0 15,1-1 1-15,2 2-2 0,1-2 0 0,0 1-1 16,2 1 1-16,-3-2 1 0,2-1-1 0,-1 3 1 15,-2 1-1-15,-3-3-2 0,0 1 4 0,-4 2-2 16,2 0-1-16,-4 0 1 0,-1 1 1 0,-1-1 1 16,0 4-3-16,-1 1 1 0,0 3-2 0,0 2 0 15,2 2 1-15,0 4-1 0,3 0 1 0,0 7 0 16,1-3 0-16,2 2 1 0,3-2-3 0,0-2 1 16,0-1 3-16,4 0-2 0,-1-4 2 15,5-1 0-15,-2-2-1 0,3-1 0 0,-2-3-3 16,-2 0 1-16,6-3 1 0,-5 1 1 0,3-4-1 15,-1 0 0-15,-2-2 0 0,2 2 0 0,1-3 0 16,-2 0 0-16,0 0 0 0,0-1 0 0,0-1 1 16,-5 2-1-16,4-1 0 0,-4-1-2 0,1 1 3 15,0 3 0-15,-3-2 0 0,-1 1 2 0,-2-1-4 0,0 1 2 16,-3 0-2-16,-2 1 2 0,0 0 1 16,-4 0-1-16,-1 1 1 0,-2 0-1 0,1 0-1 15,-2 0 0-15,-2 3 1 0,3 0 0 0,0-2-1 16,-3 1 0-16,4-1 0 0,0-1-1 0,-1-1 2 15,4 0 1-15,-1-3 0 0,2 2-2 16,1 0 1-16,1 1-1 0,1-2 0 0,1 2 0 0,1 2 1 16,2 1-3-16,-2-2 1 0,4 1 1 0,-2-3 0 15,3 0 1-15,-1 1 0 0,1-2 0 16,-1 1-1-16,2-1-1 0,-3 2 1 0,-1 0 0 16,2-1 1-16,-3 0 1 0,1 0-1 0,-4 1-2 15,1 0 0-15,0 0 1 0,0 1-2 0,-4 0 3 16,1 0 1-16,0 1-4 0,-3 2 3 0,0 1 0 15,1-2-2-15,0 1 2 0,0 0-1 0,0-1 0 16,1 1-1-16,-1-2 3 0,0 0-2 0,0-2-1 16,1 0 2-16,-3 1-3 0,0-2 2 0,1-1 0 15,-2 0 0-15,1 0-1 0,-1 0 3 16,-1-1-2-16,4-1 2 0,-3 1-2 0,0-1 1 16,-1 0-1-16,3-3 0 0,-3 1 2 0,0 0-2 15,0-1 2-15,-1-1 2 0,3 0-2 0,-3-1 0 16,-1 0-1-16,-1-1-2 0,1 0 1 0,0-1-1 15,2 1 3-15,-1-3-2 0,-1 1 2 0,1 0-1 16,0-1-1-16,3 2 2 0,-2 1-2 0,4-1 1 16,-5-1-2-16,0 3 1 0,0-1 0 0,2 1 0 15,3 0 0-15,-1 1 0 0,-1-3 0 0,3 3 0 16,1-1 0-16,3 1 1 0,2 0 0 0,-1 1 0 16,-4 0-2-16,1 0 1 0,1-1-2 0,-2 1 1 15,2 0 1-15,-5-1 0 0,1 0 3 0,-4-2-4 16,6 2 1-16,-4-3 0 0,1 2-1 0,1 1 2 15,-3-5-1-15,2 4-1 0,-4-4 0 0,4 2 1 16,-3-2 1-16,-1-3 1 0,2 3 0 0,-2-3-3 16,2 1 2-16,-2 1-2 0,0-1 1 15,1-1 3-15,1 0-3 0,1 2 1 0,0-2-1 16,-1-1-1-16,1 2 1 0,-1-2-1 0,1 0 1 16,-2 0 0-16,-2 1-1 0,1 0 0 0,-1-1 1 15,0 1 2-15,-2-1-4 0,0 0 3 0,1 2-1 16,-2 0-2-16,-1-2 2 0,2 0 1 0,-2 1-2 15,3 1 2-15,0-1-1 0,-1-1-1 0,-2 0 2 16,5 0-1-16,-4 0 3 0,2 0-4 0,-1 0 3 16,0 0-1-16,-1 0-3 0,0 0 4 0,0 0-2 15,1 0-1-15,0 0 2 0,-2 0-3 16,0 0 1-16,1 0 0 0,0 0 2 0,-1 0-1 16,2 0 2-16,-2 0-2 0,0 0-2 0,0 0 1 15,0 0 2-15,0 0-1 0,0 0 0 0,0 0 0 16,0 0-1-16,0 0 4 0,0 0-2 0,0 0 1 15,0 0-1-15,0 0-3 0,0 0 1 0,0 0 1 16,0 0-1-16,0 0 3 0,0 0-1 0,0 0 0 16,0 0-1-16,0 0 1 0,0 0 1 0,0 0 1 15,0 0-1-15,0 0-2 0,0 0 0 0,0 0 0 16,0 0 1-16,0 0 1 0,0 0-1 0,0 0-2 16,0 0 0-16,0 0 1 0,0 0 0 0,0 0 1 15,0 0 1-15,21 0-3 0,-21 0 1 0,0 0-1 16,25-18 0-16,-25 18 0 0,19 0 1 15,-9 0 0-15,-10-13 0 0,16 13 1 0,-16 0-1 16,8 0 0-16,-5 0-1 0,-3-8 1 0,0 8 2 16,3 0-1-16,-3 0 0 0,0-4-1 0,1 4-1 15,-1-2 2-15,0-1-2 0,3 2 1 0,-3-1 1 16,0 2 0-16,0 0 2 0,0-2-2 0,0 0-4 16,0 1-3-16,0-1-5 0,0 0-11 0,-34-1-9 15,34-1-17-15,-27-1-23 0,9-1-22 0,0-1-36 16,0-2 14-16,-4-3 26 0</inkml:trace>
  <inkml:trace contextRef="#ctx0" brushRef="#br0" timeOffset="27551.28">7675 13071 78 0,'0'0'1'0,"0"0"3"0,0-2 1 16,0 1 1-16,0-1 2 0,0 2-2 0,0 0-1 15,0 0 0-15,0 0-3 0,0 0 0 0,0 0-1 16,0 0 2-16,0 0-1 0,0 0-1 0,0 0 1 15,0 0 0-15,0 0 1 0,0 0 2 0,0 0 2 16,0 0 2-16,0 0 1 0,0 0 2 0,0 23-3 16,0-23-4-16,0 0-1 0,-20 0 0 0,20 15 1 15,0-15 3-15,0 0-1 0,0 10-5 16,0-10-2-16,0 0 2 0,0 8-3 0,0-8 5 16,0 0-4-16,0 0-4 0,0 0 4 0,0 0-3 15,0 0 7-15,0 0 0 0,0 0 1 0,0 0-2 16,0 0 0-16,0 0-1 0,0 0 1 0,0 0 6 15,0 0-1-15,0 0 2 0,0 0 2 0,0 0-8 16,0 0 0-16,0 0 0 0,0 0-2 0,0 0 2 16,0 0 0-16,0 0-3 0,0 0-1 0,0 0 0 15,0 0 2-15,0 0 1 0,0 0-3 0,0 0-1 16,0 0 0-16,0 0-2 0,0 0 5 0,0 0 3 16,0 0-1-16,0 0 6 0,0 0-2 0,26 0 0 15,-26 0 1-15,0 0-1 0,29 0 6 0,-29 0-3 16,31-29 1-16,-9 29-1 0,0 0-7 15,2-27 1-15,3 27-5 0,-1-22 0 0,1 22-1 16,2-23 1-16,-1 23 1 0,-1-22 0 0,0 12 2 16,-3-1-3-16,1 1 0 0,-3 0 2 0,1 0-3 15,-3-1 5-15,4 2-5 0,-2-2 0 0,-1-1 2 16,1-2-2-16,2 1 4 0,1-1-2 0,2-3 1 16,-1 0-3-16,1 1 0 0,1 0 3 0,0-1-2 15,1 1 2-15,0-1 1 0,-5 0-4 16,6 2 1-16,-4 1 1 0,3-2-2 0,-2 1-1 0,-5 1 4 15,0-2-4-15,5 0 1 0,1 1 6 0,1 0-5 16,-1 0 3-16,-1 0-4 0,4-1 2 0,2 0 1 16,1 0-3-16,-2 0 3 0,-1-2-4 15,1 1 2-15,0-1-1 0,4 0 1 0,-3 0 3 16,1-1-4-16,0 1 2 0,-2-2 1 0,-2 2-1 16,0-1 0-16,0-2 0 0,-2 1-1 0,-2-2-1 15,2-3 2-15,-3 2-1 0,2-1 0 0,1-2 2 16,-2-1 0-16,2 1-1 0,-3 2 0 0,0-1-2 15,-1 1 0-15,0 2 4 0,1 1-5 16,-6 5 0-16,4-1 4 0,-2 2-5 0,-2 0 6 0,1 4-1 16,-4 1-3-16,3-1 2 0,-3-2-2 15,-1 3 4-15,1 1-5 0,-3-4 0 0,-2 4 1 0,5-1 1 16,-3-2 2-16,1 1 1 0,1 0 0 16,1 1-5-16,2-3 0 0,-1 2 2 0,2-2 0 15,0 1-1-15,-2-1 4 0,1 0-3 0,4 0-1 16,-2-1 2-16,4-1-4 0,1-1 4 0,1 1-1 15,4-3 0-15,2 2 0 0,3-2-1 0,0-2 0 16,2 1-2-16,-2-1 3 0,0 0 2 0,3-1-1 16,-2-2 0-16,-1 1 2 0,1 0-7 0,-2-2 6 15,-1-1-3-15,-3 2 1 0,0-1 3 0,-5 3-5 16,-1-1 2-16,-2 3-2 0,-2-1 1 0,-3 2 0 16,-2-1 4-16,-2 1-2 0,0 0-2 0,-2 1 4 15,1 1-4-15,0-1 2 0,-1 0 0 0,0 2-1 16,-2-1 2-16,1 1 0 0,0-2 2 0,0 1 0 15,-1-2-1-15,0 0-3 0,1-2 0 0,-3 2-2 16,2-1 4-16,-1 1 0 0,-1 2 0 0,0 2 3 16,0 2-5-16,-2 1 1 0,0 1 2 0,0 2-2 15,-1 0 2-15,-1-1-1 0,2 1-2 0,-1-3 0 16,1 3 2-16,-1-1 2 0,0 1 4 16,0-1-1-16,0 1-1 0,-1 1-1 0,1 2-1 15,-3 0 1-15,3 1 2 0,-2-3-4 0,2 1-2 16,0 0 0-16,0-1 1 0,-1-2 1 0,0 0 1 15,0-1-3-15,0-3 1 0,-1 1 0 16,1-1 3-16,-1 2 0 0,2-2 0 0,-3 0 0 16,2 1 0-16,1 0-1 0,-3 1-2 0,-1 1 3 15,0 2-4-15,0-1 2 0,0 0 1 0,0 3-3 16,0-2 2-16,0 3-1 0,0-2 2 0,0 2-1 16,0 0 1-16,0 1-2 0,0 1-1 0,0 0 0 15,-20-2-1-15,20 1 2 0,0 1 1 0,0-1-2 16,-17 0 1-16,17 1-1 0,0-1-3 0,-16 1 2 15,16-1 1-15,-9 2-1 0,9-1 3 0,-11 2-2 16,8-3-2-16,-4 2 2 0,4-1-2 0,-2 0 0 16,-2 0 2-16,1 0-2 0,0-1 0 0,-2-1 2 15,-3 0-1-15,2 1 1 0,-1-3 0 16,-2 1-1-16,-2 1 0 0,1-1-1 0,0 0 2 0,-1 1 0 16,0 1 0-16,2 0 0 0,0 1-1 15,1-1 0-15,4 1 1 0,0 1-2 0,-1 0 1 16,5 1 0-16,2 1 1 0,0-2-1 0,-1 2-2 0,2 0 1 15,0 0-2-15,0 0 0 0,0 0 1 16,0 0 0-16,0 0 3 0,0 0-2 0,0 0 2 16,0 0-3-16,0 0 1 0,0 0 1 0,0 0-1 15,0 0 2-15,0 0-1 0,0 0 1 0,0 0-1 16,0 0 1-16,0 0 0 0,0 0-1 0,0 0 1 16,0 0-2-16,0 0-3 0,0 0-5 0,0 0-9 15,0 0-10-15,0 0-14 0,0 0-19 0,0 0-21 16,0 0-11-16,0 0-7 0,0 0 12 0,0 0 30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458.27972" units="1/cm"/>
          <inkml:channelProperty channel="Y" name="resolution" value="458.27972" units="1/cm"/>
          <inkml:channelProperty channel="F" name="resolution" value="0" units="1/cm"/>
          <inkml:channelProperty channel="T" name="resolution" value="1" units="1/dev"/>
        </inkml:channelProperties>
      </inkml:inkSource>
      <inkml:timestamp xml:id="ts0" timeString="2021-07-29T07:59:22.245"/>
    </inkml:context>
    <inkml:brush xml:id="br0">
      <inkml:brushProperty name="width" value="0.05292" units="cm"/>
      <inkml:brushProperty name="height" value="0.05292" units="cm"/>
    </inkml:brush>
  </inkml:definitions>
  <inkml:trace contextRef="#ctx0" brushRef="#br0">16862 10069 47 0,'9'-9'0'0,"-1"1"0"0,-6-2 0 0,1 1 1 15,-2-5 0-15,-1-2-2 0,0-3-4 16,0-4-3-16,-38-3-5 0,38-7 2 0</inkml:trace>
  <inkml:trace contextRef="#ctx0" brushRef="#br0" timeOffset="1922.47">13534 10599 395 0,'-36'-38'2'0,"1"1"2"0,-7 2 1 15,-7 0-3-15,-8-1 0 0,3 9 0 0,8 6-6 16,10 8 6-16,7 3-1 0,10 10-1 0,6-12 0 15,13 12-2-15,-10-5-8 0,10 5 5 0,0-3 2 16,0 3 3-16,0 0 2 0,24 0-2 0,-24 0 1 16,0 0-3-16,21 0 3 0,-21 20 2 15,20-20-7-15,-20 0 0 0,21 18 1 0,-21-18-2 16,19 0 8-16,-19 14 1 0,13-14-1 0,-13 0-3 16,8 0-1-16,-8 0 3 0,3 0-4 0,-1 0 9 15,-1 0-4-15,1 0 0 0,-1 0 1 0,-1 0-1 16,2 0-5-16,-2 0 6 0,0-18-4 0,0 18-4 15,2 0 9-15,-2-14-12 0,0 14 6 0,0-13 2 16,2 4-7-16,-2-1 1 0,0 1 0 0,0-3-4 16,0 3 7-16,0 0-1 0,0 0 1 0,0 3 6 15,0 2-2-15,0-1-9 0,0 2-15 0,0 1-10 16,0 2-12-16,0 0 5 0,0-2 5 0,0 2 6 16,0 0 12-16,0 0 3 0,0 0-1 0,0 0 2 15,27 0-1-15,-27 0 2 0,27 0 3 0,-27 18 1 16,33-18 2-16,-11 0 0 0,0 18 2 15,5-18-1-15,1 19 0 0,2-5 1 0,4 0 4 16,1 3 1-16,4 3-5 0,1 5-2 0,3 0-6 16,-1 6-5-16,2 3 5 0</inkml:trace>
  <inkml:trace contextRef="#ctx0" brushRef="#br0" timeOffset="4099.99">13205 6575 71 0,'0'0'3'0,"0"0"4"0,0 0 4 0,0 0-2 15,0 0-3-15,0 0-3 0,0 0-3 0,-23 0-2 0,23-25-1 16,-17 25-10-16,2-25 0 0,-1 10-2 16,-3 0-1-16,-1-6 2 0,-4-1-1 0,0-1 4 15</inkml:trace>
  <inkml:trace contextRef="#ctx0" brushRef="#br0" timeOffset="5272.38">12746 6444 17 0,'0'0'3'0,"0"0"2"0,0 0-2 15,0 0-2-15,0 0 0 0,0 0-4 0,0 0 3 0,0 0 3 16,0 0-1-16,0 0 0 0,0 0 0 16,0 0 1-16,0 0-1 0,0 0 2 0,0 0 0 15,0 0-3-15,0 0 2 0,-26 0-3 16,26 0-2-16,0 0 2 0,0 0-2 0,0 0-1 0,-18 0 2 15,18 0-1-15,0 0 4 0,0 0-1 0,0 0 0 16,0 0 2-16,0 0-4 0,0 0 1 0,0 0 1 16,0 0-3-16,0 0 6 0,0 0-3 15,0 0-2-15,0 0 2 0,-10 0-1 0,10 0-1 16,0 0 0-16,-9 0-3 0,3 0-1 0,1-16 5 0,0 16 2 16,-1 0 2-16,2 0 0 0,-1-10-2 0,0 10-5 15,1 0 0-15,2 0 2 0,-3 0 2 16,-2-5 2-16,3 5-3 0,-3-6 0 0,2 3-1 15,-1-1 0-15,-1 3 4 0,1-4-4 0,4 2 3 16,-3 1-1-16,0-1-4 0,2 3 4 16,1-1-3-16,-2-2 0 0,1 2 3 0,-1 1-3 15,1-3 2-15,1 2 1 0,0 1-1 0,0 0-1 0,1 0-3 16,-1 0 2-16,2 0 0 0,-1 0 1 0,1 0 2 16,0 0-4-16,-1 0 2 0,1 0 0 15,0 0-1-15,0 0 2 0,0 0-2 0,0 0 1 16,0 0-3-16,0 0 0 0,0 0 3 0,0 0 0 0,0 0 4 15,0 0-1-15,0 0-1 0,0 0 1 0,0 0-2 16,0 0 1-16,0 0 0 0,0 0 0 16,0 0 1-16,0 0-1 0,0 0 2 0,0 0-2 15,0 0-3-15,0 0-1 0,0 0 2 0,0 0 0 16,-23 0 1-16,23 0 4 0,0 0-3 16,0 0 1-16,0 0-1 0,0 0-3 0,0 0 3 15,-10-16-3-15,10 16 2 0,0 0 0 0,0 0-1 16,0-7 3-16,0 7-4 0,0 0-1 0,0-7 0 0,0 5 4 15,0 2-5-15,0-3 6 0,0 3-2 0,0-2-6 16,0-1 11-16,0 3-7 0,0 0 4 0,0 0-1 16,0 0-5-16,0-1 5 0,0 0-2 0,0 0 2 15,0 1 1-15,0-2-1 0,0 2-2 16,0-3-1-16,0 3 1 0,0 0 0 0,0 0 2 16,0 0-1-16,0 0 3 0,0 0-5 0,0 0 3 15,0 0-3-15,0 0 0 0,0 0 3 16,0 0-4-16,0 0 5 0,0 0-1 0,0 0-2 0,0 0 1 15,0 0 0-15,0 0 0 0,-23 0 0 16,23 0 0-16,0 0-1 0,0 0-1 0,0 0 1 16,0 0 2-16,0-14-1 0,-14 14 0 0,14 0 0 15,0 0-1-15,0-6 0 0,-10 6 2 0,10 0-1 0,0-7-2 16,-4 7 4-16,3-2-2 0,1 0 1 16,0 2-1-16,-1 0-1 0,1 0 0 0,0 0-2 15,0 0 3-15,0 0 0 0,0 0-1 0,0 0-1 16,0 0 2-16,0 0 0 0,0 0-2 0,0 0 5 15,0 0-4-15,0 0 0 0,0 0-1 0,0 0-1 16</inkml:trace>
  <inkml:trace contextRef="#ctx0" brushRef="#br0" timeOffset="5593.27">13084 6918 3 0,'7'6'-1'0,"2"-1"0"0</inkml:trace>
  <inkml:trace contextRef="#ctx0" brushRef="#br0" timeOffset="7802.96">13135 6968 1 0,'4'4'0'0,"0"1"1"15,2 1 2-15,-2 1-3 0,2 0 1 0,-2 0-1 0,0-1-2 16,2 3 1-16,-1 1 3 0,-2-1-2 16,0 2 1-16,3-2 0 0,-2 1-2 0,0 1 0 15,-1-1 0-15,0-2 1 0,2 2 1 0,-3-1-2 16,0-1 1-16,0-1 1 0,2 0 0 0,-3-1 5 16,0 2-2-16,-1 0-1 0,0-5 3 0,0 4 3 0,0-6 4 15,0 3 9-15,0 0 4 0,0 1 2 0,0-4-1 16,0-1-10-16,0 3-8 0,-25-3-9 0,25 4 0 15,-25-2-1-15,4-1-1 0,1-1 4 16,-5 0-3-16,0 0 4 0,-2 0 2 0,0 0-2 16,2 0-5-16,0 0 3 0,1 0 0 15,1 0 0-15,-1-30 0 0,2 30-1 0,-1-20 0 0,-2 20-3 16,2-20 1-16,-1 20 2 0,3-21-3 16,1 21-1-16,5-22 5 0,-1 11-4 0,5 2 4 0,-1-4-1 15,5-1-2-15,0 2-1 0,0-2-2 16,-1 0 3-16,1 0-6 0,2-2 4 0,0 1 3 0,1 1-3 15,0-1-1-15,2 1-3 0,-2-1-3 0,2-2 2 16,1 0 5-16,0-1-2 0,-1 0 3 16,2-1 0-16,0 1-4 0,0 0 5 0,0-2-4 15,0 2 3-15,0 2 3 0,0-1-6 0,0 2 5 16,0 2-1-16,0 0-2 0,0 3 4 0,0 1-1 16,0 2 0-16,0 2-1 0,0 1 0 0,0 2 2 15,0-1-1-15,-16 2 2 0,16-2 1 0,0 3-3 16,0 0 5-16,0 0-3 0,-9 0-4 15,9 0 3-15,0 0-2 0,0 0 1 0,0 0 6 16,0 0-3-16,0-1 0 0,0 1-3 0,0 0-3 0,0 0 5 16,0 0-2-16,0 0 1 0,0 0 0 15,0 0-3-15,0 0 2 0,0 0-4 0,0 0 4 16,0 0-2-16,0 0 4 0,0 0 1 0,0 0-4 16,0 0 1-16,0 0-1 0,0 0 1 0,0 0-1 15,0 0 5-15,0 0-6 0,0 0 4 16,0 0 1-16,0 0-1 0,0 0 2 0,0 0-3 15,0 0 3-15,0 0-2 0,0 0 2 0,0 0-2 0,0 0 1 16,0 0-1-16,0 0 1 0,0 0-1 0,0 0-3 16,0 0-2-16,0 0 2 0,-19 0 0 15,19 0 5-15,-11-18-2 0,11 18-1 0,-13 0 2 16,13-17-3-16,-11 17 2 0,5-11-1 0,-1 11-1 16,1-12 1-16,1 12-2 0,-1-9 0 0,1 4 0 0,-1 0 1 15,1-3 4-15,-1 0-2 0,-1 0-1 16,4-1 1-16,-1 1-2 0,-1 0 1 0,1-1 4 15,2 2-4-15,0 0 1 0,0 0-3 0,1 2-2 16,-1 0 3-16,0-2-2 0,0 1 1 0,1 2 4 16,0-1-2-16,-1 1 0 0,-1-1 2 0,2 2-2 15,1 0-2-15,-1 2 3 0,1 1 0 0,-2 0 0 16,1 0 1-16,1 0-1 0,0 0-4 16,0 0 2-16,-2 0 1 0,2 0-3 0,0 0 4 0,0 0-2 15,-3 0 0-15,3 0 1 0,0 0-2 16,0 0 0-16,0 0 1 0,0 0 0 0,0 0 0 0,0 0 0 15,0 0 2-15,0 0-3 0,0 0 2 0,0 0-1 16,0 0-2-16,0 16 2 0,0-16 1 0,0 0-1 16,0 12 2-16,0-12-2 0,0 9 2 0,20-9-3 15,-20 9 4-15,0-2-2 0,0 0-3 16,17-3 6-16,-17 1-5 0,0 0-1 0,16 1 5 16,-16 0-2-16,11 0 0 0,-5-2 1 0,0 1 0 15,-1 2-2-15,0 0 1 0,3-1-1 0,-3 1 1 16,1-1 0-16,-1 1 0 0,3 2 2 0,-3-1-3 15,5-1 4-15,-1 4-3 0,2-1 0 0,0 1 0 16,-1 0-4-16,3 3 6 0,0-2-1 0,0-1 0 16,2 2 0-16,0 0 3 0,0 2-2 15,3 0-2-15,1 1 2 0,1-2-4 0,2 3 3 16,0 1 0-16,3-1 2 0,-1 1-1 0,-3-1-6 16,-2-2 7-16,2 3-5 0,-3 0 2 0,0-1 3 15,-2 1-5-15,0-1 2 0,-1 1 2 16,0 0-3-16,-1 0 3 0,1-2-1 0,-3 1-1 15,-2-2 3-15,2 1-3 0,-3-4-2 0,0-1 5 0,0 1-6 16,-3-3 2-16,2-1 0 0,-2 0-2 16,1 3 4-16,-2-2-1 0,1 1 5 0,-3 2-3 15,1-2 0-15,1-2 0 0,0 2-3 0,1-1 1 16,0-4 1-16,1 4-1 0,-2 0-2 0,1-2 1 0,2-1-3 16,-2 3 5-16,0 3 2 0,2 0-3 15,-1-1 3-15,-2-1-4 0,1-1-2 0,1 0 1 16,-2 2 0-16,1-1 2 0,0-2 2 0,-1-2 0 15,-2 1-1-15,0-1 0 0,0 1-2 0,-2-4 2 16,1 1 1-16,-2 0-3 0,0 0 2 16,0-3-2-16,0 1-1 0,0 1 3 0,0 0-4 0,0-3 4 15,0 3 1-15,0-3-4 0,0 2 5 0,0-1-2 16,0-1-2-16,0 0 6 0,0 0-7 16,0 0 5-16,0 0-3 0,0 0-1 0,0 0 4 0,0 0-5 15,0 0 2-15,0 0 1 0,0 0 1 16,-16 18 1-16,16-18-2 0,-14 23 1 0,14-6-3 15,-21 5 1-15,4 4 2 0,-2 2-3 0,0 3 3 16,-4-2-4-16,-2-1 3 0,0 1 0 0,-2 2 0 0,0-1 1 16,-3-2-4-16,1 0 3 15,0-2-2-15,0 0 2 0,-1-3 1 0,7-2-3 0,0-7 4 16,7-3-4-16,2-3-1 0,4-1 2 0,5-5-2 16,1-2 3-16,4 0 1 0,0 0 0 0,0 0-1 15,0 0-2-15,0 0-1 0,0 0 3 0,0 0 0 16,0 0-4-16,0 0 2 0,0 0-4 15,19 0 2-15,-19 0 6 0,0 0-6 0,0 0 6 16,0 0-6-16,0 0 3 0,0 0 1 0,14 0-4 16,-14 0 6-16,0 0-5 0,0 0 8 0,0 0-3 15,0 0-2-15,0 0 3 0,0 0-6 16,0 0 0-16,0 0 2 0,0 0-1 0,0 0 2 0,0 0 2 16,0 0-2-16,0 0-1 0,0 0-2 0,0 0 2 15,0 0 1-15,0 0 0 0,0 0 0 16,0 0-3-16,0 0 0 0,0 0 1 0,0 0 3 0,0 0 0 15,0 0 0-15,0 0-1 0,0 0-3 0,0 0 1 16,0 0-2-16,0 0 3 0,0 0 1 16,0 0-1-16,0 0 4 0,0 0-2 15,0 0 1-15,0 0-3 0,0 0-4 0,0 0 3 0,0 0 0 16,0 0 2-16,0 0-1 0,0 0-3 0,0 0 2 16,0 0-1-16,0 0 3 0,0 0 1 0,0 0 0 0,0 0-2 15,0 0 1-15,0 0-1 0,0 0 0 0,0 0 4 16,0 0-6-16,0 0 1 0,0 0 0 15,0 0 2-15,0 0-1 0,0 0 0 0,0 0 3 16,0 0-4-16,0 0 4 0,0 0 4 0,0 0-3 16,0 0 2-16,0 0-1 0,0 0-5 0,0 0-1 15,0 0-3-15,0 0 2 0,0 0 0 0,0 0 2 16,0 0 1-16,0 0-1 0,0 0 1 16,0 0-1-16,0 0 2 0,0 0-1 0,0 0-3 15,0 0 6-15,0 0-4 0,0 0 0 0,0 0 0 16,0 0-1-16,0 0-1 0,0 0 5 0,0 0-1 15,0 0-2-15,0 0-1 0,0 0 3 0,0 0-4 0,0 0-1 16,0 0 2-16,0 0 0 0,0 0 1 0,0 0-1 16,0 0 2-16,0 0-3 0,0 0 1 15,0 0 3-15,0 0-3 0,0 0 2 16,0 0 0-16,0 0 0 0,0 0-1 0,0 0 0 0,0 0 2 16,0 0-2-16,0 0 4 0,0 0-7 0,0 0 0 15,0 0 3-15,0 0 0 0,0 0 1 16,0 0-1-16,0 0 1 0,0 0-3 0,0 0 4 15,0 0 1-15,0 0-1 0,0 0 0 0,0 0 1 0,0 0 1 16,0 0-2-16,0 0 2 0,0 0-3 0,0 0 1 16,0 0 1-16,0 0-1 0,0 0-1 15,0 0 1-15,0 0-4 0,0 0 3 0,0 0-2 0,0 0 1 16,0 0 0-16,0 0-2 0,0 0 5 16,0 0-4-16,0 0 3 0,0 0-2 0,0 0 1 15,0 0-2-15,0 0 0 0,0 0 3 0,0 0-5 16,0 0 3-16,0 0-5 0,0 0 4 0,0 0 1 15,0 0 2-15,0 0 0 0,0 0-4 0,0 0 4 16,0 0-3-16,0 0 4 0,0 0-5 0,0 0-1 16,0 0 2-16,0 0-1 0,0 0 4 15,0 0-4-15,0 0 1 0,0 0 4 0,0 0-3 16,0 0 2-16,0 0 0 0,0 0-5 0,0 0 8 16,0 0-5-16,0 0 0 0,0 0 2 0,0 0-5 15,0 0 4-15,0 0 2 0,0 0-2 0,0 0 1 0,0 0-4 16,0 0 3-16,0 0-2 0,0-22 2 15,0 22 0-15,0 0-2 0,0 0 4 0,0 0-4 16,0 0 1-16,0 0 1 0,0 0-7 0,-15 0-4 16,15 0-12-16,0 0-15 0,0 0 3 15,0 0 7-15</inkml:trace>
  <inkml:trace contextRef="#ctx0" brushRef="#br0" timeOffset="13351.18">14104 9071 18 0,'0'0'3'0,"0"0"3"0,0 0 0 16,0 0 1-16,0 0-5 0,0 0-2 0,0 0 1 15,0 0 0-15,0 0 3 0,0 0-4 0,0 0-1 16,0 0 3-16,0 0-6 0,0 0 4 16,0 0 0-16,0 0-4 0,0 0 5 0,0 0-3 15,0 0 5-15,0 0-2 0,0 0 3 0,0 0-3 16,0 0 0-16,0 0-1 0,0 0 2 0,0 0 3 16,0 0 3-16,0 0 0 0,0 0 1 0,0 0-2 15,0 0-3-15,0 0 3 0,0 0-3 0,0 0 3 16,20 0 2-16,-20 0-6 0,0 0 0 0,0 0-5 15,0 0 1-15,0 0 0 0,0-20 0 0,0 20 2 16,0 0-3-16,-22-18 3 0,22 18-3 0,0-16 2 16,0 16 0-16,0-14-1 0,-16 14 1 15,16-12 1-15,0 12-1 0,0-12-1 0,-11 12 1 16,11-11 1-16,0 5 2 0,-5 2-2 0,5-4 0 16,-3 2 1-16,2-2-4 0,1 2 0 15,-1-5 2-15,0 5-7 0,-1-4 6 0,2-1 0 0,0 2 1 16,0-2 0-16,0-1 1 0,0-1-2 0,0 1-2 15,0 0 5-15,0 1-5 0,0-1 1 0,0-1 5 16,0 1-2-16,0 1 2 0,0 1-2 0,0-1-1 16,0 1-2-16,0-3 0 0,0 1 1 0,0 1 0 0,0 2-1 15,0-4 2-15,0 1-1 0,0 0-1 16,0-3 1-16,0 5 2 0,0-5 1 16,0 0-2-16,0 2 1 0,0-1-2 0,0-1-1 15,0-3 2-15,0 2 1 0,0-5-3 0,-18 1 3 16,18 3 0-16,0-3-1 0,0 2 2 0,0 1-4 15,0 2 2-15,0-2 0 0,0 4-4 0,0 4 5 0,0-3-5 16,0 6 3-16,0-2 3 0,0-1-4 0,0 4 4 16,0 0-2-16,0 1-1 0,0 2 3 15,21-4-5-15,-21 2 3 0,0-2-1 0,0 1 3 16,0 0-1-16,0 1-3 0,0-3 5 0,10 0-4 16,-10 0-1-16,0-2 1 0,0 2 8 0,0-2-8 15,0-3 0-15,0 4 2 0,0-5-12 0,0 4 12 16,0-4-1-16,0 4 2 0,0 0-1 0,0-2-1 15,20 1 0-15,-20-2-3 0,0 3 2 0,0-3 0 16,0 5 3-16,10-4-2 0,-10 1 1 16,0 1-2-16,7 0 1 0,-7 0-1 0,9-2 0 15,-4 1 3-15,4-2-6 0,-2 0 4 0,1 2-1 16,1-2 1-16,-2 3-2 0,5-1 1 0,-5 1 2 16,-1-1-3-16,-1 3 3 0,3 1-4 0,-3-2 1 15,1 3-1-15,0 0 3 0,2-2 0 0,-2 2-2 16,2 1-1-16,-1-2 2 0,2-1-1 0,3 0 4 15,-3 0-3-15,1-2-1 0,3-1-1 0,0-1-1 16,2-1 6-16,1 0-2 0,0-1 0 0,-1 0 0 16,1-4 0-16,-1 2-1 0,0 0 2 0,-1-1 0 15,-1 2-3-15,-1 1 3 0,-3-2-2 0,1 2 0 16,-3 3 3-16,-1 0-1 0,1-2 0 16,-4 3-2-16,1-3 0 0,0 2 0 0,-2 1 3 0,0 0-5 15,-1 0 5-15,-1 0-4 0,0 5 2 0,0-4 3 16,0 4-5-16,0-1 3 0,0 0-3 15,0-1 1-15,0 2 1 0,0 0 2 0,0-3-2 0,0 4 0 16,0-2-2-16,0 2 2 0,0-1-1 16,0 1 0-16,0 0-1 0,0-1 0 15,0 0 0-15,0 1 1 0,0 1 3 0,0-1-3 16,0 0 1-16,0 2-3 0,0-1 0 0,0 2 3 0,0-3 0 16,0 3 2-16,0 0-1 0,0 0-2 0,0 0 1 15,0 0-1-15,0 0 2 0,0 0 0 0,0 0-1 16,0-19-2-16,0 19 2 0,0-18-1 0,19 18-2 15,-19-20 4-15,0 7-2 0,18 3-1 0,-18-3 2 16,16-1 0-16,-16-1-1 0,18 1 3 16,-7-4-1-16,-2-2-4 0,1 3 5 0,3-2-4 15,-3 4 1-15,-1-1 1 0,-1 2-1 0,2 1-1 0,-5 1 4 16,0 3-2-16,0-1 0 0,-1-1 2 16,-1 6-4-16,3-2 2 0,-2 1-1 0,-2 2-1 15,1 0 1-15,-1-1 1 0,2 1 1 0,-2 1-2 16,2-2 3-16,0-2-4 0,3 2 5 0,1-3-2 15,0-2-2-15,1 0 3 0,3 3-4 0,-1-3 1 16,-1-3 2-16,4-1-3 0,-3-1 4 0,4 2-4 16,-4-1-1-16,5 1 3 0,-4-2 3 0,-2-1-4 15,1 6 2-15,-2 2-2 0,-2-1-3 0,-2 2 6 16,0 2-1-16,-2 2 0 0,-1 0-2 0,0 3 2 16,-1 0 2-16,-1 0-1 0,0 0 1 0,0 0-3 15,0 0 0-15,0 0-2 0,0 0-2 16,0 0 6-16,0 0-8 0,0 0 2 0,0 0 4 15,0 0-5-15,0 0 7 0,0 0 0 0,0 0-4 16,0 0 4-16,25 0-2 0,-25-22 1 0,19 22 0 16,-19-15 0-16,27 15 1 0,-27-18-3 15,24 18 1-15,-12-15 0 0,1 8-2 0,-3 1 3 0,1 1-1 16,-1-3 1-16,-2 4 0 0,1 1-2 0,-4 1 2 16,1-2-2-16,-2 3 1 0,0-2-2 0,-2 2 0 15,-2 1 2-15,0-1 0 0,0 1-2 0,0 0 1 16,0 0-1-16,0 0-2 0,0 0 3 15,0 0 1-15,0 0 0 0,0 0 3 0,0 0-3 16,0 0-2-16,0 0 2 0,0 0 0 0,0 0 1 16,0 0-1-16,20 0-3 0,-20 0 3 0,0 17-3 15,0-17 7-15,12 0-4 0,-12 0-2 0,10 0 4 16,-10 0-5-16,13 0 3 0,-8 10-1 16,1-10 0-16,1 7 0 0,0-7 0 0,-1 8 2 15,2-4-1-15,-3 0-1 0,2-1 2 0,1 4-2 0,-2-4-1 16,0 0 2-16,0 1-1 0,3 2 1 15,-3-3 1-15,1 1-2 0,-1 0 2 0,-1-1-1 16,4-1 1-16,-3 2-1 0,1-3-1 0,-1 2 2 16,-2-2 0-16,3 1 0 0,0 0-2 0,-2-2 0 15,2 0 2-15,-4 0-3 0,2 0 1 0,1 0 2 0,0 0-2 16,-1 0 3-16,-2 0 0 0,3 0-2 0,-3 0 0 16,4 0-1-16,-4 0 2 0,1 0 0 15,-3 0-1-15,0 0 2 0,1 0-2 0,-1 0-1 16,0 0 1-16,-1 0 0 0,3 0 1 0,0 0-2 15,2 0 0-15,-1 0 1 0,2 0-2 16,1 0 4-16,-1 0-3 0,0 0 1 0,2 0 1 0,-3 0-3 16,0 0 3-16,0 0 0 0,0 0-2 15,1 0-1-15,0 0 3 0,-1 0 0 0,0 16-1 16,2-16 2-16,-2 0-2 0,-2 0 0 0,2 0 1 16,-3 0 0-16,2 0-2 0,-2 0 0 0,-2 0 2 15,0 10-1-15,0-10-1 0,0 0 4 0,0 0-3 16,0 0 1-16,0 0 4 0,0 0-6 0,0 0 5 15,0 0-2-15,0 0 2 0,0 0 3 0,0 0 1 16,0 0 3-16,0 0-4 0,0 0 2 0,0 0-6 16,0 0-3-16,0 0 2 0,-28 0-2 0,28 0 1 15,0 0-1-15,-26 0-1 0,26 0-1 0,-24-21 2 16,24 21-2-16,-21 0 4 0,21 0-9 0,-18-13 2 16,18 13-4-16,-14 0-10 0,14 0 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1T17:05:12.994"/>
    </inkml:context>
    <inkml:brush xml:id="br0">
      <inkml:brushProperty name="width" value="0.025" units="cm"/>
      <inkml:brushProperty name="height" value="0.025" units="cm"/>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01T17:05:32.510"/>
    </inkml:context>
    <inkml:brush xml:id="br0">
      <inkml:brushProperty name="width" value="0.025" units="cm"/>
      <inkml:brushProperty name="height" value="0.025" units="cm"/>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8T06:59:19.244"/>
    </inkml:context>
    <inkml:brush xml:id="br0">
      <inkml:brushProperty name="width" value="0.025" units="cm"/>
      <inkml:brushProperty name="height" value="0.025" units="cm"/>
    </inkml:brush>
  </inkml:definitions>
  <inkml:trace contextRef="#ctx0" brushRef="#br0">330 1 7171,'1'0'102,"-1"0"-98,0 0 0,0 0-1,0 0 1,1 0-1,-1 0 1,0 0 0,0-1-1,0 1 1,0 0-1,1 0 1,-1 0 0,0 1-1,0-1 1,0 0-1,0 0 1,1 0-1,-1 0 1,0 0 0,0 0-1,0 0 1,0 0-1,1 0 1,-1 0 0,0 0-1,0 0 1,0 0-1,0 1 1,0-1 0,0 0-1,0 0 1,1 0-1,-1 0 1,0 0-1,0 0 1,0 1 0,0-1-1,0 0 1,0 0-1,0 0 1,0 0 0,0 1-1,0-1 1,0 0-1,0 0 1,0 0 0,0 0-1,0 1 1,0-1-1,0 0 1,0 0-1,0 0 1,0 0 0,0 1-1,0-1 1,0 0-1,0 0 1,0 0 0,0 0-1,-1 1 1,1 21-4,0-17-11,0-1 19,0 13 32,0-13 825,0 2-692,1-5-165,-1 0 1,0 0 0,0 0-1,0 0 1,0 0-1,0 0 1,-1 1 0,1-1-1,0 0 1,0 0-1,-1 0 1,1 0-1,-1 0 1,1 0 0,-1 0-1,1 0 1,-1 0-1,0 0 1,1 0-1,-1-1 1,0 1 0,0 0-1,1 0 1,-1-1-1,0 1 1,0 0-1,0-1 1,0 1 0,0-1-1,0 1 1,0-1-1,0 0 1,0 1-1,0-1 1,0 0 0,-1 0-1,1 1 1,0-1-1,0 0 1,0 0-1,-2-1 1,3 1-6,0 0-1,-1 0 1,1 0-1,0 0 1,0 0-1,0 0 1,0 0-1,0 0 1,-1 0-1,1 0 1,0 0-1,0 0 1,0-1-1,0 1 1,-1 0 0,1 1-1,0-1 1,0 0-1,0 0 1,0 0-1,-1 0 1,1 0-1,0 0 1,0 0-1,0 0 1,0 0-1,-1 0 1,1 0-1,0 0 1,0 0-1,0 1 1,0-1-1,0 0 1,0 0 0,0 0-1,-1 0 1,1 0-1,0 0 1,0 1-1,0-1 1,0 0-1,0 0 1,0 0-1,0 0 1,0 1-1,0-1 1,0 0-1,0 0 1,0 0-1,0 0 1,0 0 0,0 1-1,0-1 1,0 0-1,0 0 1,0 1-1,0-1 2,0 1 0,0 0 0,0 0 0,0 0 0,0 0 0,0 0 0,-1-1 0,1 1 0,0 0 0,0 0-1,-1 0 1,1-1 0,-1 1 0,1 0 0,0 0 0,-1-1 0,1 1 0,-1 0 0,0-1 0,1 1 0,-1 0 0,0-1 0,1 1 0,-1-1 0,0 1 0,1-1-1,-1 0 1,0 1 0,0-1 0,0 0 0,1 1 0,-1-1 0,0 0 0,0 0 0,0 0 0,0 0 0,0 0 0,1 0 0,-1 0 0,0 0 0,-1 0 0,2 0-4,-1 0 1,1 0 0,0 0 0,0 0 0,0-1 0,0 1-1,0 0 1,0 0 0,-1 0 0,1 0 0,0 0 0,0 0 0,0 0-1,0 0 1,0 0 0,-1 0 0,1 0 0,0 0 0,0 0-1,0 0 1,0 0 0,0 0 0,-1 1 0,1-1 0,0 0-1,0 0 1,0 0 0,0 0 0,0 0 0,0 0 0,0 0 0,-1 0-1,1 0 1,0 0 0,0 1 0,0-1 0,0 0 0,0 0-1,0 0 1,0 0 0,0 0 0,0 0 0,0 1 0,0-1-1,0 0 1,0 0 0,0 0 0,0 0 0,0 0 0,0 1 0,0-1-1,0 0 1,0 0 0,0 0 0,0 0 0,0 1 0,0-1 0,0 1 1,0 0 0,0 0 0,0-1 0,0 1 0,0 0-1,-1 0 1,1-1 0,0 1 0,0 0 0,-1-1 0,1 1 0,0 0-1,-1-1 1,1 1 0,0 0 0,-1-1 0,1 1 0,-1-1-1,1 1 1,-1-1 0,1 1 0,-1-1 0,0 1 0,1-1-1,-1 0 1,0 1 0,1-1 0,-1 0 0,0 1 0,1-1 0,-1 0-1,0 0 1,0 0 0,1 1 0,-1-1 0,0 0 0,0 0-1,1 0 1,-1 0 0,-1-1 0,2 1-2,0 0 1,0 0-1,0 0 0,-1 0 1,1 0-1,0 0 1,0 0-1,0 0 0,0 0 1,0 0-1,-1 0 0,1 0 1,0 0-1,0 0 1,0 0-1,0 0 0,0 0 1,0 0-1,-1 0 0,1 0 1,0 0-1,0 0 1,0 0-1,0 0 0,0 1 1,0-1-1,0 0 0,-1 0 1,1 0-1,0 0 1,0 0-1,0 0 0,0 0 1,0 0-1,0 1 0,0-1 1,0 0-1,0 0 1,0 0-1,0 0 0,0 0 1,0 1-1,0-1 0,0 0 1,0 0-1,-1 0 1,2 0-1,-1 0 0,0 0 1,0 1-1,0-1 0,0 0 1,0 0-1,0 0 1,0 0-1,0 1 0,0 0 1,0 0 0,-1 1 0,1-1-1,-1 0 1,1 1 0,-1-1 0,1 0-1,-1 0 1,1 1 0,-1-1 0,0 0-1,0 0 1,0 0 0,0 0 0,0 0-1,0 0 1,0 0 0,0 0 0,0-1-1,0 1 1,0 0 0,0-1 0,-3 2-1,0 0 3,1 0-1,0 0 0,-1 1 1,1-1-1,-5 6 0,-34 41-25,16-21 30,2 1 0,-21 34 0,39-52-9,-1 0 0,2 0 1,0 0-1,0 1 0,1 0 1,1 0-1,-1 0 0,2 0 0,0 1 1,0 14-1,-7 56 123,5-52-128,0 32 0,4 52 79,0-114-72,0 0 0,0 0 0,0 1 0,0-1 0,0 0 0,0 1 0,1-1 0,-1 0 1,0 0-1,1 0 0,-1 1 0,1-1 0,0 0 0,-1 0 0,1 0 0,0 0 0,0 0 0,-1 0 1,1 0-1,0 0 0,0 0 0,0-1 0,0 1 0,0 0 0,0 0 0,0-1 0,2 1 0,-2 0 0,0-1 0,0 1 0,0-1-1,0 1 1,0 0 0,0-1-1,0 1 1,0 0 0,0 0 0,0 0-1,-1 0 1,1 0 0,0 0-1,-1 0 1,1 0 0,0 0 0,-1 0-1,1 0 1,-1 0 0,0 0-1,1 0 1,-1 1 0,0-1 0,0 0-1,0 0 1,0 0 0,0 2-1,0-2 2,0 0 1,1 1-1,-1-1 0,0 0 0,0 1 0,1-1 0,-1 0 0,0 0 0,1 1 0,0-1 0,-1 0 1,1 0-1,0 0 0,-1 0 0,1 0 0,0 0 0,0 0 0,0 0 0,0 0 0,0 0 0,0 0 1,1 0-1,6 7 5,-1-3 5,-1 1 0,1-1 0,-1-1 0,1 1 0,1-1 0,-1 0 0,10 3 0,20 12-24,-27-14 14,1 0 0,-1-1-1,1-1 1,21 5 0,-4-2 3,7 1 7,0-2 0,1-1 0,0-2 0,60-4 0,-19 1 1,-64 1-10,-9 1-2,-1-1 0,1 0 0,0 0 0,0 0 0,0-1 0,0 1 0,0-1 0,-1 0 0,8-2 0,3-7 3,-13 9-3,1-1 1,0 1-1,0-1 1,0 1 0,0 0-1,-1 0 1,2 0-1,-1 0 1,0 0-1,0 0 1,0 1-1,0-1 1,0 1-1,1 0 1,3-1-1,-4 1-1,1 0 0,0-1 0,-1 1-1,1-1 1,-1 1 0,1-1 0,-1 0 0,1 0 0,-1 0-1,0 0 1,1 0 0,-1-1 0,4-2 0,6-5-10,60-19-50,-51 12 80,-9 9 4,-7 4-16,0 0 0,0 0 0,0 0 0,7-8 0,69-54-47,-60 47 76,-14 13-14,-1-1 1,0 1-1,0-1 1,0 0-1,-1 0 0,0-1 1,0 0-1,4-8 1,2-6 92,-4 10-26,-1-1-1,-1 0 1,0 0 0,-1-1 0,0 1-1,3-16 1,-5 11 87,-1-31 0,-2 31-85,2 16-88,-2 0 1,1 0-1,0 0 0,0 0 1,0 0-1,0 0 0,0 0 1,-1 0-1,1 0 0,-1 0 1,1 0-1,0 0 0,-1 0 1,0 0-1,1 0 0,-1 0 0,1 1 1,-1-1-1,0 0 0,0 0 1,1 1-1,-1-1 0,0 1 1,0-1-1,0 0 0,0 1 1,0 0-1,0-1 0,-1 0 1,1 1-1,0 0 0,0-1 0,0 1 1,0 0-1,1-1 0,-1 1 0,0-1 1,0 0-1,0 1 0,1-1 1,-1 1-1,0-1 0,1 0 0,-1 0 1,0 0-1,1 1 0,-1-1 0,1 0 1,-1 0-1,1 0 0,0 0 0,-1 0 1,1 0-1,0 0 0,0 0 0,0 0 1,-1 0-1,1 0 0,0-1 1,0 1 1,0 0 1,0 0-1,0 0 1,0 0-1,0 0 1,0 0-1,-1 0 1,1 0-1,0 0 1,-1 0-1,1 0 1,-1 0-1,1 0 1,-1 0-1,1 0 1,-1 0-1,0 0 1,0 1-1,1-1 1,-1 0-1,0 0 1,0 1 0,0-1-1,-1 0 1,1 0 0,0 1 1,0-1 0,1 1-1,-1-1 1,0 0-1,0 0 1,0 1 0,1-1-1,-1 0 1,0 0 0,1 0-1,-1 0 1,1 1 0,-1-1-1,1 0 1,0 0 0,-1 0-1,1 0 1,0 0-1,-1 0 1,1 0 0,0 0-1,0-1 1,0 0 0,0 1-4,0 0 0,-1 0 1,1 0-1,-1 0 0,1 0 1,0-1-1,-1 1 0,0 0 1,1 1-1,-1-1 0,0 0 1,1 0-1,-1 0 0,0 0 1,0 0-1,0 1 0,0-1 1,0 0-1,0 1 0,0-1 1,0 1-1,0-1 0,0 1 1,0 0-1,0-1 0,0 1 1,-2-1-1,-4-1 10,5 0-6,-1 0 0,0 0 0,1 0 0,0 0 0,-1-1-1,1 1 1,-2-4 0,1 3 2,-7-11 31,-12-10 14,-72-78-129,82 91 69,-2-4-13,-1 1 0,-1 0 0,0 1 0,-1 1 0,-26-16 0,24 19-396,-1 0 0,0 1 0,0 1 0,-1 1 0,1 0 0,-1 2 0,-1 1 0,-40-2 0,-30 5-4401,60 0 3272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8T06:59:30.099"/>
    </inkml:context>
    <inkml:brush xml:id="br0">
      <inkml:brushProperty name="width" value="0.025" units="cm"/>
      <inkml:brushProperty name="height" value="0.025" units="cm"/>
    </inkml:brush>
  </inkml:definitions>
  <inkml:trace contextRef="#ctx0" brushRef="#br0">137 503 2497,'0'5'32,"0"16"78,0-21-107,0 0 0,0 0 1,0 0-1,0 1 0,0-1 1,0 0-1,0 0 1,0 0-1,0 0 0,0 1 1,0-1-1,0 0 0,0 0 1,0 0-1,0 0 0,0 1 1,0-1-1,0 0 1,0 0-1,0 0 0,0 0 1,0 1-1,-1-1 0,1 0 1,0 0-1,0 0 1,0 0-1,0 0 0,0 1 1,0-1-1,-1 0 0,1 0 1,0 0-1,0 0 0,0 0 1,0 0-1,-1 0 1,1 0-1,0 0 0,0 0 1,0 0-1,0 0 0,-1 1 1,1-1-1,0 0 1,0 0-1,0 0 0,0-1 1,-1 1-1,1 0 0,0 0 1,0 0-1,0 0 1,0 0-1,-1 0 0,1 0 1,-1 0 7,0 0 0,0-1 1,0 1-1,0 0 0,-1 0 1,1 1-1,0-1 1,0 0-1,0 0 0,0 0 1,0 1-1,0-1 0,0 0 1,0 1-1,0-1 1,0 1-1,0-1 0,0 1 1,0 0-1,1-1 0,-1 1 1,0 0-1,0 0 1,1 0-1,-1-1 0,0 1 1,1 0-1,-1 0 0,1 0 1,-1 0-1,1 0 0,-1 0 1,1 0-1,0 0 1,0 0-1,-1 0 0,1 0 1,0 0-1,0 1 0,0-1 1,0 2-1,0-3-6,0 0 1,0 1-1,0-1 0,0 0 0,0 1 1,0-1-1,0 0 0,0 1 0,0-1 1,0 0-1,0 1 0,0-1 1,0 0-1,0 1 0,0-1 0,-1 0 1,1 0-1,0 1 0,0-1 0,0 0 1,-1 1-1,1-1 0,0 0 0,0 0 1,-1 0-1,1 1 0,0-1 0,-1 0 1,1 0-1,0 0 0,0 1 0,-1-1 1,0 0-1,-5 3 33,3-2-25,1 0-1,0 0 1,0 0 0,-1 1-1,1-1 1,0 0-1,0 1 1,0 0 0,1 0-1,-1-1 1,-2 4-1,-32 35 103,16-19-77,16-19 3785,4 3-3698,0 16-10,0-15-3,0-1 0,0 3-71,-1-1-7,0 1 0,1 0-1,1-1 1,-1 1 0,1 0-1,3 11 1,6-9-21,-9-9-11,0 0-1,0 0 0,0 0 0,0 0 1,0 0-1,0 0 0,0 0 0,-1 0 0,1 0 1,0 0-1,-1 1 0,1-1 0,-1 0 1,0 0-1,1 1 0,-1-1 0,0 0 1,0 1-1,1-1 0,-1 0 0,0 1 0,0-1 1,-1 3-1,1 423 532,0-424-533,0 0-1,1-1 1,-1 1-1,1 0 1,-1 0-1,1-1 0,0 1 1,0 0-1,0-1 1,0 1-1,1-1 1,-1 1-1,3 2 0,-2-2 1,0-1-1,-1 0 1,1 1-1,-1-1 1,0 1-1,0 0 0,0-1 1,0 1-1,0 0 1,-1 0-1,1-1 1,-1 1-1,1 4 0,-1-3 3,0-1 0,0 1-1,1-1 1,0 0-1,0 1 1,0-1-1,0 0 1,0 1-1,1-1 1,-1 0-1,4 4 1,4 10 6,-6-7-6,1 0 0,-1 0 0,1 13-1,7 19 5,33 66 77,-19-43-36,2-1 0,48 81 0,-62-125-34,0 0-1,1-1 1,2 0 0,0-1-1,0-1 1,2 0 0,0-2-1,1 0 1,0-1 0,34 18-1,-32-22 1,1-1-1,-1-2 1,1 0-1,1-1 1,-1-1-1,45 3 1,145-6 43,-113-4 3,-96 2-57,1 0 0,-1 0 0,0-1 0,1 0-1,-1 0 1,0 0 0,0 0 0,1 0 0,-1 0 0,0-1 0,0 0 0,0 0-1,-1 1 1,5-5 0,12-7-6,20 2-23,3-7 1,-2 8 18,-1-11 0,0 10 18,3-10 1,-1 11-19,30-26 8,-36 21 56,60-37 0,-41 21-45,-39 21 7,0 0 0,0-1-1,-2-1 1,1 0 0,-1-1 0,17-24 0,18-34 33,-15 18-6,-4 1-1,-8 11-18,-2 7 8,15-41 0,16-30 60,40-64-3,-74 137-39,-2-1 1,-1 0-1,16-67 0,-27 89-42,3-12-13,-2-1 0,-1 0 0,-1 0 1,-3-37-1,1 7 6,1 34-1,1 15 0,0 0 0,-1 0 0,0 0 1,0 0-1,-1 0 0,1 0 0,-1 0 1,0 0-1,-3-8 0,-4-1-8,6 12 3,0 0-1,1-1 1,-1 1 0,1-1-1,-1 0 1,1 0-1,0 1 1,0-1 0,1 0-1,-1 0 1,1 0-1,-1 0 1,1-3 0,1-15-21,0 15 20,-1 1 1,0-1-1,0 0 1,0 1-1,-1-1 1,1 0-1,-1 1 0,-3-7 1,-2-1 11,5 11-6,-1-1-1,1 1 1,0-1 0,0 1-1,0-1 1,0 0 0,0 1-1,0-1 1,1 0 0,-1-5-1,1 1 12,-1 0-1,0 0 1,0 0-1,-1 0 1,0 0-1,-1 1 0,-2-8 1,-26-46 35,26 52-54,-1-1 10,0 0 0,0 0 1,-1 1-1,0 0 0,-1 1 0,0-1 0,0 1 1,-12-7-1,-79-43-44,67 40 55,2 2-27,0 2 0,0 1 0,-45-11 0,-99-14 70,80 18-49,-35-3 82,-21-5 5,122 23-123,1 1 1,-1 1 0,-53 3 0,20 1 8,48-3 28,9 1-6,0-1 0,0 1-1,0 0 1,1 0 0,-1 1 0,0-1 0,0 1-1,0 0 1,-6 2 0,1 4 4,8-6-8,0 0 1,0 0-1,0 0 1,0-1 0,0 1-1,-1 0 1,1 0 0,0-1-1,0 1 1,-1-1-1,1 1 1,0-1 0,-1 1-1,1-1 1,0 0-1,-1 0 1,-1 1 0,-2-2-3,0 1 1,0 0 0,0 1 0,0-1 0,0 1 0,0 0-1,0 0 1,0 1 0,1-1 0,-1 1 0,1 0 0,-1 0-1,1 1 1,0-1 0,-6 5 0,-10 3 1,3-4 0,16-5 1,-14 6-7,0 1 1,1 1-1,0 0 1,0 1 0,1 0-1,1 1 1,-22 23-1,12-3-11,14-19 28,-1 0 0,0 0 0,0-1 0,-14 11 0,0 0-29,2 1 1,-33 43-1,48-58 17,-4 14-45,4-8 25,5 3 54,2-8-17,-1-8 72,-23-2-70,17 2-20,1-1-22,5 20 13,-5-20 25,5 0-11,-1-1 0,0 1-1,1 0 1,-1 0 0,0 0 0,0 0-1,1 0 1,-1 0 0,0 0 0,1 0-1,-1 0 1,0 1 0,1-1 0,-1 0 0,0 0-1,1 1 1,-1-1 0,-1 1 0,5 4-432,3-9 262,8-11 74,-12 12 5,-2 3 75,1 0 0,-1-1-1,0 1 1,0 0 0,0-1 0,1 1 0,-1 0-1,0-1 1,1 1 0,-1 0 0,0 0-1,1-1 1,-1 1 0,0 0 0,1 0-1,-1-1 1,0 1 0,1 0 0,-1 0-1,1 0 1,-1 0 0,0 0 0,1 0-1,-1 0 1,1 0 0,0 0 0,1 0-16,-1-1 0,1 1 0,0 0 0,0-1 0,0 0 1,0 1-1,-1-1 0,1 0 0,0 0 0,-1 0 0,1 0 0,-1 0 0,1 0 1,-1 0-1,1 0 0,-1-1 0,0 1 0,2-4 0,10-7-145,16-1-181,40-47-288,127-61-689,-27 19 575,-152 87 765,-15 13 18,0-1 0,1 1 0,-1 0 0,1 0 0,-1 0 0,1 0 0,6-3 1633,-16 5-1657,-20 0-23,20 0 8,5-1 5,1 1 11,-1 0 0,1-1 0,-1 1 0,1 0-1,0 0 1,-1 0 0,1 0 0,-1 0 0,1 0 0,-1 0 0,-1 1 0,-1 0 15,-1-1 201,-24 0-115,26-3-80,3 2-23,0 0-1,-1 0 1,1 0 0,0 0 0,-1 1-1,1-1 1,-1 0 0,1 0 0,-1 1-1,1-1 1,-1 0 0,0 1 0,1-1-1,-1 0 1,0 1 0,1-1 0,-1 1-1,0-1 1,0 1 0,1 0 0,-1-1-1,-1 1 1,-25-2-2,17 2 9,-79 0 197,89 0-21,0-27-93,-5 27-83,-15 0-8,16 0 16,-1 0 3,-30 0 45,-33 0 1040,12 0-1072,52 0-24,-1 5-26,-13 12 7,10-12-8,-10-2 30,-26 27 72,27-20-76,1 0-1,1 0 1,0 2 0,1 0 0,0 1 0,0 0 0,2 1-1,-12 15 1,18-19-6,1-1-1,1 1 1,-1 0 0,2 0-1,-1 1 1,-2 16-1,-8 66 303,11-5-183,8-86-104,-5-2-15,1 0-1,0 0 0,0 1 1,1-1-1,-1 0 0,0 0 0,0 1 1,0-1-1,0 0 0,0 1 0,0-1 0,0 1 1,0-1-1,0 1 0,0 0 0,0-1 1,0 1-1,0 0 0,0 1 0,16 9 24,-10-8 24,11 4-18,0-1 0,-1-1 0,2-1 0,34 4 0,-36-6-30,166 26 16,-16 8 43,-34 9-94,-113-39-189,1 0-480,-1-1-1,31 4 1,-100-9-3202,6 0 1972,4 0 354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8T06:59:32.681"/>
    </inkml:context>
    <inkml:brush xml:id="br0">
      <inkml:brushProperty name="width" value="0.025" units="cm"/>
      <inkml:brushProperty name="height" value="0.025" units="cm"/>
    </inkml:brush>
  </inkml:definitions>
  <inkml:trace contextRef="#ctx0" brushRef="#br0">1 1130 1857,'0'0'864,"0"4"-744,0 35 4965,0-52-5141,0 13 57,0 0 0,0 0-1,0 0 1,0 0 0,0 0-1,0 0 1,0-1 0,0 1 0,0 0-1,0 0 1,0 0 0,0 0-1,0 0 1,0 0 0,0 0 0,0-1-1,0 1 1,0 0 0,0 0-1,0 0 1,0 0 0,0 0-1,0 0 1,0 0 0,1 0 0,-1-1-1,0 1 1,0 0 0,0 0-1,0 0 1,0 0 0,0 0-1,0 0 1,0 0 0,0 0 0,0 0-1,1 0 1,-1 0 0,0 0-1,0 0 1,0 0 0,0 0-1,0 0 1,0 0 0,0 0 0,1 0-1,-1 0 1,0 0 0,0 0-1,0 0 1,0 0 0,0 0-1,0 0 1,0 0 0,1 0 0,-1 0-1,1 0 1,-1 0-1,1 0 1,0 0-1,-1 0 1,1 0 0,0 0-1,-1 0 1,1-1-1,0 1 1,0 0-1,-1 0 1,1-1-1,-1 1 1,1 0-1,0-1 1,-1 1 0,2-2-1,8-4-2,2 2-3,-9 3 1,1 0 0,-1 0 0,0-1 0,0 1 1,0-1-1,0 0 0,0 0 0,3-2 0,7-5-2,1 0 0,0 1-1,0 1 1,0 0 0,27-8-1,6-4 40,165-79 27,154-65-85,-287 131 38,94-33-24,237-65-79,-343 109 96,-20 6 33,81-36 1,-41 9-41,82-46-27,109-61-62,-263 142 89,189-94-50,-150 76 62,-32 15-17,0 0-1,-1-1 0,30-21 0,-44 30 37,-6 2-14,-1 1-133,0 0 118,1 0-1,-2 0 1,1 0 0,0 0-1,0 0 1,0 0 0,0 0 0,0 0-1,-1 0 1,1 0 0,0-1-1,-1 1 1,1 0 0,-1 0-1,1 0 1,-1 0 0,0-1 0,1 1-1,-1 0 1,0-1 0,1 1-1,-1 0 1,0-1 0,0 1 0,1-1-1,-1 1 1,0-1 0,0 1-1,0-1 1,0 0 0,0 1-1,0-1 1,0 0 0,0 0 0,0 0-1,0 0 1,0 1 0,1-1-1,-1-1 1,0 1 0,0 0 0,0 0-1,-1-1 1,-1 1-1,-3 0-13,1 4-17,-16 11-2,21-15 28,-1 1-1,1-1 0,-1 1 0,1-1 0,-1 1 0,0-1 0,1 1 0,-1-1 0,0 0 0,1 1 1,-1-1-1,0 0 0,0 0 0,1 0 0,-1 1 0,0-1 0,0 0 0,1 0 0,-1 0 1,0 0-1,0 0 0,1 0 0,-2-1 0,-5 2-64,-2 11-225,-2-8 89,10-4 124,-1 0 0,1 0 1,-1 1-1,1-1 0,-1 1 0,1-1 0,-1 1 0,1 0 0,0 0 0,-1-1 0,1 1 1,-2 1-1,-1 1-379,-1-1 1,1-1-1,-1 1 1,0-1-1,-5 1 1,2 0-549,-10-1-150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8T06:59:33.697"/>
    </inkml:context>
    <inkml:brush xml:id="br0">
      <inkml:brushProperty name="width" value="0.025" units="cm"/>
      <inkml:brushProperty name="height" value="0.025" units="cm"/>
    </inkml:brush>
  </inkml:definitions>
  <inkml:trace contextRef="#ctx0" brushRef="#br0">658 1 2161,'-4'3'33,"-1"0"1,0-1-1,0 1 1,0-1-1,-1 0 1,1 0-1,0-1 1,-1 0-1,1 0 0,-1 0 1,-8 0-1,-5 1 137,-2 3-10,0 1 0,1 1 0,0 1 0,0 0 0,0 2 0,1 0 0,1 1 1,0 1-1,-30 25 0,7 0 453,-45 53 1,49-49-401,13-17-78,2 1 1,1 1-1,-33 54 1,45-65-103,1 1-1,0 0 1,1 1 0,1 0-1,1 0 1,1 0 0,-5 33-1,8 29 108,1-44-34,0-33-106,0-1 1,0 1 0,1 0-1,-1-1 1,0 1 0,0 0-1,1-1 1,-1 1 0,1 0-1,0-1 1,-1 1 0,1-1-1,0 0 1,0 1-1,0-1 1,0 1 0,0-1-1,0 0 1,0 0 0,1 0-1,-1 0 1,0 0 0,2 1-1,-1-1 1,-1 0-1,1 0 0,-1 0 0,0 0 0,0 1 1,1-1-1,-1 0 0,0 0 0,0 1 1,0-1-1,0 1 0,-1-1 0,1 1 1,0-1-1,-1 1 0,1-1 0,-1 1 1,1 0-1,-1-1 0,0 1 0,1 0 1,-1-1-1,0 3 0,0-2-1,0-1 0,0 0 1,0 1-1,0-1 0,0 1 0,1-1 0,-1 1 1,1-1-1,-1 0 0,1 1 0,0-1 0,-1 0 0,1 0 1,0 1-1,0-1 0,0 0 0,0 0 0,0 0 0,0 0 1,0 0-1,0 0 0,0 0 0,0 0 0,3 0 1,6 7 15,1 12 27,10 0-4,-12-9-9,-6-8-24,-1 0 0,1 0 0,-1 0 0,1 0 0,0 0 0,0-1 0,6 4 0,30 21-58,-21-15 120,33 18 0,-43-26-55,0 0-1,0-1 0,1-1 0,-1 0 0,1 0 1,-1 0-1,14 0 0,304 3 190,-275-5-186,-46 0-12,0-1 0,-1 1-1,1-1 1,0 0 0,-1 0-1,1-1 1,-1 1 0,1-1 0,-1 0-1,7-4 1,13-6-20,19 3 12,-3-8 16,2 8-1,-9-9 18,-28 14-24,1 1 0,1-1 1,-1 1-1,0 0 0,9-2 1,-10 3-6,1 1 0,-1-1 1,1 0-1,-1 0 0,0 0 0,0-1 1,0 0-1,0 0 0,0 0 0,6-6 1,81-58 56,-81 59-20,-1 0 1,-1-1-1,0 0 1,0 0-1,0-1 1,-1 0-1,-1 0 0,0-1 1,0 0-1,-1 0 1,0-1-1,-1 0 1,0 0-1,4-21 1,4-54 72,-11 62 95,1 0 0,1 0 0,13-38 0,-10 37-93,-1-1-1,-1 1 0,-1-1 1,-1 0-1,-1 0 0,-3-36 0,0 36-17,1 27-93,0-1 0,0 0 0,0 0 0,0 0 0,0 1 0,0-1 0,-1 0 0,1 0 0,0 1 0,0-1 0,-1 0 1,1 1-1,-1-1 0,1 0 0,-1 1 0,1-1 0,-1 1 0,1-1 0,-1 1 0,1-1 0,-1 1 0,0-1 0,1 1 0,-1-1 0,0 1 0,1 0 0,-1-1 0,0 1 1,0 0-1,1 0 0,-1-1 0,-1 1 0,1 0 1,0 0 0,1 0-1,-1 0 1,0 0 0,0-1 0,1 1 0,-1 0 0,0-1 0,1 1 0,-1 0 0,0-1 0,1 1 0,-1-1 0,1 1-1,-1-1 1,1 1 0,-1-1 0,1 1 0,-1-1 0,1 1 0,-1-1 0,1 0 0,0 1 0,-1-1 0,1 0-1,0 1 1,-1-1 0,1 0 0,0 0 0,0 1 0,0-1 0,0-1 0,0 1 1,-1 0 0,1 0 0,-1 0-1,1 0 1,-1 1 0,1-1 0,-1 0 0,1 0 0,-1 0 0,0 0 0,1 1 0,-1-1-1,0 0 1,0 1 0,1-1 0,-1 0 0,0 1 0,0-1 0,0 1 0,0 0 0,-1-1 0,-24-9 5,22 9-11,-13-4-5,0 2 1,-1 0-1,1 1 0,-1 1 0,1 1 1,-22 2-1,-4-1 1,-93-1 19,129 0-11,0 1 0,-1 0 0,1 0 0,-1 1 0,1 0 0,0 0 0,-12 6 0,13-5 2,-1 0 0,0 0 1,0-1-1,0 0 0,0-1 1,0 1-1,-13-1 0,11 0 2,0 0-1,1 0 0,-1 0 1,0 1-1,-13 5 0,1-1-12,-93 19-463,-20 16-3274,82-28 371,27-12 2038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8T07:00:23.498"/>
    </inkml:context>
    <inkml:brush xml:id="br0">
      <inkml:brushProperty name="width" value="0.025" units="cm"/>
      <inkml:brushProperty name="height" value="0.025" units="cm"/>
    </inkml:brush>
  </inkml:definitions>
  <inkml:trace contextRef="#ctx0" brushRef="#br0">87 72 1345,'0'0'234,"-5"-5"-26,-18-14 30,17 14 135,3 2-319,-10-7 42,9 7 504,-1 3-2417,3 0 1774,1 0 0,-1 0 1,0 0-1,1 0 0,-1 0 0,0 0 0,1-1 0,-1 1 0,1-1 0,-1 1 0,-2-2 0,4 1 17,-1 0 0,0-1-1,1 1 1,-1 0 0,0 0-1,1 0 1,0 0-1,-1-1 1,1 1 0,0 0-1,0 0 1,-1-1 0,1 1-1,0 0 1,0-1 0,1-1-1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8T07:00:25.293"/>
    </inkml:context>
    <inkml:brush xml:id="br0">
      <inkml:brushProperty name="width" value="0.025" units="cm"/>
      <inkml:brushProperty name="height" value="0.025" units="cm"/>
    </inkml:brush>
  </inkml:definitions>
  <inkml:trace contextRef="#ctx0" brushRef="#br0">107 251 1345,'0'0'205,"0"-4"-40,0 3-157,0 0 0,0 0 0,0 1 0,0-1 0,0 0 0,0 0 0,0 0 0,0 0 0,0 1 0,-1-1 0,1 0 0,0 0 0,-1 0 1,1 1-1,0-1 0,-1 0 0,1 0 0,-1 1 0,1-1 0,-1 0 0,1 1 0,-1-1 0,0 1 0,1-1 0,-1 1 0,0-1 0,1 1 0,-1-1 0,0 1 0,0 0 0,1-1 0,-1 1 0,0 0 0,0 0 0,0-1 0,1 1 0,-1 0 0,0 0 0,0 0 0,0 0 0,-1 0 0,-2 0 133,4-3-72,0-9-53,0 9 14,0 2-23,0 1 0,0-1 0,0 0 0,0 1 0,0-1 0,0 1 0,0-1 0,0 0 0,0 1 0,0-1 0,0 0 0,0 1 0,-1-1 0,1 1 0,0-1 0,0 1 0,-1-1 0,1 0 0,-9-3 4,7 3 2,2-10 972,0-6-964,0 13-2,-4 4-6,-15 0-13,15 0-13,4-2-18,0-3 41,-12 3 21,11 1-33,0 0 0,0 0 0,0 0 0,0 0 0,0 0 0,0 0 0,0 0 0,0 0-1,0 0 1,0 0 0,1 0 0,-1 0 0,0-2 0,-2-1 7,2 2 147,-10-12 1449,26 14-1478,-11 0 610,3 0-911,219 0 266,531 0-19,-747-1-73,1 0 1,-1 0-1,0-1 0,1 0 1,11-5-1,-12 4-2,0 0 0,0 0 0,0 1 0,0 1 0,13-1-1,-12 1 1,1 0 0,0 0 0,17-6-1,-18 4 13,0 1 0,1 0-1,17 0 1,6 0 46,40-6 0,-40 3-60,42 0 0,1850 5 96,-1926 0-27,6 0-146,312 0 245,-315 0-158,0-1 1,0 1-1,0-1 0,-1 0 1,1 0-1,0 0 0,-1-1 1,1 1-1,4-3 1,-5 2-5,1 0 1,-1 0 0,1 1-1,0 0 1,0 0 0,-1 0-1,1 0 1,0 0 0,6 0 0,-7 2 3,1-1 1,-1 0 0,1 0 0,-1 0 0,1-1 0,-1 0-1,0 1 1,1-1 0,-1 0 0,0 0 0,1-1 0,-1 1-1,0-1 1,0 1 0,5-5 0,4 3-4,-8 3 290,-59 0-214,50 0-75,-12 0 13,12 0-10,-5 0 21,-81 0-3191,89 0 3093,0 1 0,0-1 1,0 0-1,0 1 0,0-1 0,1 1 1,-1-1-1,0 1 0,0 0 0,1 0 1,-1 0-1,0 0 0,1 0 0,-1 0 1,1 0-1,0 1 0,-1-1 0,-1 3 1,-8 6-383,9-9 389,1 0 0,-1-1 0,1 1 1,-1 0-1,0-1 0,1 0 0,-1 1 0,0-1 0,1 0 0,-1 1 0,0-1 0,-3-1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8T07:02:38.068"/>
    </inkml:context>
    <inkml:brush xml:id="br0">
      <inkml:brushProperty name="width" value="0.025" units="cm"/>
      <inkml:brushProperty name="height" value="0.025" units="cm"/>
    </inkml:brush>
  </inkml:definitions>
  <inkml:trace contextRef="#ctx0" brushRef="#br0">1307 191 5843,'2'-19'1948,"-2"18"-1847,0 0 0,0 0-1,1 0 1,-1 0-1,0 0 1,0 0 0,-1 1-1,1-1 1,0 0-1,0 0 1,0 0 0,-1 0-1,1 0 1,0 0-1,-1 0 1,1 0 0,-1 0-1,1 0 1,-1 1-1,1-1 1,-2-1 0,-19-3 341,20 5-428,1 0-1,0 0 0,0 0 0,-1 0 1,1 0-1,0 0 0,-1-1 0,1 1 1,0 0-1,0 0 0,-1 0 0,1-1 1,0 1-1,0 0 0,0 0 0,-1-1 0,1 1 1,0 0-1,0 0 0,0-1 0,0 1 1,0 0-1,0-1 0,-1 1 0,1 0 1,0-1-1,0 1 0,0 0 0,0-1 1,0 1-1,0 0 0,0 0 0,0-1 0,1 0 1,-1 1 60,0 0-1,0 0 1,0-1 0,0 1 0,0 0-1,0 0 1,0-1 0,0 1 0,0 0 0,0 0-1,0-1 1,0 1 0,0 0 0,0 0 0,0-1-1,0 1 1,-1 0 0,1 0 0,0 0 0,0-1-1,0 1 1,0 0 0,0 0 0,0 0 0,-1-1-1,1 1 1,0 0 0,0 0 0,0 0 0,-1 0-1,1-1 1,0 1 0,0 0 0,0 0 0,-1 0-1,1 0 1,0 0 0,0 0 0,-1 0 0,1 0-1,0 0 1,0 0 0,-1 0 0,1 0-1,0 0 1,0 0 0,-1 0 0,1 0 0,-13 0-8,-5 1 13,-1-1 0,1-1-1,-25-3 1,21-6-29,18 8-45,1 0 0,-1 1 0,0-1 0,0 1 0,0 0-1,0 0 1,0 0 0,0 1 0,-6-1 0,-343 1 99,346 0-98,1 1-1,0-1 1,-1 1-1,1 1 1,0-1 0,-1 1-1,1 0 1,0 1-1,-10 5 1,-9 4 2,-23-1 0,2 6-37,33-13 12,2-1 1,0 0 1,1 1 0,-1 0 0,-17 10-1,-28 19 10,33-20 21,0 0 0,1 1 1,1 2-1,0 0 0,-21 22 1,19-13-38,-35 51 1,48-62 21,2 1 1,0 1-1,0 0 1,2 0-1,-8 24 1,3 4 6,1 0 0,3 1 1,-4 79-1,11 2 81,0-123-87,0 0 1,0 0-1,1 0 0,-1 0 0,1 0 1,0 0-1,0 0 0,0 0 1,0 0-1,0 0 0,1 0 0,-1-1 1,1 1-1,0-1 0,0 1 1,0-1-1,3 3 0,8 12 3,-1 16-18,9-2-12,-9-4 7,15-3 8,-13-5 19,-6-12-8,1-1 0,0-1 0,1 1 0,-1-1 1,1-1-1,0 0 0,0 0 0,0-1 0,1-1 0,17 3 0,12 0 71,64-2 1,-90-3-34,-10-1-33,0 1 0,0 0 0,-1-1 0,1 0 0,-1 1 0,1-1 0,-1-1 0,1 1 0,-1-1 0,1 1 0,-1-1 0,0 0 1,0 0-1,0 0 0,4-4 0,12-7 31,20 0 71,0-9 10,-1 10-13,8-22 57,-19 11-98,6-3-20,-2-2-1,-1-2 0,-1 0 1,25-36-1,87-145 107,-131 195-63,-1 0 0,0-1 0,-1 1 0,-1-2 0,-1 1 0,0-1 0,-1 0 0,-1 0 0,-1 0 0,1-22 1,-3 22-31,0 13-31,0 1 0,-1-1 0,0 1-1,0 0 1,0-1 0,0 1 0,-1-1 0,0 1-1,0 0 1,0-1 0,0 1 0,-2-4-1,-20-16 99,11 0-16,-13 2-96,12 0-67,2 12 7,0 0 0,-21-12 0,-2-3 3,-15-12 146,-78-44-1,95 65-143,1 0 0,-2 2 0,0 1 0,-35-8 0,32 14 42,-1 0-1,-51-1 1,-76 7-159,91 2 4,70-1 133,0 0 0,0 0 0,0 1 0,0-1 0,0 1 0,0 0 0,0 0 0,0 0 0,1 0 0,-1 1 0,0-1 0,1 1 0,-4 1 0,4-1-10,-1 0 1,1-1 0,-1 1-1,1-1 1,-1 0 0,0 0-1,1 0 1,-1 0-1,0 0 1,0-1 0,1 1-1,-1-1 1,-4 1 0,5-1-20,0 0 1,0 0 0,-1 0-1,1 1 1,0-1-1,0 1 1,0 0 0,-1-1-1,1 1 1,0 0 0,0 0-1,0 1 1,1-1 0,-4 2-1,4-1-34,-1-1 0,0 0 1,1 0-1,-1 0 0,0 0 0,0 0 0,0 0 0,0-1 0,0 1 0,0 0 0,0-1 0,0 0 0,0 1 1,-3-1-1,4 0 22,0 0 0,0 0 1,0 0-1,1 0 1,-1 0-1,0 1 0,0-1 1,0 0-1,0 1 1,0-1-1,0 0 1,0 1-1,1-1 0,-1 1 1,0-1-1,0 1 1,1 0-1,-1-1 0,0 1 1,1 0-1,-1-1 1,0 1-1,1 0 0,-1 0 1,1-1-1,-1 3 1,-4 4-473,-5 2-890,9-8 1223,0 0 1,0 0-1,0 0 1,0 0 0,0 0-1,0 0 1,0 0-1,0 0 1,1 0-1,-1 1 1,0-1 0,1 0-1,-1 0 1,1 1-1,-1-1 1,1 0 0,0 1-1,-1-1 1,1 0-1,0 2 1,-1 10-2222,-3-2 272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28T07:02:40.600"/>
    </inkml:context>
    <inkml:brush xml:id="br0">
      <inkml:brushProperty name="width" value="0.025" units="cm"/>
      <inkml:brushProperty name="height" value="0.025" units="cm"/>
    </inkml:brush>
  </inkml:definitions>
  <inkml:trace contextRef="#ctx0" brushRef="#br0">0 9 1825,'0'-1'36,"0"1"-1,1-1 1,-1 1 0,0 0-1,0-1 1,0 1 0,1-1 0,-1 1-1,0 0 1,0-1 0,1 1 0,-1 0-1,0-1 1,1 1 0,-1 0 0,0 0-1,1-1 1,-1 1 0,0 0-1,1 0 1,-1 0 0,1-1 0,-1 1-1,0 0 1,1 0 0,-1 0 0,1 0-1,-1 0 1,1 0 0,-1 0-1,0 0 1,2 0 0,13 1-790,-15-1 772,10 0-888,9 0 144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effectLst/>
                <a:latin typeface="Times New Roman" pitchFamily="18" charset="0"/>
              </a:defRPr>
            </a:lvl1pPr>
          </a:lstStyle>
          <a:p>
            <a:pPr>
              <a:defRPr/>
            </a:pPr>
            <a:endParaRPr lang="en-CA"/>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effectLst/>
                <a:latin typeface="Times New Roman" pitchFamily="18" charset="0"/>
              </a:defRPr>
            </a:lvl1pPr>
          </a:lstStyle>
          <a:p>
            <a:pPr>
              <a:defRPr/>
            </a:pPr>
            <a:endParaRPr lang="en-CA"/>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effectLst/>
                <a:latin typeface="Times New Roman" pitchFamily="18" charset="0"/>
              </a:defRPr>
            </a:lvl1pPr>
          </a:lstStyle>
          <a:p>
            <a:pPr>
              <a:defRPr/>
            </a:pPr>
            <a:endParaRPr lang="en-CA"/>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effectLst/>
                <a:latin typeface="Times New Roman" pitchFamily="18" charset="0"/>
              </a:defRPr>
            </a:lvl1pPr>
          </a:lstStyle>
          <a:p>
            <a:pPr>
              <a:defRPr/>
            </a:pPr>
            <a:fld id="{424761D2-6B99-4A5F-A82A-3BACA6AE0B5D}" type="slidenum">
              <a:rPr lang="en-CA"/>
              <a:pPr>
                <a:defRPr/>
              </a:pPr>
              <a:t>‹#›</a:t>
            </a:fld>
            <a:endParaRPr lang="en-CA"/>
          </a:p>
        </p:txBody>
      </p:sp>
    </p:spTree>
    <p:extLst>
      <p:ext uri="{BB962C8B-B14F-4D97-AF65-F5344CB8AC3E}">
        <p14:creationId xmlns:p14="http://schemas.microsoft.com/office/powerpoint/2010/main" val="1357631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solidFill>
                  <a:srgbClr val="DBF5F9">
                    <a:shade val="90000"/>
                  </a:srgbClr>
                </a:solidFill>
              </a:rPr>
              <a:pPr/>
              <a:t>03-Aug-21</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9CA217EF-0505-4C33-BB20-8A8DF2039023}" type="slidenum">
              <a:rPr lang="en-US" smtClean="0">
                <a:solidFill>
                  <a:srgbClr val="DBF5F9">
                    <a:shade val="90000"/>
                  </a:srgbClr>
                </a:solidFill>
              </a:rPr>
              <a:pPr/>
              <a:t>‹#›</a:t>
            </a:fld>
            <a:endParaRPr lang="en-US">
              <a:solidFill>
                <a:srgbClr val="DBF5F9">
                  <a:shade val="90000"/>
                </a:srgb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solidFill>
                  <a:srgbClr val="04617B">
                    <a:shade val="90000"/>
                  </a:srgbClr>
                </a:solidFill>
              </a:rPr>
              <a:pPr/>
              <a:t>03-Aug-21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solidFill>
                  <a:srgbClr val="04617B">
                    <a:shade val="90000"/>
                  </a:srgbClr>
                </a:solidFill>
              </a:rPr>
              <a:pPr/>
              <a:t>03-Aug-21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3"/>
          <p:cNvSpPr>
            <a:spLocks noGrp="1" noChangeArrowheads="1"/>
          </p:cNvSpPr>
          <p:nvPr>
            <p:ph type="dt" sz="half" idx="10"/>
          </p:nvPr>
        </p:nvSpPr>
        <p:spPr>
          <a:ln/>
        </p:spPr>
        <p:txBody>
          <a:bodyPr/>
          <a:lstStyle>
            <a:lvl1pPr>
              <a:defRPr/>
            </a:lvl1pPr>
          </a:lstStyle>
          <a:p>
            <a:pPr>
              <a:defRPr/>
            </a:pPr>
            <a:r>
              <a:rPr lang="en-US">
                <a:solidFill>
                  <a:srgbClr val="003366"/>
                </a:solidFill>
              </a:rPr>
              <a:t>Discussion #8</a:t>
            </a:r>
          </a:p>
        </p:txBody>
      </p:sp>
      <p:sp>
        <p:nvSpPr>
          <p:cNvPr id="4" name="Rectangle 24"/>
          <p:cNvSpPr>
            <a:spLocks noGrp="1" noChangeArrowheads="1"/>
          </p:cNvSpPr>
          <p:nvPr>
            <p:ph type="ftr" sz="quarter" idx="11"/>
          </p:nvPr>
        </p:nvSpPr>
        <p:spPr>
          <a:ln/>
        </p:spPr>
        <p:txBody>
          <a:bodyPr/>
          <a:lstStyle>
            <a:lvl1pPr>
              <a:defRPr/>
            </a:lvl1pPr>
          </a:lstStyle>
          <a:p>
            <a:endParaRPr lang="en-US">
              <a:solidFill>
                <a:srgbClr val="003366"/>
              </a:solidFill>
            </a:endParaRPr>
          </a:p>
        </p:txBody>
      </p:sp>
      <p:sp>
        <p:nvSpPr>
          <p:cNvPr id="5" name="Rectangle 25"/>
          <p:cNvSpPr>
            <a:spLocks noGrp="1" noChangeArrowheads="1"/>
          </p:cNvSpPr>
          <p:nvPr>
            <p:ph type="sldNum" sz="quarter" idx="12"/>
          </p:nvPr>
        </p:nvSpPr>
        <p:spPr>
          <a:ln/>
        </p:spPr>
        <p:txBody>
          <a:bodyPr/>
          <a:lstStyle>
            <a:lvl1pPr>
              <a:defRPr/>
            </a:lvl1pPr>
          </a:lstStyle>
          <a:p>
            <a:fld id="{E7ACA40D-44B7-407F-A2B3-A2ADA23FFDEF}" type="slidenum">
              <a:rPr lang="en-US">
                <a:solidFill>
                  <a:srgbClr val="003366"/>
                </a:solidFill>
              </a:rPr>
              <a:pPr/>
              <a:t>‹#›</a:t>
            </a:fld>
            <a:endParaRPr lang="en-US">
              <a:solidFill>
                <a:srgbClr val="003366"/>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pPr lvl="0"/>
            <a:endParaRPr lang="en-US" noProof="0"/>
          </a:p>
        </p:txBody>
      </p:sp>
      <p:sp>
        <p:nvSpPr>
          <p:cNvPr id="4" name="Rectangle 2"/>
          <p:cNvSpPr>
            <a:spLocks noGrp="1" noChangeArrowheads="1"/>
          </p:cNvSpPr>
          <p:nvPr>
            <p:ph type="ftr" sz="quarter" idx="10"/>
          </p:nvPr>
        </p:nvSpPr>
        <p:spPr>
          <a:ln/>
        </p:spPr>
        <p:txBody>
          <a:bodyPr/>
          <a:lstStyle>
            <a:lvl1pPr>
              <a:defRPr/>
            </a:lvl1pPr>
          </a:lstStyle>
          <a:p>
            <a:endParaRPr lang="en-US">
              <a:solidFill>
                <a:srgbClr val="666666">
                  <a:shade val="90000"/>
                </a:srgbClr>
              </a:solidFill>
            </a:endParaRPr>
          </a:p>
        </p:txBody>
      </p:sp>
      <p:sp>
        <p:nvSpPr>
          <p:cNvPr id="5" name="Rectangle 3"/>
          <p:cNvSpPr>
            <a:spLocks noGrp="1" noChangeArrowheads="1"/>
          </p:cNvSpPr>
          <p:nvPr>
            <p:ph type="sldNum" sz="quarter" idx="11"/>
          </p:nvPr>
        </p:nvSpPr>
        <p:spPr>
          <a:ln/>
        </p:spPr>
        <p:txBody>
          <a:bodyPr/>
          <a:lstStyle>
            <a:lvl1pPr>
              <a:defRPr/>
            </a:lvl1pPr>
          </a:lstStyle>
          <a:p>
            <a:fld id="{4437C64D-608A-4CAE-B6FA-2799A7D552B9}" type="slidenum">
              <a:rPr lang="en-US">
                <a:solidFill>
                  <a:srgbClr val="666666">
                    <a:shade val="90000"/>
                  </a:srgbClr>
                </a:solidFill>
              </a:rPr>
              <a:pPr/>
              <a:t>‹#›</a:t>
            </a:fld>
            <a:endParaRPr lang="en-US">
              <a:solidFill>
                <a:srgbClr val="666666">
                  <a:shade val="90000"/>
                </a:srgbClr>
              </a:solidFill>
            </a:endParaRPr>
          </a:p>
        </p:txBody>
      </p:sp>
      <p:sp>
        <p:nvSpPr>
          <p:cNvPr id="6" name="Rectangle 16"/>
          <p:cNvSpPr>
            <a:spLocks noGrp="1" noChangeArrowheads="1"/>
          </p:cNvSpPr>
          <p:nvPr>
            <p:ph type="dt" sz="half" idx="12"/>
          </p:nvPr>
        </p:nvSpPr>
        <p:spPr>
          <a:ln/>
        </p:spPr>
        <p:txBody>
          <a:bodyPr/>
          <a:lstStyle>
            <a:lvl1pPr>
              <a:defRPr/>
            </a:lvl1pPr>
          </a:lstStyle>
          <a:p>
            <a:pPr>
              <a:defRPr/>
            </a:pPr>
            <a:r>
              <a:rPr lang="en-US">
                <a:solidFill>
                  <a:srgbClr val="666666">
                    <a:shade val="90000"/>
                  </a:srgbClr>
                </a:solidFill>
              </a:rPr>
              <a:t>Discussion #21</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3"/>
          <p:cNvSpPr>
            <a:spLocks noGrp="1" noChangeArrowheads="1"/>
          </p:cNvSpPr>
          <p:nvPr>
            <p:ph type="dt" sz="half" idx="10"/>
          </p:nvPr>
        </p:nvSpPr>
        <p:spPr>
          <a:ln/>
        </p:spPr>
        <p:txBody>
          <a:bodyPr/>
          <a:lstStyle>
            <a:lvl1pPr>
              <a:defRPr/>
            </a:lvl1pPr>
          </a:lstStyle>
          <a:p>
            <a:pPr>
              <a:defRPr/>
            </a:pPr>
            <a:r>
              <a:rPr lang="en-US">
                <a:solidFill>
                  <a:srgbClr val="003366"/>
                </a:solidFill>
              </a:rPr>
              <a:t>Discussion #8</a:t>
            </a:r>
          </a:p>
        </p:txBody>
      </p:sp>
      <p:sp>
        <p:nvSpPr>
          <p:cNvPr id="4" name="Rectangle 24"/>
          <p:cNvSpPr>
            <a:spLocks noGrp="1" noChangeArrowheads="1"/>
          </p:cNvSpPr>
          <p:nvPr>
            <p:ph type="ftr" sz="quarter" idx="11"/>
          </p:nvPr>
        </p:nvSpPr>
        <p:spPr>
          <a:ln/>
        </p:spPr>
        <p:txBody>
          <a:bodyPr/>
          <a:lstStyle>
            <a:lvl1pPr>
              <a:defRPr/>
            </a:lvl1pPr>
          </a:lstStyle>
          <a:p>
            <a:endParaRPr lang="en-US">
              <a:solidFill>
                <a:srgbClr val="003366"/>
              </a:solidFill>
            </a:endParaRPr>
          </a:p>
        </p:txBody>
      </p:sp>
      <p:sp>
        <p:nvSpPr>
          <p:cNvPr id="5" name="Rectangle 25"/>
          <p:cNvSpPr>
            <a:spLocks noGrp="1" noChangeArrowheads="1"/>
          </p:cNvSpPr>
          <p:nvPr>
            <p:ph type="sldNum" sz="quarter" idx="12"/>
          </p:nvPr>
        </p:nvSpPr>
        <p:spPr>
          <a:ln/>
        </p:spPr>
        <p:txBody>
          <a:bodyPr/>
          <a:lstStyle>
            <a:lvl1pPr>
              <a:defRPr/>
            </a:lvl1pPr>
          </a:lstStyle>
          <a:p>
            <a:fld id="{E7ACA40D-44B7-407F-A2B3-A2ADA23FFDEF}" type="slidenum">
              <a:rPr lang="en-US">
                <a:solidFill>
                  <a:srgbClr val="003366"/>
                </a:solidFill>
              </a:rPr>
              <a:pPr/>
              <a:t>‹#›</a:t>
            </a:fld>
            <a:endParaRPr lang="en-US">
              <a:solidFill>
                <a:srgbClr val="003366"/>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815F3E3-DC30-4EE9-BBCD-133409BD0D0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6381D8E-AA9E-46A9-A16B-9C251153AF4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3B99137-4CCF-433E-8C77-811D1B149CB9}"/>
              </a:ext>
            </a:extLst>
          </p:cNvPr>
          <p:cNvSpPr>
            <a:spLocks noGrp="1" noChangeArrowheads="1"/>
          </p:cNvSpPr>
          <p:nvPr>
            <p:ph type="sldNum" sz="quarter" idx="12"/>
          </p:nvPr>
        </p:nvSpPr>
        <p:spPr>
          <a:ln/>
        </p:spPr>
        <p:txBody>
          <a:bodyPr/>
          <a:lstStyle>
            <a:lvl1pPr>
              <a:defRPr/>
            </a:lvl1pPr>
          </a:lstStyle>
          <a:p>
            <a:pPr>
              <a:defRPr/>
            </a:pPr>
            <a:fld id="{6E079F09-A6F4-47ED-AD5B-EF5621613F51}" type="slidenum">
              <a:rPr lang="en-US" altLang="en-US"/>
              <a:pPr>
                <a:defRPr/>
              </a:pPr>
              <a:t>‹#›</a:t>
            </a:fld>
            <a:endParaRPr lang="en-US" altLang="en-US"/>
          </a:p>
        </p:txBody>
      </p:sp>
    </p:spTree>
    <p:extLst>
      <p:ext uri="{BB962C8B-B14F-4D97-AF65-F5344CB8AC3E}">
        <p14:creationId xmlns:p14="http://schemas.microsoft.com/office/powerpoint/2010/main" val="120984292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5B11BD55-C0C9-450E-ABBA-39B4985DEDBD}" type="slidenum">
              <a:rPr lang="en-US" altLang="zh-TW"/>
              <a:pPr/>
              <a:t>‹#›</a:t>
            </a:fld>
            <a:endParaRPr lang="en-US" altLang="zh-TW"/>
          </a:p>
        </p:txBody>
      </p:sp>
    </p:spTree>
    <p:extLst>
      <p:ext uri="{BB962C8B-B14F-4D97-AF65-F5344CB8AC3E}">
        <p14:creationId xmlns:p14="http://schemas.microsoft.com/office/powerpoint/2010/main" val="3713756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EC22B9EF-4E7C-452F-A9A5-138ACAAEC3DD}" type="slidenum">
              <a:rPr lang="en-US" altLang="zh-TW"/>
              <a:pPr/>
              <a:t>‹#›</a:t>
            </a:fld>
            <a:endParaRPr lang="en-US" altLang="zh-TW"/>
          </a:p>
        </p:txBody>
      </p:sp>
    </p:spTree>
    <p:extLst>
      <p:ext uri="{BB962C8B-B14F-4D97-AF65-F5344CB8AC3E}">
        <p14:creationId xmlns:p14="http://schemas.microsoft.com/office/powerpoint/2010/main" val="3773864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156610E9-CB07-4AC5-8325-74CED0214939}" type="slidenum">
              <a:rPr lang="en-US" altLang="zh-TW"/>
              <a:pPr/>
              <a:t>‹#›</a:t>
            </a:fld>
            <a:endParaRPr lang="en-US" altLang="zh-TW"/>
          </a:p>
        </p:txBody>
      </p:sp>
    </p:spTree>
    <p:extLst>
      <p:ext uri="{BB962C8B-B14F-4D97-AF65-F5344CB8AC3E}">
        <p14:creationId xmlns:p14="http://schemas.microsoft.com/office/powerpoint/2010/main" val="1570967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E97EE946-EF43-4F61-AA3E-F352C8C54B95}" type="slidenum">
              <a:rPr lang="en-US" altLang="zh-TW"/>
              <a:pPr/>
              <a:t>‹#›</a:t>
            </a:fld>
            <a:endParaRPr lang="en-US" altLang="zh-TW"/>
          </a:p>
        </p:txBody>
      </p:sp>
    </p:spTree>
    <p:extLst>
      <p:ext uri="{BB962C8B-B14F-4D97-AF65-F5344CB8AC3E}">
        <p14:creationId xmlns:p14="http://schemas.microsoft.com/office/powerpoint/2010/main" val="335620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solidFill>
                  <a:srgbClr val="04617B">
                    <a:shade val="90000"/>
                  </a:srgbClr>
                </a:solidFill>
              </a:rPr>
              <a:pPr/>
              <a:t>03-Aug-21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zh-TW"/>
          </a:p>
        </p:txBody>
      </p:sp>
      <p:sp>
        <p:nvSpPr>
          <p:cNvPr id="8" name="Footer Placeholder 7"/>
          <p:cNvSpPr>
            <a:spLocks noGrp="1"/>
          </p:cNvSpPr>
          <p:nvPr>
            <p:ph type="ftr" sz="quarter" idx="11"/>
          </p:nvPr>
        </p:nvSpPr>
        <p:spPr/>
        <p:txBody>
          <a:bodyPr/>
          <a:lstStyle>
            <a:lvl1pPr>
              <a:defRPr/>
            </a:lvl1pPr>
          </a:lstStyle>
          <a:p>
            <a:endParaRPr lang="en-US" altLang="zh-TW"/>
          </a:p>
        </p:txBody>
      </p:sp>
      <p:sp>
        <p:nvSpPr>
          <p:cNvPr id="9" name="Slide Number Placeholder 8"/>
          <p:cNvSpPr>
            <a:spLocks noGrp="1"/>
          </p:cNvSpPr>
          <p:nvPr>
            <p:ph type="sldNum" sz="quarter" idx="12"/>
          </p:nvPr>
        </p:nvSpPr>
        <p:spPr/>
        <p:txBody>
          <a:bodyPr/>
          <a:lstStyle>
            <a:lvl1pPr>
              <a:defRPr/>
            </a:lvl1pPr>
          </a:lstStyle>
          <a:p>
            <a:fld id="{FF5AAAB0-262C-43EA-89FC-F4EBDB44C886}" type="slidenum">
              <a:rPr lang="en-US" altLang="zh-TW"/>
              <a:pPr/>
              <a:t>‹#›</a:t>
            </a:fld>
            <a:endParaRPr lang="en-US" altLang="zh-TW"/>
          </a:p>
        </p:txBody>
      </p:sp>
    </p:spTree>
    <p:extLst>
      <p:ext uri="{BB962C8B-B14F-4D97-AF65-F5344CB8AC3E}">
        <p14:creationId xmlns:p14="http://schemas.microsoft.com/office/powerpoint/2010/main" val="425230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zh-TW"/>
          </a:p>
        </p:txBody>
      </p:sp>
      <p:sp>
        <p:nvSpPr>
          <p:cNvPr id="4" name="Footer Placeholder 3"/>
          <p:cNvSpPr>
            <a:spLocks noGrp="1"/>
          </p:cNvSpPr>
          <p:nvPr>
            <p:ph type="ftr" sz="quarter" idx="11"/>
          </p:nvPr>
        </p:nvSpPr>
        <p:spPr/>
        <p:txBody>
          <a:bodyPr/>
          <a:lstStyle>
            <a:lvl1pPr>
              <a:defRPr/>
            </a:lvl1pPr>
          </a:lstStyle>
          <a:p>
            <a:endParaRPr lang="en-US" altLang="zh-TW"/>
          </a:p>
        </p:txBody>
      </p:sp>
      <p:sp>
        <p:nvSpPr>
          <p:cNvPr id="5" name="Slide Number Placeholder 4"/>
          <p:cNvSpPr>
            <a:spLocks noGrp="1"/>
          </p:cNvSpPr>
          <p:nvPr>
            <p:ph type="sldNum" sz="quarter" idx="12"/>
          </p:nvPr>
        </p:nvSpPr>
        <p:spPr/>
        <p:txBody>
          <a:bodyPr/>
          <a:lstStyle>
            <a:lvl1pPr>
              <a:defRPr/>
            </a:lvl1pPr>
          </a:lstStyle>
          <a:p>
            <a:fld id="{AFA96032-6DB0-4927-86EA-2E85306C27C3}" type="slidenum">
              <a:rPr lang="en-US" altLang="zh-TW"/>
              <a:pPr/>
              <a:t>‹#›</a:t>
            </a:fld>
            <a:endParaRPr lang="en-US" altLang="zh-TW"/>
          </a:p>
        </p:txBody>
      </p:sp>
    </p:spTree>
    <p:extLst>
      <p:ext uri="{BB962C8B-B14F-4D97-AF65-F5344CB8AC3E}">
        <p14:creationId xmlns:p14="http://schemas.microsoft.com/office/powerpoint/2010/main" val="641266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p>
        </p:txBody>
      </p:sp>
      <p:sp>
        <p:nvSpPr>
          <p:cNvPr id="3" name="Footer Placeholder 2"/>
          <p:cNvSpPr>
            <a:spLocks noGrp="1"/>
          </p:cNvSpPr>
          <p:nvPr>
            <p:ph type="ftr" sz="quarter" idx="11"/>
          </p:nvPr>
        </p:nvSpPr>
        <p:spPr/>
        <p:txBody>
          <a:bodyPr/>
          <a:lstStyle>
            <a:lvl1pPr>
              <a:defRPr/>
            </a:lvl1pPr>
          </a:lstStyle>
          <a:p>
            <a:endParaRPr lang="en-US" altLang="zh-TW"/>
          </a:p>
        </p:txBody>
      </p:sp>
      <p:sp>
        <p:nvSpPr>
          <p:cNvPr id="4" name="Slide Number Placeholder 3"/>
          <p:cNvSpPr>
            <a:spLocks noGrp="1"/>
          </p:cNvSpPr>
          <p:nvPr>
            <p:ph type="sldNum" sz="quarter" idx="12"/>
          </p:nvPr>
        </p:nvSpPr>
        <p:spPr/>
        <p:txBody>
          <a:bodyPr/>
          <a:lstStyle>
            <a:lvl1pPr>
              <a:defRPr/>
            </a:lvl1pPr>
          </a:lstStyle>
          <a:p>
            <a:fld id="{CDFCAEAF-8863-4CC4-9B8B-E7212DA6D252}" type="slidenum">
              <a:rPr lang="en-US" altLang="zh-TW"/>
              <a:pPr/>
              <a:t>‹#›</a:t>
            </a:fld>
            <a:endParaRPr lang="en-US" altLang="zh-TW"/>
          </a:p>
        </p:txBody>
      </p:sp>
    </p:spTree>
    <p:extLst>
      <p:ext uri="{BB962C8B-B14F-4D97-AF65-F5344CB8AC3E}">
        <p14:creationId xmlns:p14="http://schemas.microsoft.com/office/powerpoint/2010/main" val="6864272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1AFE7622-94F2-4815-8F0F-B97661DA5A36}" type="slidenum">
              <a:rPr lang="en-US" altLang="zh-TW"/>
              <a:pPr/>
              <a:t>‹#›</a:t>
            </a:fld>
            <a:endParaRPr lang="en-US" altLang="zh-TW"/>
          </a:p>
        </p:txBody>
      </p:sp>
    </p:spTree>
    <p:extLst>
      <p:ext uri="{BB962C8B-B14F-4D97-AF65-F5344CB8AC3E}">
        <p14:creationId xmlns:p14="http://schemas.microsoft.com/office/powerpoint/2010/main" val="30615332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024ABB6D-3207-40B4-BEC4-86E0951CB3D3}" type="slidenum">
              <a:rPr lang="en-US" altLang="zh-TW"/>
              <a:pPr/>
              <a:t>‹#›</a:t>
            </a:fld>
            <a:endParaRPr lang="en-US" altLang="zh-TW"/>
          </a:p>
        </p:txBody>
      </p:sp>
    </p:spTree>
    <p:extLst>
      <p:ext uri="{BB962C8B-B14F-4D97-AF65-F5344CB8AC3E}">
        <p14:creationId xmlns:p14="http://schemas.microsoft.com/office/powerpoint/2010/main" val="1635463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73ACA9EA-76D1-4FDF-B1A4-1B4BA9AD7FA3}" type="slidenum">
              <a:rPr lang="en-US" altLang="zh-TW"/>
              <a:pPr/>
              <a:t>‹#›</a:t>
            </a:fld>
            <a:endParaRPr lang="en-US" altLang="zh-TW"/>
          </a:p>
        </p:txBody>
      </p:sp>
    </p:spTree>
    <p:extLst>
      <p:ext uri="{BB962C8B-B14F-4D97-AF65-F5344CB8AC3E}">
        <p14:creationId xmlns:p14="http://schemas.microsoft.com/office/powerpoint/2010/main" val="364006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22D20F9A-62FF-4072-8F1F-17794FF9ADF3}" type="slidenum">
              <a:rPr lang="en-US" altLang="zh-TW"/>
              <a:pPr/>
              <a:t>‹#›</a:t>
            </a:fld>
            <a:endParaRPr lang="en-US" altLang="zh-TW"/>
          </a:p>
        </p:txBody>
      </p:sp>
    </p:spTree>
    <p:extLst>
      <p:ext uri="{BB962C8B-B14F-4D97-AF65-F5344CB8AC3E}">
        <p14:creationId xmlns:p14="http://schemas.microsoft.com/office/powerpoint/2010/main" val="42063485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3695F9CC-B21B-4396-AA50-C2D87455A96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7D9DB61-0F29-45D3-BB09-E05C8F1625F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05D9C93-F970-484C-A601-7BC494392D1B}"/>
              </a:ext>
            </a:extLst>
          </p:cNvPr>
          <p:cNvSpPr>
            <a:spLocks noGrp="1" noChangeArrowheads="1"/>
          </p:cNvSpPr>
          <p:nvPr>
            <p:ph type="sldNum" sz="quarter" idx="12"/>
          </p:nvPr>
        </p:nvSpPr>
        <p:spPr>
          <a:ln/>
        </p:spPr>
        <p:txBody>
          <a:bodyPr/>
          <a:lstStyle>
            <a:lvl1pPr>
              <a:defRPr/>
            </a:lvl1pPr>
          </a:lstStyle>
          <a:p>
            <a:fld id="{ACF50FFE-9E09-4DA4-BEAC-BCEA114D428C}" type="slidenum">
              <a:rPr lang="en-US" altLang="en-US"/>
              <a:pPr/>
              <a:t>‹#›</a:t>
            </a:fld>
            <a:endParaRPr lang="en-US" altLang="en-US"/>
          </a:p>
        </p:txBody>
      </p:sp>
    </p:spTree>
    <p:extLst>
      <p:ext uri="{BB962C8B-B14F-4D97-AF65-F5344CB8AC3E}">
        <p14:creationId xmlns:p14="http://schemas.microsoft.com/office/powerpoint/2010/main" val="5634950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61F208C-3C31-4A96-826F-C6792F01D10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8A303F-3EDD-4769-930D-6E2E67179D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F651819-0D77-4EC4-9AC8-35CBC86ECFB0}"/>
              </a:ext>
            </a:extLst>
          </p:cNvPr>
          <p:cNvSpPr>
            <a:spLocks noGrp="1" noChangeArrowheads="1"/>
          </p:cNvSpPr>
          <p:nvPr>
            <p:ph type="sldNum" sz="quarter" idx="12"/>
          </p:nvPr>
        </p:nvSpPr>
        <p:spPr>
          <a:ln/>
        </p:spPr>
        <p:txBody>
          <a:bodyPr/>
          <a:lstStyle>
            <a:lvl1pPr>
              <a:defRPr/>
            </a:lvl1pPr>
          </a:lstStyle>
          <a:p>
            <a:fld id="{111AB0B9-4F33-42AE-9D62-1751CA8CCE84}" type="slidenum">
              <a:rPr lang="en-US" altLang="en-US"/>
              <a:pPr/>
              <a:t>‹#›</a:t>
            </a:fld>
            <a:endParaRPr lang="en-US" altLang="en-US"/>
          </a:p>
        </p:txBody>
      </p:sp>
    </p:spTree>
    <p:extLst>
      <p:ext uri="{BB962C8B-B14F-4D97-AF65-F5344CB8AC3E}">
        <p14:creationId xmlns:p14="http://schemas.microsoft.com/office/powerpoint/2010/main" val="31938275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F534913-4F4C-40D0-8BEE-7E05C536BFE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0B68BC3-20D3-491A-8B99-028E2F3621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8081DAF-B692-4E0B-9049-5D620D41148F}"/>
              </a:ext>
            </a:extLst>
          </p:cNvPr>
          <p:cNvSpPr>
            <a:spLocks noGrp="1" noChangeArrowheads="1"/>
          </p:cNvSpPr>
          <p:nvPr>
            <p:ph type="sldNum" sz="quarter" idx="12"/>
          </p:nvPr>
        </p:nvSpPr>
        <p:spPr>
          <a:ln/>
        </p:spPr>
        <p:txBody>
          <a:bodyPr/>
          <a:lstStyle>
            <a:lvl1pPr>
              <a:defRPr/>
            </a:lvl1pPr>
          </a:lstStyle>
          <a:p>
            <a:fld id="{680C322E-25A8-46F4-BD3C-B8DB74C55566}" type="slidenum">
              <a:rPr lang="en-US" altLang="en-US"/>
              <a:pPr/>
              <a:t>‹#›</a:t>
            </a:fld>
            <a:endParaRPr lang="en-US" altLang="en-US"/>
          </a:p>
        </p:txBody>
      </p:sp>
    </p:spTree>
    <p:extLst>
      <p:ext uri="{BB962C8B-B14F-4D97-AF65-F5344CB8AC3E}">
        <p14:creationId xmlns:p14="http://schemas.microsoft.com/office/powerpoint/2010/main" val="30203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solidFill>
                  <a:srgbClr val="DBF5F9">
                    <a:shade val="90000"/>
                  </a:srgbClr>
                </a:solidFill>
              </a:rPr>
              <a:pPr/>
              <a:t>03-Aug-21</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DBF5F9">
                    <a:shade val="90000"/>
                  </a:srgbClr>
                </a:solidFill>
              </a:rPr>
              <a:pPr/>
              <a:t>‹#›</a:t>
            </a:fld>
            <a:endParaRPr lang="en-US">
              <a:solidFill>
                <a:srgbClr val="DBF5F9">
                  <a:shade val="90000"/>
                </a:srgb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DEC362F-16FC-46CC-920A-6D70D61DE61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E02FB46-A581-4B40-9172-DA8D291C79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9EA33F5-99B6-4722-BFDD-7D236AF243E9}"/>
              </a:ext>
            </a:extLst>
          </p:cNvPr>
          <p:cNvSpPr>
            <a:spLocks noGrp="1" noChangeArrowheads="1"/>
          </p:cNvSpPr>
          <p:nvPr>
            <p:ph type="sldNum" sz="quarter" idx="12"/>
          </p:nvPr>
        </p:nvSpPr>
        <p:spPr>
          <a:ln/>
        </p:spPr>
        <p:txBody>
          <a:bodyPr/>
          <a:lstStyle>
            <a:lvl1pPr>
              <a:defRPr/>
            </a:lvl1pPr>
          </a:lstStyle>
          <a:p>
            <a:fld id="{AB80FA54-1031-4414-B025-68E508B11248}" type="slidenum">
              <a:rPr lang="en-US" altLang="en-US"/>
              <a:pPr/>
              <a:t>‹#›</a:t>
            </a:fld>
            <a:endParaRPr lang="en-US" altLang="en-US"/>
          </a:p>
        </p:txBody>
      </p:sp>
    </p:spTree>
    <p:extLst>
      <p:ext uri="{BB962C8B-B14F-4D97-AF65-F5344CB8AC3E}">
        <p14:creationId xmlns:p14="http://schemas.microsoft.com/office/powerpoint/2010/main" val="1293316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27A8696-A9E0-4EFE-9B61-5ADBA2E5BF4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7C90DA0-F966-4AE2-A142-D7091985D0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9CBA182-0523-4A03-93B2-A4B6885AC76C}"/>
              </a:ext>
            </a:extLst>
          </p:cNvPr>
          <p:cNvSpPr>
            <a:spLocks noGrp="1" noChangeArrowheads="1"/>
          </p:cNvSpPr>
          <p:nvPr>
            <p:ph type="sldNum" sz="quarter" idx="12"/>
          </p:nvPr>
        </p:nvSpPr>
        <p:spPr>
          <a:ln/>
        </p:spPr>
        <p:txBody>
          <a:bodyPr/>
          <a:lstStyle>
            <a:lvl1pPr>
              <a:defRPr/>
            </a:lvl1pPr>
          </a:lstStyle>
          <a:p>
            <a:fld id="{D6609A3F-F0C3-4FF0-86A2-36A6E742A8AF}" type="slidenum">
              <a:rPr lang="en-US" altLang="en-US"/>
              <a:pPr/>
              <a:t>‹#›</a:t>
            </a:fld>
            <a:endParaRPr lang="en-US" altLang="en-US"/>
          </a:p>
        </p:txBody>
      </p:sp>
    </p:spTree>
    <p:extLst>
      <p:ext uri="{BB962C8B-B14F-4D97-AF65-F5344CB8AC3E}">
        <p14:creationId xmlns:p14="http://schemas.microsoft.com/office/powerpoint/2010/main" val="28163228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4543835-BC90-44D2-A77C-5435A402AE7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204B271-7263-4B6C-810B-12F371F113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0D385FCD-0CF9-43CE-9B6A-A89FA461EDFC}"/>
              </a:ext>
            </a:extLst>
          </p:cNvPr>
          <p:cNvSpPr>
            <a:spLocks noGrp="1" noChangeArrowheads="1"/>
          </p:cNvSpPr>
          <p:nvPr>
            <p:ph type="sldNum" sz="quarter" idx="12"/>
          </p:nvPr>
        </p:nvSpPr>
        <p:spPr>
          <a:ln/>
        </p:spPr>
        <p:txBody>
          <a:bodyPr/>
          <a:lstStyle>
            <a:lvl1pPr>
              <a:defRPr/>
            </a:lvl1pPr>
          </a:lstStyle>
          <a:p>
            <a:fld id="{B314C5D4-1F7D-4CD1-A247-43297A626BC2}" type="slidenum">
              <a:rPr lang="en-US" altLang="en-US"/>
              <a:pPr/>
              <a:t>‹#›</a:t>
            </a:fld>
            <a:endParaRPr lang="en-US" altLang="en-US"/>
          </a:p>
        </p:txBody>
      </p:sp>
    </p:spTree>
    <p:extLst>
      <p:ext uri="{BB962C8B-B14F-4D97-AF65-F5344CB8AC3E}">
        <p14:creationId xmlns:p14="http://schemas.microsoft.com/office/powerpoint/2010/main" val="11001032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A2EF37-7D2C-4C15-B0D3-51D118680E0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D743B5A-74BA-42FD-9C8C-A9F6C41C67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5AB39DB-BC1E-4E1C-88F3-4F7E6BFCA9D0}"/>
              </a:ext>
            </a:extLst>
          </p:cNvPr>
          <p:cNvSpPr>
            <a:spLocks noGrp="1" noChangeArrowheads="1"/>
          </p:cNvSpPr>
          <p:nvPr>
            <p:ph type="sldNum" sz="quarter" idx="12"/>
          </p:nvPr>
        </p:nvSpPr>
        <p:spPr>
          <a:ln/>
        </p:spPr>
        <p:txBody>
          <a:bodyPr/>
          <a:lstStyle>
            <a:lvl1pPr>
              <a:defRPr/>
            </a:lvl1pPr>
          </a:lstStyle>
          <a:p>
            <a:fld id="{0517195E-4D40-4FDE-A149-54DC7C8BDD30}" type="slidenum">
              <a:rPr lang="en-US" altLang="en-US"/>
              <a:pPr/>
              <a:t>‹#›</a:t>
            </a:fld>
            <a:endParaRPr lang="en-US" altLang="en-US"/>
          </a:p>
        </p:txBody>
      </p:sp>
    </p:spTree>
    <p:extLst>
      <p:ext uri="{BB962C8B-B14F-4D97-AF65-F5344CB8AC3E}">
        <p14:creationId xmlns:p14="http://schemas.microsoft.com/office/powerpoint/2010/main" val="1078750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CF3FE74-5D0F-4596-9B8A-30C4F880950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E3704C-7E38-47E1-8C48-66017F9A93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A0A1C09-900A-4D42-8EE2-D0EE89FA549A}"/>
              </a:ext>
            </a:extLst>
          </p:cNvPr>
          <p:cNvSpPr>
            <a:spLocks noGrp="1" noChangeArrowheads="1"/>
          </p:cNvSpPr>
          <p:nvPr>
            <p:ph type="sldNum" sz="quarter" idx="12"/>
          </p:nvPr>
        </p:nvSpPr>
        <p:spPr>
          <a:ln/>
        </p:spPr>
        <p:txBody>
          <a:bodyPr/>
          <a:lstStyle>
            <a:lvl1pPr>
              <a:defRPr/>
            </a:lvl1pPr>
          </a:lstStyle>
          <a:p>
            <a:fld id="{1DA2B685-BE15-4E58-80E6-68808111C633}" type="slidenum">
              <a:rPr lang="en-US" altLang="en-US"/>
              <a:pPr/>
              <a:t>‹#›</a:t>
            </a:fld>
            <a:endParaRPr lang="en-US" altLang="en-US"/>
          </a:p>
        </p:txBody>
      </p:sp>
    </p:spTree>
    <p:extLst>
      <p:ext uri="{BB962C8B-B14F-4D97-AF65-F5344CB8AC3E}">
        <p14:creationId xmlns:p14="http://schemas.microsoft.com/office/powerpoint/2010/main" val="1195713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EF9A7B9-E30A-4DD4-B128-56A7921FA35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8AE995A-EA80-4B2A-B00D-0A4AD13355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D4C5FCB-2785-46E2-A5BC-9DE6A90AACA1}"/>
              </a:ext>
            </a:extLst>
          </p:cNvPr>
          <p:cNvSpPr>
            <a:spLocks noGrp="1" noChangeArrowheads="1"/>
          </p:cNvSpPr>
          <p:nvPr>
            <p:ph type="sldNum" sz="quarter" idx="12"/>
          </p:nvPr>
        </p:nvSpPr>
        <p:spPr>
          <a:ln/>
        </p:spPr>
        <p:txBody>
          <a:bodyPr/>
          <a:lstStyle>
            <a:lvl1pPr>
              <a:defRPr/>
            </a:lvl1pPr>
          </a:lstStyle>
          <a:p>
            <a:fld id="{51605978-3ECA-4A6E-B76C-66B980C3C657}" type="slidenum">
              <a:rPr lang="en-US" altLang="en-US"/>
              <a:pPr/>
              <a:t>‹#›</a:t>
            </a:fld>
            <a:endParaRPr lang="en-US" altLang="en-US"/>
          </a:p>
        </p:txBody>
      </p:sp>
    </p:spTree>
    <p:extLst>
      <p:ext uri="{BB962C8B-B14F-4D97-AF65-F5344CB8AC3E}">
        <p14:creationId xmlns:p14="http://schemas.microsoft.com/office/powerpoint/2010/main" val="29296997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94D2C70-8B5B-4EA4-A09A-5699CF1E780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9344066-4397-444E-B2D5-30C2735E5B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5ED5098-480B-48B7-BF1B-188083418C86}"/>
              </a:ext>
            </a:extLst>
          </p:cNvPr>
          <p:cNvSpPr>
            <a:spLocks noGrp="1" noChangeArrowheads="1"/>
          </p:cNvSpPr>
          <p:nvPr>
            <p:ph type="sldNum" sz="quarter" idx="12"/>
          </p:nvPr>
        </p:nvSpPr>
        <p:spPr>
          <a:ln/>
        </p:spPr>
        <p:txBody>
          <a:bodyPr/>
          <a:lstStyle>
            <a:lvl1pPr>
              <a:defRPr/>
            </a:lvl1pPr>
          </a:lstStyle>
          <a:p>
            <a:fld id="{42A02E5A-77CA-415F-86CC-FA8EFCA77EF6}" type="slidenum">
              <a:rPr lang="en-US" altLang="en-US"/>
              <a:pPr/>
              <a:t>‹#›</a:t>
            </a:fld>
            <a:endParaRPr lang="en-US" altLang="en-US"/>
          </a:p>
        </p:txBody>
      </p:sp>
    </p:spTree>
    <p:extLst>
      <p:ext uri="{BB962C8B-B14F-4D97-AF65-F5344CB8AC3E}">
        <p14:creationId xmlns:p14="http://schemas.microsoft.com/office/powerpoint/2010/main" val="40938668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03FF658-1A4E-4976-8CB7-80C5648BE0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2AA43EB-DA11-4D9B-8D19-4A3DA46F5A5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E59922B-7BDC-4B33-B942-1851B1C8B8D3}"/>
              </a:ext>
            </a:extLst>
          </p:cNvPr>
          <p:cNvSpPr>
            <a:spLocks noGrp="1" noChangeArrowheads="1"/>
          </p:cNvSpPr>
          <p:nvPr>
            <p:ph type="sldNum" sz="quarter" idx="12"/>
          </p:nvPr>
        </p:nvSpPr>
        <p:spPr>
          <a:ln/>
        </p:spPr>
        <p:txBody>
          <a:bodyPr/>
          <a:lstStyle>
            <a:lvl1pPr>
              <a:defRPr/>
            </a:lvl1pPr>
          </a:lstStyle>
          <a:p>
            <a:fld id="{235F546D-5F52-4E8C-8E0C-6A6343F1A5B4}" type="slidenum">
              <a:rPr lang="en-US" altLang="en-US"/>
              <a:pPr/>
              <a:t>‹#›</a:t>
            </a:fld>
            <a:endParaRPr lang="en-US" altLang="en-US"/>
          </a:p>
        </p:txBody>
      </p:sp>
    </p:spTree>
    <p:extLst>
      <p:ext uri="{BB962C8B-B14F-4D97-AF65-F5344CB8AC3E}">
        <p14:creationId xmlns:p14="http://schemas.microsoft.com/office/powerpoint/2010/main" val="6581557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52A8FD2C-4E4F-4208-BC78-4E6044132F4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4A237CC-B6F8-4A57-B4CC-4B4E1D996E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F272939-3468-4931-81B3-89D007865364}"/>
              </a:ext>
            </a:extLst>
          </p:cNvPr>
          <p:cNvSpPr>
            <a:spLocks noGrp="1" noChangeArrowheads="1"/>
          </p:cNvSpPr>
          <p:nvPr>
            <p:ph type="sldNum" sz="quarter" idx="12"/>
          </p:nvPr>
        </p:nvSpPr>
        <p:spPr>
          <a:ln/>
        </p:spPr>
        <p:txBody>
          <a:bodyPr/>
          <a:lstStyle>
            <a:lvl1pPr>
              <a:defRPr/>
            </a:lvl1pPr>
          </a:lstStyle>
          <a:p>
            <a:fld id="{14BF54BE-F8D3-49CD-A3DE-AE5A5DEC23F5}" type="slidenum">
              <a:rPr lang="en-US" altLang="en-US"/>
              <a:pPr/>
              <a:t>‹#›</a:t>
            </a:fld>
            <a:endParaRPr lang="en-US" altLang="en-US"/>
          </a:p>
        </p:txBody>
      </p:sp>
    </p:spTree>
    <p:extLst>
      <p:ext uri="{BB962C8B-B14F-4D97-AF65-F5344CB8AC3E}">
        <p14:creationId xmlns:p14="http://schemas.microsoft.com/office/powerpoint/2010/main" val="5802934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4F0A2EB-D3EB-4994-A36F-79B90A3FE93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9781103-0C2F-40BD-B372-7F09FC363A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997EA7A-DA94-49B5-BEC6-03A7474CF71F}"/>
              </a:ext>
            </a:extLst>
          </p:cNvPr>
          <p:cNvSpPr>
            <a:spLocks noGrp="1" noChangeArrowheads="1"/>
          </p:cNvSpPr>
          <p:nvPr>
            <p:ph type="sldNum" sz="quarter" idx="12"/>
          </p:nvPr>
        </p:nvSpPr>
        <p:spPr>
          <a:ln/>
        </p:spPr>
        <p:txBody>
          <a:bodyPr/>
          <a:lstStyle>
            <a:lvl1pPr>
              <a:defRPr/>
            </a:lvl1pPr>
          </a:lstStyle>
          <a:p>
            <a:fld id="{F4BB9961-50EB-45E5-BED8-99C51658FFEA}" type="slidenum">
              <a:rPr lang="en-US" altLang="en-US"/>
              <a:pPr/>
              <a:t>‹#›</a:t>
            </a:fld>
            <a:endParaRPr lang="en-US" altLang="en-US"/>
          </a:p>
        </p:txBody>
      </p:sp>
    </p:spTree>
    <p:extLst>
      <p:ext uri="{BB962C8B-B14F-4D97-AF65-F5344CB8AC3E}">
        <p14:creationId xmlns:p14="http://schemas.microsoft.com/office/powerpoint/2010/main" val="362595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solidFill>
                  <a:srgbClr val="04617B">
                    <a:shade val="90000"/>
                  </a:srgbClr>
                </a:solidFill>
              </a:rPr>
              <a:pPr/>
              <a:t>03-Aug-21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solidFill>
                  <a:srgbClr val="04617B">
                    <a:shade val="90000"/>
                  </a:srgbClr>
                </a:solidFill>
              </a:rPr>
              <a:pPr/>
              <a:t>03-Aug-21</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solidFill>
                  <a:srgbClr val="04617B">
                    <a:shade val="90000"/>
                  </a:srgbClr>
                </a:solidFill>
              </a:rPr>
              <a:pPr/>
              <a:t>03-Aug-21</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solidFill>
                  <a:srgbClr val="04617B">
                    <a:shade val="90000"/>
                  </a:srgbClr>
                </a:solidFill>
              </a:rPr>
              <a:pPr/>
              <a:t>03-Aug-21</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solidFill>
                  <a:srgbClr val="04617B">
                    <a:shade val="90000"/>
                  </a:srgbClr>
                </a:solidFill>
              </a:rPr>
              <a:pPr/>
              <a:t>03-Aug-21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ffectLst/>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ffectLst/>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solidFill>
                  <a:srgbClr val="04617B">
                    <a:shade val="90000"/>
                  </a:srgbClr>
                </a:solidFill>
              </a:rPr>
              <a:pPr/>
              <a:t>03-Aug-21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auto">
              <a:spcBef>
                <a:spcPts val="0"/>
              </a:spcBef>
              <a:spcAft>
                <a:spcPts val="0"/>
              </a:spcAft>
            </a:pPr>
            <a:fld id="{3D15220D-0BB5-4C71-B862-812B075D02FE}" type="datetimeFigureOut">
              <a:rPr lang="en-US" smtClean="0">
                <a:solidFill>
                  <a:srgbClr val="04617B">
                    <a:shade val="90000"/>
                  </a:srgbClr>
                </a:solidFill>
                <a:effectLst/>
                <a:latin typeface="Constantia"/>
              </a:rPr>
              <a:pPr fontAlgn="auto">
                <a:spcBef>
                  <a:spcPts val="0"/>
                </a:spcBef>
                <a:spcAft>
                  <a:spcPts val="0"/>
                </a:spcAft>
              </a:pPr>
              <a:t>03-Aug-21</a:t>
            </a:fld>
            <a:endParaRPr lang="en-US">
              <a:solidFill>
                <a:srgbClr val="04617B">
                  <a:shade val="90000"/>
                </a:srgbClr>
              </a:solidFill>
              <a:effectLst/>
              <a:latin typeface="Constantia"/>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auto">
              <a:spcBef>
                <a:spcPts val="0"/>
              </a:spcBef>
              <a:spcAft>
                <a:spcPts val="0"/>
              </a:spcAft>
            </a:pPr>
            <a:endParaRPr lang="en-US">
              <a:solidFill>
                <a:srgbClr val="04617B">
                  <a:shade val="90000"/>
                </a:srgbClr>
              </a:solidFill>
              <a:effectLst/>
              <a:latin typeface="Constantia"/>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fontAlgn="auto">
              <a:spcBef>
                <a:spcPts val="0"/>
              </a:spcBef>
              <a:spcAft>
                <a:spcPts val="0"/>
              </a:spcAft>
            </a:pPr>
            <a:fld id="{9CA217EF-0505-4C33-BB20-8A8DF2039023}" type="slidenum">
              <a:rPr lang="en-US" smtClean="0">
                <a:solidFill>
                  <a:srgbClr val="04617B">
                    <a:shade val="90000"/>
                  </a:srgbClr>
                </a:solidFill>
                <a:effectLst/>
                <a:latin typeface="Constantia"/>
              </a:rPr>
              <a:pPr fontAlgn="auto">
                <a:spcBef>
                  <a:spcPts val="0"/>
                </a:spcBef>
                <a:spcAft>
                  <a:spcPts val="0"/>
                </a:spcAft>
              </a:pPr>
              <a:t>‹#›</a:t>
            </a:fld>
            <a:endParaRPr lang="en-US">
              <a:solidFill>
                <a:srgbClr val="04617B">
                  <a:shade val="90000"/>
                </a:srgbClr>
              </a:solidFill>
              <a:effectLst/>
              <a:latin typeface="Constantia"/>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gr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09" r:id="rId14"/>
    <p:sldLayoutId id="2147483748" r:id="rId15"/>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5FF47451-C7C9-48A1-8AB7-AF844765ED5F}" type="slidenum">
              <a:rPr lang="en-US" altLang="zh-TW"/>
              <a:pPr/>
              <a:t>‹#›</a:t>
            </a:fld>
            <a:endParaRPr lang="en-US" altLang="zh-TW"/>
          </a:p>
        </p:txBody>
      </p:sp>
    </p:spTree>
    <p:extLst>
      <p:ext uri="{BB962C8B-B14F-4D97-AF65-F5344CB8AC3E}">
        <p14:creationId xmlns:p14="http://schemas.microsoft.com/office/powerpoint/2010/main" val="237401461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新細明體" pitchFamily="18" charset="-120"/>
        </a:defRPr>
      </a:lvl2pPr>
      <a:lvl3pPr algn="ctr" rtl="0" fontAlgn="base">
        <a:spcBef>
          <a:spcPct val="0"/>
        </a:spcBef>
        <a:spcAft>
          <a:spcPct val="0"/>
        </a:spcAft>
        <a:defRPr kumimoji="1" sz="4400">
          <a:solidFill>
            <a:schemeClr val="tx2"/>
          </a:solidFill>
          <a:latin typeface="Arial" charset="0"/>
          <a:ea typeface="新細明體" pitchFamily="18" charset="-120"/>
        </a:defRPr>
      </a:lvl3pPr>
      <a:lvl4pPr algn="ctr" rtl="0" fontAlgn="base">
        <a:spcBef>
          <a:spcPct val="0"/>
        </a:spcBef>
        <a:spcAft>
          <a:spcPct val="0"/>
        </a:spcAft>
        <a:defRPr kumimoji="1" sz="4400">
          <a:solidFill>
            <a:schemeClr val="tx2"/>
          </a:solidFill>
          <a:latin typeface="Arial" charset="0"/>
          <a:ea typeface="新細明體" pitchFamily="18" charset="-120"/>
        </a:defRPr>
      </a:lvl4pPr>
      <a:lvl5pPr algn="ctr" rtl="0" fontAlgn="base">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BB5DA31-438C-4836-BCA2-7F45426F103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3E853D4-4A05-4F79-9A46-F77DC564030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04" name="Rectangle 4">
            <a:extLst>
              <a:ext uri="{FF2B5EF4-FFF2-40B4-BE49-F238E27FC236}">
                <a16:creationId xmlns:a16="http://schemas.microsoft.com/office/drawing/2014/main" id="{1C4282AF-C659-436B-BCA1-FE088085EB1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102405" name="Rectangle 5">
            <a:extLst>
              <a:ext uri="{FF2B5EF4-FFF2-40B4-BE49-F238E27FC236}">
                <a16:creationId xmlns:a16="http://schemas.microsoft.com/office/drawing/2014/main" id="{8F45E76B-0962-4A57-873D-00FAD3B1714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406" name="Rectangle 6">
            <a:extLst>
              <a:ext uri="{FF2B5EF4-FFF2-40B4-BE49-F238E27FC236}">
                <a16:creationId xmlns:a16="http://schemas.microsoft.com/office/drawing/2014/main" id="{B77A0A28-ABE0-4264-A9DC-DA3A22D2A74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BB7CC00-DD64-4CDA-B438-76466670794A}" type="slidenum">
              <a:rPr lang="en-US" altLang="en-US"/>
              <a:pPr/>
              <a:t>‹#›</a:t>
            </a:fld>
            <a:endParaRPr lang="en-US" altLang="en-US"/>
          </a:p>
        </p:txBody>
      </p:sp>
    </p:spTree>
    <p:extLst>
      <p:ext uri="{BB962C8B-B14F-4D97-AF65-F5344CB8AC3E}">
        <p14:creationId xmlns:p14="http://schemas.microsoft.com/office/powerpoint/2010/main" val="370712169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bin"/><Relationship Id="rId1" Type="http://schemas.openxmlformats.org/officeDocument/2006/relationships/slideLayout" Target="../slideLayouts/slideLayout22.xml"/><Relationship Id="rId5" Type="http://schemas.openxmlformats.org/officeDocument/2006/relationships/image" Target="../media/image39.wmf"/><Relationship Id="rId4" Type="http://schemas.openxmlformats.org/officeDocument/2006/relationships/oleObject" Target="../embeddings/oleObject4.bin"/></Relationships>
</file>

<file path=ppt/slides/_rels/slide10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5.bin"/><Relationship Id="rId1" Type="http://schemas.openxmlformats.org/officeDocument/2006/relationships/slideLayout" Target="../slideLayouts/slideLayout22.xml"/></Relationships>
</file>

<file path=ppt/slides/_rels/slide106.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6.bin"/><Relationship Id="rId1" Type="http://schemas.openxmlformats.org/officeDocument/2006/relationships/slideLayout" Target="../slideLayouts/slideLayout22.xml"/><Relationship Id="rId6" Type="http://schemas.openxmlformats.org/officeDocument/2006/relationships/oleObject" Target="../embeddings/oleObject8.bin"/><Relationship Id="rId5" Type="http://schemas.openxmlformats.org/officeDocument/2006/relationships/image" Target="../media/image42.wmf"/><Relationship Id="rId10" Type="http://schemas.openxmlformats.org/officeDocument/2006/relationships/customXml" Target="../ink/ink14.xml"/><Relationship Id="rId4" Type="http://schemas.openxmlformats.org/officeDocument/2006/relationships/oleObject" Target="../embeddings/oleObject7.bin"/><Relationship Id="rId9" Type="http://schemas.openxmlformats.org/officeDocument/2006/relationships/image" Target="../media/image4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3.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5.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2.xml"/></Relationships>
</file>

<file path=ppt/slides/_rels/slide121.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50.png"/><Relationship Id="rId4" Type="http://schemas.openxmlformats.org/officeDocument/2006/relationships/image" Target="../media/image49.png"/></Relationships>
</file>

<file path=ppt/slides/_rels/slide13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tags" Target="../tags/tag6.xml"/><Relationship Id="rId7" Type="http://schemas.openxmlformats.org/officeDocument/2006/relationships/image" Target="../media/image50.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9.png"/><Relationship Id="rId5" Type="http://schemas.openxmlformats.org/officeDocument/2006/relationships/slideLayout" Target="../slideLayouts/slideLayout22.xml"/><Relationship Id="rId4" Type="http://schemas.openxmlformats.org/officeDocument/2006/relationships/tags" Target="../tags/tag7.xml"/><Relationship Id="rId9" Type="http://schemas.openxmlformats.org/officeDocument/2006/relationships/image" Target="../media/image5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18" Type="http://schemas.openxmlformats.org/officeDocument/2006/relationships/customXml" Target="../ink/ink9.xml"/><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customXml" Target="../ink/ink6.xml"/><Relationship Id="rId17" Type="http://schemas.openxmlformats.org/officeDocument/2006/relationships/image" Target="../media/image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5.xml"/><Relationship Id="rId19" Type="http://schemas.openxmlformats.org/officeDocument/2006/relationships/image" Target="../media/image10.png"/><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1.bin"/><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1.bin"/><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hyperlink" Target="https://en.wikipedia.org/wiki/Path_(graph_theory)" TargetMode="External"/><Relationship Id="rId2" Type="http://schemas.openxmlformats.org/officeDocument/2006/relationships/hyperlink" Target="https://en.wikipedia.org/wiki/Directed_graph" TargetMode="Externa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dirty="0"/>
              <a:t>Graph Theory</a:t>
            </a:r>
            <a:br>
              <a:rPr lang="en-US" dirty="0"/>
            </a:b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Directed Graphs</a:t>
            </a:r>
          </a:p>
        </p:txBody>
      </p:sp>
      <p:sp>
        <p:nvSpPr>
          <p:cNvPr id="3" name="Content Placeholder 2"/>
          <p:cNvSpPr>
            <a:spLocks noGrp="1"/>
          </p:cNvSpPr>
          <p:nvPr>
            <p:ph idx="1"/>
          </p:nvPr>
        </p:nvSpPr>
        <p:spPr/>
        <p:txBody>
          <a:bodyPr/>
          <a:lstStyle/>
          <a:p>
            <a:r>
              <a:rPr lang="en-IN" dirty="0"/>
              <a:t>Till now we have seen graphs in which edges do not have direction or edges are undirected. These graphs are called undirected graphs.</a:t>
            </a:r>
          </a:p>
          <a:p>
            <a:r>
              <a:rPr lang="en-IN" dirty="0"/>
              <a:t>However, in some graph models, it may be essential to assign directions to the edges of a graph.</a:t>
            </a:r>
          </a:p>
          <a:p>
            <a:r>
              <a:rPr lang="en-IN" dirty="0"/>
              <a:t>So, we define directed graphs</a:t>
            </a:r>
          </a:p>
          <a:p>
            <a:endParaRPr lang="en-IN" dirty="0"/>
          </a:p>
        </p:txBody>
      </p:sp>
    </p:spTree>
    <p:extLst>
      <p:ext uri="{BB962C8B-B14F-4D97-AF65-F5344CB8AC3E}">
        <p14:creationId xmlns:p14="http://schemas.microsoft.com/office/powerpoint/2010/main" val="35348243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693A-80C1-4A7D-A20B-43E007837307}"/>
              </a:ext>
            </a:extLst>
          </p:cNvPr>
          <p:cNvSpPr>
            <a:spLocks noGrp="1"/>
          </p:cNvSpPr>
          <p:nvPr>
            <p:ph type="title"/>
          </p:nvPr>
        </p:nvSpPr>
        <p:spPr>
          <a:xfrm>
            <a:off x="152400" y="-304800"/>
            <a:ext cx="8458200" cy="1371600"/>
          </a:xfrm>
        </p:spPr>
        <p:txBody>
          <a:bodyPr/>
          <a:lstStyle/>
          <a:p>
            <a:r>
              <a:rPr lang="en-US" dirty="0"/>
              <a:t>Critical Path : </a:t>
            </a:r>
          </a:p>
        </p:txBody>
      </p:sp>
      <p:pic>
        <p:nvPicPr>
          <p:cNvPr id="33794" name="Picture 2">
            <a:extLst>
              <a:ext uri="{FF2B5EF4-FFF2-40B4-BE49-F238E27FC236}">
                <a16:creationId xmlns:a16="http://schemas.microsoft.com/office/drawing/2014/main" id="{279CBEAF-1724-4E44-AE2D-AFE3643B5651}"/>
              </a:ext>
            </a:extLst>
          </p:cNvPr>
          <p:cNvPicPr>
            <a:picLocks noGrp="1" noChangeAspect="1" noChangeArrowheads="1"/>
          </p:cNvPicPr>
          <p:nvPr>
            <p:ph type="tbl" idx="1"/>
          </p:nvPr>
        </p:nvPicPr>
        <p:blipFill>
          <a:blip r:embed="rId2">
            <a:extLst>
              <a:ext uri="{28A0092B-C50C-407E-A947-70E740481C1C}">
                <a14:useLocalDpi xmlns:a14="http://schemas.microsoft.com/office/drawing/2010/main" val="0"/>
              </a:ext>
            </a:extLst>
          </a:blip>
          <a:srcRect/>
          <a:stretch>
            <a:fillRect/>
          </a:stretch>
        </p:blipFill>
        <p:spPr bwMode="auto">
          <a:xfrm>
            <a:off x="304801" y="1547446"/>
            <a:ext cx="6858000" cy="531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335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9F91-FCFD-4690-9500-174F1BABAB83}"/>
              </a:ext>
            </a:extLst>
          </p:cNvPr>
          <p:cNvSpPr>
            <a:spLocks noGrp="1"/>
          </p:cNvSpPr>
          <p:nvPr>
            <p:ph type="title"/>
          </p:nvPr>
        </p:nvSpPr>
        <p:spPr>
          <a:xfrm>
            <a:off x="533400" y="457200"/>
            <a:ext cx="8153400" cy="609600"/>
          </a:xfrm>
        </p:spPr>
        <p:txBody>
          <a:bodyPr>
            <a:normAutofit fontScale="90000"/>
          </a:bodyPr>
          <a:lstStyle/>
          <a:p>
            <a:endParaRPr lang="en-US" dirty="0"/>
          </a:p>
        </p:txBody>
      </p:sp>
      <p:pic>
        <p:nvPicPr>
          <p:cNvPr id="34820" name="Picture 4">
            <a:extLst>
              <a:ext uri="{FF2B5EF4-FFF2-40B4-BE49-F238E27FC236}">
                <a16:creationId xmlns:a16="http://schemas.microsoft.com/office/drawing/2014/main" id="{0C25E965-7453-4731-815E-568B9FA6813B}"/>
              </a:ext>
            </a:extLst>
          </p:cNvPr>
          <p:cNvPicPr>
            <a:picLocks noGrp="1" noChangeAspect="1" noChangeArrowheads="1"/>
          </p:cNvPicPr>
          <p:nvPr>
            <p:ph type="tbl" idx="1"/>
          </p:nvPr>
        </p:nvPicPr>
        <p:blipFill>
          <a:blip r:embed="rId2">
            <a:extLst>
              <a:ext uri="{28A0092B-C50C-407E-A947-70E740481C1C}">
                <a14:useLocalDpi xmlns:a14="http://schemas.microsoft.com/office/drawing/2010/main" val="0"/>
              </a:ext>
            </a:extLst>
          </a:blip>
          <a:srcRect/>
          <a:stretch>
            <a:fillRect/>
          </a:stretch>
        </p:blipFill>
        <p:spPr bwMode="auto">
          <a:xfrm>
            <a:off x="171933" y="381000"/>
            <a:ext cx="8876782"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2690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Text Box 3"/>
          <p:cNvSpPr txBox="1">
            <a:spLocks noChangeArrowheads="1"/>
          </p:cNvSpPr>
          <p:nvPr/>
        </p:nvSpPr>
        <p:spPr bwMode="auto">
          <a:xfrm>
            <a:off x="3305175" y="457200"/>
            <a:ext cx="24860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Graph Colouring</a:t>
            </a:r>
          </a:p>
        </p:txBody>
      </p:sp>
      <p:sp>
        <p:nvSpPr>
          <p:cNvPr id="180405" name="Text Box 181"/>
          <p:cNvSpPr txBox="1">
            <a:spLocks noChangeArrowheads="1"/>
          </p:cNvSpPr>
          <p:nvPr/>
        </p:nvSpPr>
        <p:spPr bwMode="auto">
          <a:xfrm>
            <a:off x="2133600" y="1489075"/>
            <a:ext cx="4921250" cy="12017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Graph Colouring Problem: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Given a graph, colour all the vertices so that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two adjacent vertices get different colours.</a:t>
            </a:r>
          </a:p>
        </p:txBody>
      </p:sp>
      <p:sp>
        <p:nvSpPr>
          <p:cNvPr id="180406" name="Oval 182"/>
          <p:cNvSpPr>
            <a:spLocks noChangeArrowheads="1"/>
          </p:cNvSpPr>
          <p:nvPr/>
        </p:nvSpPr>
        <p:spPr bwMode="auto">
          <a:xfrm>
            <a:off x="2590800" y="41910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07" name="Oval 183"/>
          <p:cNvSpPr>
            <a:spLocks noChangeArrowheads="1"/>
          </p:cNvSpPr>
          <p:nvPr/>
        </p:nvSpPr>
        <p:spPr bwMode="auto">
          <a:xfrm>
            <a:off x="2133600" y="5105400"/>
            <a:ext cx="152400" cy="15240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08" name="Oval 184"/>
          <p:cNvSpPr>
            <a:spLocks noChangeArrowheads="1"/>
          </p:cNvSpPr>
          <p:nvPr/>
        </p:nvSpPr>
        <p:spPr bwMode="auto">
          <a:xfrm>
            <a:off x="3048000" y="5105400"/>
            <a:ext cx="152400" cy="1524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09" name="Oval 185"/>
          <p:cNvSpPr>
            <a:spLocks noChangeArrowheads="1"/>
          </p:cNvSpPr>
          <p:nvPr/>
        </p:nvSpPr>
        <p:spPr bwMode="auto">
          <a:xfrm>
            <a:off x="3505200" y="4191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10" name="Oval 186"/>
          <p:cNvSpPr>
            <a:spLocks noChangeArrowheads="1"/>
          </p:cNvSpPr>
          <p:nvPr/>
        </p:nvSpPr>
        <p:spPr bwMode="auto">
          <a:xfrm>
            <a:off x="1676400" y="41910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11" name="Oval 187"/>
          <p:cNvSpPr>
            <a:spLocks noChangeArrowheads="1"/>
          </p:cNvSpPr>
          <p:nvPr/>
        </p:nvSpPr>
        <p:spPr bwMode="auto">
          <a:xfrm>
            <a:off x="2590800" y="6019800"/>
            <a:ext cx="152400" cy="1524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13" name="Line 189"/>
          <p:cNvSpPr>
            <a:spLocks noChangeShapeType="1"/>
          </p:cNvSpPr>
          <p:nvPr/>
        </p:nvSpPr>
        <p:spPr bwMode="auto">
          <a:xfrm>
            <a:off x="1752600" y="4267200"/>
            <a:ext cx="9144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14" name="Line 190"/>
          <p:cNvSpPr>
            <a:spLocks noChangeShapeType="1"/>
          </p:cNvSpPr>
          <p:nvPr/>
        </p:nvSpPr>
        <p:spPr bwMode="auto">
          <a:xfrm>
            <a:off x="1752600" y="42672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15" name="Line 191"/>
          <p:cNvSpPr>
            <a:spLocks noChangeShapeType="1"/>
          </p:cNvSpPr>
          <p:nvPr/>
        </p:nvSpPr>
        <p:spPr bwMode="auto">
          <a:xfrm flipH="1">
            <a:off x="2667000" y="4267200"/>
            <a:ext cx="9144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16" name="Line 192"/>
          <p:cNvSpPr>
            <a:spLocks noChangeShapeType="1"/>
          </p:cNvSpPr>
          <p:nvPr/>
        </p:nvSpPr>
        <p:spPr bwMode="auto">
          <a:xfrm flipH="1">
            <a:off x="2209800" y="42672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17" name="Line 193"/>
          <p:cNvSpPr>
            <a:spLocks noChangeShapeType="1"/>
          </p:cNvSpPr>
          <p:nvPr/>
        </p:nvSpPr>
        <p:spPr bwMode="auto">
          <a:xfrm>
            <a:off x="2209800" y="51816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18" name="Line 194"/>
          <p:cNvSpPr>
            <a:spLocks noChangeShapeType="1"/>
          </p:cNvSpPr>
          <p:nvPr/>
        </p:nvSpPr>
        <p:spPr bwMode="auto">
          <a:xfrm>
            <a:off x="2667000" y="42672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19" name="Text Box 195"/>
          <p:cNvSpPr txBox="1">
            <a:spLocks noChangeArrowheads="1"/>
          </p:cNvSpPr>
          <p:nvPr/>
        </p:nvSpPr>
        <p:spPr bwMode="auto">
          <a:xfrm>
            <a:off x="2216150" y="3048000"/>
            <a:ext cx="4794250" cy="376238"/>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Objective:</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use </a:t>
            </a: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minimum</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number of colours.</a:t>
            </a:r>
          </a:p>
        </p:txBody>
      </p:sp>
      <p:sp>
        <p:nvSpPr>
          <p:cNvPr id="180420" name="Oval 196"/>
          <p:cNvSpPr>
            <a:spLocks noChangeArrowheads="1"/>
          </p:cNvSpPr>
          <p:nvPr/>
        </p:nvSpPr>
        <p:spPr bwMode="auto">
          <a:xfrm>
            <a:off x="5791200" y="41910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21" name="Oval 197"/>
          <p:cNvSpPr>
            <a:spLocks noChangeArrowheads="1"/>
          </p:cNvSpPr>
          <p:nvPr/>
        </p:nvSpPr>
        <p:spPr bwMode="auto">
          <a:xfrm>
            <a:off x="5334000" y="51054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22" name="Oval 198"/>
          <p:cNvSpPr>
            <a:spLocks noChangeArrowheads="1"/>
          </p:cNvSpPr>
          <p:nvPr/>
        </p:nvSpPr>
        <p:spPr bwMode="auto">
          <a:xfrm>
            <a:off x="6248400" y="51054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23" name="Oval 199"/>
          <p:cNvSpPr>
            <a:spLocks noChangeArrowheads="1"/>
          </p:cNvSpPr>
          <p:nvPr/>
        </p:nvSpPr>
        <p:spPr bwMode="auto">
          <a:xfrm>
            <a:off x="6705600" y="41910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24" name="Oval 200"/>
          <p:cNvSpPr>
            <a:spLocks noChangeArrowheads="1"/>
          </p:cNvSpPr>
          <p:nvPr/>
        </p:nvSpPr>
        <p:spPr bwMode="auto">
          <a:xfrm>
            <a:off x="4876800" y="41910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25" name="Oval 201"/>
          <p:cNvSpPr>
            <a:spLocks noChangeArrowheads="1"/>
          </p:cNvSpPr>
          <p:nvPr/>
        </p:nvSpPr>
        <p:spPr bwMode="auto">
          <a:xfrm>
            <a:off x="5791200" y="60198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26" name="Line 202"/>
          <p:cNvSpPr>
            <a:spLocks noChangeShapeType="1"/>
          </p:cNvSpPr>
          <p:nvPr/>
        </p:nvSpPr>
        <p:spPr bwMode="auto">
          <a:xfrm>
            <a:off x="4953000" y="4267200"/>
            <a:ext cx="9144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27" name="Line 203"/>
          <p:cNvSpPr>
            <a:spLocks noChangeShapeType="1"/>
          </p:cNvSpPr>
          <p:nvPr/>
        </p:nvSpPr>
        <p:spPr bwMode="auto">
          <a:xfrm>
            <a:off x="4953000" y="42672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28" name="Line 204"/>
          <p:cNvSpPr>
            <a:spLocks noChangeShapeType="1"/>
          </p:cNvSpPr>
          <p:nvPr/>
        </p:nvSpPr>
        <p:spPr bwMode="auto">
          <a:xfrm flipH="1">
            <a:off x="5867400" y="4267200"/>
            <a:ext cx="9144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29" name="Line 205"/>
          <p:cNvSpPr>
            <a:spLocks noChangeShapeType="1"/>
          </p:cNvSpPr>
          <p:nvPr/>
        </p:nvSpPr>
        <p:spPr bwMode="auto">
          <a:xfrm flipH="1">
            <a:off x="5410200" y="42672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30" name="Line 206"/>
          <p:cNvSpPr>
            <a:spLocks noChangeShapeType="1"/>
          </p:cNvSpPr>
          <p:nvPr/>
        </p:nvSpPr>
        <p:spPr bwMode="auto">
          <a:xfrm>
            <a:off x="5410200" y="51816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31" name="Line 207"/>
          <p:cNvSpPr>
            <a:spLocks noChangeShapeType="1"/>
          </p:cNvSpPr>
          <p:nvPr/>
        </p:nvSpPr>
        <p:spPr bwMode="auto">
          <a:xfrm>
            <a:off x="5867400" y="4267200"/>
            <a:ext cx="457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180432" name="Text Box 208"/>
          <p:cNvSpPr txBox="1">
            <a:spLocks noChangeArrowheads="1"/>
          </p:cNvSpPr>
          <p:nvPr/>
        </p:nvSpPr>
        <p:spPr bwMode="auto">
          <a:xfrm>
            <a:off x="6934200" y="5070475"/>
            <a:ext cx="1517650" cy="376238"/>
          </a:xfrm>
          <a:prstGeom prst="rect">
            <a:avLst/>
          </a:prstGeom>
          <a:solidFill>
            <a:srgbClr val="FF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3-colourable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0406"/>
                                        </p:tgtEl>
                                        <p:attrNameLst>
                                          <p:attrName>style.visibility</p:attrName>
                                        </p:attrNameLst>
                                      </p:cBhvr>
                                      <p:to>
                                        <p:strVal val="visible"/>
                                      </p:to>
                                    </p:set>
                                    <p:animEffect transition="in" filter="blinds(horizontal)">
                                      <p:cBhvr>
                                        <p:cTn id="7" dur="500"/>
                                        <p:tgtEl>
                                          <p:spTgt spid="1804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0407"/>
                                        </p:tgtEl>
                                        <p:attrNameLst>
                                          <p:attrName>style.visibility</p:attrName>
                                        </p:attrNameLst>
                                      </p:cBhvr>
                                      <p:to>
                                        <p:strVal val="visible"/>
                                      </p:to>
                                    </p:set>
                                    <p:animEffect transition="in" filter="blinds(horizontal)">
                                      <p:cBhvr>
                                        <p:cTn id="10" dur="500"/>
                                        <p:tgtEl>
                                          <p:spTgt spid="18040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0408"/>
                                        </p:tgtEl>
                                        <p:attrNameLst>
                                          <p:attrName>style.visibility</p:attrName>
                                        </p:attrNameLst>
                                      </p:cBhvr>
                                      <p:to>
                                        <p:strVal val="visible"/>
                                      </p:to>
                                    </p:set>
                                    <p:animEffect transition="in" filter="blinds(horizontal)">
                                      <p:cBhvr>
                                        <p:cTn id="13" dur="500"/>
                                        <p:tgtEl>
                                          <p:spTgt spid="18040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0409"/>
                                        </p:tgtEl>
                                        <p:attrNameLst>
                                          <p:attrName>style.visibility</p:attrName>
                                        </p:attrNameLst>
                                      </p:cBhvr>
                                      <p:to>
                                        <p:strVal val="visible"/>
                                      </p:to>
                                    </p:set>
                                    <p:animEffect transition="in" filter="blinds(horizontal)">
                                      <p:cBhvr>
                                        <p:cTn id="16" dur="500"/>
                                        <p:tgtEl>
                                          <p:spTgt spid="18040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0410"/>
                                        </p:tgtEl>
                                        <p:attrNameLst>
                                          <p:attrName>style.visibility</p:attrName>
                                        </p:attrNameLst>
                                      </p:cBhvr>
                                      <p:to>
                                        <p:strVal val="visible"/>
                                      </p:to>
                                    </p:set>
                                    <p:animEffect transition="in" filter="blinds(horizontal)">
                                      <p:cBhvr>
                                        <p:cTn id="19" dur="500"/>
                                        <p:tgtEl>
                                          <p:spTgt spid="1804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0411"/>
                                        </p:tgtEl>
                                        <p:attrNameLst>
                                          <p:attrName>style.visibility</p:attrName>
                                        </p:attrNameLst>
                                      </p:cBhvr>
                                      <p:to>
                                        <p:strVal val="visible"/>
                                      </p:to>
                                    </p:set>
                                    <p:animEffect transition="in" filter="blinds(horizontal)">
                                      <p:cBhvr>
                                        <p:cTn id="22" dur="500"/>
                                        <p:tgtEl>
                                          <p:spTgt spid="1804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0413"/>
                                        </p:tgtEl>
                                        <p:attrNameLst>
                                          <p:attrName>style.visibility</p:attrName>
                                        </p:attrNameLst>
                                      </p:cBhvr>
                                      <p:to>
                                        <p:strVal val="visible"/>
                                      </p:to>
                                    </p:set>
                                    <p:animEffect transition="in" filter="blinds(horizontal)">
                                      <p:cBhvr>
                                        <p:cTn id="25" dur="500"/>
                                        <p:tgtEl>
                                          <p:spTgt spid="1804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0414"/>
                                        </p:tgtEl>
                                        <p:attrNameLst>
                                          <p:attrName>style.visibility</p:attrName>
                                        </p:attrNameLst>
                                      </p:cBhvr>
                                      <p:to>
                                        <p:strVal val="visible"/>
                                      </p:to>
                                    </p:set>
                                    <p:animEffect transition="in" filter="blinds(horizontal)">
                                      <p:cBhvr>
                                        <p:cTn id="28" dur="500"/>
                                        <p:tgtEl>
                                          <p:spTgt spid="1804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0415"/>
                                        </p:tgtEl>
                                        <p:attrNameLst>
                                          <p:attrName>style.visibility</p:attrName>
                                        </p:attrNameLst>
                                      </p:cBhvr>
                                      <p:to>
                                        <p:strVal val="visible"/>
                                      </p:to>
                                    </p:set>
                                    <p:animEffect transition="in" filter="blinds(horizontal)">
                                      <p:cBhvr>
                                        <p:cTn id="31" dur="500"/>
                                        <p:tgtEl>
                                          <p:spTgt spid="1804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0416"/>
                                        </p:tgtEl>
                                        <p:attrNameLst>
                                          <p:attrName>style.visibility</p:attrName>
                                        </p:attrNameLst>
                                      </p:cBhvr>
                                      <p:to>
                                        <p:strVal val="visible"/>
                                      </p:to>
                                    </p:set>
                                    <p:animEffect transition="in" filter="blinds(horizontal)">
                                      <p:cBhvr>
                                        <p:cTn id="34" dur="500"/>
                                        <p:tgtEl>
                                          <p:spTgt spid="1804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0417"/>
                                        </p:tgtEl>
                                        <p:attrNameLst>
                                          <p:attrName>style.visibility</p:attrName>
                                        </p:attrNameLst>
                                      </p:cBhvr>
                                      <p:to>
                                        <p:strVal val="visible"/>
                                      </p:to>
                                    </p:set>
                                    <p:animEffect transition="in" filter="blinds(horizontal)">
                                      <p:cBhvr>
                                        <p:cTn id="37" dur="500"/>
                                        <p:tgtEl>
                                          <p:spTgt spid="1804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0418"/>
                                        </p:tgtEl>
                                        <p:attrNameLst>
                                          <p:attrName>style.visibility</p:attrName>
                                        </p:attrNameLst>
                                      </p:cBhvr>
                                      <p:to>
                                        <p:strVal val="visible"/>
                                      </p:to>
                                    </p:set>
                                    <p:animEffect transition="in" filter="blinds(horizontal)">
                                      <p:cBhvr>
                                        <p:cTn id="40" dur="500"/>
                                        <p:tgtEl>
                                          <p:spTgt spid="1804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0419"/>
                                        </p:tgtEl>
                                        <p:attrNameLst>
                                          <p:attrName>style.visibility</p:attrName>
                                        </p:attrNameLst>
                                      </p:cBhvr>
                                      <p:to>
                                        <p:strVal val="visible"/>
                                      </p:to>
                                    </p:set>
                                    <p:animEffect transition="in" filter="blinds(horizontal)">
                                      <p:cBhvr>
                                        <p:cTn id="45" dur="500"/>
                                        <p:tgtEl>
                                          <p:spTgt spid="1804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0420"/>
                                        </p:tgtEl>
                                        <p:attrNameLst>
                                          <p:attrName>style.visibility</p:attrName>
                                        </p:attrNameLst>
                                      </p:cBhvr>
                                      <p:to>
                                        <p:strVal val="visible"/>
                                      </p:to>
                                    </p:set>
                                    <p:animEffect transition="in" filter="blinds(horizontal)">
                                      <p:cBhvr>
                                        <p:cTn id="50" dur="500"/>
                                        <p:tgtEl>
                                          <p:spTgt spid="18042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80421"/>
                                        </p:tgtEl>
                                        <p:attrNameLst>
                                          <p:attrName>style.visibility</p:attrName>
                                        </p:attrNameLst>
                                      </p:cBhvr>
                                      <p:to>
                                        <p:strVal val="visible"/>
                                      </p:to>
                                    </p:set>
                                    <p:animEffect transition="in" filter="blinds(horizontal)">
                                      <p:cBhvr>
                                        <p:cTn id="53" dur="500"/>
                                        <p:tgtEl>
                                          <p:spTgt spid="18042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80422"/>
                                        </p:tgtEl>
                                        <p:attrNameLst>
                                          <p:attrName>style.visibility</p:attrName>
                                        </p:attrNameLst>
                                      </p:cBhvr>
                                      <p:to>
                                        <p:strVal val="visible"/>
                                      </p:to>
                                    </p:set>
                                    <p:animEffect transition="in" filter="blinds(horizontal)">
                                      <p:cBhvr>
                                        <p:cTn id="56" dur="500"/>
                                        <p:tgtEl>
                                          <p:spTgt spid="180422"/>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80423"/>
                                        </p:tgtEl>
                                        <p:attrNameLst>
                                          <p:attrName>style.visibility</p:attrName>
                                        </p:attrNameLst>
                                      </p:cBhvr>
                                      <p:to>
                                        <p:strVal val="visible"/>
                                      </p:to>
                                    </p:set>
                                    <p:animEffect transition="in" filter="blinds(horizontal)">
                                      <p:cBhvr>
                                        <p:cTn id="59" dur="500"/>
                                        <p:tgtEl>
                                          <p:spTgt spid="180423"/>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80424"/>
                                        </p:tgtEl>
                                        <p:attrNameLst>
                                          <p:attrName>style.visibility</p:attrName>
                                        </p:attrNameLst>
                                      </p:cBhvr>
                                      <p:to>
                                        <p:strVal val="visible"/>
                                      </p:to>
                                    </p:set>
                                    <p:animEffect transition="in" filter="blinds(horizontal)">
                                      <p:cBhvr>
                                        <p:cTn id="62" dur="500"/>
                                        <p:tgtEl>
                                          <p:spTgt spid="180424"/>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80425"/>
                                        </p:tgtEl>
                                        <p:attrNameLst>
                                          <p:attrName>style.visibility</p:attrName>
                                        </p:attrNameLst>
                                      </p:cBhvr>
                                      <p:to>
                                        <p:strVal val="visible"/>
                                      </p:to>
                                    </p:set>
                                    <p:animEffect transition="in" filter="blinds(horizontal)">
                                      <p:cBhvr>
                                        <p:cTn id="65" dur="500"/>
                                        <p:tgtEl>
                                          <p:spTgt spid="180425"/>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80426"/>
                                        </p:tgtEl>
                                        <p:attrNameLst>
                                          <p:attrName>style.visibility</p:attrName>
                                        </p:attrNameLst>
                                      </p:cBhvr>
                                      <p:to>
                                        <p:strVal val="visible"/>
                                      </p:to>
                                    </p:set>
                                    <p:animEffect transition="in" filter="blinds(horizontal)">
                                      <p:cBhvr>
                                        <p:cTn id="68" dur="500"/>
                                        <p:tgtEl>
                                          <p:spTgt spid="180426"/>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80427"/>
                                        </p:tgtEl>
                                        <p:attrNameLst>
                                          <p:attrName>style.visibility</p:attrName>
                                        </p:attrNameLst>
                                      </p:cBhvr>
                                      <p:to>
                                        <p:strVal val="visible"/>
                                      </p:to>
                                    </p:set>
                                    <p:animEffect transition="in" filter="blinds(horizontal)">
                                      <p:cBhvr>
                                        <p:cTn id="71" dur="500"/>
                                        <p:tgtEl>
                                          <p:spTgt spid="180427"/>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80428"/>
                                        </p:tgtEl>
                                        <p:attrNameLst>
                                          <p:attrName>style.visibility</p:attrName>
                                        </p:attrNameLst>
                                      </p:cBhvr>
                                      <p:to>
                                        <p:strVal val="visible"/>
                                      </p:to>
                                    </p:set>
                                    <p:animEffect transition="in" filter="blinds(horizontal)">
                                      <p:cBhvr>
                                        <p:cTn id="74" dur="500"/>
                                        <p:tgtEl>
                                          <p:spTgt spid="180428"/>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80429"/>
                                        </p:tgtEl>
                                        <p:attrNameLst>
                                          <p:attrName>style.visibility</p:attrName>
                                        </p:attrNameLst>
                                      </p:cBhvr>
                                      <p:to>
                                        <p:strVal val="visible"/>
                                      </p:to>
                                    </p:set>
                                    <p:animEffect transition="in" filter="blinds(horizontal)">
                                      <p:cBhvr>
                                        <p:cTn id="77" dur="500"/>
                                        <p:tgtEl>
                                          <p:spTgt spid="180429"/>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80430"/>
                                        </p:tgtEl>
                                        <p:attrNameLst>
                                          <p:attrName>style.visibility</p:attrName>
                                        </p:attrNameLst>
                                      </p:cBhvr>
                                      <p:to>
                                        <p:strVal val="visible"/>
                                      </p:to>
                                    </p:set>
                                    <p:animEffect transition="in" filter="blinds(horizontal)">
                                      <p:cBhvr>
                                        <p:cTn id="80" dur="500"/>
                                        <p:tgtEl>
                                          <p:spTgt spid="180430"/>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80431"/>
                                        </p:tgtEl>
                                        <p:attrNameLst>
                                          <p:attrName>style.visibility</p:attrName>
                                        </p:attrNameLst>
                                      </p:cBhvr>
                                      <p:to>
                                        <p:strVal val="visible"/>
                                      </p:to>
                                    </p:set>
                                    <p:animEffect transition="in" filter="blinds(horizontal)">
                                      <p:cBhvr>
                                        <p:cTn id="83" dur="500"/>
                                        <p:tgtEl>
                                          <p:spTgt spid="18043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80432"/>
                                        </p:tgtEl>
                                        <p:attrNameLst>
                                          <p:attrName>style.visibility</p:attrName>
                                        </p:attrNameLst>
                                      </p:cBhvr>
                                      <p:to>
                                        <p:strVal val="visible"/>
                                      </p:to>
                                    </p:set>
                                    <p:animEffect transition="in" filter="blinds(horizontal)">
                                      <p:cBhvr>
                                        <p:cTn id="88" dur="500"/>
                                        <p:tgtEl>
                                          <p:spTgt spid="180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06" grpId="0" animBg="1"/>
      <p:bldP spid="180407" grpId="0" animBg="1"/>
      <p:bldP spid="180408" grpId="0" animBg="1"/>
      <p:bldP spid="180409" grpId="0" animBg="1"/>
      <p:bldP spid="180410" grpId="0" animBg="1"/>
      <p:bldP spid="180411" grpId="0" animBg="1"/>
      <p:bldP spid="180413" grpId="0" animBg="1"/>
      <p:bldP spid="180414" grpId="0" animBg="1"/>
      <p:bldP spid="180415" grpId="0" animBg="1"/>
      <p:bldP spid="180416" grpId="0" animBg="1"/>
      <p:bldP spid="180417" grpId="0" animBg="1"/>
      <p:bldP spid="180418" grpId="0" animBg="1"/>
      <p:bldP spid="180419" grpId="0" animBg="1"/>
      <p:bldP spid="180420" grpId="0" animBg="1"/>
      <p:bldP spid="180421" grpId="0" animBg="1"/>
      <p:bldP spid="180422" grpId="0" animBg="1"/>
      <p:bldP spid="180423" grpId="0" animBg="1"/>
      <p:bldP spid="180424" grpId="0" animBg="1"/>
      <p:bldP spid="180425" grpId="0" animBg="1"/>
      <p:bldP spid="180426" grpId="0" animBg="1"/>
      <p:bldP spid="180427" grpId="0" animBg="1"/>
      <p:bldP spid="180428" grpId="0" animBg="1"/>
      <p:bldP spid="180429" grpId="0" animBg="1"/>
      <p:bldP spid="180430" grpId="0" animBg="1"/>
      <p:bldP spid="180431" grpId="0" animBg="1"/>
      <p:bldP spid="18043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Text Box 2"/>
          <p:cNvSpPr txBox="1">
            <a:spLocks noChangeArrowheads="1"/>
          </p:cNvSpPr>
          <p:nvPr/>
        </p:nvSpPr>
        <p:spPr bwMode="auto">
          <a:xfrm>
            <a:off x="3057525" y="457200"/>
            <a:ext cx="2747963"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Optimal Colouring</a:t>
            </a:r>
          </a:p>
        </p:txBody>
      </p:sp>
      <p:sp>
        <p:nvSpPr>
          <p:cNvPr id="697347" name="Text Box 3"/>
          <p:cNvSpPr txBox="1">
            <a:spLocks noChangeArrowheads="1"/>
          </p:cNvSpPr>
          <p:nvPr/>
        </p:nvSpPr>
        <p:spPr bwMode="auto">
          <a:xfrm>
            <a:off x="2128838" y="2133600"/>
            <a:ext cx="4662487" cy="37623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What graphs have chromatic number one?</a:t>
            </a:r>
          </a:p>
        </p:txBody>
      </p:sp>
      <p:sp>
        <p:nvSpPr>
          <p:cNvPr id="697348" name="Oval 4"/>
          <p:cNvSpPr>
            <a:spLocks noChangeArrowheads="1"/>
          </p:cNvSpPr>
          <p:nvPr/>
        </p:nvSpPr>
        <p:spPr bwMode="auto">
          <a:xfrm>
            <a:off x="24384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7349" name="Oval 5"/>
          <p:cNvSpPr>
            <a:spLocks noChangeArrowheads="1"/>
          </p:cNvSpPr>
          <p:nvPr/>
        </p:nvSpPr>
        <p:spPr bwMode="auto">
          <a:xfrm>
            <a:off x="2819400" y="3352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7350" name="Oval 6"/>
          <p:cNvSpPr>
            <a:spLocks noChangeArrowheads="1"/>
          </p:cNvSpPr>
          <p:nvPr/>
        </p:nvSpPr>
        <p:spPr bwMode="auto">
          <a:xfrm>
            <a:off x="3429000" y="3581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7351" name="Oval 7"/>
          <p:cNvSpPr>
            <a:spLocks noChangeArrowheads="1"/>
          </p:cNvSpPr>
          <p:nvPr/>
        </p:nvSpPr>
        <p:spPr bwMode="auto">
          <a:xfrm>
            <a:off x="32766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7352" name="Oval 8"/>
          <p:cNvSpPr>
            <a:spLocks noChangeArrowheads="1"/>
          </p:cNvSpPr>
          <p:nvPr/>
        </p:nvSpPr>
        <p:spPr bwMode="auto">
          <a:xfrm>
            <a:off x="39624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7353" name="Text Box 9"/>
          <p:cNvSpPr txBox="1">
            <a:spLocks noChangeArrowheads="1"/>
          </p:cNvSpPr>
          <p:nvPr/>
        </p:nvSpPr>
        <p:spPr bwMode="auto">
          <a:xfrm>
            <a:off x="4589463" y="3124200"/>
            <a:ext cx="2954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when there are no edges…</a:t>
            </a:r>
          </a:p>
        </p:txBody>
      </p:sp>
      <p:sp>
        <p:nvSpPr>
          <p:cNvPr id="697354" name="Text Box 10"/>
          <p:cNvSpPr txBox="1">
            <a:spLocks noChangeArrowheads="1"/>
          </p:cNvSpPr>
          <p:nvPr/>
        </p:nvSpPr>
        <p:spPr bwMode="auto">
          <a:xfrm>
            <a:off x="2344738" y="4419600"/>
            <a:ext cx="4437062" cy="376238"/>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What graphs have chromatic number 2?</a:t>
            </a:r>
          </a:p>
        </p:txBody>
      </p:sp>
      <p:sp>
        <p:nvSpPr>
          <p:cNvPr id="697355" name="Text Box 11"/>
          <p:cNvSpPr txBox="1">
            <a:spLocks noChangeArrowheads="1"/>
          </p:cNvSpPr>
          <p:nvPr/>
        </p:nvSpPr>
        <p:spPr bwMode="auto">
          <a:xfrm>
            <a:off x="2951163" y="5943600"/>
            <a:ext cx="3297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 path?  A cycle? A triangle?</a:t>
            </a:r>
          </a:p>
        </p:txBody>
      </p:sp>
      <p:sp>
        <p:nvSpPr>
          <p:cNvPr id="697356" name="Text Box 12"/>
          <p:cNvSpPr txBox="1">
            <a:spLocks noChangeArrowheads="1"/>
          </p:cNvSpPr>
          <p:nvPr/>
        </p:nvSpPr>
        <p:spPr bwMode="auto">
          <a:xfrm>
            <a:off x="1752600" y="5181600"/>
            <a:ext cx="5694363" cy="376238"/>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What graphs have chromatic number larger than 2?</a:t>
            </a:r>
          </a:p>
        </p:txBody>
      </p:sp>
      <p:sp>
        <p:nvSpPr>
          <p:cNvPr id="697358" name="Rectangle 14"/>
          <p:cNvSpPr>
            <a:spLocks noChangeArrowheads="1"/>
          </p:cNvSpPr>
          <p:nvPr/>
        </p:nvSpPr>
        <p:spPr bwMode="auto">
          <a:xfrm>
            <a:off x="1143000" y="1376363"/>
            <a:ext cx="7010400" cy="376237"/>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Definition.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min #colors for </a:t>
            </a:r>
            <a:r>
              <a:rPr kumimoji="0" lang="en-US" altLang="en-US" sz="1800" b="0" i="1"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G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is</a:t>
            </a:r>
            <a:r>
              <a:rPr kumimoji="0"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sym typeface="Euclid Symbol" pitchFamily="18" charset="2"/>
              </a:rPr>
              <a:t> </a:t>
            </a:r>
            <a:r>
              <a:rPr kumimoji="0"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rPr>
              <a:t>chromatic number, </a:t>
            </a:r>
            <a:r>
              <a:rPr kumimoji="0"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sym typeface="Euclid Symbol" pitchFamily="18" charset="2"/>
              </a:rPr>
              <a:t>(</a:t>
            </a:r>
            <a:r>
              <a:rPr kumimoji="0" lang="en-US" altLang="en-US" sz="1800" b="0" i="1" u="none" strike="noStrike" kern="1200" cap="none" spc="0" normalizeH="0" baseline="0" noProof="0">
                <a:ln>
                  <a:noFill/>
                </a:ln>
                <a:solidFill>
                  <a:srgbClr val="000000"/>
                </a:solidFill>
                <a:effectLst/>
                <a:uLnTx/>
                <a:uFillTx/>
                <a:latin typeface="Comic Sans MS" pitchFamily="66" charset="0"/>
                <a:ea typeface="新細明體" pitchFamily="18" charset="-120"/>
                <a:cs typeface="+mn-cs"/>
                <a:sym typeface="Euclid Symbol" pitchFamily="18" charset="2"/>
              </a:rPr>
              <a:t>G</a:t>
            </a:r>
            <a:r>
              <a:rPr kumimoji="0"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sym typeface="Euclid 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7347"/>
                                        </p:tgtEl>
                                        <p:attrNameLst>
                                          <p:attrName>style.visibility</p:attrName>
                                        </p:attrNameLst>
                                      </p:cBhvr>
                                      <p:to>
                                        <p:strVal val="visible"/>
                                      </p:to>
                                    </p:set>
                                    <p:animEffect transition="in" filter="blinds(horizontal)">
                                      <p:cBhvr>
                                        <p:cTn id="7" dur="500"/>
                                        <p:tgtEl>
                                          <p:spTgt spid="69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7348"/>
                                        </p:tgtEl>
                                        <p:attrNameLst>
                                          <p:attrName>style.visibility</p:attrName>
                                        </p:attrNameLst>
                                      </p:cBhvr>
                                      <p:to>
                                        <p:strVal val="visible"/>
                                      </p:to>
                                    </p:set>
                                    <p:animEffect transition="in" filter="blinds(horizontal)">
                                      <p:cBhvr>
                                        <p:cTn id="12" dur="500"/>
                                        <p:tgtEl>
                                          <p:spTgt spid="69734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97349"/>
                                        </p:tgtEl>
                                        <p:attrNameLst>
                                          <p:attrName>style.visibility</p:attrName>
                                        </p:attrNameLst>
                                      </p:cBhvr>
                                      <p:to>
                                        <p:strVal val="visible"/>
                                      </p:to>
                                    </p:set>
                                    <p:animEffect transition="in" filter="blinds(horizontal)">
                                      <p:cBhvr>
                                        <p:cTn id="15" dur="500"/>
                                        <p:tgtEl>
                                          <p:spTgt spid="69734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97350"/>
                                        </p:tgtEl>
                                        <p:attrNameLst>
                                          <p:attrName>style.visibility</p:attrName>
                                        </p:attrNameLst>
                                      </p:cBhvr>
                                      <p:to>
                                        <p:strVal val="visible"/>
                                      </p:to>
                                    </p:set>
                                    <p:animEffect transition="in" filter="blinds(horizontal)">
                                      <p:cBhvr>
                                        <p:cTn id="18" dur="500"/>
                                        <p:tgtEl>
                                          <p:spTgt spid="69735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97351"/>
                                        </p:tgtEl>
                                        <p:attrNameLst>
                                          <p:attrName>style.visibility</p:attrName>
                                        </p:attrNameLst>
                                      </p:cBhvr>
                                      <p:to>
                                        <p:strVal val="visible"/>
                                      </p:to>
                                    </p:set>
                                    <p:animEffect transition="in" filter="blinds(horizontal)">
                                      <p:cBhvr>
                                        <p:cTn id="21" dur="500"/>
                                        <p:tgtEl>
                                          <p:spTgt spid="69735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97352"/>
                                        </p:tgtEl>
                                        <p:attrNameLst>
                                          <p:attrName>style.visibility</p:attrName>
                                        </p:attrNameLst>
                                      </p:cBhvr>
                                      <p:to>
                                        <p:strVal val="visible"/>
                                      </p:to>
                                    </p:set>
                                    <p:animEffect transition="in" filter="blinds(horizontal)">
                                      <p:cBhvr>
                                        <p:cTn id="24" dur="500"/>
                                        <p:tgtEl>
                                          <p:spTgt spid="69735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97353"/>
                                        </p:tgtEl>
                                        <p:attrNameLst>
                                          <p:attrName>style.visibility</p:attrName>
                                        </p:attrNameLst>
                                      </p:cBhvr>
                                      <p:to>
                                        <p:strVal val="visible"/>
                                      </p:to>
                                    </p:set>
                                    <p:animEffect transition="in" filter="blinds(horizontal)">
                                      <p:cBhvr>
                                        <p:cTn id="27" dur="500"/>
                                        <p:tgtEl>
                                          <p:spTgt spid="6973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7354"/>
                                        </p:tgtEl>
                                        <p:attrNameLst>
                                          <p:attrName>style.visibility</p:attrName>
                                        </p:attrNameLst>
                                      </p:cBhvr>
                                      <p:to>
                                        <p:strVal val="visible"/>
                                      </p:to>
                                    </p:set>
                                    <p:animEffect transition="in" filter="blinds(horizontal)">
                                      <p:cBhvr>
                                        <p:cTn id="32" dur="500"/>
                                        <p:tgtEl>
                                          <p:spTgt spid="6973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7356"/>
                                        </p:tgtEl>
                                        <p:attrNameLst>
                                          <p:attrName>style.visibility</p:attrName>
                                        </p:attrNameLst>
                                      </p:cBhvr>
                                      <p:to>
                                        <p:strVal val="visible"/>
                                      </p:to>
                                    </p:set>
                                    <p:animEffect transition="in" filter="blinds(horizontal)">
                                      <p:cBhvr>
                                        <p:cTn id="37" dur="500"/>
                                        <p:tgtEl>
                                          <p:spTgt spid="6973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7355"/>
                                        </p:tgtEl>
                                        <p:attrNameLst>
                                          <p:attrName>style.visibility</p:attrName>
                                        </p:attrNameLst>
                                      </p:cBhvr>
                                      <p:to>
                                        <p:strVal val="visible"/>
                                      </p:to>
                                    </p:set>
                                    <p:animEffect transition="in" filter="blinds(horizontal)">
                                      <p:cBhvr>
                                        <p:cTn id="42" dur="500"/>
                                        <p:tgtEl>
                                          <p:spTgt spid="697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7" grpId="0" animBg="1"/>
      <p:bldP spid="697348" grpId="0" animBg="1"/>
      <p:bldP spid="697349" grpId="0" animBg="1"/>
      <p:bldP spid="697350" grpId="0" animBg="1"/>
      <p:bldP spid="697351" grpId="0" animBg="1"/>
      <p:bldP spid="697352" grpId="0" animBg="1"/>
      <p:bldP spid="697353" grpId="0"/>
      <p:bldP spid="697354" grpId="0" animBg="1"/>
      <p:bldP spid="697355" grpId="0"/>
      <p:bldP spid="69735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Text Box 2"/>
          <p:cNvSpPr txBox="1">
            <a:spLocks noChangeArrowheads="1"/>
          </p:cNvSpPr>
          <p:nvPr/>
        </p:nvSpPr>
        <p:spPr bwMode="auto">
          <a:xfrm>
            <a:off x="3505200" y="457200"/>
            <a:ext cx="2182813"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Simple Cycles</a:t>
            </a:r>
          </a:p>
        </p:txBody>
      </p:sp>
      <p:grpSp>
        <p:nvGrpSpPr>
          <p:cNvPr id="695341" name="Group 45"/>
          <p:cNvGrpSpPr>
            <a:grpSpLocks/>
          </p:cNvGrpSpPr>
          <p:nvPr/>
        </p:nvGrpSpPr>
        <p:grpSpPr bwMode="auto">
          <a:xfrm>
            <a:off x="381000" y="3962400"/>
            <a:ext cx="1981200" cy="1219200"/>
            <a:chOff x="1104" y="2496"/>
            <a:chExt cx="1248" cy="768"/>
          </a:xfrm>
        </p:grpSpPr>
        <p:sp>
          <p:nvSpPr>
            <p:cNvPr id="695342" name="Oval 46"/>
            <p:cNvSpPr>
              <a:spLocks noChangeArrowheads="1"/>
            </p:cNvSpPr>
            <p:nvPr/>
          </p:nvSpPr>
          <p:spPr bwMode="auto">
            <a:xfrm>
              <a:off x="1104" y="278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43" name="Oval 47"/>
            <p:cNvSpPr>
              <a:spLocks noChangeArrowheads="1"/>
            </p:cNvSpPr>
            <p:nvPr/>
          </p:nvSpPr>
          <p:spPr bwMode="auto">
            <a:xfrm>
              <a:off x="1584" y="3120"/>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44" name="Oval 48"/>
            <p:cNvSpPr>
              <a:spLocks noChangeArrowheads="1"/>
            </p:cNvSpPr>
            <p:nvPr/>
          </p:nvSpPr>
          <p:spPr bwMode="auto">
            <a:xfrm>
              <a:off x="2208" y="2496"/>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45" name="Oval 49"/>
            <p:cNvSpPr>
              <a:spLocks noChangeArrowheads="1"/>
            </p:cNvSpPr>
            <p:nvPr/>
          </p:nvSpPr>
          <p:spPr bwMode="auto">
            <a:xfrm>
              <a:off x="1584" y="2496"/>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46" name="Oval 50"/>
            <p:cNvSpPr>
              <a:spLocks noChangeArrowheads="1"/>
            </p:cNvSpPr>
            <p:nvPr/>
          </p:nvSpPr>
          <p:spPr bwMode="auto">
            <a:xfrm>
              <a:off x="2208" y="3120"/>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95347" name="AutoShape 51"/>
            <p:cNvCxnSpPr>
              <a:cxnSpLocks noChangeShapeType="1"/>
              <a:stCxn id="695342" idx="5"/>
              <a:endCxn id="695343" idx="1"/>
            </p:cNvCxnSpPr>
            <p:nvPr/>
          </p:nvCxnSpPr>
          <p:spPr bwMode="auto">
            <a:xfrm>
              <a:off x="1227" y="2907"/>
              <a:ext cx="378" cy="234"/>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48" name="AutoShape 52"/>
            <p:cNvCxnSpPr>
              <a:cxnSpLocks noChangeShapeType="1"/>
              <a:stCxn id="695343" idx="6"/>
              <a:endCxn id="695346" idx="2"/>
            </p:cNvCxnSpPr>
            <p:nvPr/>
          </p:nvCxnSpPr>
          <p:spPr bwMode="auto">
            <a:xfrm>
              <a:off x="1728" y="3192"/>
              <a:ext cx="48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49" name="AutoShape 53"/>
            <p:cNvCxnSpPr>
              <a:cxnSpLocks noChangeShapeType="1"/>
              <a:stCxn id="695346" idx="0"/>
              <a:endCxn id="695344" idx="4"/>
            </p:cNvCxnSpPr>
            <p:nvPr/>
          </p:nvCxnSpPr>
          <p:spPr bwMode="auto">
            <a:xfrm flipV="1">
              <a:off x="2280" y="2640"/>
              <a:ext cx="0" cy="48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50" name="AutoShape 54"/>
            <p:cNvCxnSpPr>
              <a:cxnSpLocks noChangeShapeType="1"/>
              <a:stCxn id="695344" idx="2"/>
              <a:endCxn id="695345" idx="6"/>
            </p:cNvCxnSpPr>
            <p:nvPr/>
          </p:nvCxnSpPr>
          <p:spPr bwMode="auto">
            <a:xfrm flipH="1">
              <a:off x="1728" y="2568"/>
              <a:ext cx="48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51" name="AutoShape 55"/>
            <p:cNvCxnSpPr>
              <a:cxnSpLocks noChangeShapeType="1"/>
              <a:stCxn id="695345" idx="2"/>
              <a:endCxn id="695342" idx="7"/>
            </p:cNvCxnSpPr>
            <p:nvPr/>
          </p:nvCxnSpPr>
          <p:spPr bwMode="auto">
            <a:xfrm flipH="1">
              <a:off x="1227" y="2568"/>
              <a:ext cx="357" cy="23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5352" name="Group 56"/>
          <p:cNvGrpSpPr>
            <a:grpSpLocks/>
          </p:cNvGrpSpPr>
          <p:nvPr/>
        </p:nvGrpSpPr>
        <p:grpSpPr bwMode="auto">
          <a:xfrm>
            <a:off x="2667000" y="3962400"/>
            <a:ext cx="1981200" cy="1219200"/>
            <a:chOff x="3264" y="2496"/>
            <a:chExt cx="1248" cy="768"/>
          </a:xfrm>
        </p:grpSpPr>
        <p:sp>
          <p:nvSpPr>
            <p:cNvPr id="695353" name="Oval 57"/>
            <p:cNvSpPr>
              <a:spLocks noChangeArrowheads="1"/>
            </p:cNvSpPr>
            <p:nvPr/>
          </p:nvSpPr>
          <p:spPr bwMode="auto">
            <a:xfrm>
              <a:off x="3264" y="2784"/>
              <a:ext cx="144" cy="144"/>
            </a:xfrm>
            <a:prstGeom prst="ellipse">
              <a:avLst/>
            </a:prstGeom>
            <a:solidFill>
              <a:srgbClr val="CC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54" name="Oval 58"/>
            <p:cNvSpPr>
              <a:spLocks noChangeArrowheads="1"/>
            </p:cNvSpPr>
            <p:nvPr/>
          </p:nvSpPr>
          <p:spPr bwMode="auto">
            <a:xfrm>
              <a:off x="3744" y="3120"/>
              <a:ext cx="144" cy="144"/>
            </a:xfrm>
            <a:prstGeom prst="ellipse">
              <a:avLst/>
            </a:prstGeom>
            <a:solidFill>
              <a:srgbClr val="008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55" name="Oval 59"/>
            <p:cNvSpPr>
              <a:spLocks noChangeArrowheads="1"/>
            </p:cNvSpPr>
            <p:nvPr/>
          </p:nvSpPr>
          <p:spPr bwMode="auto">
            <a:xfrm>
              <a:off x="4368" y="2496"/>
              <a:ext cx="144" cy="144"/>
            </a:xfrm>
            <a:prstGeom prst="ellipse">
              <a:avLst/>
            </a:prstGeom>
            <a:solidFill>
              <a:srgbClr val="CC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56" name="Oval 60"/>
            <p:cNvSpPr>
              <a:spLocks noChangeArrowheads="1"/>
            </p:cNvSpPr>
            <p:nvPr/>
          </p:nvSpPr>
          <p:spPr bwMode="auto">
            <a:xfrm>
              <a:off x="3744" y="2496"/>
              <a:ext cx="144" cy="144"/>
            </a:xfrm>
            <a:prstGeom prst="ellipse">
              <a:avLst/>
            </a:prstGeom>
            <a:solidFill>
              <a:srgbClr val="FFFF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57" name="Oval 61"/>
            <p:cNvSpPr>
              <a:spLocks noChangeArrowheads="1"/>
            </p:cNvSpPr>
            <p:nvPr/>
          </p:nvSpPr>
          <p:spPr bwMode="auto">
            <a:xfrm>
              <a:off x="4368" y="3120"/>
              <a:ext cx="144" cy="144"/>
            </a:xfrm>
            <a:prstGeom prst="ellipse">
              <a:avLst/>
            </a:prstGeom>
            <a:solidFill>
              <a:srgbClr val="FFFF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95358" name="AutoShape 62"/>
            <p:cNvCxnSpPr>
              <a:cxnSpLocks noChangeShapeType="1"/>
              <a:stCxn id="695353" idx="5"/>
              <a:endCxn id="695354" idx="1"/>
            </p:cNvCxnSpPr>
            <p:nvPr/>
          </p:nvCxnSpPr>
          <p:spPr bwMode="auto">
            <a:xfrm>
              <a:off x="3387" y="2907"/>
              <a:ext cx="378" cy="234"/>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59" name="AutoShape 63"/>
            <p:cNvCxnSpPr>
              <a:cxnSpLocks noChangeShapeType="1"/>
              <a:stCxn id="695354" idx="6"/>
              <a:endCxn id="695357" idx="2"/>
            </p:cNvCxnSpPr>
            <p:nvPr/>
          </p:nvCxnSpPr>
          <p:spPr bwMode="auto">
            <a:xfrm>
              <a:off x="3888" y="3192"/>
              <a:ext cx="48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60" name="AutoShape 64"/>
            <p:cNvCxnSpPr>
              <a:cxnSpLocks noChangeShapeType="1"/>
              <a:stCxn id="695357" idx="0"/>
              <a:endCxn id="695355" idx="4"/>
            </p:cNvCxnSpPr>
            <p:nvPr/>
          </p:nvCxnSpPr>
          <p:spPr bwMode="auto">
            <a:xfrm flipV="1">
              <a:off x="4440" y="2640"/>
              <a:ext cx="0" cy="48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61" name="AutoShape 65"/>
            <p:cNvCxnSpPr>
              <a:cxnSpLocks noChangeShapeType="1"/>
              <a:stCxn id="695355" idx="2"/>
              <a:endCxn id="695356" idx="6"/>
            </p:cNvCxnSpPr>
            <p:nvPr/>
          </p:nvCxnSpPr>
          <p:spPr bwMode="auto">
            <a:xfrm flipH="1">
              <a:off x="3888" y="2568"/>
              <a:ext cx="48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62" name="AutoShape 66"/>
            <p:cNvCxnSpPr>
              <a:cxnSpLocks noChangeShapeType="1"/>
              <a:stCxn id="695356" idx="2"/>
              <a:endCxn id="695353" idx="7"/>
            </p:cNvCxnSpPr>
            <p:nvPr/>
          </p:nvCxnSpPr>
          <p:spPr bwMode="auto">
            <a:xfrm flipH="1">
              <a:off x="3387" y="2568"/>
              <a:ext cx="357" cy="23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5363" name="Group 67"/>
          <p:cNvGrpSpPr>
            <a:grpSpLocks/>
          </p:cNvGrpSpPr>
          <p:nvPr/>
        </p:nvGrpSpPr>
        <p:grpSpPr bwMode="auto">
          <a:xfrm>
            <a:off x="685800" y="1752600"/>
            <a:ext cx="1219200" cy="1219200"/>
            <a:chOff x="1536" y="1104"/>
            <a:chExt cx="768" cy="768"/>
          </a:xfrm>
        </p:grpSpPr>
        <p:sp>
          <p:nvSpPr>
            <p:cNvPr id="695364" name="Oval 68"/>
            <p:cNvSpPr>
              <a:spLocks noChangeArrowheads="1"/>
            </p:cNvSpPr>
            <p:nvPr/>
          </p:nvSpPr>
          <p:spPr bwMode="auto">
            <a:xfrm>
              <a:off x="1536" y="172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65" name="Oval 69"/>
            <p:cNvSpPr>
              <a:spLocks noChangeArrowheads="1"/>
            </p:cNvSpPr>
            <p:nvPr/>
          </p:nvSpPr>
          <p:spPr bwMode="auto">
            <a:xfrm>
              <a:off x="2160" y="110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66" name="Oval 70"/>
            <p:cNvSpPr>
              <a:spLocks noChangeArrowheads="1"/>
            </p:cNvSpPr>
            <p:nvPr/>
          </p:nvSpPr>
          <p:spPr bwMode="auto">
            <a:xfrm>
              <a:off x="1536" y="110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67" name="Oval 71"/>
            <p:cNvSpPr>
              <a:spLocks noChangeArrowheads="1"/>
            </p:cNvSpPr>
            <p:nvPr/>
          </p:nvSpPr>
          <p:spPr bwMode="auto">
            <a:xfrm>
              <a:off x="2160" y="172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95368" name="AutoShape 72"/>
            <p:cNvCxnSpPr>
              <a:cxnSpLocks noChangeShapeType="1"/>
              <a:stCxn id="695364" idx="6"/>
              <a:endCxn id="695367" idx="2"/>
            </p:cNvCxnSpPr>
            <p:nvPr/>
          </p:nvCxnSpPr>
          <p:spPr bwMode="auto">
            <a:xfrm>
              <a:off x="1680" y="1800"/>
              <a:ext cx="48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69" name="AutoShape 73"/>
            <p:cNvCxnSpPr>
              <a:cxnSpLocks noChangeShapeType="1"/>
              <a:stCxn id="695367" idx="0"/>
              <a:endCxn id="695365" idx="4"/>
            </p:cNvCxnSpPr>
            <p:nvPr/>
          </p:nvCxnSpPr>
          <p:spPr bwMode="auto">
            <a:xfrm flipV="1">
              <a:off x="2232" y="1248"/>
              <a:ext cx="0" cy="48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70" name="AutoShape 74"/>
            <p:cNvCxnSpPr>
              <a:cxnSpLocks noChangeShapeType="1"/>
              <a:stCxn id="695365" idx="2"/>
              <a:endCxn id="695366" idx="6"/>
            </p:cNvCxnSpPr>
            <p:nvPr/>
          </p:nvCxnSpPr>
          <p:spPr bwMode="auto">
            <a:xfrm flipH="1">
              <a:off x="1680" y="1176"/>
              <a:ext cx="48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71" name="AutoShape 75"/>
            <p:cNvCxnSpPr>
              <a:cxnSpLocks noChangeShapeType="1"/>
              <a:stCxn id="695366" idx="4"/>
              <a:endCxn id="695364" idx="0"/>
            </p:cNvCxnSpPr>
            <p:nvPr/>
          </p:nvCxnSpPr>
          <p:spPr bwMode="auto">
            <a:xfrm>
              <a:off x="1608" y="1248"/>
              <a:ext cx="0" cy="48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5372" name="Group 76"/>
          <p:cNvGrpSpPr>
            <a:grpSpLocks/>
          </p:cNvGrpSpPr>
          <p:nvPr/>
        </p:nvGrpSpPr>
        <p:grpSpPr bwMode="auto">
          <a:xfrm>
            <a:off x="2743200" y="1752600"/>
            <a:ext cx="1219200" cy="1219200"/>
            <a:chOff x="3696" y="1104"/>
            <a:chExt cx="768" cy="768"/>
          </a:xfrm>
        </p:grpSpPr>
        <p:sp>
          <p:nvSpPr>
            <p:cNvPr id="695373" name="Oval 77"/>
            <p:cNvSpPr>
              <a:spLocks noChangeArrowheads="1"/>
            </p:cNvSpPr>
            <p:nvPr/>
          </p:nvSpPr>
          <p:spPr bwMode="auto">
            <a:xfrm>
              <a:off x="3696" y="1728"/>
              <a:ext cx="144" cy="144"/>
            </a:xfrm>
            <a:prstGeom prst="ellipse">
              <a:avLst/>
            </a:prstGeom>
            <a:solidFill>
              <a:srgbClr val="CC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74" name="Oval 78"/>
            <p:cNvSpPr>
              <a:spLocks noChangeArrowheads="1"/>
            </p:cNvSpPr>
            <p:nvPr/>
          </p:nvSpPr>
          <p:spPr bwMode="auto">
            <a:xfrm>
              <a:off x="4320" y="1104"/>
              <a:ext cx="144" cy="144"/>
            </a:xfrm>
            <a:prstGeom prst="ellipse">
              <a:avLst/>
            </a:prstGeom>
            <a:solidFill>
              <a:srgbClr val="CC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75" name="Oval 79"/>
            <p:cNvSpPr>
              <a:spLocks noChangeArrowheads="1"/>
            </p:cNvSpPr>
            <p:nvPr/>
          </p:nvSpPr>
          <p:spPr bwMode="auto">
            <a:xfrm>
              <a:off x="3696" y="1104"/>
              <a:ext cx="144" cy="144"/>
            </a:xfrm>
            <a:prstGeom prst="ellipse">
              <a:avLst/>
            </a:prstGeom>
            <a:solidFill>
              <a:srgbClr val="FFFF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5376" name="Oval 80"/>
            <p:cNvSpPr>
              <a:spLocks noChangeArrowheads="1"/>
            </p:cNvSpPr>
            <p:nvPr/>
          </p:nvSpPr>
          <p:spPr bwMode="auto">
            <a:xfrm>
              <a:off x="4320" y="1728"/>
              <a:ext cx="144" cy="144"/>
            </a:xfrm>
            <a:prstGeom prst="ellipse">
              <a:avLst/>
            </a:prstGeom>
            <a:solidFill>
              <a:srgbClr val="FFFF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95377" name="AutoShape 81"/>
            <p:cNvCxnSpPr>
              <a:cxnSpLocks noChangeShapeType="1"/>
              <a:stCxn id="695373" idx="6"/>
              <a:endCxn id="695376" idx="2"/>
            </p:cNvCxnSpPr>
            <p:nvPr/>
          </p:nvCxnSpPr>
          <p:spPr bwMode="auto">
            <a:xfrm>
              <a:off x="3840" y="1800"/>
              <a:ext cx="48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78" name="AutoShape 82"/>
            <p:cNvCxnSpPr>
              <a:cxnSpLocks noChangeShapeType="1"/>
              <a:stCxn id="695376" idx="0"/>
              <a:endCxn id="695374" idx="4"/>
            </p:cNvCxnSpPr>
            <p:nvPr/>
          </p:nvCxnSpPr>
          <p:spPr bwMode="auto">
            <a:xfrm flipV="1">
              <a:off x="4392" y="1248"/>
              <a:ext cx="0" cy="48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79" name="AutoShape 83"/>
            <p:cNvCxnSpPr>
              <a:cxnSpLocks noChangeShapeType="1"/>
              <a:stCxn id="695374" idx="2"/>
              <a:endCxn id="695375" idx="6"/>
            </p:cNvCxnSpPr>
            <p:nvPr/>
          </p:nvCxnSpPr>
          <p:spPr bwMode="auto">
            <a:xfrm flipH="1">
              <a:off x="3840" y="1176"/>
              <a:ext cx="48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5380" name="AutoShape 84"/>
            <p:cNvCxnSpPr>
              <a:cxnSpLocks noChangeShapeType="1"/>
              <a:stCxn id="695375" idx="4"/>
              <a:endCxn id="695373" idx="0"/>
            </p:cNvCxnSpPr>
            <p:nvPr/>
          </p:nvCxnSpPr>
          <p:spPr bwMode="auto">
            <a:xfrm>
              <a:off x="3768" y="1248"/>
              <a:ext cx="0" cy="48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695381" name="Object 85"/>
          <p:cNvGraphicFramePr>
            <a:graphicFrameLocks noChangeAspect="1"/>
          </p:cNvGraphicFramePr>
          <p:nvPr/>
        </p:nvGraphicFramePr>
        <p:xfrm>
          <a:off x="4857750" y="1752600"/>
          <a:ext cx="3829050" cy="1130300"/>
        </p:xfrm>
        <a:graphic>
          <a:graphicData uri="http://schemas.openxmlformats.org/presentationml/2006/ole">
            <mc:AlternateContent xmlns:mc="http://schemas.openxmlformats.org/markup-compatibility/2006">
              <mc:Choice xmlns:v="urn:schemas-microsoft-com:vml" Requires="v">
                <p:oleObj name="Equation" r:id="rId2" imgW="774360" imgH="228600" progId="Equation.DSMT4">
                  <p:embed/>
                </p:oleObj>
              </mc:Choice>
              <mc:Fallback>
                <p:oleObj name="Equation" r:id="rId2" imgW="774360" imgH="228600" progId="Equation.DSMT4">
                  <p:embed/>
                  <p:pic>
                    <p:nvPicPr>
                      <p:cNvPr id="695381" name="Object 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1752600"/>
                        <a:ext cx="382905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5382" name="Object 86"/>
          <p:cNvGraphicFramePr>
            <a:graphicFrameLocks noChangeAspect="1"/>
          </p:cNvGraphicFramePr>
          <p:nvPr/>
        </p:nvGraphicFramePr>
        <p:xfrm>
          <a:off x="4951413" y="3886200"/>
          <a:ext cx="3773487" cy="1192213"/>
        </p:xfrm>
        <a:graphic>
          <a:graphicData uri="http://schemas.openxmlformats.org/presentationml/2006/ole">
            <mc:AlternateContent xmlns:mc="http://schemas.openxmlformats.org/markup-compatibility/2006">
              <mc:Choice xmlns:v="urn:schemas-microsoft-com:vml" Requires="v">
                <p:oleObj name="Equation" r:id="rId4" imgW="723600" imgH="228600" progId="Equation.DSMT4">
                  <p:embed/>
                </p:oleObj>
              </mc:Choice>
              <mc:Fallback>
                <p:oleObj name="Equation" r:id="rId4" imgW="723600" imgH="228600" progId="Equation.DSMT4">
                  <p:embed/>
                  <p:pic>
                    <p:nvPicPr>
                      <p:cNvPr id="695382" name="Object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1413" y="3886200"/>
                        <a:ext cx="3773487"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5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5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53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953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95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0898" name="Group 2"/>
          <p:cNvGrpSpPr>
            <a:grpSpLocks/>
          </p:cNvGrpSpPr>
          <p:nvPr/>
        </p:nvGrpSpPr>
        <p:grpSpPr bwMode="auto">
          <a:xfrm>
            <a:off x="2133600" y="1981200"/>
            <a:ext cx="1752600" cy="1524000"/>
            <a:chOff x="1248" y="1152"/>
            <a:chExt cx="1104" cy="960"/>
          </a:xfrm>
        </p:grpSpPr>
        <p:sp>
          <p:nvSpPr>
            <p:cNvPr id="720899" name="Oval 3"/>
            <p:cNvSpPr>
              <a:spLocks noChangeArrowheads="1"/>
            </p:cNvSpPr>
            <p:nvPr/>
          </p:nvSpPr>
          <p:spPr bwMode="auto">
            <a:xfrm>
              <a:off x="1488" y="1963"/>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0900" name="Oval 4"/>
            <p:cNvSpPr>
              <a:spLocks noChangeArrowheads="1"/>
            </p:cNvSpPr>
            <p:nvPr/>
          </p:nvSpPr>
          <p:spPr bwMode="auto">
            <a:xfrm>
              <a:off x="1248"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0901" name="Oval 5"/>
            <p:cNvSpPr>
              <a:spLocks noChangeArrowheads="1"/>
            </p:cNvSpPr>
            <p:nvPr/>
          </p:nvSpPr>
          <p:spPr bwMode="auto">
            <a:xfrm>
              <a:off x="2208"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0902" name="Oval 6"/>
            <p:cNvSpPr>
              <a:spLocks noChangeArrowheads="1"/>
            </p:cNvSpPr>
            <p:nvPr/>
          </p:nvSpPr>
          <p:spPr bwMode="auto">
            <a:xfrm>
              <a:off x="1728" y="115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0903" name="Oval 7"/>
            <p:cNvSpPr>
              <a:spLocks noChangeArrowheads="1"/>
            </p:cNvSpPr>
            <p:nvPr/>
          </p:nvSpPr>
          <p:spPr bwMode="auto">
            <a:xfrm>
              <a:off x="1968" y="196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20904" name="AutoShape 8"/>
            <p:cNvCxnSpPr>
              <a:cxnSpLocks noChangeShapeType="1"/>
              <a:stCxn id="720899" idx="6"/>
              <a:endCxn id="720903" idx="2"/>
            </p:cNvCxnSpPr>
            <p:nvPr/>
          </p:nvCxnSpPr>
          <p:spPr bwMode="auto">
            <a:xfrm>
              <a:off x="1632" y="2035"/>
              <a:ext cx="336" cy="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05" name="AutoShape 9"/>
            <p:cNvCxnSpPr>
              <a:cxnSpLocks noChangeShapeType="1"/>
              <a:stCxn id="720902" idx="6"/>
              <a:endCxn id="720901" idx="1"/>
            </p:cNvCxnSpPr>
            <p:nvPr/>
          </p:nvCxnSpPr>
          <p:spPr bwMode="auto">
            <a:xfrm>
              <a:off x="1872"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06" name="AutoShape 10"/>
            <p:cNvCxnSpPr>
              <a:cxnSpLocks noChangeShapeType="1"/>
              <a:stCxn id="720901" idx="4"/>
              <a:endCxn id="720903" idx="7"/>
            </p:cNvCxnSpPr>
            <p:nvPr/>
          </p:nvCxnSpPr>
          <p:spPr bwMode="auto">
            <a:xfrm flipH="1">
              <a:off x="2091" y="1632"/>
              <a:ext cx="189" cy="35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07" name="AutoShape 11"/>
            <p:cNvCxnSpPr>
              <a:cxnSpLocks noChangeShapeType="1"/>
              <a:stCxn id="720902" idx="2"/>
              <a:endCxn id="720900" idx="7"/>
            </p:cNvCxnSpPr>
            <p:nvPr/>
          </p:nvCxnSpPr>
          <p:spPr bwMode="auto">
            <a:xfrm flipH="1">
              <a:off x="1371"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08" name="AutoShape 12"/>
            <p:cNvCxnSpPr>
              <a:cxnSpLocks noChangeShapeType="1"/>
              <a:stCxn id="720900" idx="4"/>
              <a:endCxn id="720899" idx="1"/>
            </p:cNvCxnSpPr>
            <p:nvPr/>
          </p:nvCxnSpPr>
          <p:spPr bwMode="auto">
            <a:xfrm>
              <a:off x="1320" y="1632"/>
              <a:ext cx="189" cy="35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09" name="AutoShape 13"/>
            <p:cNvCxnSpPr>
              <a:cxnSpLocks noChangeShapeType="1"/>
              <a:stCxn id="720902" idx="4"/>
              <a:endCxn id="720903" idx="1"/>
            </p:cNvCxnSpPr>
            <p:nvPr/>
          </p:nvCxnSpPr>
          <p:spPr bwMode="auto">
            <a:xfrm>
              <a:off x="1800" y="1296"/>
              <a:ext cx="189" cy="69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10" name="AutoShape 14"/>
            <p:cNvCxnSpPr>
              <a:cxnSpLocks noChangeShapeType="1"/>
              <a:stCxn id="720902" idx="4"/>
              <a:endCxn id="720899" idx="7"/>
            </p:cNvCxnSpPr>
            <p:nvPr/>
          </p:nvCxnSpPr>
          <p:spPr bwMode="auto">
            <a:xfrm flipH="1">
              <a:off x="1611" y="1296"/>
              <a:ext cx="189" cy="68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11" name="AutoShape 15"/>
            <p:cNvCxnSpPr>
              <a:cxnSpLocks noChangeShapeType="1"/>
              <a:stCxn id="720900" idx="6"/>
              <a:endCxn id="720901" idx="2"/>
            </p:cNvCxnSpPr>
            <p:nvPr/>
          </p:nvCxnSpPr>
          <p:spPr bwMode="auto">
            <a:xfrm>
              <a:off x="1392" y="1560"/>
              <a:ext cx="816"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12" name="AutoShape 16"/>
            <p:cNvCxnSpPr>
              <a:cxnSpLocks noChangeShapeType="1"/>
              <a:stCxn id="720903" idx="1"/>
              <a:endCxn id="720900" idx="6"/>
            </p:cNvCxnSpPr>
            <p:nvPr/>
          </p:nvCxnSpPr>
          <p:spPr bwMode="auto">
            <a:xfrm flipH="1" flipV="1">
              <a:off x="1392" y="1560"/>
              <a:ext cx="597" cy="4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13" name="AutoShape 17"/>
            <p:cNvCxnSpPr>
              <a:cxnSpLocks noChangeShapeType="1"/>
              <a:stCxn id="720899" idx="7"/>
              <a:endCxn id="720901" idx="2"/>
            </p:cNvCxnSpPr>
            <p:nvPr/>
          </p:nvCxnSpPr>
          <p:spPr bwMode="auto">
            <a:xfrm flipV="1">
              <a:off x="1611" y="1560"/>
              <a:ext cx="597" cy="424"/>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14" name="AutoShape 18"/>
            <p:cNvCxnSpPr>
              <a:cxnSpLocks noChangeShapeType="1"/>
              <a:stCxn id="720901" idx="6"/>
              <a:endCxn id="720901" idx="6"/>
            </p:cNvCxnSpPr>
            <p:nvPr/>
          </p:nvCxnSpPr>
          <p:spPr bwMode="auto">
            <a:xfrm>
              <a:off x="2352" y="1560"/>
              <a:ext cx="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20915" name="Group 19"/>
          <p:cNvGrpSpPr>
            <a:grpSpLocks/>
          </p:cNvGrpSpPr>
          <p:nvPr/>
        </p:nvGrpSpPr>
        <p:grpSpPr bwMode="auto">
          <a:xfrm>
            <a:off x="5486400" y="1981200"/>
            <a:ext cx="1752600" cy="1524000"/>
            <a:chOff x="3360" y="1680"/>
            <a:chExt cx="1104" cy="960"/>
          </a:xfrm>
        </p:grpSpPr>
        <p:sp>
          <p:nvSpPr>
            <p:cNvPr id="720916" name="Oval 20"/>
            <p:cNvSpPr>
              <a:spLocks noChangeArrowheads="1"/>
            </p:cNvSpPr>
            <p:nvPr/>
          </p:nvSpPr>
          <p:spPr bwMode="auto">
            <a:xfrm>
              <a:off x="3600" y="2491"/>
              <a:ext cx="144" cy="144"/>
            </a:xfrm>
            <a:prstGeom prst="ellipse">
              <a:avLst/>
            </a:prstGeom>
            <a:solidFill>
              <a:srgbClr val="008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0917" name="Oval 21"/>
            <p:cNvSpPr>
              <a:spLocks noChangeArrowheads="1"/>
            </p:cNvSpPr>
            <p:nvPr/>
          </p:nvSpPr>
          <p:spPr bwMode="auto">
            <a:xfrm>
              <a:off x="3360" y="2016"/>
              <a:ext cx="144" cy="144"/>
            </a:xfrm>
            <a:prstGeom prst="ellipse">
              <a:avLst/>
            </a:prstGeom>
            <a:solidFill>
              <a:srgbClr val="CC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0918" name="Oval 22"/>
            <p:cNvSpPr>
              <a:spLocks noChangeArrowheads="1"/>
            </p:cNvSpPr>
            <p:nvPr/>
          </p:nvSpPr>
          <p:spPr bwMode="auto">
            <a:xfrm>
              <a:off x="4320" y="2016"/>
              <a:ext cx="144" cy="144"/>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0919" name="Oval 23"/>
            <p:cNvSpPr>
              <a:spLocks noChangeArrowheads="1"/>
            </p:cNvSpPr>
            <p:nvPr/>
          </p:nvSpPr>
          <p:spPr bwMode="auto">
            <a:xfrm>
              <a:off x="3840" y="1680"/>
              <a:ext cx="144" cy="144"/>
            </a:xfrm>
            <a:prstGeom prst="ellipse">
              <a:avLst/>
            </a:prstGeom>
            <a:solidFill>
              <a:srgbClr val="FFFF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0920" name="Oval 24"/>
            <p:cNvSpPr>
              <a:spLocks noChangeArrowheads="1"/>
            </p:cNvSpPr>
            <p:nvPr/>
          </p:nvSpPr>
          <p:spPr bwMode="auto">
            <a:xfrm>
              <a:off x="4080" y="2496"/>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20921" name="AutoShape 25"/>
            <p:cNvCxnSpPr>
              <a:cxnSpLocks noChangeShapeType="1"/>
              <a:stCxn id="720916" idx="6"/>
              <a:endCxn id="720920" idx="2"/>
            </p:cNvCxnSpPr>
            <p:nvPr/>
          </p:nvCxnSpPr>
          <p:spPr bwMode="auto">
            <a:xfrm>
              <a:off x="3744" y="2563"/>
              <a:ext cx="336" cy="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22" name="AutoShape 26"/>
            <p:cNvCxnSpPr>
              <a:cxnSpLocks noChangeShapeType="1"/>
              <a:stCxn id="720919" idx="6"/>
              <a:endCxn id="720918" idx="1"/>
            </p:cNvCxnSpPr>
            <p:nvPr/>
          </p:nvCxnSpPr>
          <p:spPr bwMode="auto">
            <a:xfrm>
              <a:off x="3984" y="1752"/>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23" name="AutoShape 27"/>
            <p:cNvCxnSpPr>
              <a:cxnSpLocks noChangeShapeType="1"/>
              <a:stCxn id="720918" idx="4"/>
              <a:endCxn id="720920" idx="7"/>
            </p:cNvCxnSpPr>
            <p:nvPr/>
          </p:nvCxnSpPr>
          <p:spPr bwMode="auto">
            <a:xfrm flipH="1">
              <a:off x="4203" y="2160"/>
              <a:ext cx="189" cy="35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24" name="AutoShape 28"/>
            <p:cNvCxnSpPr>
              <a:cxnSpLocks noChangeShapeType="1"/>
              <a:stCxn id="720919" idx="2"/>
              <a:endCxn id="720917" idx="7"/>
            </p:cNvCxnSpPr>
            <p:nvPr/>
          </p:nvCxnSpPr>
          <p:spPr bwMode="auto">
            <a:xfrm flipH="1">
              <a:off x="3483" y="1752"/>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25" name="AutoShape 29"/>
            <p:cNvCxnSpPr>
              <a:cxnSpLocks noChangeShapeType="1"/>
              <a:stCxn id="720917" idx="4"/>
              <a:endCxn id="720916" idx="1"/>
            </p:cNvCxnSpPr>
            <p:nvPr/>
          </p:nvCxnSpPr>
          <p:spPr bwMode="auto">
            <a:xfrm>
              <a:off x="3432" y="2160"/>
              <a:ext cx="189" cy="35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26" name="AutoShape 30"/>
            <p:cNvCxnSpPr>
              <a:cxnSpLocks noChangeShapeType="1"/>
              <a:stCxn id="720919" idx="4"/>
              <a:endCxn id="720920" idx="1"/>
            </p:cNvCxnSpPr>
            <p:nvPr/>
          </p:nvCxnSpPr>
          <p:spPr bwMode="auto">
            <a:xfrm>
              <a:off x="3912" y="1824"/>
              <a:ext cx="189" cy="69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27" name="AutoShape 31"/>
            <p:cNvCxnSpPr>
              <a:cxnSpLocks noChangeShapeType="1"/>
              <a:stCxn id="720919" idx="4"/>
              <a:endCxn id="720916" idx="7"/>
            </p:cNvCxnSpPr>
            <p:nvPr/>
          </p:nvCxnSpPr>
          <p:spPr bwMode="auto">
            <a:xfrm flipH="1">
              <a:off x="3723" y="1824"/>
              <a:ext cx="189" cy="68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28" name="AutoShape 32"/>
            <p:cNvCxnSpPr>
              <a:cxnSpLocks noChangeShapeType="1"/>
              <a:stCxn id="720917" idx="6"/>
              <a:endCxn id="720918" idx="2"/>
            </p:cNvCxnSpPr>
            <p:nvPr/>
          </p:nvCxnSpPr>
          <p:spPr bwMode="auto">
            <a:xfrm>
              <a:off x="3504" y="2088"/>
              <a:ext cx="816"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29" name="AutoShape 33"/>
            <p:cNvCxnSpPr>
              <a:cxnSpLocks noChangeShapeType="1"/>
              <a:stCxn id="720920" idx="1"/>
              <a:endCxn id="720917" idx="6"/>
            </p:cNvCxnSpPr>
            <p:nvPr/>
          </p:nvCxnSpPr>
          <p:spPr bwMode="auto">
            <a:xfrm flipH="1" flipV="1">
              <a:off x="3504" y="2088"/>
              <a:ext cx="597" cy="4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30" name="AutoShape 34"/>
            <p:cNvCxnSpPr>
              <a:cxnSpLocks noChangeShapeType="1"/>
              <a:stCxn id="720916" idx="7"/>
              <a:endCxn id="720918" idx="2"/>
            </p:cNvCxnSpPr>
            <p:nvPr/>
          </p:nvCxnSpPr>
          <p:spPr bwMode="auto">
            <a:xfrm flipV="1">
              <a:off x="3723" y="2088"/>
              <a:ext cx="597" cy="424"/>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931" name="AutoShape 35"/>
            <p:cNvCxnSpPr>
              <a:cxnSpLocks noChangeShapeType="1"/>
              <a:stCxn id="720918" idx="6"/>
              <a:endCxn id="720918" idx="6"/>
            </p:cNvCxnSpPr>
            <p:nvPr/>
          </p:nvCxnSpPr>
          <p:spPr bwMode="auto">
            <a:xfrm>
              <a:off x="4464" y="2088"/>
              <a:ext cx="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720932" name="Object 36"/>
          <p:cNvGraphicFramePr>
            <a:graphicFrameLocks noChangeAspect="1"/>
          </p:cNvGraphicFramePr>
          <p:nvPr/>
        </p:nvGraphicFramePr>
        <p:xfrm>
          <a:off x="2803525" y="4038600"/>
          <a:ext cx="3321050" cy="1220788"/>
        </p:xfrm>
        <a:graphic>
          <a:graphicData uri="http://schemas.openxmlformats.org/presentationml/2006/ole">
            <mc:AlternateContent xmlns:mc="http://schemas.openxmlformats.org/markup-compatibility/2006">
              <mc:Choice xmlns:v="urn:schemas-microsoft-com:vml" Requires="v">
                <p:oleObj name="Equation" r:id="rId2" imgW="622080" imgH="228600" progId="Equation.DSMT4">
                  <p:embed/>
                </p:oleObj>
              </mc:Choice>
              <mc:Fallback>
                <p:oleObj name="Equation" r:id="rId2" imgW="622080" imgH="228600" progId="Equation.DSMT4">
                  <p:embed/>
                  <p:pic>
                    <p:nvPicPr>
                      <p:cNvPr id="720932" name="Object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525" y="4038600"/>
                        <a:ext cx="3321050" cy="122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933" name="Text Box 37"/>
          <p:cNvSpPr txBox="1">
            <a:spLocks noChangeArrowheads="1"/>
          </p:cNvSpPr>
          <p:nvPr/>
        </p:nvSpPr>
        <p:spPr bwMode="auto">
          <a:xfrm>
            <a:off x="3224213" y="457200"/>
            <a:ext cx="2643187"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Complete Graphs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0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0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1922" name="Group 2"/>
          <p:cNvGrpSpPr>
            <a:grpSpLocks/>
          </p:cNvGrpSpPr>
          <p:nvPr/>
        </p:nvGrpSpPr>
        <p:grpSpPr bwMode="auto">
          <a:xfrm>
            <a:off x="4267200" y="1600200"/>
            <a:ext cx="1752600" cy="1524000"/>
            <a:chOff x="3264" y="1632"/>
            <a:chExt cx="1104" cy="960"/>
          </a:xfrm>
        </p:grpSpPr>
        <p:sp>
          <p:nvSpPr>
            <p:cNvPr id="721923" name="Oval 3"/>
            <p:cNvSpPr>
              <a:spLocks noChangeArrowheads="1"/>
            </p:cNvSpPr>
            <p:nvPr/>
          </p:nvSpPr>
          <p:spPr bwMode="auto">
            <a:xfrm>
              <a:off x="3504" y="2443"/>
              <a:ext cx="144" cy="144"/>
            </a:xfrm>
            <a:prstGeom prst="ellipse">
              <a:avLst/>
            </a:prstGeom>
            <a:solidFill>
              <a:srgbClr val="008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1924" name="Oval 4"/>
            <p:cNvSpPr>
              <a:spLocks noChangeArrowheads="1"/>
            </p:cNvSpPr>
            <p:nvPr/>
          </p:nvSpPr>
          <p:spPr bwMode="auto">
            <a:xfrm>
              <a:off x="3264" y="1968"/>
              <a:ext cx="144" cy="144"/>
            </a:xfrm>
            <a:prstGeom prst="ellipse">
              <a:avLst/>
            </a:prstGeom>
            <a:solidFill>
              <a:srgbClr val="CC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1925" name="Oval 5"/>
            <p:cNvSpPr>
              <a:spLocks noChangeArrowheads="1"/>
            </p:cNvSpPr>
            <p:nvPr/>
          </p:nvSpPr>
          <p:spPr bwMode="auto">
            <a:xfrm>
              <a:off x="4224" y="1968"/>
              <a:ext cx="144" cy="144"/>
            </a:xfrm>
            <a:prstGeom prst="ellipse">
              <a:avLst/>
            </a:prstGeom>
            <a:solidFill>
              <a:srgbClr val="CC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1926" name="Oval 6"/>
            <p:cNvSpPr>
              <a:spLocks noChangeArrowheads="1"/>
            </p:cNvSpPr>
            <p:nvPr/>
          </p:nvSpPr>
          <p:spPr bwMode="auto">
            <a:xfrm>
              <a:off x="3744" y="1632"/>
              <a:ext cx="144" cy="144"/>
            </a:xfrm>
            <a:prstGeom prst="ellipse">
              <a:avLst/>
            </a:prstGeom>
            <a:solidFill>
              <a:srgbClr val="FFFF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1927" name="Oval 7"/>
            <p:cNvSpPr>
              <a:spLocks noChangeArrowheads="1"/>
            </p:cNvSpPr>
            <p:nvPr/>
          </p:nvSpPr>
          <p:spPr bwMode="auto">
            <a:xfrm>
              <a:off x="3984" y="2448"/>
              <a:ext cx="144" cy="144"/>
            </a:xfrm>
            <a:prstGeom prst="ellipse">
              <a:avLst/>
            </a:prstGeom>
            <a:solidFill>
              <a:srgbClr val="FFFF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21928" name="AutoShape 8"/>
            <p:cNvCxnSpPr>
              <a:cxnSpLocks noChangeShapeType="1"/>
              <a:stCxn id="721923" idx="6"/>
              <a:endCxn id="721927" idx="2"/>
            </p:cNvCxnSpPr>
            <p:nvPr/>
          </p:nvCxnSpPr>
          <p:spPr bwMode="auto">
            <a:xfrm>
              <a:off x="3648" y="2515"/>
              <a:ext cx="336" cy="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29" name="AutoShape 9"/>
            <p:cNvCxnSpPr>
              <a:cxnSpLocks noChangeShapeType="1"/>
              <a:stCxn id="721926" idx="6"/>
              <a:endCxn id="721925" idx="1"/>
            </p:cNvCxnSpPr>
            <p:nvPr/>
          </p:nvCxnSpPr>
          <p:spPr bwMode="auto">
            <a:xfrm>
              <a:off x="3888" y="170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30" name="AutoShape 10"/>
            <p:cNvCxnSpPr>
              <a:cxnSpLocks noChangeShapeType="1"/>
              <a:stCxn id="721925" idx="4"/>
              <a:endCxn id="721927" idx="7"/>
            </p:cNvCxnSpPr>
            <p:nvPr/>
          </p:nvCxnSpPr>
          <p:spPr bwMode="auto">
            <a:xfrm flipH="1">
              <a:off x="4107" y="2112"/>
              <a:ext cx="189" cy="35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31" name="AutoShape 11"/>
            <p:cNvCxnSpPr>
              <a:cxnSpLocks noChangeShapeType="1"/>
              <a:stCxn id="721926" idx="2"/>
              <a:endCxn id="721924" idx="7"/>
            </p:cNvCxnSpPr>
            <p:nvPr/>
          </p:nvCxnSpPr>
          <p:spPr bwMode="auto">
            <a:xfrm flipH="1">
              <a:off x="3387" y="170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32" name="AutoShape 12"/>
            <p:cNvCxnSpPr>
              <a:cxnSpLocks noChangeShapeType="1"/>
              <a:stCxn id="721924" idx="4"/>
              <a:endCxn id="721923" idx="1"/>
            </p:cNvCxnSpPr>
            <p:nvPr/>
          </p:nvCxnSpPr>
          <p:spPr bwMode="auto">
            <a:xfrm>
              <a:off x="3336" y="2112"/>
              <a:ext cx="189" cy="35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1933" name="Oval 13"/>
            <p:cNvSpPr>
              <a:spLocks noChangeArrowheads="1"/>
            </p:cNvSpPr>
            <p:nvPr/>
          </p:nvSpPr>
          <p:spPr bwMode="auto">
            <a:xfrm>
              <a:off x="3744" y="206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21934" name="AutoShape 14"/>
            <p:cNvCxnSpPr>
              <a:cxnSpLocks noChangeShapeType="1"/>
              <a:stCxn id="721926" idx="4"/>
              <a:endCxn id="721933" idx="0"/>
            </p:cNvCxnSpPr>
            <p:nvPr/>
          </p:nvCxnSpPr>
          <p:spPr bwMode="auto">
            <a:xfrm>
              <a:off x="3816" y="1776"/>
              <a:ext cx="0" cy="28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35" name="AutoShape 15"/>
            <p:cNvCxnSpPr>
              <a:cxnSpLocks noChangeShapeType="1"/>
              <a:stCxn id="721933" idx="6"/>
              <a:endCxn id="721925" idx="2"/>
            </p:cNvCxnSpPr>
            <p:nvPr/>
          </p:nvCxnSpPr>
          <p:spPr bwMode="auto">
            <a:xfrm flipV="1">
              <a:off x="3888" y="2040"/>
              <a:ext cx="336" cy="96"/>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36" name="AutoShape 16"/>
            <p:cNvCxnSpPr>
              <a:cxnSpLocks noChangeShapeType="1"/>
              <a:stCxn id="721933" idx="5"/>
              <a:endCxn id="721927" idx="1"/>
            </p:cNvCxnSpPr>
            <p:nvPr/>
          </p:nvCxnSpPr>
          <p:spPr bwMode="auto">
            <a:xfrm>
              <a:off x="3867" y="2187"/>
              <a:ext cx="138" cy="28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37" name="AutoShape 17"/>
            <p:cNvCxnSpPr>
              <a:cxnSpLocks noChangeShapeType="1"/>
              <a:stCxn id="721933" idx="3"/>
              <a:endCxn id="721923" idx="7"/>
            </p:cNvCxnSpPr>
            <p:nvPr/>
          </p:nvCxnSpPr>
          <p:spPr bwMode="auto">
            <a:xfrm flipH="1">
              <a:off x="3627" y="2187"/>
              <a:ext cx="138" cy="27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38" name="AutoShape 18"/>
            <p:cNvCxnSpPr>
              <a:cxnSpLocks noChangeShapeType="1"/>
              <a:stCxn id="721933" idx="2"/>
              <a:endCxn id="721924" idx="6"/>
            </p:cNvCxnSpPr>
            <p:nvPr/>
          </p:nvCxnSpPr>
          <p:spPr bwMode="auto">
            <a:xfrm flipH="1" flipV="1">
              <a:off x="3408" y="2040"/>
              <a:ext cx="336" cy="96"/>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721939" name="Object 19"/>
          <p:cNvGraphicFramePr>
            <a:graphicFrameLocks noChangeAspect="1"/>
          </p:cNvGraphicFramePr>
          <p:nvPr/>
        </p:nvGraphicFramePr>
        <p:xfrm>
          <a:off x="4814888" y="4572000"/>
          <a:ext cx="3954462" cy="1130300"/>
        </p:xfrm>
        <a:graphic>
          <a:graphicData uri="http://schemas.openxmlformats.org/presentationml/2006/ole">
            <mc:AlternateContent xmlns:mc="http://schemas.openxmlformats.org/markup-compatibility/2006">
              <mc:Choice xmlns:v="urn:schemas-microsoft-com:vml" Requires="v">
                <p:oleObj name="Equation" r:id="rId2" imgW="799920" imgH="228600" progId="Equation.DSMT4">
                  <p:embed/>
                </p:oleObj>
              </mc:Choice>
              <mc:Fallback>
                <p:oleObj name="Equation" r:id="rId2" imgW="799920" imgH="228600" progId="Equation.DSMT4">
                  <p:embed/>
                  <p:pic>
                    <p:nvPicPr>
                      <p:cNvPr id="721939"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888" y="4572000"/>
                        <a:ext cx="3954462"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940" name="Object 20"/>
          <p:cNvGraphicFramePr>
            <a:graphicFrameLocks noChangeAspect="1"/>
          </p:cNvGraphicFramePr>
          <p:nvPr/>
        </p:nvGraphicFramePr>
        <p:xfrm>
          <a:off x="515938" y="4572000"/>
          <a:ext cx="3890962" cy="1130300"/>
        </p:xfrm>
        <a:graphic>
          <a:graphicData uri="http://schemas.openxmlformats.org/presentationml/2006/ole">
            <mc:AlternateContent xmlns:mc="http://schemas.openxmlformats.org/markup-compatibility/2006">
              <mc:Choice xmlns:v="urn:schemas-microsoft-com:vml" Requires="v">
                <p:oleObj name="Equation" r:id="rId4" imgW="787320" imgH="228600" progId="Equation.DSMT4">
                  <p:embed/>
                </p:oleObj>
              </mc:Choice>
              <mc:Fallback>
                <p:oleObj name="Equation" r:id="rId4" imgW="787320" imgH="228600" progId="Equation.DSMT4">
                  <p:embed/>
                  <p:pic>
                    <p:nvPicPr>
                      <p:cNvPr id="72194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38" y="4572000"/>
                        <a:ext cx="3890962"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1941" name="Group 21"/>
          <p:cNvGrpSpPr>
            <a:grpSpLocks/>
          </p:cNvGrpSpPr>
          <p:nvPr/>
        </p:nvGrpSpPr>
        <p:grpSpPr bwMode="auto">
          <a:xfrm>
            <a:off x="1828800" y="1600200"/>
            <a:ext cx="1752600" cy="1524000"/>
            <a:chOff x="1152" y="1152"/>
            <a:chExt cx="1104" cy="960"/>
          </a:xfrm>
        </p:grpSpPr>
        <p:sp>
          <p:nvSpPr>
            <p:cNvPr id="721942" name="Oval 22"/>
            <p:cNvSpPr>
              <a:spLocks noChangeArrowheads="1"/>
            </p:cNvSpPr>
            <p:nvPr/>
          </p:nvSpPr>
          <p:spPr bwMode="auto">
            <a:xfrm>
              <a:off x="1392" y="1963"/>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1943" name="Oval 23"/>
            <p:cNvSpPr>
              <a:spLocks noChangeArrowheads="1"/>
            </p:cNvSpPr>
            <p:nvPr/>
          </p:nvSpPr>
          <p:spPr bwMode="auto">
            <a:xfrm>
              <a:off x="1152"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1944" name="Oval 24"/>
            <p:cNvSpPr>
              <a:spLocks noChangeArrowheads="1"/>
            </p:cNvSpPr>
            <p:nvPr/>
          </p:nvSpPr>
          <p:spPr bwMode="auto">
            <a:xfrm>
              <a:off x="2112"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1945" name="Oval 25"/>
            <p:cNvSpPr>
              <a:spLocks noChangeArrowheads="1"/>
            </p:cNvSpPr>
            <p:nvPr/>
          </p:nvSpPr>
          <p:spPr bwMode="auto">
            <a:xfrm>
              <a:off x="1632" y="115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21946" name="Oval 26"/>
            <p:cNvSpPr>
              <a:spLocks noChangeArrowheads="1"/>
            </p:cNvSpPr>
            <p:nvPr/>
          </p:nvSpPr>
          <p:spPr bwMode="auto">
            <a:xfrm>
              <a:off x="1872" y="196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21947" name="AutoShape 27"/>
            <p:cNvCxnSpPr>
              <a:cxnSpLocks noChangeShapeType="1"/>
              <a:stCxn id="721942" idx="6"/>
              <a:endCxn id="721946" idx="2"/>
            </p:cNvCxnSpPr>
            <p:nvPr/>
          </p:nvCxnSpPr>
          <p:spPr bwMode="auto">
            <a:xfrm>
              <a:off x="1536" y="2035"/>
              <a:ext cx="336" cy="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48" name="AutoShape 28"/>
            <p:cNvCxnSpPr>
              <a:cxnSpLocks noChangeShapeType="1"/>
              <a:stCxn id="721945" idx="6"/>
              <a:endCxn id="721944" idx="1"/>
            </p:cNvCxnSpPr>
            <p:nvPr/>
          </p:nvCxnSpPr>
          <p:spPr bwMode="auto">
            <a:xfrm>
              <a:off x="1776"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49" name="AutoShape 29"/>
            <p:cNvCxnSpPr>
              <a:cxnSpLocks noChangeShapeType="1"/>
              <a:stCxn id="721944" idx="4"/>
              <a:endCxn id="721946" idx="7"/>
            </p:cNvCxnSpPr>
            <p:nvPr/>
          </p:nvCxnSpPr>
          <p:spPr bwMode="auto">
            <a:xfrm flipH="1">
              <a:off x="1995" y="1632"/>
              <a:ext cx="189" cy="35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50" name="AutoShape 30"/>
            <p:cNvCxnSpPr>
              <a:cxnSpLocks noChangeShapeType="1"/>
              <a:stCxn id="721945" idx="2"/>
              <a:endCxn id="721943" idx="7"/>
            </p:cNvCxnSpPr>
            <p:nvPr/>
          </p:nvCxnSpPr>
          <p:spPr bwMode="auto">
            <a:xfrm flipH="1">
              <a:off x="1275"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51" name="AutoShape 31"/>
            <p:cNvCxnSpPr>
              <a:cxnSpLocks noChangeShapeType="1"/>
              <a:stCxn id="721943" idx="4"/>
              <a:endCxn id="721942" idx="1"/>
            </p:cNvCxnSpPr>
            <p:nvPr/>
          </p:nvCxnSpPr>
          <p:spPr bwMode="auto">
            <a:xfrm>
              <a:off x="1224" y="1632"/>
              <a:ext cx="189" cy="35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1952" name="Oval 32"/>
            <p:cNvSpPr>
              <a:spLocks noChangeArrowheads="1"/>
            </p:cNvSpPr>
            <p:nvPr/>
          </p:nvSpPr>
          <p:spPr bwMode="auto">
            <a:xfrm>
              <a:off x="1632" y="158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21953" name="AutoShape 33"/>
            <p:cNvCxnSpPr>
              <a:cxnSpLocks noChangeShapeType="1"/>
              <a:stCxn id="721945" idx="4"/>
              <a:endCxn id="721952" idx="0"/>
            </p:cNvCxnSpPr>
            <p:nvPr/>
          </p:nvCxnSpPr>
          <p:spPr bwMode="auto">
            <a:xfrm>
              <a:off x="1704" y="1296"/>
              <a:ext cx="0" cy="28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54" name="AutoShape 34"/>
            <p:cNvCxnSpPr>
              <a:cxnSpLocks noChangeShapeType="1"/>
              <a:stCxn id="721952" idx="6"/>
              <a:endCxn id="721944" idx="2"/>
            </p:cNvCxnSpPr>
            <p:nvPr/>
          </p:nvCxnSpPr>
          <p:spPr bwMode="auto">
            <a:xfrm flipV="1">
              <a:off x="1776" y="1560"/>
              <a:ext cx="336" cy="96"/>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55" name="AutoShape 35"/>
            <p:cNvCxnSpPr>
              <a:cxnSpLocks noChangeShapeType="1"/>
              <a:stCxn id="721952" idx="5"/>
              <a:endCxn id="721946" idx="1"/>
            </p:cNvCxnSpPr>
            <p:nvPr/>
          </p:nvCxnSpPr>
          <p:spPr bwMode="auto">
            <a:xfrm>
              <a:off x="1755" y="1707"/>
              <a:ext cx="138" cy="28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56" name="AutoShape 36"/>
            <p:cNvCxnSpPr>
              <a:cxnSpLocks noChangeShapeType="1"/>
              <a:stCxn id="721952" idx="3"/>
              <a:endCxn id="721942" idx="7"/>
            </p:cNvCxnSpPr>
            <p:nvPr/>
          </p:nvCxnSpPr>
          <p:spPr bwMode="auto">
            <a:xfrm flipH="1">
              <a:off x="1515" y="1707"/>
              <a:ext cx="138" cy="27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957" name="AutoShape 37"/>
            <p:cNvCxnSpPr>
              <a:cxnSpLocks noChangeShapeType="1"/>
              <a:stCxn id="721952" idx="2"/>
              <a:endCxn id="721943" idx="6"/>
            </p:cNvCxnSpPr>
            <p:nvPr/>
          </p:nvCxnSpPr>
          <p:spPr bwMode="auto">
            <a:xfrm flipH="1" flipV="1">
              <a:off x="1296" y="1560"/>
              <a:ext cx="336" cy="96"/>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721958" name="Object 38"/>
          <p:cNvGraphicFramePr>
            <a:graphicFrameLocks noChangeAspect="1"/>
          </p:cNvGraphicFramePr>
          <p:nvPr/>
        </p:nvGraphicFramePr>
        <p:xfrm>
          <a:off x="2227263" y="3276600"/>
          <a:ext cx="1066800" cy="1066800"/>
        </p:xfrm>
        <a:graphic>
          <a:graphicData uri="http://schemas.openxmlformats.org/presentationml/2006/ole">
            <mc:AlternateContent xmlns:mc="http://schemas.openxmlformats.org/markup-compatibility/2006">
              <mc:Choice xmlns:v="urn:schemas-microsoft-com:vml" Requires="v">
                <p:oleObj name="Equation" r:id="rId6" imgW="228600" imgH="228600" progId="Equation.DSMT4">
                  <p:embed/>
                </p:oleObj>
              </mc:Choice>
              <mc:Fallback>
                <p:oleObj name="Equation" r:id="rId6" imgW="228600" imgH="228600" progId="Equation.DSMT4">
                  <p:embed/>
                  <p:pic>
                    <p:nvPicPr>
                      <p:cNvPr id="721958"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7263" y="3276600"/>
                        <a:ext cx="10668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959" name="Text Box 39"/>
          <p:cNvSpPr txBox="1">
            <a:spLocks noChangeArrowheads="1"/>
          </p:cNvSpPr>
          <p:nvPr/>
        </p:nvSpPr>
        <p:spPr bwMode="auto">
          <a:xfrm>
            <a:off x="3932238" y="457200"/>
            <a:ext cx="1249362"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Wheels</a:t>
            </a:r>
          </a:p>
        </p:txBody>
      </p: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510E53A-B2B9-41EB-8074-6641D75D3881}"/>
                  </a:ext>
                </a:extLst>
              </p14:cNvPr>
              <p14:cNvContentPartPr/>
              <p14:nvPr/>
            </p14:nvContentPartPr>
            <p14:xfrm>
              <a:off x="7896105" y="971265"/>
              <a:ext cx="360" cy="360"/>
            </p14:xfrm>
          </p:contentPart>
        </mc:Choice>
        <mc:Fallback xmlns="">
          <p:pic>
            <p:nvPicPr>
              <p:cNvPr id="5" name="Ink 4">
                <a:extLst>
                  <a:ext uri="{FF2B5EF4-FFF2-40B4-BE49-F238E27FC236}">
                    <a16:creationId xmlns:a16="http://schemas.microsoft.com/office/drawing/2014/main" id="{4510E53A-B2B9-41EB-8074-6641D75D3881}"/>
                  </a:ext>
                </a:extLst>
              </p:cNvPr>
              <p:cNvPicPr/>
              <p:nvPr/>
            </p:nvPicPr>
            <p:blipFill>
              <a:blip r:embed="rId9"/>
              <a:stretch>
                <a:fillRect/>
              </a:stretch>
            </p:blipFill>
            <p:spPr>
              <a:xfrm>
                <a:off x="7891785" y="96694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85353DF7-70FA-4633-BA69-675BA217C517}"/>
                  </a:ext>
                </a:extLst>
              </p14:cNvPr>
              <p14:cNvContentPartPr/>
              <p14:nvPr/>
            </p14:nvContentPartPr>
            <p14:xfrm>
              <a:off x="7981425" y="1037865"/>
              <a:ext cx="360" cy="360"/>
            </p14:xfrm>
          </p:contentPart>
        </mc:Choice>
        <mc:Fallback xmlns="">
          <p:pic>
            <p:nvPicPr>
              <p:cNvPr id="6" name="Ink 5">
                <a:extLst>
                  <a:ext uri="{FF2B5EF4-FFF2-40B4-BE49-F238E27FC236}">
                    <a16:creationId xmlns:a16="http://schemas.microsoft.com/office/drawing/2014/main" id="{85353DF7-70FA-4633-BA69-675BA217C517}"/>
                  </a:ext>
                </a:extLst>
              </p:cNvPr>
              <p:cNvPicPr/>
              <p:nvPr/>
            </p:nvPicPr>
            <p:blipFill>
              <a:blip r:embed="rId9"/>
              <a:stretch>
                <a:fillRect/>
              </a:stretch>
            </p:blipFill>
            <p:spPr>
              <a:xfrm>
                <a:off x="7977105" y="1033545"/>
                <a:ext cx="9000" cy="9000"/>
              </a:xfrm>
              <a:prstGeom prst="rect">
                <a:avLst/>
              </a:prstGeom>
            </p:spPr>
          </p:pic>
        </mc:Fallback>
      </mc:AlternateContent>
      <p:sp>
        <p:nvSpPr>
          <p:cNvPr id="8" name="Flowchart: Preparation 7">
            <a:extLst>
              <a:ext uri="{FF2B5EF4-FFF2-40B4-BE49-F238E27FC236}">
                <a16:creationId xmlns:a16="http://schemas.microsoft.com/office/drawing/2014/main" id="{53BF88B8-104A-45F0-A24E-9CB8FC0D80F4}"/>
              </a:ext>
            </a:extLst>
          </p:cNvPr>
          <p:cNvSpPr/>
          <p:nvPr/>
        </p:nvSpPr>
        <p:spPr bwMode="auto">
          <a:xfrm>
            <a:off x="7086600" y="1714500"/>
            <a:ext cx="1682750" cy="1401402"/>
          </a:xfrm>
          <a:prstGeom prst="flowChartPreparati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pitchFamily="66" charset="0"/>
              <a:ea typeface="新細明體" pitchFamily="18" charset="-120"/>
            </a:endParaRPr>
          </a:p>
        </p:txBody>
      </p:sp>
      <p:sp>
        <p:nvSpPr>
          <p:cNvPr id="9" name="Flowchart: Connector 8">
            <a:extLst>
              <a:ext uri="{FF2B5EF4-FFF2-40B4-BE49-F238E27FC236}">
                <a16:creationId xmlns:a16="http://schemas.microsoft.com/office/drawing/2014/main" id="{BB8ADAC1-7931-4B5B-90D2-10872EA8EC30}"/>
              </a:ext>
            </a:extLst>
          </p:cNvPr>
          <p:cNvSpPr/>
          <p:nvPr/>
        </p:nvSpPr>
        <p:spPr bwMode="auto">
          <a:xfrm>
            <a:off x="7167563" y="2928938"/>
            <a:ext cx="376237" cy="347662"/>
          </a:xfrm>
          <a:prstGeom prst="flowChartConnector">
            <a:avLst/>
          </a:prstGeom>
          <a:solidFill>
            <a:srgbClr val="00CC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pitchFamily="66" charset="0"/>
              <a:ea typeface="新細明體" pitchFamily="18" charset="-120"/>
            </a:endParaRPr>
          </a:p>
        </p:txBody>
      </p:sp>
      <p:sp>
        <p:nvSpPr>
          <p:cNvPr id="48" name="Flowchart: Connector 47">
            <a:extLst>
              <a:ext uri="{FF2B5EF4-FFF2-40B4-BE49-F238E27FC236}">
                <a16:creationId xmlns:a16="http://schemas.microsoft.com/office/drawing/2014/main" id="{87BA5C1A-5F97-4443-9FC8-E4840755D010}"/>
              </a:ext>
            </a:extLst>
          </p:cNvPr>
          <p:cNvSpPr/>
          <p:nvPr/>
        </p:nvSpPr>
        <p:spPr bwMode="auto">
          <a:xfrm>
            <a:off x="6824662" y="2286000"/>
            <a:ext cx="376237" cy="347662"/>
          </a:xfrm>
          <a:prstGeom prst="flowChartConnector">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pitchFamily="66" charset="0"/>
              <a:ea typeface="新細明體" pitchFamily="18" charset="-120"/>
            </a:endParaRPr>
          </a:p>
        </p:txBody>
      </p:sp>
      <p:sp>
        <p:nvSpPr>
          <p:cNvPr id="49" name="Flowchart: Connector 48">
            <a:extLst>
              <a:ext uri="{FF2B5EF4-FFF2-40B4-BE49-F238E27FC236}">
                <a16:creationId xmlns:a16="http://schemas.microsoft.com/office/drawing/2014/main" id="{965CC05A-6AEC-4130-BBA8-DE46FEFA9850}"/>
              </a:ext>
            </a:extLst>
          </p:cNvPr>
          <p:cNvSpPr/>
          <p:nvPr/>
        </p:nvSpPr>
        <p:spPr bwMode="auto">
          <a:xfrm>
            <a:off x="7205663" y="1553802"/>
            <a:ext cx="376237" cy="347662"/>
          </a:xfrm>
          <a:prstGeom prst="flowChartConnector">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dirty="0"/>
          </a:p>
        </p:txBody>
      </p:sp>
      <p:sp>
        <p:nvSpPr>
          <p:cNvPr id="50" name="Flowchart: Connector 49">
            <a:extLst>
              <a:ext uri="{FF2B5EF4-FFF2-40B4-BE49-F238E27FC236}">
                <a16:creationId xmlns:a16="http://schemas.microsoft.com/office/drawing/2014/main" id="{0FF8C205-F3F1-4E2D-8F84-3DAC1E1B9DAF}"/>
              </a:ext>
            </a:extLst>
          </p:cNvPr>
          <p:cNvSpPr/>
          <p:nvPr/>
        </p:nvSpPr>
        <p:spPr bwMode="auto">
          <a:xfrm>
            <a:off x="8270082" y="1507370"/>
            <a:ext cx="376237" cy="347662"/>
          </a:xfrm>
          <a:prstGeom prst="flowChartConnector">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pitchFamily="66" charset="0"/>
              <a:ea typeface="新細明體" pitchFamily="18" charset="-120"/>
            </a:endParaRPr>
          </a:p>
        </p:txBody>
      </p:sp>
      <p:sp>
        <p:nvSpPr>
          <p:cNvPr id="51" name="Flowchart: Connector 50">
            <a:extLst>
              <a:ext uri="{FF2B5EF4-FFF2-40B4-BE49-F238E27FC236}">
                <a16:creationId xmlns:a16="http://schemas.microsoft.com/office/drawing/2014/main" id="{227C8211-C078-432E-841E-58C8DA2BF055}"/>
              </a:ext>
            </a:extLst>
          </p:cNvPr>
          <p:cNvSpPr/>
          <p:nvPr/>
        </p:nvSpPr>
        <p:spPr bwMode="auto">
          <a:xfrm>
            <a:off x="8520111" y="2226469"/>
            <a:ext cx="376237" cy="347662"/>
          </a:xfrm>
          <a:prstGeom prst="flowChartConnector">
            <a:avLst/>
          </a:prstGeom>
          <a:solidFill>
            <a:srgbClr val="00CC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pitchFamily="66" charset="0"/>
              <a:ea typeface="新細明體" pitchFamily="18" charset="-120"/>
            </a:endParaRPr>
          </a:p>
        </p:txBody>
      </p:sp>
      <p:sp>
        <p:nvSpPr>
          <p:cNvPr id="52" name="Flowchart: Connector 51">
            <a:extLst>
              <a:ext uri="{FF2B5EF4-FFF2-40B4-BE49-F238E27FC236}">
                <a16:creationId xmlns:a16="http://schemas.microsoft.com/office/drawing/2014/main" id="{B1CEF051-50C7-4B88-9C25-BD57DB0E3057}"/>
              </a:ext>
            </a:extLst>
          </p:cNvPr>
          <p:cNvSpPr/>
          <p:nvPr/>
        </p:nvSpPr>
        <p:spPr bwMode="auto">
          <a:xfrm>
            <a:off x="8139907" y="2887663"/>
            <a:ext cx="376237" cy="347662"/>
          </a:xfrm>
          <a:prstGeom prst="flowChartConnector">
            <a:avLst/>
          </a:prstGeom>
          <a:solidFill>
            <a:srgbClr val="FF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pitchFamily="66" charset="0"/>
              <a:ea typeface="新細明體" pitchFamily="18" charset="-120"/>
            </a:endParaRPr>
          </a:p>
        </p:txBody>
      </p:sp>
      <p:sp>
        <p:nvSpPr>
          <p:cNvPr id="53" name="Flowchart: Connector 52">
            <a:extLst>
              <a:ext uri="{FF2B5EF4-FFF2-40B4-BE49-F238E27FC236}">
                <a16:creationId xmlns:a16="http://schemas.microsoft.com/office/drawing/2014/main" id="{4EC71BBC-B46C-4917-8A02-649192AABC18}"/>
              </a:ext>
            </a:extLst>
          </p:cNvPr>
          <p:cNvSpPr/>
          <p:nvPr/>
        </p:nvSpPr>
        <p:spPr bwMode="auto">
          <a:xfrm>
            <a:off x="7677943" y="2226469"/>
            <a:ext cx="376237" cy="347662"/>
          </a:xfrm>
          <a:prstGeom prst="flowChartConnector">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pitchFamily="66" charset="0"/>
              <a:ea typeface="新細明體" pitchFamily="18" charset="-120"/>
            </a:endParaRPr>
          </a:p>
        </p:txBody>
      </p:sp>
      <p:cxnSp>
        <p:nvCxnSpPr>
          <p:cNvPr id="11" name="Straight Connector 10">
            <a:extLst>
              <a:ext uri="{FF2B5EF4-FFF2-40B4-BE49-F238E27FC236}">
                <a16:creationId xmlns:a16="http://schemas.microsoft.com/office/drawing/2014/main" id="{D4543A00-CF1F-4DE0-B1C4-EFC00322F278}"/>
              </a:ext>
            </a:extLst>
          </p:cNvPr>
          <p:cNvCxnSpPr>
            <a:stCxn id="49" idx="5"/>
            <a:endCxn id="53" idx="1"/>
          </p:cNvCxnSpPr>
          <p:nvPr/>
        </p:nvCxnSpPr>
        <p:spPr bwMode="auto">
          <a:xfrm>
            <a:off x="7526801" y="1850550"/>
            <a:ext cx="339261" cy="37591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589991E3-FCD8-46F6-B0C3-6737BFF6E2B7}"/>
              </a:ext>
            </a:extLst>
          </p:cNvPr>
          <p:cNvCxnSpPr>
            <a:endCxn id="53" idx="7"/>
          </p:cNvCxnSpPr>
          <p:nvPr/>
        </p:nvCxnSpPr>
        <p:spPr bwMode="auto">
          <a:xfrm flipH="1">
            <a:off x="7999081" y="1697850"/>
            <a:ext cx="374850" cy="579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2EA6A657-42BD-4DAF-856D-46FAE571B654}"/>
              </a:ext>
            </a:extLst>
          </p:cNvPr>
          <p:cNvCxnSpPr/>
          <p:nvPr/>
        </p:nvCxnSpPr>
        <p:spPr bwMode="auto">
          <a:xfrm flipH="1">
            <a:off x="7959062" y="2442868"/>
            <a:ext cx="57612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12390FD1-DB55-444A-B268-727557DB47EF}"/>
              </a:ext>
            </a:extLst>
          </p:cNvPr>
          <p:cNvCxnSpPr>
            <a:stCxn id="53" idx="5"/>
          </p:cNvCxnSpPr>
          <p:nvPr/>
        </p:nvCxnSpPr>
        <p:spPr bwMode="auto">
          <a:xfrm>
            <a:off x="7999081" y="2523217"/>
            <a:ext cx="271001" cy="4866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42B7AE8A-012B-487B-BF32-3C210B1B7DDA}"/>
              </a:ext>
            </a:extLst>
          </p:cNvPr>
          <p:cNvCxnSpPr>
            <a:stCxn id="53" idx="3"/>
          </p:cNvCxnSpPr>
          <p:nvPr/>
        </p:nvCxnSpPr>
        <p:spPr bwMode="auto">
          <a:xfrm flipH="1">
            <a:off x="7373376" y="2523217"/>
            <a:ext cx="359666" cy="5795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a:extLst>
              <a:ext uri="{FF2B5EF4-FFF2-40B4-BE49-F238E27FC236}">
                <a16:creationId xmlns:a16="http://schemas.microsoft.com/office/drawing/2014/main" id="{0E60A4F5-5E1E-4847-BF38-D8D37B0EE285}"/>
              </a:ext>
            </a:extLst>
          </p:cNvPr>
          <p:cNvCxnSpPr>
            <a:stCxn id="53" idx="2"/>
          </p:cNvCxnSpPr>
          <p:nvPr/>
        </p:nvCxnSpPr>
        <p:spPr bwMode="auto">
          <a:xfrm flipH="1">
            <a:off x="7048616" y="2400300"/>
            <a:ext cx="629327" cy="595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1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19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1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Text Box 3"/>
          <p:cNvSpPr txBox="1">
            <a:spLocks noChangeArrowheads="1"/>
          </p:cNvSpPr>
          <p:nvPr/>
        </p:nvSpPr>
        <p:spPr bwMode="auto">
          <a:xfrm>
            <a:off x="4075113" y="457200"/>
            <a:ext cx="1030287"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Trees</a:t>
            </a:r>
          </a:p>
        </p:txBody>
      </p:sp>
      <p:sp>
        <p:nvSpPr>
          <p:cNvPr id="696375" name="Rectangle 55"/>
          <p:cNvSpPr>
            <a:spLocks noChangeArrowheads="1"/>
          </p:cNvSpPr>
          <p:nvPr/>
        </p:nvSpPr>
        <p:spPr bwMode="auto">
          <a:xfrm>
            <a:off x="2811463" y="3697288"/>
            <a:ext cx="3429000" cy="20574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fontAlgn="base">
              <a:spcBef>
                <a:spcPct val="20000"/>
              </a:spcBef>
              <a:spcAft>
                <a:spcPct val="0"/>
              </a:spcAft>
              <a:buChar char="»"/>
              <a:defRPr kumimoji="1" sz="2000">
                <a:solidFill>
                  <a:schemeClr val="tx1"/>
                </a:solidFill>
                <a:latin typeface="Arial" charset="0"/>
                <a:ea typeface="新細明體" pitchFamily="18" charset="-120"/>
              </a:defRPr>
            </a:lvl6pPr>
            <a:lvl7pPr marL="2971800" indent="-228600" fontAlgn="base">
              <a:spcBef>
                <a:spcPct val="20000"/>
              </a:spcBef>
              <a:spcAft>
                <a:spcPct val="0"/>
              </a:spcAft>
              <a:buChar char="»"/>
              <a:defRPr kumimoji="1" sz="2000">
                <a:solidFill>
                  <a:schemeClr val="tx1"/>
                </a:solidFill>
                <a:latin typeface="Arial" charset="0"/>
                <a:ea typeface="新細明體" pitchFamily="18" charset="-120"/>
              </a:defRPr>
            </a:lvl7pPr>
            <a:lvl8pPr marL="3429000" indent="-228600" fontAlgn="base">
              <a:spcBef>
                <a:spcPct val="20000"/>
              </a:spcBef>
              <a:spcAft>
                <a:spcPct val="0"/>
              </a:spcAft>
              <a:buChar char="»"/>
              <a:defRPr kumimoji="1" sz="2000">
                <a:solidFill>
                  <a:schemeClr val="tx1"/>
                </a:solidFill>
                <a:latin typeface="Arial" charset="0"/>
                <a:ea typeface="新細明體" pitchFamily="18" charset="-120"/>
              </a:defRPr>
            </a:lvl8pPr>
            <a:lvl9pPr marL="3886200" indent="-228600" fontAlgn="base">
              <a:spcBef>
                <a:spcPct val="20000"/>
              </a:spcBef>
              <a:spcAft>
                <a:spcPct val="0"/>
              </a:spcAft>
              <a:buChar char="»"/>
              <a:defRPr kumimoji="1" sz="2000">
                <a:solidFill>
                  <a:schemeClr val="tx1"/>
                </a:solidFill>
                <a:latin typeface="Arial" charset="0"/>
                <a:ea typeface="新細明體" pitchFamily="18" charset="-12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Pick any vertex as “root.”</a:t>
            </a:r>
          </a:p>
          <a:p>
            <a:pPr marL="342900" marR="0" lvl="0" indent="-342900" algn="l" defTabSz="914400" rtl="0" eaLnBrk="1" fontAlgn="base" latinLnBrk="0" hangingPunct="1">
              <a:lnSpc>
                <a:spcPct val="150000"/>
              </a:lnSpc>
              <a:spcBef>
                <a:spcPct val="2000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if (unique) path from root is</a:t>
            </a:r>
          </a:p>
          <a:p>
            <a:pPr marL="342900" marR="0" lvl="0" indent="-342900" algn="l" defTabSz="914400" rtl="0" eaLnBrk="1" fontAlgn="base" latinLnBrk="0" hangingPunct="1">
              <a:lnSpc>
                <a:spcPct val="150000"/>
              </a:lnSpc>
              <a:spcBef>
                <a:spcPct val="2000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even length:        </a:t>
            </a:r>
          </a:p>
          <a:p>
            <a:pPr marL="342900" marR="0" lvl="0" indent="-342900" algn="l" defTabSz="914400" rtl="0" eaLnBrk="1" fontAlgn="base" latinLnBrk="0" hangingPunct="1">
              <a:lnSpc>
                <a:spcPct val="150000"/>
              </a:lnSpc>
              <a:spcBef>
                <a:spcPct val="2000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odd length:</a:t>
            </a:r>
          </a:p>
        </p:txBody>
      </p:sp>
      <p:grpSp>
        <p:nvGrpSpPr>
          <p:cNvPr id="696376" name="Group 56"/>
          <p:cNvGrpSpPr>
            <a:grpSpLocks/>
          </p:cNvGrpSpPr>
          <p:nvPr/>
        </p:nvGrpSpPr>
        <p:grpSpPr bwMode="auto">
          <a:xfrm>
            <a:off x="4724400" y="1371600"/>
            <a:ext cx="1922463" cy="647700"/>
            <a:chOff x="2976" y="720"/>
            <a:chExt cx="1211" cy="408"/>
          </a:xfrm>
        </p:grpSpPr>
        <p:sp>
          <p:nvSpPr>
            <p:cNvPr id="696377" name="Text Box 57"/>
            <p:cNvSpPr txBox="1">
              <a:spLocks noChangeArrowheads="1"/>
            </p:cNvSpPr>
            <p:nvPr/>
          </p:nvSpPr>
          <p:spPr bwMode="auto">
            <a:xfrm>
              <a:off x="3782" y="794"/>
              <a:ext cx="405"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root</a:t>
              </a:r>
            </a:p>
          </p:txBody>
        </p:sp>
        <p:sp>
          <p:nvSpPr>
            <p:cNvPr id="696378" name="Freeform 58"/>
            <p:cNvSpPr>
              <a:spLocks/>
            </p:cNvSpPr>
            <p:nvPr/>
          </p:nvSpPr>
          <p:spPr bwMode="auto">
            <a:xfrm>
              <a:off x="2976" y="720"/>
              <a:ext cx="816" cy="408"/>
            </a:xfrm>
            <a:custGeom>
              <a:avLst/>
              <a:gdLst>
                <a:gd name="T0" fmla="*/ 0 w 816"/>
                <a:gd name="T1" fmla="*/ 144 h 408"/>
                <a:gd name="T2" fmla="*/ 240 w 816"/>
                <a:gd name="T3" fmla="*/ 0 h 408"/>
                <a:gd name="T4" fmla="*/ 432 w 816"/>
                <a:gd name="T5" fmla="*/ 144 h 408"/>
                <a:gd name="T6" fmla="*/ 672 w 816"/>
                <a:gd name="T7" fmla="*/ 384 h 408"/>
                <a:gd name="T8" fmla="*/ 816 w 816"/>
                <a:gd name="T9" fmla="*/ 288 h 408"/>
              </a:gdLst>
              <a:ahLst/>
              <a:cxnLst>
                <a:cxn ang="0">
                  <a:pos x="T0" y="T1"/>
                </a:cxn>
                <a:cxn ang="0">
                  <a:pos x="T2" y="T3"/>
                </a:cxn>
                <a:cxn ang="0">
                  <a:pos x="T4" y="T5"/>
                </a:cxn>
                <a:cxn ang="0">
                  <a:pos x="T6" y="T7"/>
                </a:cxn>
                <a:cxn ang="0">
                  <a:pos x="T8" y="T9"/>
                </a:cxn>
              </a:cxnLst>
              <a:rect l="0" t="0" r="r" b="b"/>
              <a:pathLst>
                <a:path w="816" h="408">
                  <a:moveTo>
                    <a:pt x="0" y="144"/>
                  </a:moveTo>
                  <a:cubicBezTo>
                    <a:pt x="84" y="72"/>
                    <a:pt x="168" y="0"/>
                    <a:pt x="240" y="0"/>
                  </a:cubicBezTo>
                  <a:cubicBezTo>
                    <a:pt x="312" y="0"/>
                    <a:pt x="360" y="80"/>
                    <a:pt x="432" y="144"/>
                  </a:cubicBezTo>
                  <a:cubicBezTo>
                    <a:pt x="504" y="208"/>
                    <a:pt x="608" y="360"/>
                    <a:pt x="672" y="384"/>
                  </a:cubicBezTo>
                  <a:cubicBezTo>
                    <a:pt x="736" y="408"/>
                    <a:pt x="776" y="348"/>
                    <a:pt x="816" y="288"/>
                  </a:cubicBezTo>
                </a:path>
              </a:pathLst>
            </a:custGeom>
            <a:noFill/>
            <a:ln w="38100" cap="flat" cmpd="sng">
              <a:solidFill>
                <a:srgbClr val="000000"/>
              </a:solidFill>
              <a:prstDash val="sysDot"/>
              <a:round/>
              <a:headEnd type="stealth" w="lg" len="lg"/>
              <a:tailEnd type="none" w="lg" len="lg"/>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grpSp>
        <p:nvGrpSpPr>
          <p:cNvPr id="696379" name="Group 59"/>
          <p:cNvGrpSpPr>
            <a:grpSpLocks/>
          </p:cNvGrpSpPr>
          <p:nvPr/>
        </p:nvGrpSpPr>
        <p:grpSpPr bwMode="auto">
          <a:xfrm>
            <a:off x="3581400" y="1524000"/>
            <a:ext cx="2286000" cy="1828800"/>
            <a:chOff x="2256" y="816"/>
            <a:chExt cx="1440" cy="1152"/>
          </a:xfrm>
        </p:grpSpPr>
        <p:grpSp>
          <p:nvGrpSpPr>
            <p:cNvPr id="696380" name="Group 60"/>
            <p:cNvGrpSpPr>
              <a:grpSpLocks/>
            </p:cNvGrpSpPr>
            <p:nvPr/>
          </p:nvGrpSpPr>
          <p:grpSpPr bwMode="auto">
            <a:xfrm>
              <a:off x="2256" y="816"/>
              <a:ext cx="1152" cy="912"/>
              <a:chOff x="2256" y="816"/>
              <a:chExt cx="1152" cy="912"/>
            </a:xfrm>
          </p:grpSpPr>
          <p:sp>
            <p:nvSpPr>
              <p:cNvPr id="696381" name="Oval 61"/>
              <p:cNvSpPr>
                <a:spLocks noChangeArrowheads="1"/>
              </p:cNvSpPr>
              <p:nvPr/>
            </p:nvSpPr>
            <p:spPr bwMode="auto">
              <a:xfrm>
                <a:off x="2736" y="816"/>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382" name="Oval 62"/>
              <p:cNvSpPr>
                <a:spLocks noChangeArrowheads="1"/>
              </p:cNvSpPr>
              <p:nvPr/>
            </p:nvSpPr>
            <p:spPr bwMode="auto">
              <a:xfrm>
                <a:off x="2736"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383" name="Oval 63"/>
              <p:cNvSpPr>
                <a:spLocks noChangeArrowheads="1"/>
              </p:cNvSpPr>
              <p:nvPr/>
            </p:nvSpPr>
            <p:spPr bwMode="auto">
              <a:xfrm>
                <a:off x="3120"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384" name="Oval 64"/>
              <p:cNvSpPr>
                <a:spLocks noChangeArrowheads="1"/>
              </p:cNvSpPr>
              <p:nvPr/>
            </p:nvSpPr>
            <p:spPr bwMode="auto">
              <a:xfrm>
                <a:off x="2400"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385" name="Oval 65"/>
              <p:cNvSpPr>
                <a:spLocks noChangeArrowheads="1"/>
              </p:cNvSpPr>
              <p:nvPr/>
            </p:nvSpPr>
            <p:spPr bwMode="auto">
              <a:xfrm>
                <a:off x="2256"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386" name="Oval 66"/>
              <p:cNvSpPr>
                <a:spLocks noChangeArrowheads="1"/>
              </p:cNvSpPr>
              <p:nvPr/>
            </p:nvSpPr>
            <p:spPr bwMode="auto">
              <a:xfrm>
                <a:off x="2592"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387" name="Oval 67"/>
              <p:cNvSpPr>
                <a:spLocks noChangeArrowheads="1"/>
              </p:cNvSpPr>
              <p:nvPr/>
            </p:nvSpPr>
            <p:spPr bwMode="auto">
              <a:xfrm>
                <a:off x="2880"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388" name="Oval 68"/>
              <p:cNvSpPr>
                <a:spLocks noChangeArrowheads="1"/>
              </p:cNvSpPr>
              <p:nvPr/>
            </p:nvSpPr>
            <p:spPr bwMode="auto">
              <a:xfrm>
                <a:off x="3264"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96389" name="AutoShape 69"/>
              <p:cNvCxnSpPr>
                <a:cxnSpLocks noChangeShapeType="1"/>
                <a:stCxn id="696381" idx="4"/>
                <a:endCxn id="696382" idx="0"/>
              </p:cNvCxnSpPr>
              <p:nvPr/>
            </p:nvCxnSpPr>
            <p:spPr bwMode="auto">
              <a:xfrm>
                <a:off x="2808" y="960"/>
                <a:ext cx="0" cy="192"/>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90" name="AutoShape 70"/>
              <p:cNvCxnSpPr>
                <a:cxnSpLocks noChangeShapeType="1"/>
                <a:stCxn id="696381" idx="3"/>
                <a:endCxn id="696384" idx="0"/>
              </p:cNvCxnSpPr>
              <p:nvPr/>
            </p:nvCxnSpPr>
            <p:spPr bwMode="auto">
              <a:xfrm flipH="1">
                <a:off x="2472" y="939"/>
                <a:ext cx="285" cy="213"/>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91" name="AutoShape 71"/>
              <p:cNvCxnSpPr>
                <a:cxnSpLocks noChangeShapeType="1"/>
                <a:stCxn id="696381" idx="5"/>
                <a:endCxn id="696383" idx="0"/>
              </p:cNvCxnSpPr>
              <p:nvPr/>
            </p:nvCxnSpPr>
            <p:spPr bwMode="auto">
              <a:xfrm>
                <a:off x="2859" y="939"/>
                <a:ext cx="333" cy="213"/>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92" name="AutoShape 72"/>
              <p:cNvCxnSpPr>
                <a:cxnSpLocks noChangeShapeType="1"/>
                <a:stCxn id="696382" idx="4"/>
                <a:endCxn id="696386" idx="0"/>
              </p:cNvCxnSpPr>
              <p:nvPr/>
            </p:nvCxnSpPr>
            <p:spPr bwMode="auto">
              <a:xfrm flipH="1">
                <a:off x="2664" y="1296"/>
                <a:ext cx="144" cy="28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93" name="AutoShape 73"/>
              <p:cNvCxnSpPr>
                <a:cxnSpLocks noChangeShapeType="1"/>
                <a:stCxn id="696382" idx="4"/>
                <a:endCxn id="696387" idx="0"/>
              </p:cNvCxnSpPr>
              <p:nvPr/>
            </p:nvCxnSpPr>
            <p:spPr bwMode="auto">
              <a:xfrm>
                <a:off x="2808" y="1296"/>
                <a:ext cx="144" cy="28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94" name="AutoShape 74"/>
              <p:cNvCxnSpPr>
                <a:cxnSpLocks noChangeShapeType="1"/>
                <a:stCxn id="696384" idx="3"/>
                <a:endCxn id="696385" idx="0"/>
              </p:cNvCxnSpPr>
              <p:nvPr/>
            </p:nvCxnSpPr>
            <p:spPr bwMode="auto">
              <a:xfrm flipH="1">
                <a:off x="2328" y="1275"/>
                <a:ext cx="93" cy="309"/>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395" name="AutoShape 75"/>
              <p:cNvCxnSpPr>
                <a:cxnSpLocks noChangeShapeType="1"/>
                <a:stCxn id="696383" idx="5"/>
                <a:endCxn id="696388" idx="0"/>
              </p:cNvCxnSpPr>
              <p:nvPr/>
            </p:nvCxnSpPr>
            <p:spPr bwMode="auto">
              <a:xfrm>
                <a:off x="3243" y="1275"/>
                <a:ext cx="93" cy="309"/>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6396" name="Oval 76"/>
            <p:cNvSpPr>
              <a:spLocks noChangeArrowheads="1"/>
            </p:cNvSpPr>
            <p:nvPr/>
          </p:nvSpPr>
          <p:spPr bwMode="auto">
            <a:xfrm>
              <a:off x="2736" y="816"/>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397" name="Oval 77"/>
            <p:cNvSpPr>
              <a:spLocks noChangeArrowheads="1"/>
            </p:cNvSpPr>
            <p:nvPr/>
          </p:nvSpPr>
          <p:spPr bwMode="auto">
            <a:xfrm>
              <a:off x="2736"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398" name="Oval 78"/>
            <p:cNvSpPr>
              <a:spLocks noChangeArrowheads="1"/>
            </p:cNvSpPr>
            <p:nvPr/>
          </p:nvSpPr>
          <p:spPr bwMode="auto">
            <a:xfrm>
              <a:off x="3120"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399" name="Oval 79"/>
            <p:cNvSpPr>
              <a:spLocks noChangeArrowheads="1"/>
            </p:cNvSpPr>
            <p:nvPr/>
          </p:nvSpPr>
          <p:spPr bwMode="auto">
            <a:xfrm>
              <a:off x="2400"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00" name="Oval 80"/>
            <p:cNvSpPr>
              <a:spLocks noChangeArrowheads="1"/>
            </p:cNvSpPr>
            <p:nvPr/>
          </p:nvSpPr>
          <p:spPr bwMode="auto">
            <a:xfrm>
              <a:off x="2256"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01" name="Oval 81"/>
            <p:cNvSpPr>
              <a:spLocks noChangeArrowheads="1"/>
            </p:cNvSpPr>
            <p:nvPr/>
          </p:nvSpPr>
          <p:spPr bwMode="auto">
            <a:xfrm>
              <a:off x="2592"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02" name="Oval 82"/>
            <p:cNvSpPr>
              <a:spLocks noChangeArrowheads="1"/>
            </p:cNvSpPr>
            <p:nvPr/>
          </p:nvSpPr>
          <p:spPr bwMode="auto">
            <a:xfrm>
              <a:off x="2880"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03" name="Oval 83"/>
            <p:cNvSpPr>
              <a:spLocks noChangeArrowheads="1"/>
            </p:cNvSpPr>
            <p:nvPr/>
          </p:nvSpPr>
          <p:spPr bwMode="auto">
            <a:xfrm>
              <a:off x="3264"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96404" name="AutoShape 84"/>
            <p:cNvCxnSpPr>
              <a:cxnSpLocks noChangeShapeType="1"/>
              <a:stCxn id="696396" idx="4"/>
              <a:endCxn id="696397" idx="0"/>
            </p:cNvCxnSpPr>
            <p:nvPr/>
          </p:nvCxnSpPr>
          <p:spPr bwMode="auto">
            <a:xfrm>
              <a:off x="2808" y="968"/>
              <a:ext cx="0" cy="17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05" name="AutoShape 85"/>
            <p:cNvCxnSpPr>
              <a:cxnSpLocks noChangeShapeType="1"/>
              <a:stCxn id="696396" idx="3"/>
              <a:endCxn id="696399" idx="0"/>
            </p:cNvCxnSpPr>
            <p:nvPr/>
          </p:nvCxnSpPr>
          <p:spPr bwMode="auto">
            <a:xfrm flipH="1">
              <a:off x="2472" y="947"/>
              <a:ext cx="285" cy="197"/>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06" name="AutoShape 86"/>
            <p:cNvCxnSpPr>
              <a:cxnSpLocks noChangeShapeType="1"/>
              <a:stCxn id="696396" idx="5"/>
              <a:endCxn id="696398" idx="0"/>
            </p:cNvCxnSpPr>
            <p:nvPr/>
          </p:nvCxnSpPr>
          <p:spPr bwMode="auto">
            <a:xfrm>
              <a:off x="2859" y="947"/>
              <a:ext cx="333" cy="197"/>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07" name="AutoShape 87"/>
            <p:cNvCxnSpPr>
              <a:cxnSpLocks noChangeShapeType="1"/>
              <a:stCxn id="696397" idx="4"/>
              <a:endCxn id="696401" idx="0"/>
            </p:cNvCxnSpPr>
            <p:nvPr/>
          </p:nvCxnSpPr>
          <p:spPr bwMode="auto">
            <a:xfrm flipH="1">
              <a:off x="2664" y="1304"/>
              <a:ext cx="144" cy="272"/>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08" name="AutoShape 88"/>
            <p:cNvCxnSpPr>
              <a:cxnSpLocks noChangeShapeType="1"/>
              <a:stCxn id="696397" idx="4"/>
              <a:endCxn id="696402" idx="0"/>
            </p:cNvCxnSpPr>
            <p:nvPr/>
          </p:nvCxnSpPr>
          <p:spPr bwMode="auto">
            <a:xfrm>
              <a:off x="2808" y="1304"/>
              <a:ext cx="144" cy="272"/>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09" name="AutoShape 89"/>
            <p:cNvCxnSpPr>
              <a:cxnSpLocks noChangeShapeType="1"/>
              <a:stCxn id="696399" idx="3"/>
              <a:endCxn id="696400" idx="0"/>
            </p:cNvCxnSpPr>
            <p:nvPr/>
          </p:nvCxnSpPr>
          <p:spPr bwMode="auto">
            <a:xfrm flipH="1">
              <a:off x="2328" y="1283"/>
              <a:ext cx="93" cy="293"/>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10" name="AutoShape 90"/>
            <p:cNvCxnSpPr>
              <a:cxnSpLocks noChangeShapeType="1"/>
              <a:stCxn id="696398" idx="5"/>
              <a:endCxn id="696403" idx="0"/>
            </p:cNvCxnSpPr>
            <p:nvPr/>
          </p:nvCxnSpPr>
          <p:spPr bwMode="auto">
            <a:xfrm>
              <a:off x="3243" y="1283"/>
              <a:ext cx="93" cy="293"/>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6411" name="Oval 91"/>
            <p:cNvSpPr>
              <a:spLocks noChangeArrowheads="1"/>
            </p:cNvSpPr>
            <p:nvPr/>
          </p:nvSpPr>
          <p:spPr bwMode="auto">
            <a:xfrm>
              <a:off x="3552" y="182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96412" name="AutoShape 92"/>
            <p:cNvCxnSpPr>
              <a:cxnSpLocks noChangeShapeType="1"/>
              <a:stCxn id="696403" idx="5"/>
              <a:endCxn id="696411" idx="1"/>
            </p:cNvCxnSpPr>
            <p:nvPr/>
          </p:nvCxnSpPr>
          <p:spPr bwMode="auto">
            <a:xfrm>
              <a:off x="3387" y="1715"/>
              <a:ext cx="186" cy="122"/>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6413" name="Oval 93"/>
          <p:cNvSpPr>
            <a:spLocks noChangeArrowheads="1"/>
          </p:cNvSpPr>
          <p:nvPr/>
        </p:nvSpPr>
        <p:spPr bwMode="auto">
          <a:xfrm>
            <a:off x="4343400" y="1524000"/>
            <a:ext cx="228600" cy="228600"/>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14" name="Oval 94"/>
          <p:cNvSpPr>
            <a:spLocks noChangeArrowheads="1"/>
          </p:cNvSpPr>
          <p:nvPr/>
        </p:nvSpPr>
        <p:spPr bwMode="auto">
          <a:xfrm>
            <a:off x="4335463" y="4611688"/>
            <a:ext cx="304800" cy="304800"/>
          </a:xfrm>
          <a:prstGeom prst="ellipse">
            <a:avLst/>
          </a:prstGeom>
          <a:solidFill>
            <a:srgbClr val="A50021"/>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15" name="Oval 95"/>
          <p:cNvSpPr>
            <a:spLocks noChangeArrowheads="1"/>
          </p:cNvSpPr>
          <p:nvPr/>
        </p:nvSpPr>
        <p:spPr bwMode="auto">
          <a:xfrm>
            <a:off x="4335463" y="5119688"/>
            <a:ext cx="304800" cy="330200"/>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nvGrpSpPr>
          <p:cNvPr id="696416" name="Group 96"/>
          <p:cNvGrpSpPr>
            <a:grpSpLocks/>
          </p:cNvGrpSpPr>
          <p:nvPr/>
        </p:nvGrpSpPr>
        <p:grpSpPr bwMode="auto">
          <a:xfrm>
            <a:off x="3810000" y="2057400"/>
            <a:ext cx="1371600" cy="228600"/>
            <a:chOff x="2400" y="1152"/>
            <a:chExt cx="864" cy="144"/>
          </a:xfrm>
        </p:grpSpPr>
        <p:sp>
          <p:nvSpPr>
            <p:cNvPr id="696417" name="Oval 97"/>
            <p:cNvSpPr>
              <a:spLocks noChangeArrowheads="1"/>
            </p:cNvSpPr>
            <p:nvPr/>
          </p:nvSpPr>
          <p:spPr bwMode="auto">
            <a:xfrm>
              <a:off x="2736" y="1152"/>
              <a:ext cx="144" cy="144"/>
            </a:xfrm>
            <a:prstGeom prst="ellipse">
              <a:avLst/>
            </a:prstGeom>
            <a:solidFill>
              <a:srgbClr val="008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18" name="Oval 98"/>
            <p:cNvSpPr>
              <a:spLocks noChangeArrowheads="1"/>
            </p:cNvSpPr>
            <p:nvPr/>
          </p:nvSpPr>
          <p:spPr bwMode="auto">
            <a:xfrm>
              <a:off x="3120" y="1152"/>
              <a:ext cx="144" cy="144"/>
            </a:xfrm>
            <a:prstGeom prst="ellipse">
              <a:avLst/>
            </a:prstGeom>
            <a:solidFill>
              <a:srgbClr val="008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19" name="Oval 99"/>
            <p:cNvSpPr>
              <a:spLocks noChangeArrowheads="1"/>
            </p:cNvSpPr>
            <p:nvPr/>
          </p:nvSpPr>
          <p:spPr bwMode="auto">
            <a:xfrm>
              <a:off x="2400" y="1152"/>
              <a:ext cx="144" cy="144"/>
            </a:xfrm>
            <a:prstGeom prst="ellipse">
              <a:avLst/>
            </a:prstGeom>
            <a:solidFill>
              <a:srgbClr val="008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grpSp>
        <p:nvGrpSpPr>
          <p:cNvPr id="696420" name="Group 100"/>
          <p:cNvGrpSpPr>
            <a:grpSpLocks/>
          </p:cNvGrpSpPr>
          <p:nvPr/>
        </p:nvGrpSpPr>
        <p:grpSpPr bwMode="auto">
          <a:xfrm>
            <a:off x="3581400" y="2743200"/>
            <a:ext cx="1828800" cy="228600"/>
            <a:chOff x="2256" y="1584"/>
            <a:chExt cx="1152" cy="144"/>
          </a:xfrm>
        </p:grpSpPr>
        <p:sp>
          <p:nvSpPr>
            <p:cNvPr id="696421" name="Oval 101"/>
            <p:cNvSpPr>
              <a:spLocks noChangeArrowheads="1"/>
            </p:cNvSpPr>
            <p:nvPr/>
          </p:nvSpPr>
          <p:spPr bwMode="auto">
            <a:xfrm>
              <a:off x="2256" y="1584"/>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22" name="Oval 102"/>
            <p:cNvSpPr>
              <a:spLocks noChangeArrowheads="1"/>
            </p:cNvSpPr>
            <p:nvPr/>
          </p:nvSpPr>
          <p:spPr bwMode="auto">
            <a:xfrm>
              <a:off x="2592" y="1584"/>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23" name="Oval 103"/>
            <p:cNvSpPr>
              <a:spLocks noChangeArrowheads="1"/>
            </p:cNvSpPr>
            <p:nvPr/>
          </p:nvSpPr>
          <p:spPr bwMode="auto">
            <a:xfrm>
              <a:off x="2880" y="1584"/>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24" name="Oval 104"/>
            <p:cNvSpPr>
              <a:spLocks noChangeArrowheads="1"/>
            </p:cNvSpPr>
            <p:nvPr/>
          </p:nvSpPr>
          <p:spPr bwMode="auto">
            <a:xfrm>
              <a:off x="3264" y="1584"/>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696425" name="Oval 105"/>
          <p:cNvSpPr>
            <a:spLocks noChangeArrowheads="1"/>
          </p:cNvSpPr>
          <p:nvPr/>
        </p:nvSpPr>
        <p:spPr bwMode="auto">
          <a:xfrm>
            <a:off x="5638800" y="3124200"/>
            <a:ext cx="228600" cy="228600"/>
          </a:xfrm>
          <a:prstGeom prst="ellipse">
            <a:avLst/>
          </a:prstGeom>
          <a:solidFill>
            <a:srgbClr val="008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6426" name="Text Box 106"/>
          <p:cNvSpPr txBox="1">
            <a:spLocks noChangeArrowheads="1"/>
          </p:cNvSpPr>
          <p:nvPr/>
        </p:nvSpPr>
        <p:spPr bwMode="auto">
          <a:xfrm>
            <a:off x="2309813" y="6024563"/>
            <a:ext cx="4471987" cy="376237"/>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Can prove more formally using induction.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75">
                                            <p:txEl>
                                              <p:pRg st="2" end="2"/>
                                            </p:txEl>
                                          </p:spTgt>
                                        </p:tgtEl>
                                        <p:attrNameLst>
                                          <p:attrName>style.visibility</p:attrName>
                                        </p:attrNameLst>
                                      </p:cBhvr>
                                      <p:to>
                                        <p:strVal val="visible"/>
                                      </p:to>
                                    </p:set>
                                  </p:childTnLst>
                                </p:cTn>
                              </p:par>
                              <p:par>
                                <p:cTn id="9" presetID="3" presetClass="entr" presetSubtype="10" fill="hold" grpId="0" nodeType="withEffect">
                                  <p:stCondLst>
                                    <p:cond delay="0"/>
                                  </p:stCondLst>
                                  <p:childTnLst>
                                    <p:set>
                                      <p:cBhvr>
                                        <p:cTn id="10" dur="1" fill="hold">
                                          <p:stCondLst>
                                            <p:cond delay="0"/>
                                          </p:stCondLst>
                                        </p:cTn>
                                        <p:tgtEl>
                                          <p:spTgt spid="696414"/>
                                        </p:tgtEl>
                                        <p:attrNameLst>
                                          <p:attrName>style.visibility</p:attrName>
                                        </p:attrNameLst>
                                      </p:cBhvr>
                                      <p:to>
                                        <p:strVal val="visible"/>
                                      </p:to>
                                    </p:set>
                                    <p:animEffect transition="in" filter="blinds(horizontal)">
                                      <p:cBhvr>
                                        <p:cTn id="11" dur="500"/>
                                        <p:tgtEl>
                                          <p:spTgt spid="696414"/>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69641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96375">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9641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69641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69642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9642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96426"/>
                                        </p:tgtEl>
                                        <p:attrNameLst>
                                          <p:attrName>style.visibility</p:attrName>
                                        </p:attrNameLst>
                                      </p:cBhvr>
                                      <p:to>
                                        <p:strVal val="visible"/>
                                      </p:to>
                                    </p:set>
                                    <p:animEffect transition="in" filter="blinds(horizontal)">
                                      <p:cBhvr>
                                        <p:cTn id="34" dur="500"/>
                                        <p:tgtEl>
                                          <p:spTgt spid="696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3" grpId="0" animBg="1"/>
      <p:bldP spid="696414" grpId="0" animBg="1"/>
      <p:bldP spid="696415" grpId="0" animBg="1"/>
      <p:bldP spid="696425" grpId="0" animBg="1"/>
      <p:bldP spid="69642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Text Box 2"/>
          <p:cNvSpPr txBox="1">
            <a:spLocks noChangeArrowheads="1"/>
          </p:cNvSpPr>
          <p:nvPr/>
        </p:nvSpPr>
        <p:spPr bwMode="auto">
          <a:xfrm>
            <a:off x="3048000" y="457200"/>
            <a:ext cx="3201988"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2-Colourable Graphs</a:t>
            </a:r>
          </a:p>
        </p:txBody>
      </p:sp>
      <p:sp>
        <p:nvSpPr>
          <p:cNvPr id="692227" name="Text Box 3"/>
          <p:cNvSpPr txBox="1">
            <a:spLocks noChangeArrowheads="1"/>
          </p:cNvSpPr>
          <p:nvPr/>
        </p:nvSpPr>
        <p:spPr bwMode="auto">
          <a:xfrm>
            <a:off x="2444750" y="1371600"/>
            <a:ext cx="4270375"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When exactly is a graph 2-colourable?</a:t>
            </a:r>
          </a:p>
        </p:txBody>
      </p:sp>
      <p:sp>
        <p:nvSpPr>
          <p:cNvPr id="692228" name="Oval 4"/>
          <p:cNvSpPr>
            <a:spLocks noChangeArrowheads="1"/>
          </p:cNvSpPr>
          <p:nvPr/>
        </p:nvSpPr>
        <p:spPr bwMode="auto">
          <a:xfrm>
            <a:off x="1219200" y="2133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29" name="Oval 5"/>
          <p:cNvSpPr>
            <a:spLocks noChangeArrowheads="1"/>
          </p:cNvSpPr>
          <p:nvPr/>
        </p:nvSpPr>
        <p:spPr bwMode="auto">
          <a:xfrm>
            <a:off x="1219200" y="4876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30" name="Oval 6"/>
          <p:cNvSpPr>
            <a:spLocks noChangeArrowheads="1"/>
          </p:cNvSpPr>
          <p:nvPr/>
        </p:nvSpPr>
        <p:spPr bwMode="auto">
          <a:xfrm>
            <a:off x="2133600" y="3962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31" name="Oval 7"/>
          <p:cNvSpPr>
            <a:spLocks noChangeArrowheads="1"/>
          </p:cNvSpPr>
          <p:nvPr/>
        </p:nvSpPr>
        <p:spPr bwMode="auto">
          <a:xfrm>
            <a:off x="21336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32" name="Oval 8"/>
          <p:cNvSpPr>
            <a:spLocks noChangeArrowheads="1"/>
          </p:cNvSpPr>
          <p:nvPr/>
        </p:nvSpPr>
        <p:spPr bwMode="auto">
          <a:xfrm>
            <a:off x="30480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33" name="Oval 9"/>
          <p:cNvSpPr>
            <a:spLocks noChangeArrowheads="1"/>
          </p:cNvSpPr>
          <p:nvPr/>
        </p:nvSpPr>
        <p:spPr bwMode="auto">
          <a:xfrm>
            <a:off x="3048000" y="3962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34" name="Oval 10"/>
          <p:cNvSpPr>
            <a:spLocks noChangeArrowheads="1"/>
          </p:cNvSpPr>
          <p:nvPr/>
        </p:nvSpPr>
        <p:spPr bwMode="auto">
          <a:xfrm>
            <a:off x="3962400" y="4876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35" name="Oval 11"/>
          <p:cNvSpPr>
            <a:spLocks noChangeArrowheads="1"/>
          </p:cNvSpPr>
          <p:nvPr/>
        </p:nvSpPr>
        <p:spPr bwMode="auto">
          <a:xfrm>
            <a:off x="3962400" y="2133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36" name="Line 12"/>
          <p:cNvSpPr>
            <a:spLocks noChangeShapeType="1"/>
          </p:cNvSpPr>
          <p:nvPr/>
        </p:nvSpPr>
        <p:spPr bwMode="auto">
          <a:xfrm>
            <a:off x="1295400" y="22098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37" name="Line 13"/>
          <p:cNvSpPr>
            <a:spLocks noChangeShapeType="1"/>
          </p:cNvSpPr>
          <p:nvPr/>
        </p:nvSpPr>
        <p:spPr bwMode="auto">
          <a:xfrm>
            <a:off x="1295400" y="2209800"/>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38" name="Line 14"/>
          <p:cNvSpPr>
            <a:spLocks noChangeShapeType="1"/>
          </p:cNvSpPr>
          <p:nvPr/>
        </p:nvSpPr>
        <p:spPr bwMode="auto">
          <a:xfrm>
            <a:off x="1295400" y="49530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39" name="Line 15"/>
          <p:cNvSpPr>
            <a:spLocks noChangeShapeType="1"/>
          </p:cNvSpPr>
          <p:nvPr/>
        </p:nvSpPr>
        <p:spPr bwMode="auto">
          <a:xfrm>
            <a:off x="4038600" y="2209800"/>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40" name="Line 16"/>
          <p:cNvSpPr>
            <a:spLocks noChangeShapeType="1"/>
          </p:cNvSpPr>
          <p:nvPr/>
        </p:nvSpPr>
        <p:spPr bwMode="auto">
          <a:xfrm>
            <a:off x="2209800" y="3124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41" name="Line 17"/>
          <p:cNvSpPr>
            <a:spLocks noChangeShapeType="1"/>
          </p:cNvSpPr>
          <p:nvPr/>
        </p:nvSpPr>
        <p:spPr bwMode="auto">
          <a:xfrm>
            <a:off x="2209800" y="3124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42" name="Line 18"/>
          <p:cNvSpPr>
            <a:spLocks noChangeShapeType="1"/>
          </p:cNvSpPr>
          <p:nvPr/>
        </p:nvSpPr>
        <p:spPr bwMode="auto">
          <a:xfrm>
            <a:off x="3124200" y="3124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43" name="Line 19"/>
          <p:cNvSpPr>
            <a:spLocks noChangeShapeType="1"/>
          </p:cNvSpPr>
          <p:nvPr/>
        </p:nvSpPr>
        <p:spPr bwMode="auto">
          <a:xfrm>
            <a:off x="2209800" y="40386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44" name="Line 20"/>
          <p:cNvSpPr>
            <a:spLocks noChangeShapeType="1"/>
          </p:cNvSpPr>
          <p:nvPr/>
        </p:nvSpPr>
        <p:spPr bwMode="auto">
          <a:xfrm>
            <a:off x="1295400" y="22098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45" name="Line 21"/>
          <p:cNvSpPr>
            <a:spLocks noChangeShapeType="1"/>
          </p:cNvSpPr>
          <p:nvPr/>
        </p:nvSpPr>
        <p:spPr bwMode="auto">
          <a:xfrm flipH="1">
            <a:off x="1295400" y="40386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46" name="Line 22"/>
          <p:cNvSpPr>
            <a:spLocks noChangeShapeType="1"/>
          </p:cNvSpPr>
          <p:nvPr/>
        </p:nvSpPr>
        <p:spPr bwMode="auto">
          <a:xfrm flipV="1">
            <a:off x="3124200" y="22098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47" name="Line 23"/>
          <p:cNvSpPr>
            <a:spLocks noChangeShapeType="1"/>
          </p:cNvSpPr>
          <p:nvPr/>
        </p:nvSpPr>
        <p:spPr bwMode="auto">
          <a:xfrm>
            <a:off x="3124200" y="40386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49" name="Text Box 25"/>
          <p:cNvSpPr txBox="1">
            <a:spLocks noChangeArrowheads="1"/>
          </p:cNvSpPr>
          <p:nvPr/>
        </p:nvSpPr>
        <p:spPr bwMode="auto">
          <a:xfrm>
            <a:off x="4953000" y="3505200"/>
            <a:ext cx="2347913" cy="376238"/>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This is 2-colourable.</a:t>
            </a:r>
          </a:p>
        </p:txBody>
      </p:sp>
      <p:sp>
        <p:nvSpPr>
          <p:cNvPr id="692250" name="Oval 26"/>
          <p:cNvSpPr>
            <a:spLocks noChangeArrowheads="1"/>
          </p:cNvSpPr>
          <p:nvPr/>
        </p:nvSpPr>
        <p:spPr bwMode="auto">
          <a:xfrm>
            <a:off x="1219200" y="21336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51" name="Oval 27"/>
          <p:cNvSpPr>
            <a:spLocks noChangeArrowheads="1"/>
          </p:cNvSpPr>
          <p:nvPr/>
        </p:nvSpPr>
        <p:spPr bwMode="auto">
          <a:xfrm>
            <a:off x="1219200" y="48768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52" name="Oval 28"/>
          <p:cNvSpPr>
            <a:spLocks noChangeArrowheads="1"/>
          </p:cNvSpPr>
          <p:nvPr/>
        </p:nvSpPr>
        <p:spPr bwMode="auto">
          <a:xfrm>
            <a:off x="2133600" y="39624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53" name="Oval 29"/>
          <p:cNvSpPr>
            <a:spLocks noChangeArrowheads="1"/>
          </p:cNvSpPr>
          <p:nvPr/>
        </p:nvSpPr>
        <p:spPr bwMode="auto">
          <a:xfrm>
            <a:off x="2133600" y="30480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54" name="Oval 30"/>
          <p:cNvSpPr>
            <a:spLocks noChangeArrowheads="1"/>
          </p:cNvSpPr>
          <p:nvPr/>
        </p:nvSpPr>
        <p:spPr bwMode="auto">
          <a:xfrm>
            <a:off x="3048000" y="30480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55" name="Oval 31"/>
          <p:cNvSpPr>
            <a:spLocks noChangeArrowheads="1"/>
          </p:cNvSpPr>
          <p:nvPr/>
        </p:nvSpPr>
        <p:spPr bwMode="auto">
          <a:xfrm>
            <a:off x="3048000" y="39624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56" name="Oval 32"/>
          <p:cNvSpPr>
            <a:spLocks noChangeArrowheads="1"/>
          </p:cNvSpPr>
          <p:nvPr/>
        </p:nvSpPr>
        <p:spPr bwMode="auto">
          <a:xfrm>
            <a:off x="3962400" y="48768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57" name="Oval 33"/>
          <p:cNvSpPr>
            <a:spLocks noChangeArrowheads="1"/>
          </p:cNvSpPr>
          <p:nvPr/>
        </p:nvSpPr>
        <p:spPr bwMode="auto">
          <a:xfrm>
            <a:off x="3962400" y="21336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2258" name="Text Box 34"/>
          <p:cNvSpPr txBox="1">
            <a:spLocks noChangeArrowheads="1"/>
          </p:cNvSpPr>
          <p:nvPr/>
        </p:nvSpPr>
        <p:spPr bwMode="auto">
          <a:xfrm>
            <a:off x="2619375" y="5486400"/>
            <a:ext cx="3857625" cy="376238"/>
          </a:xfrm>
          <a:prstGeom prst="rect">
            <a:avLst/>
          </a:prstGeom>
          <a:solidFill>
            <a:srgbClr val="FF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2 colourable: tree, even cycle, etc.</a:t>
            </a:r>
          </a:p>
        </p:txBody>
      </p:sp>
      <p:sp>
        <p:nvSpPr>
          <p:cNvPr id="692259" name="Text Box 35"/>
          <p:cNvSpPr txBox="1">
            <a:spLocks noChangeArrowheads="1"/>
          </p:cNvSpPr>
          <p:nvPr/>
        </p:nvSpPr>
        <p:spPr bwMode="auto">
          <a:xfrm>
            <a:off x="2254250" y="6176963"/>
            <a:ext cx="4603750" cy="376237"/>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Not 2 colourable: triangle, odd cycle,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2249"/>
                                        </p:tgtEl>
                                        <p:attrNameLst>
                                          <p:attrName>style.visibility</p:attrName>
                                        </p:attrNameLst>
                                      </p:cBhvr>
                                      <p:to>
                                        <p:strVal val="visible"/>
                                      </p:to>
                                    </p:set>
                                    <p:animEffect transition="in" filter="blinds(horizontal)">
                                      <p:cBhvr>
                                        <p:cTn id="7" dur="500"/>
                                        <p:tgtEl>
                                          <p:spTgt spid="6922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2250"/>
                                        </p:tgtEl>
                                        <p:attrNameLst>
                                          <p:attrName>style.visibility</p:attrName>
                                        </p:attrNameLst>
                                      </p:cBhvr>
                                      <p:to>
                                        <p:strVal val="visible"/>
                                      </p:to>
                                    </p:set>
                                    <p:animEffect transition="in" filter="blinds(horizontal)">
                                      <p:cBhvr>
                                        <p:cTn id="12" dur="500"/>
                                        <p:tgtEl>
                                          <p:spTgt spid="69225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92253"/>
                                        </p:tgtEl>
                                        <p:attrNameLst>
                                          <p:attrName>style.visibility</p:attrName>
                                        </p:attrNameLst>
                                      </p:cBhvr>
                                      <p:to>
                                        <p:strVal val="visible"/>
                                      </p:to>
                                    </p:set>
                                    <p:animEffect transition="in" filter="blinds(horizontal)">
                                      <p:cBhvr>
                                        <p:cTn id="15" dur="500"/>
                                        <p:tgtEl>
                                          <p:spTgt spid="69225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92252"/>
                                        </p:tgtEl>
                                        <p:attrNameLst>
                                          <p:attrName>style.visibility</p:attrName>
                                        </p:attrNameLst>
                                      </p:cBhvr>
                                      <p:to>
                                        <p:strVal val="visible"/>
                                      </p:to>
                                    </p:set>
                                    <p:animEffect transition="in" filter="blinds(horizontal)">
                                      <p:cBhvr>
                                        <p:cTn id="18" dur="500"/>
                                        <p:tgtEl>
                                          <p:spTgt spid="69225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92251"/>
                                        </p:tgtEl>
                                        <p:attrNameLst>
                                          <p:attrName>style.visibility</p:attrName>
                                        </p:attrNameLst>
                                      </p:cBhvr>
                                      <p:to>
                                        <p:strVal val="visible"/>
                                      </p:to>
                                    </p:set>
                                    <p:animEffect transition="in" filter="blinds(horizontal)">
                                      <p:cBhvr>
                                        <p:cTn id="21" dur="500"/>
                                        <p:tgtEl>
                                          <p:spTgt spid="69225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92256"/>
                                        </p:tgtEl>
                                        <p:attrNameLst>
                                          <p:attrName>style.visibility</p:attrName>
                                        </p:attrNameLst>
                                      </p:cBhvr>
                                      <p:to>
                                        <p:strVal val="visible"/>
                                      </p:to>
                                    </p:set>
                                    <p:animEffect transition="in" filter="blinds(horizontal)">
                                      <p:cBhvr>
                                        <p:cTn id="24" dur="500"/>
                                        <p:tgtEl>
                                          <p:spTgt spid="69225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92255"/>
                                        </p:tgtEl>
                                        <p:attrNameLst>
                                          <p:attrName>style.visibility</p:attrName>
                                        </p:attrNameLst>
                                      </p:cBhvr>
                                      <p:to>
                                        <p:strVal val="visible"/>
                                      </p:to>
                                    </p:set>
                                    <p:animEffect transition="in" filter="blinds(horizontal)">
                                      <p:cBhvr>
                                        <p:cTn id="27" dur="500"/>
                                        <p:tgtEl>
                                          <p:spTgt spid="69225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92254"/>
                                        </p:tgtEl>
                                        <p:attrNameLst>
                                          <p:attrName>style.visibility</p:attrName>
                                        </p:attrNameLst>
                                      </p:cBhvr>
                                      <p:to>
                                        <p:strVal val="visible"/>
                                      </p:to>
                                    </p:set>
                                    <p:animEffect transition="in" filter="blinds(horizontal)">
                                      <p:cBhvr>
                                        <p:cTn id="30" dur="500"/>
                                        <p:tgtEl>
                                          <p:spTgt spid="69225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92257"/>
                                        </p:tgtEl>
                                        <p:attrNameLst>
                                          <p:attrName>style.visibility</p:attrName>
                                        </p:attrNameLst>
                                      </p:cBhvr>
                                      <p:to>
                                        <p:strVal val="visible"/>
                                      </p:to>
                                    </p:set>
                                    <p:animEffect transition="in" filter="blinds(horizontal)">
                                      <p:cBhvr>
                                        <p:cTn id="33" dur="500"/>
                                        <p:tgtEl>
                                          <p:spTgt spid="6922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92258"/>
                                        </p:tgtEl>
                                        <p:attrNameLst>
                                          <p:attrName>style.visibility</p:attrName>
                                        </p:attrNameLst>
                                      </p:cBhvr>
                                      <p:to>
                                        <p:strVal val="visible"/>
                                      </p:to>
                                    </p:set>
                                    <p:animEffect transition="in" filter="blinds(horizontal)">
                                      <p:cBhvr>
                                        <p:cTn id="38" dur="500"/>
                                        <p:tgtEl>
                                          <p:spTgt spid="69225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92259"/>
                                        </p:tgtEl>
                                        <p:attrNameLst>
                                          <p:attrName>style.visibility</p:attrName>
                                        </p:attrNameLst>
                                      </p:cBhvr>
                                      <p:to>
                                        <p:strVal val="visible"/>
                                      </p:to>
                                    </p:set>
                                    <p:animEffect transition="in" filter="blinds(horizontal)">
                                      <p:cBhvr>
                                        <p:cTn id="43" dur="500"/>
                                        <p:tgtEl>
                                          <p:spTgt spid="692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49" grpId="0" animBg="1"/>
      <p:bldP spid="692250" grpId="0" animBg="1"/>
      <p:bldP spid="692251" grpId="0" animBg="1"/>
      <p:bldP spid="692252" grpId="0" animBg="1"/>
      <p:bldP spid="692253" grpId="0" animBg="1"/>
      <p:bldP spid="692254" grpId="0" animBg="1"/>
      <p:bldP spid="692255" grpId="0" animBg="1"/>
      <p:bldP spid="692256" grpId="0" animBg="1"/>
      <p:bldP spid="692257" grpId="0" animBg="1"/>
      <p:bldP spid="692258" grpId="0" animBg="1"/>
      <p:bldP spid="692259"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Text Box 2"/>
          <p:cNvSpPr txBox="1">
            <a:spLocks noChangeArrowheads="1"/>
          </p:cNvSpPr>
          <p:nvPr/>
        </p:nvSpPr>
        <p:spPr bwMode="auto">
          <a:xfrm>
            <a:off x="3241675" y="457200"/>
            <a:ext cx="26257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Bipartite Graphs</a:t>
            </a:r>
          </a:p>
        </p:txBody>
      </p:sp>
      <p:sp>
        <p:nvSpPr>
          <p:cNvPr id="698371" name="Text Box 3"/>
          <p:cNvSpPr txBox="1">
            <a:spLocks noChangeArrowheads="1"/>
          </p:cNvSpPr>
          <p:nvPr/>
        </p:nvSpPr>
        <p:spPr bwMode="auto">
          <a:xfrm>
            <a:off x="2444750" y="1371600"/>
            <a:ext cx="4270375"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When exactly is a graph 2-colourable?</a:t>
            </a:r>
          </a:p>
        </p:txBody>
      </p:sp>
      <p:sp>
        <p:nvSpPr>
          <p:cNvPr id="698404" name="Line 36"/>
          <p:cNvSpPr>
            <a:spLocks noChangeShapeType="1"/>
          </p:cNvSpPr>
          <p:nvPr/>
        </p:nvSpPr>
        <p:spPr bwMode="auto">
          <a:xfrm>
            <a:off x="990600" y="3657600"/>
            <a:ext cx="3124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05" name="Line 37"/>
          <p:cNvSpPr>
            <a:spLocks noChangeShapeType="1"/>
          </p:cNvSpPr>
          <p:nvPr/>
        </p:nvSpPr>
        <p:spPr bwMode="auto">
          <a:xfrm>
            <a:off x="990600" y="4191000"/>
            <a:ext cx="3048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06" name="Line 38"/>
          <p:cNvSpPr>
            <a:spLocks noChangeShapeType="1"/>
          </p:cNvSpPr>
          <p:nvPr/>
        </p:nvSpPr>
        <p:spPr bwMode="auto">
          <a:xfrm flipH="1">
            <a:off x="990600" y="4191000"/>
            <a:ext cx="304800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07" name="Line 39"/>
          <p:cNvSpPr>
            <a:spLocks noChangeShapeType="1"/>
          </p:cNvSpPr>
          <p:nvPr/>
        </p:nvSpPr>
        <p:spPr bwMode="auto">
          <a:xfrm flipH="1">
            <a:off x="990600" y="480060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08" name="Line 40"/>
          <p:cNvSpPr>
            <a:spLocks noChangeShapeType="1"/>
          </p:cNvSpPr>
          <p:nvPr/>
        </p:nvSpPr>
        <p:spPr bwMode="auto">
          <a:xfrm flipH="1">
            <a:off x="990600" y="4800600"/>
            <a:ext cx="297180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09" name="Oval 41"/>
          <p:cNvSpPr>
            <a:spLocks noChangeArrowheads="1"/>
          </p:cNvSpPr>
          <p:nvPr/>
        </p:nvSpPr>
        <p:spPr bwMode="auto">
          <a:xfrm>
            <a:off x="914400" y="47244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10" name="Oval 42"/>
          <p:cNvSpPr>
            <a:spLocks noChangeArrowheads="1"/>
          </p:cNvSpPr>
          <p:nvPr/>
        </p:nvSpPr>
        <p:spPr bwMode="auto">
          <a:xfrm>
            <a:off x="914400" y="41148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11" name="Oval 43"/>
          <p:cNvSpPr>
            <a:spLocks noChangeArrowheads="1"/>
          </p:cNvSpPr>
          <p:nvPr/>
        </p:nvSpPr>
        <p:spPr bwMode="auto">
          <a:xfrm>
            <a:off x="914400" y="35814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12" name="Oval 44"/>
          <p:cNvSpPr>
            <a:spLocks noChangeArrowheads="1"/>
          </p:cNvSpPr>
          <p:nvPr/>
        </p:nvSpPr>
        <p:spPr bwMode="auto">
          <a:xfrm>
            <a:off x="3962400" y="53340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13" name="Oval 45"/>
          <p:cNvSpPr>
            <a:spLocks noChangeArrowheads="1"/>
          </p:cNvSpPr>
          <p:nvPr/>
        </p:nvSpPr>
        <p:spPr bwMode="auto">
          <a:xfrm>
            <a:off x="3962400" y="47244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14" name="Oval 46"/>
          <p:cNvSpPr>
            <a:spLocks noChangeArrowheads="1"/>
          </p:cNvSpPr>
          <p:nvPr/>
        </p:nvSpPr>
        <p:spPr bwMode="auto">
          <a:xfrm>
            <a:off x="3962400" y="41148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15" name="Oval 47"/>
          <p:cNvSpPr>
            <a:spLocks noChangeArrowheads="1"/>
          </p:cNvSpPr>
          <p:nvPr/>
        </p:nvSpPr>
        <p:spPr bwMode="auto">
          <a:xfrm>
            <a:off x="3962400" y="35814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16" name="Oval 48"/>
          <p:cNvSpPr>
            <a:spLocks noChangeArrowheads="1"/>
          </p:cNvSpPr>
          <p:nvPr/>
        </p:nvSpPr>
        <p:spPr bwMode="auto">
          <a:xfrm>
            <a:off x="914400" y="53340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17" name="Oval 49"/>
          <p:cNvSpPr>
            <a:spLocks noChangeArrowheads="1"/>
          </p:cNvSpPr>
          <p:nvPr/>
        </p:nvSpPr>
        <p:spPr bwMode="auto">
          <a:xfrm>
            <a:off x="533400" y="3276600"/>
            <a:ext cx="914400" cy="2438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18" name="Oval 50"/>
          <p:cNvSpPr>
            <a:spLocks noChangeArrowheads="1"/>
          </p:cNvSpPr>
          <p:nvPr/>
        </p:nvSpPr>
        <p:spPr bwMode="auto">
          <a:xfrm>
            <a:off x="3581400" y="3276600"/>
            <a:ext cx="914400" cy="2438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19" name="Line 51"/>
          <p:cNvSpPr>
            <a:spLocks noChangeShapeType="1"/>
          </p:cNvSpPr>
          <p:nvPr/>
        </p:nvSpPr>
        <p:spPr bwMode="auto">
          <a:xfrm>
            <a:off x="990600" y="3657600"/>
            <a:ext cx="3048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20" name="Line 52"/>
          <p:cNvSpPr>
            <a:spLocks noChangeShapeType="1"/>
          </p:cNvSpPr>
          <p:nvPr/>
        </p:nvSpPr>
        <p:spPr bwMode="auto">
          <a:xfrm>
            <a:off x="990600" y="3657600"/>
            <a:ext cx="3048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21" name="Line 53"/>
          <p:cNvSpPr>
            <a:spLocks noChangeShapeType="1"/>
          </p:cNvSpPr>
          <p:nvPr/>
        </p:nvSpPr>
        <p:spPr bwMode="auto">
          <a:xfrm flipV="1">
            <a:off x="990600" y="3657600"/>
            <a:ext cx="3048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22" name="Line 54"/>
          <p:cNvSpPr>
            <a:spLocks noChangeShapeType="1"/>
          </p:cNvSpPr>
          <p:nvPr/>
        </p:nvSpPr>
        <p:spPr bwMode="auto">
          <a:xfrm>
            <a:off x="990600" y="4191000"/>
            <a:ext cx="3048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23" name="Line 55"/>
          <p:cNvSpPr>
            <a:spLocks noChangeShapeType="1"/>
          </p:cNvSpPr>
          <p:nvPr/>
        </p:nvSpPr>
        <p:spPr bwMode="auto">
          <a:xfrm flipV="1">
            <a:off x="990600" y="3657600"/>
            <a:ext cx="3048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24" name="Line 56"/>
          <p:cNvSpPr>
            <a:spLocks noChangeShapeType="1"/>
          </p:cNvSpPr>
          <p:nvPr/>
        </p:nvSpPr>
        <p:spPr bwMode="auto">
          <a:xfrm>
            <a:off x="990600" y="4800600"/>
            <a:ext cx="3048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25" name="Line 57"/>
          <p:cNvSpPr>
            <a:spLocks noChangeShapeType="1"/>
          </p:cNvSpPr>
          <p:nvPr/>
        </p:nvSpPr>
        <p:spPr bwMode="auto">
          <a:xfrm>
            <a:off x="990600" y="54102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26" name="Text Box 58"/>
          <p:cNvSpPr txBox="1">
            <a:spLocks noChangeArrowheads="1"/>
          </p:cNvSpPr>
          <p:nvPr/>
        </p:nvSpPr>
        <p:spPr bwMode="auto">
          <a:xfrm>
            <a:off x="601663" y="2214563"/>
            <a:ext cx="3817937" cy="37623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Is a bipartite graph 2-colourable?</a:t>
            </a:r>
          </a:p>
        </p:txBody>
      </p:sp>
      <p:sp>
        <p:nvSpPr>
          <p:cNvPr id="698427" name="Text Box 59"/>
          <p:cNvSpPr txBox="1">
            <a:spLocks noChangeArrowheads="1"/>
          </p:cNvSpPr>
          <p:nvPr/>
        </p:nvSpPr>
        <p:spPr bwMode="auto">
          <a:xfrm>
            <a:off x="4953000" y="5491163"/>
            <a:ext cx="3817938" cy="37623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Is a 2-colourable graph bipartite?</a:t>
            </a:r>
          </a:p>
        </p:txBody>
      </p:sp>
      <p:sp>
        <p:nvSpPr>
          <p:cNvPr id="698428" name="Oval 60"/>
          <p:cNvSpPr>
            <a:spLocks noChangeArrowheads="1"/>
          </p:cNvSpPr>
          <p:nvPr/>
        </p:nvSpPr>
        <p:spPr bwMode="auto">
          <a:xfrm>
            <a:off x="5181600" y="2057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29" name="Oval 61"/>
          <p:cNvSpPr>
            <a:spLocks noChangeArrowheads="1"/>
          </p:cNvSpPr>
          <p:nvPr/>
        </p:nvSpPr>
        <p:spPr bwMode="auto">
          <a:xfrm>
            <a:off x="5181600" y="4800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30" name="Oval 62"/>
          <p:cNvSpPr>
            <a:spLocks noChangeArrowheads="1"/>
          </p:cNvSpPr>
          <p:nvPr/>
        </p:nvSpPr>
        <p:spPr bwMode="auto">
          <a:xfrm>
            <a:off x="6096000" y="3886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31" name="Oval 63"/>
          <p:cNvSpPr>
            <a:spLocks noChangeArrowheads="1"/>
          </p:cNvSpPr>
          <p:nvPr/>
        </p:nvSpPr>
        <p:spPr bwMode="auto">
          <a:xfrm>
            <a:off x="6096000" y="2971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32" name="Oval 64"/>
          <p:cNvSpPr>
            <a:spLocks noChangeArrowheads="1"/>
          </p:cNvSpPr>
          <p:nvPr/>
        </p:nvSpPr>
        <p:spPr bwMode="auto">
          <a:xfrm>
            <a:off x="7010400" y="2971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33" name="Oval 65"/>
          <p:cNvSpPr>
            <a:spLocks noChangeArrowheads="1"/>
          </p:cNvSpPr>
          <p:nvPr/>
        </p:nvSpPr>
        <p:spPr bwMode="auto">
          <a:xfrm>
            <a:off x="7010400" y="3886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34" name="Oval 66"/>
          <p:cNvSpPr>
            <a:spLocks noChangeArrowheads="1"/>
          </p:cNvSpPr>
          <p:nvPr/>
        </p:nvSpPr>
        <p:spPr bwMode="auto">
          <a:xfrm>
            <a:off x="7924800" y="4800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35" name="Oval 67"/>
          <p:cNvSpPr>
            <a:spLocks noChangeArrowheads="1"/>
          </p:cNvSpPr>
          <p:nvPr/>
        </p:nvSpPr>
        <p:spPr bwMode="auto">
          <a:xfrm>
            <a:off x="7924800" y="2057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36" name="Line 68"/>
          <p:cNvSpPr>
            <a:spLocks noChangeShapeType="1"/>
          </p:cNvSpPr>
          <p:nvPr/>
        </p:nvSpPr>
        <p:spPr bwMode="auto">
          <a:xfrm>
            <a:off x="5257800" y="21336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37" name="Line 69"/>
          <p:cNvSpPr>
            <a:spLocks noChangeShapeType="1"/>
          </p:cNvSpPr>
          <p:nvPr/>
        </p:nvSpPr>
        <p:spPr bwMode="auto">
          <a:xfrm>
            <a:off x="5257800" y="2133600"/>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38" name="Line 70"/>
          <p:cNvSpPr>
            <a:spLocks noChangeShapeType="1"/>
          </p:cNvSpPr>
          <p:nvPr/>
        </p:nvSpPr>
        <p:spPr bwMode="auto">
          <a:xfrm>
            <a:off x="5257800" y="48768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39" name="Line 71"/>
          <p:cNvSpPr>
            <a:spLocks noChangeShapeType="1"/>
          </p:cNvSpPr>
          <p:nvPr/>
        </p:nvSpPr>
        <p:spPr bwMode="auto">
          <a:xfrm>
            <a:off x="8001000" y="2133600"/>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40" name="Line 72"/>
          <p:cNvSpPr>
            <a:spLocks noChangeShapeType="1"/>
          </p:cNvSpPr>
          <p:nvPr/>
        </p:nvSpPr>
        <p:spPr bwMode="auto">
          <a:xfrm>
            <a:off x="6172200" y="30480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41" name="Line 73"/>
          <p:cNvSpPr>
            <a:spLocks noChangeShapeType="1"/>
          </p:cNvSpPr>
          <p:nvPr/>
        </p:nvSpPr>
        <p:spPr bwMode="auto">
          <a:xfrm>
            <a:off x="6172200" y="3048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42" name="Line 74"/>
          <p:cNvSpPr>
            <a:spLocks noChangeShapeType="1"/>
          </p:cNvSpPr>
          <p:nvPr/>
        </p:nvSpPr>
        <p:spPr bwMode="auto">
          <a:xfrm>
            <a:off x="7086600" y="30480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43" name="Line 75"/>
          <p:cNvSpPr>
            <a:spLocks noChangeShapeType="1"/>
          </p:cNvSpPr>
          <p:nvPr/>
        </p:nvSpPr>
        <p:spPr bwMode="auto">
          <a:xfrm>
            <a:off x="6172200" y="39624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44" name="Line 76"/>
          <p:cNvSpPr>
            <a:spLocks noChangeShapeType="1"/>
          </p:cNvSpPr>
          <p:nvPr/>
        </p:nvSpPr>
        <p:spPr bwMode="auto">
          <a:xfrm>
            <a:off x="5257800" y="21336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45" name="Line 77"/>
          <p:cNvSpPr>
            <a:spLocks noChangeShapeType="1"/>
          </p:cNvSpPr>
          <p:nvPr/>
        </p:nvSpPr>
        <p:spPr bwMode="auto">
          <a:xfrm flipH="1">
            <a:off x="5257800" y="39624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46" name="Line 78"/>
          <p:cNvSpPr>
            <a:spLocks noChangeShapeType="1"/>
          </p:cNvSpPr>
          <p:nvPr/>
        </p:nvSpPr>
        <p:spPr bwMode="auto">
          <a:xfrm flipV="1">
            <a:off x="7086600" y="21336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47" name="Line 79"/>
          <p:cNvSpPr>
            <a:spLocks noChangeShapeType="1"/>
          </p:cNvSpPr>
          <p:nvPr/>
        </p:nvSpPr>
        <p:spPr bwMode="auto">
          <a:xfrm>
            <a:off x="7086600" y="39624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48" name="Oval 80"/>
          <p:cNvSpPr>
            <a:spLocks noChangeArrowheads="1"/>
          </p:cNvSpPr>
          <p:nvPr/>
        </p:nvSpPr>
        <p:spPr bwMode="auto">
          <a:xfrm>
            <a:off x="5181600" y="20574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49" name="Oval 81"/>
          <p:cNvSpPr>
            <a:spLocks noChangeArrowheads="1"/>
          </p:cNvSpPr>
          <p:nvPr/>
        </p:nvSpPr>
        <p:spPr bwMode="auto">
          <a:xfrm>
            <a:off x="5181600" y="48006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50" name="Oval 82"/>
          <p:cNvSpPr>
            <a:spLocks noChangeArrowheads="1"/>
          </p:cNvSpPr>
          <p:nvPr/>
        </p:nvSpPr>
        <p:spPr bwMode="auto">
          <a:xfrm>
            <a:off x="6096000" y="38862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51" name="Oval 83"/>
          <p:cNvSpPr>
            <a:spLocks noChangeArrowheads="1"/>
          </p:cNvSpPr>
          <p:nvPr/>
        </p:nvSpPr>
        <p:spPr bwMode="auto">
          <a:xfrm>
            <a:off x="6096000" y="29718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52" name="Oval 84"/>
          <p:cNvSpPr>
            <a:spLocks noChangeArrowheads="1"/>
          </p:cNvSpPr>
          <p:nvPr/>
        </p:nvSpPr>
        <p:spPr bwMode="auto">
          <a:xfrm>
            <a:off x="7010400" y="29718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53" name="Oval 85"/>
          <p:cNvSpPr>
            <a:spLocks noChangeArrowheads="1"/>
          </p:cNvSpPr>
          <p:nvPr/>
        </p:nvSpPr>
        <p:spPr bwMode="auto">
          <a:xfrm>
            <a:off x="7010400" y="38862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54" name="Oval 86"/>
          <p:cNvSpPr>
            <a:spLocks noChangeArrowheads="1"/>
          </p:cNvSpPr>
          <p:nvPr/>
        </p:nvSpPr>
        <p:spPr bwMode="auto">
          <a:xfrm>
            <a:off x="7924800" y="48006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55" name="Oval 87"/>
          <p:cNvSpPr>
            <a:spLocks noChangeArrowheads="1"/>
          </p:cNvSpPr>
          <p:nvPr/>
        </p:nvSpPr>
        <p:spPr bwMode="auto">
          <a:xfrm>
            <a:off x="7924800" y="20574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8456" name="Text Box 88"/>
          <p:cNvSpPr txBox="1">
            <a:spLocks noChangeArrowheads="1"/>
          </p:cNvSpPr>
          <p:nvPr/>
        </p:nvSpPr>
        <p:spPr bwMode="auto">
          <a:xfrm>
            <a:off x="1371600" y="6172200"/>
            <a:ext cx="6375400" cy="376238"/>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Fact.</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A graph is 2-colourable if and only if it is bipartite.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426"/>
                                        </p:tgtEl>
                                        <p:attrNameLst>
                                          <p:attrName>style.visibility</p:attrName>
                                        </p:attrNameLst>
                                      </p:cBhvr>
                                      <p:to>
                                        <p:strVal val="visible"/>
                                      </p:to>
                                    </p:set>
                                    <p:animEffect transition="in" filter="blinds(horizontal)">
                                      <p:cBhvr>
                                        <p:cTn id="7" dur="500"/>
                                        <p:tgtEl>
                                          <p:spTgt spid="698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8404"/>
                                        </p:tgtEl>
                                        <p:attrNameLst>
                                          <p:attrName>style.visibility</p:attrName>
                                        </p:attrNameLst>
                                      </p:cBhvr>
                                      <p:to>
                                        <p:strVal val="visible"/>
                                      </p:to>
                                    </p:set>
                                    <p:animEffect transition="in" filter="blinds(horizontal)">
                                      <p:cBhvr>
                                        <p:cTn id="12" dur="500"/>
                                        <p:tgtEl>
                                          <p:spTgt spid="69840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98405"/>
                                        </p:tgtEl>
                                        <p:attrNameLst>
                                          <p:attrName>style.visibility</p:attrName>
                                        </p:attrNameLst>
                                      </p:cBhvr>
                                      <p:to>
                                        <p:strVal val="visible"/>
                                      </p:to>
                                    </p:set>
                                    <p:animEffect transition="in" filter="blinds(horizontal)">
                                      <p:cBhvr>
                                        <p:cTn id="15" dur="500"/>
                                        <p:tgtEl>
                                          <p:spTgt spid="69840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98406"/>
                                        </p:tgtEl>
                                        <p:attrNameLst>
                                          <p:attrName>style.visibility</p:attrName>
                                        </p:attrNameLst>
                                      </p:cBhvr>
                                      <p:to>
                                        <p:strVal val="visible"/>
                                      </p:to>
                                    </p:set>
                                    <p:animEffect transition="in" filter="blinds(horizontal)">
                                      <p:cBhvr>
                                        <p:cTn id="18" dur="500"/>
                                        <p:tgtEl>
                                          <p:spTgt spid="69840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98407"/>
                                        </p:tgtEl>
                                        <p:attrNameLst>
                                          <p:attrName>style.visibility</p:attrName>
                                        </p:attrNameLst>
                                      </p:cBhvr>
                                      <p:to>
                                        <p:strVal val="visible"/>
                                      </p:to>
                                    </p:set>
                                    <p:animEffect transition="in" filter="blinds(horizontal)">
                                      <p:cBhvr>
                                        <p:cTn id="21" dur="500"/>
                                        <p:tgtEl>
                                          <p:spTgt spid="69840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98408"/>
                                        </p:tgtEl>
                                        <p:attrNameLst>
                                          <p:attrName>style.visibility</p:attrName>
                                        </p:attrNameLst>
                                      </p:cBhvr>
                                      <p:to>
                                        <p:strVal val="visible"/>
                                      </p:to>
                                    </p:set>
                                    <p:animEffect transition="in" filter="blinds(horizontal)">
                                      <p:cBhvr>
                                        <p:cTn id="24" dur="500"/>
                                        <p:tgtEl>
                                          <p:spTgt spid="69840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98409"/>
                                        </p:tgtEl>
                                        <p:attrNameLst>
                                          <p:attrName>style.visibility</p:attrName>
                                        </p:attrNameLst>
                                      </p:cBhvr>
                                      <p:to>
                                        <p:strVal val="visible"/>
                                      </p:to>
                                    </p:set>
                                    <p:animEffect transition="in" filter="blinds(horizontal)">
                                      <p:cBhvr>
                                        <p:cTn id="27" dur="500"/>
                                        <p:tgtEl>
                                          <p:spTgt spid="69840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98410"/>
                                        </p:tgtEl>
                                        <p:attrNameLst>
                                          <p:attrName>style.visibility</p:attrName>
                                        </p:attrNameLst>
                                      </p:cBhvr>
                                      <p:to>
                                        <p:strVal val="visible"/>
                                      </p:to>
                                    </p:set>
                                    <p:animEffect transition="in" filter="blinds(horizontal)">
                                      <p:cBhvr>
                                        <p:cTn id="30" dur="500"/>
                                        <p:tgtEl>
                                          <p:spTgt spid="69841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98411"/>
                                        </p:tgtEl>
                                        <p:attrNameLst>
                                          <p:attrName>style.visibility</p:attrName>
                                        </p:attrNameLst>
                                      </p:cBhvr>
                                      <p:to>
                                        <p:strVal val="visible"/>
                                      </p:to>
                                    </p:set>
                                    <p:animEffect transition="in" filter="blinds(horizontal)">
                                      <p:cBhvr>
                                        <p:cTn id="33" dur="500"/>
                                        <p:tgtEl>
                                          <p:spTgt spid="6984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98412"/>
                                        </p:tgtEl>
                                        <p:attrNameLst>
                                          <p:attrName>style.visibility</p:attrName>
                                        </p:attrNameLst>
                                      </p:cBhvr>
                                      <p:to>
                                        <p:strVal val="visible"/>
                                      </p:to>
                                    </p:set>
                                    <p:animEffect transition="in" filter="blinds(horizontal)">
                                      <p:cBhvr>
                                        <p:cTn id="36" dur="500"/>
                                        <p:tgtEl>
                                          <p:spTgt spid="69841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98413"/>
                                        </p:tgtEl>
                                        <p:attrNameLst>
                                          <p:attrName>style.visibility</p:attrName>
                                        </p:attrNameLst>
                                      </p:cBhvr>
                                      <p:to>
                                        <p:strVal val="visible"/>
                                      </p:to>
                                    </p:set>
                                    <p:animEffect transition="in" filter="blinds(horizontal)">
                                      <p:cBhvr>
                                        <p:cTn id="39" dur="500"/>
                                        <p:tgtEl>
                                          <p:spTgt spid="69841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698414"/>
                                        </p:tgtEl>
                                        <p:attrNameLst>
                                          <p:attrName>style.visibility</p:attrName>
                                        </p:attrNameLst>
                                      </p:cBhvr>
                                      <p:to>
                                        <p:strVal val="visible"/>
                                      </p:to>
                                    </p:set>
                                    <p:animEffect transition="in" filter="blinds(horizontal)">
                                      <p:cBhvr>
                                        <p:cTn id="42" dur="500"/>
                                        <p:tgtEl>
                                          <p:spTgt spid="69841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98415"/>
                                        </p:tgtEl>
                                        <p:attrNameLst>
                                          <p:attrName>style.visibility</p:attrName>
                                        </p:attrNameLst>
                                      </p:cBhvr>
                                      <p:to>
                                        <p:strVal val="visible"/>
                                      </p:to>
                                    </p:set>
                                    <p:animEffect transition="in" filter="blinds(horizontal)">
                                      <p:cBhvr>
                                        <p:cTn id="45" dur="500"/>
                                        <p:tgtEl>
                                          <p:spTgt spid="69841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698416"/>
                                        </p:tgtEl>
                                        <p:attrNameLst>
                                          <p:attrName>style.visibility</p:attrName>
                                        </p:attrNameLst>
                                      </p:cBhvr>
                                      <p:to>
                                        <p:strVal val="visible"/>
                                      </p:to>
                                    </p:set>
                                    <p:animEffect transition="in" filter="blinds(horizontal)">
                                      <p:cBhvr>
                                        <p:cTn id="48" dur="500"/>
                                        <p:tgtEl>
                                          <p:spTgt spid="69841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698417"/>
                                        </p:tgtEl>
                                        <p:attrNameLst>
                                          <p:attrName>style.visibility</p:attrName>
                                        </p:attrNameLst>
                                      </p:cBhvr>
                                      <p:to>
                                        <p:strVal val="visible"/>
                                      </p:to>
                                    </p:set>
                                    <p:animEffect transition="in" filter="blinds(horizontal)">
                                      <p:cBhvr>
                                        <p:cTn id="51" dur="500"/>
                                        <p:tgtEl>
                                          <p:spTgt spid="69841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98418"/>
                                        </p:tgtEl>
                                        <p:attrNameLst>
                                          <p:attrName>style.visibility</p:attrName>
                                        </p:attrNameLst>
                                      </p:cBhvr>
                                      <p:to>
                                        <p:strVal val="visible"/>
                                      </p:to>
                                    </p:set>
                                    <p:animEffect transition="in" filter="blinds(horizontal)">
                                      <p:cBhvr>
                                        <p:cTn id="54" dur="500"/>
                                        <p:tgtEl>
                                          <p:spTgt spid="69841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98419"/>
                                        </p:tgtEl>
                                        <p:attrNameLst>
                                          <p:attrName>style.visibility</p:attrName>
                                        </p:attrNameLst>
                                      </p:cBhvr>
                                      <p:to>
                                        <p:strVal val="visible"/>
                                      </p:to>
                                    </p:set>
                                    <p:animEffect transition="in" filter="blinds(horizontal)">
                                      <p:cBhvr>
                                        <p:cTn id="57" dur="500"/>
                                        <p:tgtEl>
                                          <p:spTgt spid="69841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698420"/>
                                        </p:tgtEl>
                                        <p:attrNameLst>
                                          <p:attrName>style.visibility</p:attrName>
                                        </p:attrNameLst>
                                      </p:cBhvr>
                                      <p:to>
                                        <p:strVal val="visible"/>
                                      </p:to>
                                    </p:set>
                                    <p:animEffect transition="in" filter="blinds(horizontal)">
                                      <p:cBhvr>
                                        <p:cTn id="60" dur="500"/>
                                        <p:tgtEl>
                                          <p:spTgt spid="69842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98421"/>
                                        </p:tgtEl>
                                        <p:attrNameLst>
                                          <p:attrName>style.visibility</p:attrName>
                                        </p:attrNameLst>
                                      </p:cBhvr>
                                      <p:to>
                                        <p:strVal val="visible"/>
                                      </p:to>
                                    </p:set>
                                    <p:animEffect transition="in" filter="blinds(horizontal)">
                                      <p:cBhvr>
                                        <p:cTn id="63" dur="500"/>
                                        <p:tgtEl>
                                          <p:spTgt spid="698421"/>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98422"/>
                                        </p:tgtEl>
                                        <p:attrNameLst>
                                          <p:attrName>style.visibility</p:attrName>
                                        </p:attrNameLst>
                                      </p:cBhvr>
                                      <p:to>
                                        <p:strVal val="visible"/>
                                      </p:to>
                                    </p:set>
                                    <p:animEffect transition="in" filter="blinds(horizontal)">
                                      <p:cBhvr>
                                        <p:cTn id="66" dur="500"/>
                                        <p:tgtEl>
                                          <p:spTgt spid="698422"/>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98423"/>
                                        </p:tgtEl>
                                        <p:attrNameLst>
                                          <p:attrName>style.visibility</p:attrName>
                                        </p:attrNameLst>
                                      </p:cBhvr>
                                      <p:to>
                                        <p:strVal val="visible"/>
                                      </p:to>
                                    </p:set>
                                    <p:animEffect transition="in" filter="blinds(horizontal)">
                                      <p:cBhvr>
                                        <p:cTn id="69" dur="500"/>
                                        <p:tgtEl>
                                          <p:spTgt spid="698423"/>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698424"/>
                                        </p:tgtEl>
                                        <p:attrNameLst>
                                          <p:attrName>style.visibility</p:attrName>
                                        </p:attrNameLst>
                                      </p:cBhvr>
                                      <p:to>
                                        <p:strVal val="visible"/>
                                      </p:to>
                                    </p:set>
                                    <p:animEffect transition="in" filter="blinds(horizontal)">
                                      <p:cBhvr>
                                        <p:cTn id="72" dur="500"/>
                                        <p:tgtEl>
                                          <p:spTgt spid="698424"/>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698425"/>
                                        </p:tgtEl>
                                        <p:attrNameLst>
                                          <p:attrName>style.visibility</p:attrName>
                                        </p:attrNameLst>
                                      </p:cBhvr>
                                      <p:to>
                                        <p:strVal val="visible"/>
                                      </p:to>
                                    </p:set>
                                    <p:animEffect transition="in" filter="blinds(horizontal)">
                                      <p:cBhvr>
                                        <p:cTn id="75" dur="500"/>
                                        <p:tgtEl>
                                          <p:spTgt spid="6984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698428"/>
                                        </p:tgtEl>
                                        <p:attrNameLst>
                                          <p:attrName>style.visibility</p:attrName>
                                        </p:attrNameLst>
                                      </p:cBhvr>
                                      <p:to>
                                        <p:strVal val="visible"/>
                                      </p:to>
                                    </p:set>
                                    <p:animEffect transition="in" filter="blinds(horizontal)">
                                      <p:cBhvr>
                                        <p:cTn id="80" dur="500"/>
                                        <p:tgtEl>
                                          <p:spTgt spid="698428"/>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698429"/>
                                        </p:tgtEl>
                                        <p:attrNameLst>
                                          <p:attrName>style.visibility</p:attrName>
                                        </p:attrNameLst>
                                      </p:cBhvr>
                                      <p:to>
                                        <p:strVal val="visible"/>
                                      </p:to>
                                    </p:set>
                                    <p:animEffect transition="in" filter="blinds(horizontal)">
                                      <p:cBhvr>
                                        <p:cTn id="83" dur="500"/>
                                        <p:tgtEl>
                                          <p:spTgt spid="698429"/>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698430"/>
                                        </p:tgtEl>
                                        <p:attrNameLst>
                                          <p:attrName>style.visibility</p:attrName>
                                        </p:attrNameLst>
                                      </p:cBhvr>
                                      <p:to>
                                        <p:strVal val="visible"/>
                                      </p:to>
                                    </p:set>
                                    <p:animEffect transition="in" filter="blinds(horizontal)">
                                      <p:cBhvr>
                                        <p:cTn id="86" dur="500"/>
                                        <p:tgtEl>
                                          <p:spTgt spid="698430"/>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698431"/>
                                        </p:tgtEl>
                                        <p:attrNameLst>
                                          <p:attrName>style.visibility</p:attrName>
                                        </p:attrNameLst>
                                      </p:cBhvr>
                                      <p:to>
                                        <p:strVal val="visible"/>
                                      </p:to>
                                    </p:set>
                                    <p:animEffect transition="in" filter="blinds(horizontal)">
                                      <p:cBhvr>
                                        <p:cTn id="89" dur="500"/>
                                        <p:tgtEl>
                                          <p:spTgt spid="698431"/>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698432"/>
                                        </p:tgtEl>
                                        <p:attrNameLst>
                                          <p:attrName>style.visibility</p:attrName>
                                        </p:attrNameLst>
                                      </p:cBhvr>
                                      <p:to>
                                        <p:strVal val="visible"/>
                                      </p:to>
                                    </p:set>
                                    <p:animEffect transition="in" filter="blinds(horizontal)">
                                      <p:cBhvr>
                                        <p:cTn id="92" dur="500"/>
                                        <p:tgtEl>
                                          <p:spTgt spid="698432"/>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698433"/>
                                        </p:tgtEl>
                                        <p:attrNameLst>
                                          <p:attrName>style.visibility</p:attrName>
                                        </p:attrNameLst>
                                      </p:cBhvr>
                                      <p:to>
                                        <p:strVal val="visible"/>
                                      </p:to>
                                    </p:set>
                                    <p:animEffect transition="in" filter="blinds(horizontal)">
                                      <p:cBhvr>
                                        <p:cTn id="95" dur="500"/>
                                        <p:tgtEl>
                                          <p:spTgt spid="698433"/>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698434"/>
                                        </p:tgtEl>
                                        <p:attrNameLst>
                                          <p:attrName>style.visibility</p:attrName>
                                        </p:attrNameLst>
                                      </p:cBhvr>
                                      <p:to>
                                        <p:strVal val="visible"/>
                                      </p:to>
                                    </p:set>
                                    <p:animEffect transition="in" filter="blinds(horizontal)">
                                      <p:cBhvr>
                                        <p:cTn id="98" dur="500"/>
                                        <p:tgtEl>
                                          <p:spTgt spid="698434"/>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698435"/>
                                        </p:tgtEl>
                                        <p:attrNameLst>
                                          <p:attrName>style.visibility</p:attrName>
                                        </p:attrNameLst>
                                      </p:cBhvr>
                                      <p:to>
                                        <p:strVal val="visible"/>
                                      </p:to>
                                    </p:set>
                                    <p:animEffect transition="in" filter="blinds(horizontal)">
                                      <p:cBhvr>
                                        <p:cTn id="101" dur="500"/>
                                        <p:tgtEl>
                                          <p:spTgt spid="698435"/>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698436"/>
                                        </p:tgtEl>
                                        <p:attrNameLst>
                                          <p:attrName>style.visibility</p:attrName>
                                        </p:attrNameLst>
                                      </p:cBhvr>
                                      <p:to>
                                        <p:strVal val="visible"/>
                                      </p:to>
                                    </p:set>
                                    <p:animEffect transition="in" filter="blinds(horizontal)">
                                      <p:cBhvr>
                                        <p:cTn id="104" dur="500"/>
                                        <p:tgtEl>
                                          <p:spTgt spid="698436"/>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698437"/>
                                        </p:tgtEl>
                                        <p:attrNameLst>
                                          <p:attrName>style.visibility</p:attrName>
                                        </p:attrNameLst>
                                      </p:cBhvr>
                                      <p:to>
                                        <p:strVal val="visible"/>
                                      </p:to>
                                    </p:set>
                                    <p:animEffect transition="in" filter="blinds(horizontal)">
                                      <p:cBhvr>
                                        <p:cTn id="107" dur="500"/>
                                        <p:tgtEl>
                                          <p:spTgt spid="698437"/>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698438"/>
                                        </p:tgtEl>
                                        <p:attrNameLst>
                                          <p:attrName>style.visibility</p:attrName>
                                        </p:attrNameLst>
                                      </p:cBhvr>
                                      <p:to>
                                        <p:strVal val="visible"/>
                                      </p:to>
                                    </p:set>
                                    <p:animEffect transition="in" filter="blinds(horizontal)">
                                      <p:cBhvr>
                                        <p:cTn id="110" dur="500"/>
                                        <p:tgtEl>
                                          <p:spTgt spid="698438"/>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698439"/>
                                        </p:tgtEl>
                                        <p:attrNameLst>
                                          <p:attrName>style.visibility</p:attrName>
                                        </p:attrNameLst>
                                      </p:cBhvr>
                                      <p:to>
                                        <p:strVal val="visible"/>
                                      </p:to>
                                    </p:set>
                                    <p:animEffect transition="in" filter="blinds(horizontal)">
                                      <p:cBhvr>
                                        <p:cTn id="113" dur="500"/>
                                        <p:tgtEl>
                                          <p:spTgt spid="698439"/>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698440"/>
                                        </p:tgtEl>
                                        <p:attrNameLst>
                                          <p:attrName>style.visibility</p:attrName>
                                        </p:attrNameLst>
                                      </p:cBhvr>
                                      <p:to>
                                        <p:strVal val="visible"/>
                                      </p:to>
                                    </p:set>
                                    <p:animEffect transition="in" filter="blinds(horizontal)">
                                      <p:cBhvr>
                                        <p:cTn id="116" dur="500"/>
                                        <p:tgtEl>
                                          <p:spTgt spid="698440"/>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698441"/>
                                        </p:tgtEl>
                                        <p:attrNameLst>
                                          <p:attrName>style.visibility</p:attrName>
                                        </p:attrNameLst>
                                      </p:cBhvr>
                                      <p:to>
                                        <p:strVal val="visible"/>
                                      </p:to>
                                    </p:set>
                                    <p:animEffect transition="in" filter="blinds(horizontal)">
                                      <p:cBhvr>
                                        <p:cTn id="119" dur="500"/>
                                        <p:tgtEl>
                                          <p:spTgt spid="698441"/>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698442"/>
                                        </p:tgtEl>
                                        <p:attrNameLst>
                                          <p:attrName>style.visibility</p:attrName>
                                        </p:attrNameLst>
                                      </p:cBhvr>
                                      <p:to>
                                        <p:strVal val="visible"/>
                                      </p:to>
                                    </p:set>
                                    <p:animEffect transition="in" filter="blinds(horizontal)">
                                      <p:cBhvr>
                                        <p:cTn id="122" dur="500"/>
                                        <p:tgtEl>
                                          <p:spTgt spid="698442"/>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698443"/>
                                        </p:tgtEl>
                                        <p:attrNameLst>
                                          <p:attrName>style.visibility</p:attrName>
                                        </p:attrNameLst>
                                      </p:cBhvr>
                                      <p:to>
                                        <p:strVal val="visible"/>
                                      </p:to>
                                    </p:set>
                                    <p:animEffect transition="in" filter="blinds(horizontal)">
                                      <p:cBhvr>
                                        <p:cTn id="125" dur="500"/>
                                        <p:tgtEl>
                                          <p:spTgt spid="698443"/>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698444"/>
                                        </p:tgtEl>
                                        <p:attrNameLst>
                                          <p:attrName>style.visibility</p:attrName>
                                        </p:attrNameLst>
                                      </p:cBhvr>
                                      <p:to>
                                        <p:strVal val="visible"/>
                                      </p:to>
                                    </p:set>
                                    <p:animEffect transition="in" filter="blinds(horizontal)">
                                      <p:cBhvr>
                                        <p:cTn id="128" dur="500"/>
                                        <p:tgtEl>
                                          <p:spTgt spid="698444"/>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698445"/>
                                        </p:tgtEl>
                                        <p:attrNameLst>
                                          <p:attrName>style.visibility</p:attrName>
                                        </p:attrNameLst>
                                      </p:cBhvr>
                                      <p:to>
                                        <p:strVal val="visible"/>
                                      </p:to>
                                    </p:set>
                                    <p:animEffect transition="in" filter="blinds(horizontal)">
                                      <p:cBhvr>
                                        <p:cTn id="131" dur="500"/>
                                        <p:tgtEl>
                                          <p:spTgt spid="698445"/>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698446"/>
                                        </p:tgtEl>
                                        <p:attrNameLst>
                                          <p:attrName>style.visibility</p:attrName>
                                        </p:attrNameLst>
                                      </p:cBhvr>
                                      <p:to>
                                        <p:strVal val="visible"/>
                                      </p:to>
                                    </p:set>
                                    <p:animEffect transition="in" filter="blinds(horizontal)">
                                      <p:cBhvr>
                                        <p:cTn id="134" dur="500"/>
                                        <p:tgtEl>
                                          <p:spTgt spid="698446"/>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698447"/>
                                        </p:tgtEl>
                                        <p:attrNameLst>
                                          <p:attrName>style.visibility</p:attrName>
                                        </p:attrNameLst>
                                      </p:cBhvr>
                                      <p:to>
                                        <p:strVal val="visible"/>
                                      </p:to>
                                    </p:set>
                                    <p:animEffect transition="in" filter="blinds(horizontal)">
                                      <p:cBhvr>
                                        <p:cTn id="137" dur="500"/>
                                        <p:tgtEl>
                                          <p:spTgt spid="698447"/>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698448"/>
                                        </p:tgtEl>
                                        <p:attrNameLst>
                                          <p:attrName>style.visibility</p:attrName>
                                        </p:attrNameLst>
                                      </p:cBhvr>
                                      <p:to>
                                        <p:strVal val="visible"/>
                                      </p:to>
                                    </p:set>
                                    <p:animEffect transition="in" filter="blinds(horizontal)">
                                      <p:cBhvr>
                                        <p:cTn id="140" dur="500"/>
                                        <p:tgtEl>
                                          <p:spTgt spid="698448"/>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698449"/>
                                        </p:tgtEl>
                                        <p:attrNameLst>
                                          <p:attrName>style.visibility</p:attrName>
                                        </p:attrNameLst>
                                      </p:cBhvr>
                                      <p:to>
                                        <p:strVal val="visible"/>
                                      </p:to>
                                    </p:set>
                                    <p:animEffect transition="in" filter="blinds(horizontal)">
                                      <p:cBhvr>
                                        <p:cTn id="143" dur="500"/>
                                        <p:tgtEl>
                                          <p:spTgt spid="698449"/>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698450"/>
                                        </p:tgtEl>
                                        <p:attrNameLst>
                                          <p:attrName>style.visibility</p:attrName>
                                        </p:attrNameLst>
                                      </p:cBhvr>
                                      <p:to>
                                        <p:strVal val="visible"/>
                                      </p:to>
                                    </p:set>
                                    <p:animEffect transition="in" filter="blinds(horizontal)">
                                      <p:cBhvr>
                                        <p:cTn id="146" dur="500"/>
                                        <p:tgtEl>
                                          <p:spTgt spid="698450"/>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698451"/>
                                        </p:tgtEl>
                                        <p:attrNameLst>
                                          <p:attrName>style.visibility</p:attrName>
                                        </p:attrNameLst>
                                      </p:cBhvr>
                                      <p:to>
                                        <p:strVal val="visible"/>
                                      </p:to>
                                    </p:set>
                                    <p:animEffect transition="in" filter="blinds(horizontal)">
                                      <p:cBhvr>
                                        <p:cTn id="149" dur="500"/>
                                        <p:tgtEl>
                                          <p:spTgt spid="698451"/>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698452"/>
                                        </p:tgtEl>
                                        <p:attrNameLst>
                                          <p:attrName>style.visibility</p:attrName>
                                        </p:attrNameLst>
                                      </p:cBhvr>
                                      <p:to>
                                        <p:strVal val="visible"/>
                                      </p:to>
                                    </p:set>
                                    <p:animEffect transition="in" filter="blinds(horizontal)">
                                      <p:cBhvr>
                                        <p:cTn id="152" dur="500"/>
                                        <p:tgtEl>
                                          <p:spTgt spid="698452"/>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698453"/>
                                        </p:tgtEl>
                                        <p:attrNameLst>
                                          <p:attrName>style.visibility</p:attrName>
                                        </p:attrNameLst>
                                      </p:cBhvr>
                                      <p:to>
                                        <p:strVal val="visible"/>
                                      </p:to>
                                    </p:set>
                                    <p:animEffect transition="in" filter="blinds(horizontal)">
                                      <p:cBhvr>
                                        <p:cTn id="155" dur="500"/>
                                        <p:tgtEl>
                                          <p:spTgt spid="698453"/>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698454"/>
                                        </p:tgtEl>
                                        <p:attrNameLst>
                                          <p:attrName>style.visibility</p:attrName>
                                        </p:attrNameLst>
                                      </p:cBhvr>
                                      <p:to>
                                        <p:strVal val="visible"/>
                                      </p:to>
                                    </p:set>
                                    <p:animEffect transition="in" filter="blinds(horizontal)">
                                      <p:cBhvr>
                                        <p:cTn id="158" dur="500"/>
                                        <p:tgtEl>
                                          <p:spTgt spid="698454"/>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698455"/>
                                        </p:tgtEl>
                                        <p:attrNameLst>
                                          <p:attrName>style.visibility</p:attrName>
                                        </p:attrNameLst>
                                      </p:cBhvr>
                                      <p:to>
                                        <p:strVal val="visible"/>
                                      </p:to>
                                    </p:set>
                                    <p:animEffect transition="in" filter="blinds(horizontal)">
                                      <p:cBhvr>
                                        <p:cTn id="161" dur="500"/>
                                        <p:tgtEl>
                                          <p:spTgt spid="698455"/>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3" presetClass="entr" presetSubtype="10" fill="hold" grpId="0" nodeType="clickEffect">
                                  <p:stCondLst>
                                    <p:cond delay="0"/>
                                  </p:stCondLst>
                                  <p:childTnLst>
                                    <p:set>
                                      <p:cBhvr>
                                        <p:cTn id="165" dur="1" fill="hold">
                                          <p:stCondLst>
                                            <p:cond delay="0"/>
                                          </p:stCondLst>
                                        </p:cTn>
                                        <p:tgtEl>
                                          <p:spTgt spid="698427"/>
                                        </p:tgtEl>
                                        <p:attrNameLst>
                                          <p:attrName>style.visibility</p:attrName>
                                        </p:attrNameLst>
                                      </p:cBhvr>
                                      <p:to>
                                        <p:strVal val="visible"/>
                                      </p:to>
                                    </p:set>
                                    <p:animEffect transition="in" filter="blinds(horizontal)">
                                      <p:cBhvr>
                                        <p:cTn id="166" dur="500"/>
                                        <p:tgtEl>
                                          <p:spTgt spid="698427"/>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3" presetClass="entr" presetSubtype="10" fill="hold" grpId="0" nodeType="clickEffect">
                                  <p:stCondLst>
                                    <p:cond delay="0"/>
                                  </p:stCondLst>
                                  <p:childTnLst>
                                    <p:set>
                                      <p:cBhvr>
                                        <p:cTn id="170" dur="1" fill="hold">
                                          <p:stCondLst>
                                            <p:cond delay="0"/>
                                          </p:stCondLst>
                                        </p:cTn>
                                        <p:tgtEl>
                                          <p:spTgt spid="698456"/>
                                        </p:tgtEl>
                                        <p:attrNameLst>
                                          <p:attrName>style.visibility</p:attrName>
                                        </p:attrNameLst>
                                      </p:cBhvr>
                                      <p:to>
                                        <p:strVal val="visible"/>
                                      </p:to>
                                    </p:set>
                                    <p:animEffect transition="in" filter="blinds(horizontal)">
                                      <p:cBhvr>
                                        <p:cTn id="171" dur="500"/>
                                        <p:tgtEl>
                                          <p:spTgt spid="698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404" grpId="0" animBg="1"/>
      <p:bldP spid="698405" grpId="0" animBg="1"/>
      <p:bldP spid="698406" grpId="0" animBg="1"/>
      <p:bldP spid="698407" grpId="0" animBg="1"/>
      <p:bldP spid="698408" grpId="0" animBg="1"/>
      <p:bldP spid="698409" grpId="0" animBg="1"/>
      <p:bldP spid="698410" grpId="0" animBg="1"/>
      <p:bldP spid="698411" grpId="0" animBg="1"/>
      <p:bldP spid="698412" grpId="0" animBg="1"/>
      <p:bldP spid="698413" grpId="0" animBg="1"/>
      <p:bldP spid="698414" grpId="0" animBg="1"/>
      <p:bldP spid="698415" grpId="0" animBg="1"/>
      <p:bldP spid="698416" grpId="0" animBg="1"/>
      <p:bldP spid="698417" grpId="0" animBg="1"/>
      <p:bldP spid="698418" grpId="0" animBg="1"/>
      <p:bldP spid="698419" grpId="0" animBg="1"/>
      <p:bldP spid="698420" grpId="0" animBg="1"/>
      <p:bldP spid="698421" grpId="0" animBg="1"/>
      <p:bldP spid="698422" grpId="0" animBg="1"/>
      <p:bldP spid="698423" grpId="0" animBg="1"/>
      <p:bldP spid="698424" grpId="0" animBg="1"/>
      <p:bldP spid="698425" grpId="0" animBg="1"/>
      <p:bldP spid="698426" grpId="0" animBg="1"/>
      <p:bldP spid="698427" grpId="0" animBg="1"/>
      <p:bldP spid="698428" grpId="0" animBg="1"/>
      <p:bldP spid="698429" grpId="0" animBg="1"/>
      <p:bldP spid="698430" grpId="0" animBg="1"/>
      <p:bldP spid="698431" grpId="0" animBg="1"/>
      <p:bldP spid="698432" grpId="0" animBg="1"/>
      <p:bldP spid="698433" grpId="0" animBg="1"/>
      <p:bldP spid="698434" grpId="0" animBg="1"/>
      <p:bldP spid="698435" grpId="0" animBg="1"/>
      <p:bldP spid="698436" grpId="0" animBg="1"/>
      <p:bldP spid="698437" grpId="0" animBg="1"/>
      <p:bldP spid="698438" grpId="0" animBg="1"/>
      <p:bldP spid="698439" grpId="0" animBg="1"/>
      <p:bldP spid="698440" grpId="0" animBg="1"/>
      <p:bldP spid="698441" grpId="0" animBg="1"/>
      <p:bldP spid="698442" grpId="0" animBg="1"/>
      <p:bldP spid="698443" grpId="0" animBg="1"/>
      <p:bldP spid="698444" grpId="0" animBg="1"/>
      <p:bldP spid="698445" grpId="0" animBg="1"/>
      <p:bldP spid="698446" grpId="0" animBg="1"/>
      <p:bldP spid="698447" grpId="0" animBg="1"/>
      <p:bldP spid="698448" grpId="0" animBg="1"/>
      <p:bldP spid="698449" grpId="0" animBg="1"/>
      <p:bldP spid="698450" grpId="0" animBg="1"/>
      <p:bldP spid="698451" grpId="0" animBg="1"/>
      <p:bldP spid="698452" grpId="0" animBg="1"/>
      <p:bldP spid="698453" grpId="0" animBg="1"/>
      <p:bldP spid="698454" grpId="0" animBg="1"/>
      <p:bldP spid="698455" grpId="0" animBg="1"/>
      <p:bldP spid="69845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type="body" idx="1"/>
          </p:nvPr>
        </p:nvSpPr>
        <p:spPr>
          <a:xfrm>
            <a:off x="228600" y="838200"/>
            <a:ext cx="8763000" cy="5334000"/>
          </a:xfrm>
        </p:spPr>
        <p:txBody>
          <a:bodyPr>
            <a:normAutofit fontScale="92500" lnSpcReduction="10000"/>
          </a:bodyPr>
          <a:lstStyle/>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Directed Graph:</a:t>
            </a:r>
            <a:r>
              <a:rPr lang="en-US" sz="2800" dirty="0">
                <a:sym typeface="Symbol" pitchFamily="18" charset="2"/>
              </a:rPr>
              <a:t> A </a:t>
            </a:r>
            <a:r>
              <a:rPr lang="en-US" sz="2800" b="1" dirty="0">
                <a:sym typeface="Symbol" pitchFamily="18" charset="2"/>
              </a:rPr>
              <a:t>directed graph </a:t>
            </a:r>
            <a:r>
              <a:rPr lang="en-US" sz="2800" dirty="0">
                <a:sym typeface="Symbol" pitchFamily="18" charset="2"/>
              </a:rPr>
              <a:t>G = (V, E) consists of a set V of vertices and a set E of edges that are ordered pairs of elements in V.</a:t>
            </a:r>
          </a:p>
          <a:p>
            <a:pPr marL="0" indent="0">
              <a:spcAft>
                <a:spcPct val="20000"/>
              </a:spcAft>
              <a:buNone/>
              <a:defRPr/>
            </a:pPr>
            <a:r>
              <a:rPr lang="en-US" sz="2800" u="sng" dirty="0">
                <a:effectLst>
                  <a:outerShdw blurRad="38100" dist="38100" dir="2700000" algn="tl">
                    <a:srgbClr val="000000">
                      <a:alpha val="43137"/>
                    </a:srgbClr>
                  </a:outerShdw>
                </a:effectLst>
                <a:sym typeface="Symbol" pitchFamily="18" charset="2"/>
              </a:rPr>
              <a:t>Directed </a:t>
            </a:r>
            <a:r>
              <a:rPr lang="en-US" sz="2800" u="sng" dirty="0" err="1">
                <a:effectLst>
                  <a:outerShdw blurRad="38100" dist="38100" dir="2700000" algn="tl">
                    <a:srgbClr val="000000">
                      <a:alpha val="43137"/>
                    </a:srgbClr>
                  </a:outerShdw>
                </a:effectLst>
                <a:sym typeface="Symbol" pitchFamily="18" charset="2"/>
              </a:rPr>
              <a:t>MultiGraph</a:t>
            </a:r>
            <a:r>
              <a:rPr lang="en-US" sz="2800" u="sng" dirty="0">
                <a:effectLst>
                  <a:outerShdw blurRad="38100" dist="38100" dir="2700000" algn="tl">
                    <a:srgbClr val="000000">
                      <a:alpha val="43137"/>
                    </a:srgbClr>
                  </a:outerShdw>
                </a:effectLst>
                <a:sym typeface="Symbol" pitchFamily="18" charset="2"/>
              </a:rPr>
              <a:t>:</a:t>
            </a:r>
            <a:r>
              <a:rPr lang="en-US" sz="2800" dirty="0">
                <a:sym typeface="Symbol" pitchFamily="18" charset="2"/>
              </a:rPr>
              <a:t> A </a:t>
            </a:r>
            <a:r>
              <a:rPr lang="en-US" sz="2800" b="1" dirty="0">
                <a:sym typeface="Symbol" pitchFamily="18" charset="2"/>
              </a:rPr>
              <a:t>directed </a:t>
            </a:r>
            <a:r>
              <a:rPr lang="en-US" sz="2800" b="1" dirty="0" err="1">
                <a:sym typeface="Symbol" pitchFamily="18" charset="2"/>
              </a:rPr>
              <a:t>multigraph</a:t>
            </a:r>
            <a:r>
              <a:rPr lang="en-US" sz="2800" b="1" dirty="0">
                <a:sym typeface="Symbol" pitchFamily="18" charset="2"/>
              </a:rPr>
              <a:t> </a:t>
            </a:r>
            <a:r>
              <a:rPr lang="en-US" sz="2800" dirty="0">
                <a:sym typeface="Symbol" pitchFamily="18" charset="2"/>
              </a:rPr>
              <a:t>G = (V, E) consists of a set V of vertices, a set E of edges, and a function f from E to {(u, v) | u, v  V}.</a:t>
            </a:r>
          </a:p>
          <a:p>
            <a:pPr marL="0" indent="0" eaLnBrk="1" hangingPunct="1">
              <a:spcAft>
                <a:spcPct val="20000"/>
              </a:spcAft>
              <a:defRPr/>
            </a:pPr>
            <a:r>
              <a:rPr lang="en-US" sz="2800" dirty="0">
                <a:sym typeface="Symbol" pitchFamily="18" charset="2"/>
              </a:rPr>
              <a:t>The edges e</a:t>
            </a:r>
            <a:r>
              <a:rPr lang="en-US" sz="2800" baseline="-25000" dirty="0">
                <a:sym typeface="Symbol" pitchFamily="18" charset="2"/>
              </a:rPr>
              <a:t>1</a:t>
            </a:r>
            <a:r>
              <a:rPr lang="en-US" sz="2800" dirty="0">
                <a:sym typeface="Symbol" pitchFamily="18" charset="2"/>
              </a:rPr>
              <a:t> and e</a:t>
            </a:r>
            <a:r>
              <a:rPr lang="en-US" sz="2800" baseline="-25000" dirty="0">
                <a:sym typeface="Symbol" pitchFamily="18" charset="2"/>
              </a:rPr>
              <a:t>2</a:t>
            </a:r>
            <a:r>
              <a:rPr lang="en-US" sz="2800" dirty="0">
                <a:sym typeface="Symbol" pitchFamily="18" charset="2"/>
              </a:rPr>
              <a:t> are called </a:t>
            </a:r>
            <a:r>
              <a:rPr lang="en-US" sz="2800" b="1" dirty="0">
                <a:sym typeface="Symbol" pitchFamily="18" charset="2"/>
              </a:rPr>
              <a:t>multiple edges</a:t>
            </a:r>
            <a:r>
              <a:rPr lang="en-US" sz="2800" dirty="0">
                <a:sym typeface="Symbol" pitchFamily="18" charset="2"/>
              </a:rPr>
              <a:t> if f(e</a:t>
            </a:r>
            <a:r>
              <a:rPr lang="en-US" sz="2800" baseline="-25000" dirty="0">
                <a:sym typeface="Symbol" pitchFamily="18" charset="2"/>
              </a:rPr>
              <a:t>1</a:t>
            </a:r>
            <a:r>
              <a:rPr lang="en-US" sz="2800" dirty="0">
                <a:sym typeface="Symbol" pitchFamily="18" charset="2"/>
              </a:rPr>
              <a:t>) = f(e</a:t>
            </a:r>
            <a:r>
              <a:rPr lang="en-US" sz="2800" baseline="-25000" dirty="0">
                <a:sym typeface="Symbol" pitchFamily="18" charset="2"/>
              </a:rPr>
              <a:t>2</a:t>
            </a:r>
            <a:r>
              <a:rPr lang="en-US" sz="2800" dirty="0">
                <a:sym typeface="Symbol" pitchFamily="18" charset="2"/>
              </a:rPr>
              <a:t>).</a:t>
            </a:r>
          </a:p>
          <a:p>
            <a:pPr marL="0" indent="0">
              <a:spcAft>
                <a:spcPct val="20000"/>
              </a:spcAft>
              <a:defRPr/>
            </a:pPr>
            <a:r>
              <a:rPr lang="en-US" sz="2800" dirty="0"/>
              <a:t>When there are </a:t>
            </a:r>
            <a:r>
              <a:rPr lang="en-US" sz="2800" i="1" dirty="0"/>
              <a:t>m </a:t>
            </a:r>
            <a:r>
              <a:rPr lang="en-US" sz="2800" dirty="0"/>
              <a:t>directed edges, each associated to an</a:t>
            </a:r>
            <a:br>
              <a:rPr lang="en-US" sz="2800" dirty="0"/>
            </a:br>
            <a:r>
              <a:rPr lang="en-US" sz="2800" dirty="0"/>
              <a:t>ordered pair of vertices </a:t>
            </a:r>
            <a:r>
              <a:rPr lang="en-US" sz="2800" i="1" dirty="0"/>
              <a:t>(u, v)</a:t>
            </a:r>
            <a:r>
              <a:rPr lang="en-US" sz="2800" dirty="0"/>
              <a:t>, we say that </a:t>
            </a:r>
            <a:r>
              <a:rPr lang="en-US" sz="2800" i="1" dirty="0"/>
              <a:t>(u, v) </a:t>
            </a:r>
            <a:r>
              <a:rPr lang="en-US" sz="2800" dirty="0"/>
              <a:t>is an edge of </a:t>
            </a:r>
            <a:r>
              <a:rPr lang="en-US" sz="2800" b="1" dirty="0"/>
              <a:t>multiplicity </a:t>
            </a:r>
            <a:r>
              <a:rPr lang="en-US" sz="2800" i="1" dirty="0"/>
              <a:t>m</a:t>
            </a:r>
            <a:r>
              <a:rPr lang="en-US" sz="2800" dirty="0"/>
              <a:t>.</a:t>
            </a:r>
            <a:br>
              <a:rPr lang="en-US" sz="2800" dirty="0"/>
            </a:br>
            <a:br>
              <a:rPr lang="en-US" sz="2800" dirty="0"/>
            </a:br>
            <a:endParaRPr lang="en-US" sz="28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22595">
                                            <p:txEl>
                                              <p:pRg st="0" end="0"/>
                                            </p:txEl>
                                          </p:spTgt>
                                        </p:tgtEl>
                                        <p:attrNameLst>
                                          <p:attrName>style.visibility</p:attrName>
                                        </p:attrNameLst>
                                      </p:cBhvr>
                                      <p:to>
                                        <p:strVal val="visible"/>
                                      </p:to>
                                    </p:set>
                                    <p:animEffect transition="in" filter="blinds(horizontal)">
                                      <p:cBhvr>
                                        <p:cTn id="7" dur="500"/>
                                        <p:tgtEl>
                                          <p:spTgt spid="622595">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22595">
                                            <p:txEl>
                                              <p:pRg st="1" end="1"/>
                                            </p:txEl>
                                          </p:spTgt>
                                        </p:tgtEl>
                                        <p:attrNameLst>
                                          <p:attrName>style.visibility</p:attrName>
                                        </p:attrNameLst>
                                      </p:cBhvr>
                                      <p:to>
                                        <p:strVal val="visible"/>
                                      </p:to>
                                    </p:set>
                                    <p:animEffect transition="in" filter="blinds(horizontal)">
                                      <p:cBhvr>
                                        <p:cTn id="11" dur="500"/>
                                        <p:tgtEl>
                                          <p:spTgt spid="622595">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22595">
                                            <p:txEl>
                                              <p:pRg st="2" end="2"/>
                                            </p:txEl>
                                          </p:spTgt>
                                        </p:tgtEl>
                                        <p:attrNameLst>
                                          <p:attrName>style.visibility</p:attrName>
                                        </p:attrNameLst>
                                      </p:cBhvr>
                                      <p:to>
                                        <p:strVal val="visible"/>
                                      </p:to>
                                    </p:set>
                                    <p:animEffect transition="in" filter="blinds(horizontal)">
                                      <p:cBhvr>
                                        <p:cTn id="15" dur="500"/>
                                        <p:tgtEl>
                                          <p:spTgt spid="622595">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22595">
                                            <p:txEl>
                                              <p:pRg st="3" end="3"/>
                                            </p:txEl>
                                          </p:spTgt>
                                        </p:tgtEl>
                                        <p:attrNameLst>
                                          <p:attrName>style.visibility</p:attrName>
                                        </p:attrNameLst>
                                      </p:cBhvr>
                                      <p:to>
                                        <p:strVal val="visible"/>
                                      </p:to>
                                    </p:set>
                                    <p:animEffect transition="in" filter="blinds(horizontal)">
                                      <p:cBhvr>
                                        <p:cTn id="19" dur="500"/>
                                        <p:tgtEl>
                                          <p:spTgt spid="622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5" grpId="0" uiExpand="1"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Text Box 2"/>
          <p:cNvSpPr txBox="1">
            <a:spLocks noChangeArrowheads="1"/>
          </p:cNvSpPr>
          <p:nvPr/>
        </p:nvSpPr>
        <p:spPr bwMode="auto">
          <a:xfrm>
            <a:off x="3241675" y="457200"/>
            <a:ext cx="26257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Bipartite Graphs</a:t>
            </a:r>
          </a:p>
        </p:txBody>
      </p:sp>
      <p:sp>
        <p:nvSpPr>
          <p:cNvPr id="699395" name="Text Box 3"/>
          <p:cNvSpPr txBox="1">
            <a:spLocks noChangeArrowheads="1"/>
          </p:cNvSpPr>
          <p:nvPr/>
        </p:nvSpPr>
        <p:spPr bwMode="auto">
          <a:xfrm>
            <a:off x="2590800" y="1371600"/>
            <a:ext cx="3911600" cy="376238"/>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When exactly is a graph </a:t>
            </a: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bipartite</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t>
            </a:r>
          </a:p>
        </p:txBody>
      </p:sp>
      <p:sp>
        <p:nvSpPr>
          <p:cNvPr id="699396" name="Line 4"/>
          <p:cNvSpPr>
            <a:spLocks noChangeShapeType="1"/>
          </p:cNvSpPr>
          <p:nvPr/>
        </p:nvSpPr>
        <p:spPr bwMode="auto">
          <a:xfrm>
            <a:off x="2971800" y="2514600"/>
            <a:ext cx="3124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397" name="Line 5"/>
          <p:cNvSpPr>
            <a:spLocks noChangeShapeType="1"/>
          </p:cNvSpPr>
          <p:nvPr/>
        </p:nvSpPr>
        <p:spPr bwMode="auto">
          <a:xfrm>
            <a:off x="2971800" y="3048000"/>
            <a:ext cx="3048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398" name="Line 6"/>
          <p:cNvSpPr>
            <a:spLocks noChangeShapeType="1"/>
          </p:cNvSpPr>
          <p:nvPr/>
        </p:nvSpPr>
        <p:spPr bwMode="auto">
          <a:xfrm flipH="1">
            <a:off x="2971800" y="3048000"/>
            <a:ext cx="304800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399" name="Line 7"/>
          <p:cNvSpPr>
            <a:spLocks noChangeShapeType="1"/>
          </p:cNvSpPr>
          <p:nvPr/>
        </p:nvSpPr>
        <p:spPr bwMode="auto">
          <a:xfrm flipH="1">
            <a:off x="2971800" y="365760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00" name="Line 8"/>
          <p:cNvSpPr>
            <a:spLocks noChangeShapeType="1"/>
          </p:cNvSpPr>
          <p:nvPr/>
        </p:nvSpPr>
        <p:spPr bwMode="auto">
          <a:xfrm flipH="1">
            <a:off x="2971800" y="3657600"/>
            <a:ext cx="297180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01" name="Oval 9"/>
          <p:cNvSpPr>
            <a:spLocks noChangeArrowheads="1"/>
          </p:cNvSpPr>
          <p:nvPr/>
        </p:nvSpPr>
        <p:spPr bwMode="auto">
          <a:xfrm>
            <a:off x="2895600" y="35814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02" name="Oval 10"/>
          <p:cNvSpPr>
            <a:spLocks noChangeArrowheads="1"/>
          </p:cNvSpPr>
          <p:nvPr/>
        </p:nvSpPr>
        <p:spPr bwMode="auto">
          <a:xfrm>
            <a:off x="2895600" y="29718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03" name="Oval 11"/>
          <p:cNvSpPr>
            <a:spLocks noChangeArrowheads="1"/>
          </p:cNvSpPr>
          <p:nvPr/>
        </p:nvSpPr>
        <p:spPr bwMode="auto">
          <a:xfrm>
            <a:off x="2895600" y="24384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04" name="Oval 12"/>
          <p:cNvSpPr>
            <a:spLocks noChangeArrowheads="1"/>
          </p:cNvSpPr>
          <p:nvPr/>
        </p:nvSpPr>
        <p:spPr bwMode="auto">
          <a:xfrm>
            <a:off x="5943600" y="41910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05" name="Oval 13"/>
          <p:cNvSpPr>
            <a:spLocks noChangeArrowheads="1"/>
          </p:cNvSpPr>
          <p:nvPr/>
        </p:nvSpPr>
        <p:spPr bwMode="auto">
          <a:xfrm>
            <a:off x="5943600" y="35814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06" name="Oval 14"/>
          <p:cNvSpPr>
            <a:spLocks noChangeArrowheads="1"/>
          </p:cNvSpPr>
          <p:nvPr/>
        </p:nvSpPr>
        <p:spPr bwMode="auto">
          <a:xfrm>
            <a:off x="5943600" y="29718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07" name="Oval 15"/>
          <p:cNvSpPr>
            <a:spLocks noChangeArrowheads="1"/>
          </p:cNvSpPr>
          <p:nvPr/>
        </p:nvSpPr>
        <p:spPr bwMode="auto">
          <a:xfrm>
            <a:off x="5943600" y="24384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08" name="Oval 16"/>
          <p:cNvSpPr>
            <a:spLocks noChangeArrowheads="1"/>
          </p:cNvSpPr>
          <p:nvPr/>
        </p:nvSpPr>
        <p:spPr bwMode="auto">
          <a:xfrm>
            <a:off x="2895600" y="41910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09" name="Oval 17"/>
          <p:cNvSpPr>
            <a:spLocks noChangeArrowheads="1"/>
          </p:cNvSpPr>
          <p:nvPr/>
        </p:nvSpPr>
        <p:spPr bwMode="auto">
          <a:xfrm>
            <a:off x="2514600" y="2133600"/>
            <a:ext cx="914400" cy="2438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10" name="Oval 18"/>
          <p:cNvSpPr>
            <a:spLocks noChangeArrowheads="1"/>
          </p:cNvSpPr>
          <p:nvPr/>
        </p:nvSpPr>
        <p:spPr bwMode="auto">
          <a:xfrm>
            <a:off x="5562600" y="2133600"/>
            <a:ext cx="914400" cy="2438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11" name="Line 19"/>
          <p:cNvSpPr>
            <a:spLocks noChangeShapeType="1"/>
          </p:cNvSpPr>
          <p:nvPr/>
        </p:nvSpPr>
        <p:spPr bwMode="auto">
          <a:xfrm>
            <a:off x="2971800" y="2514600"/>
            <a:ext cx="3048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12" name="Line 20"/>
          <p:cNvSpPr>
            <a:spLocks noChangeShapeType="1"/>
          </p:cNvSpPr>
          <p:nvPr/>
        </p:nvSpPr>
        <p:spPr bwMode="auto">
          <a:xfrm>
            <a:off x="2971800" y="2514600"/>
            <a:ext cx="3048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13" name="Line 21"/>
          <p:cNvSpPr>
            <a:spLocks noChangeShapeType="1"/>
          </p:cNvSpPr>
          <p:nvPr/>
        </p:nvSpPr>
        <p:spPr bwMode="auto">
          <a:xfrm flipV="1">
            <a:off x="2971800" y="2514600"/>
            <a:ext cx="3048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14" name="Line 22"/>
          <p:cNvSpPr>
            <a:spLocks noChangeShapeType="1"/>
          </p:cNvSpPr>
          <p:nvPr/>
        </p:nvSpPr>
        <p:spPr bwMode="auto">
          <a:xfrm>
            <a:off x="2971800" y="3048000"/>
            <a:ext cx="3048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15" name="Line 23"/>
          <p:cNvSpPr>
            <a:spLocks noChangeShapeType="1"/>
          </p:cNvSpPr>
          <p:nvPr/>
        </p:nvSpPr>
        <p:spPr bwMode="auto">
          <a:xfrm flipV="1">
            <a:off x="2971800" y="2514600"/>
            <a:ext cx="3048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16" name="Line 24"/>
          <p:cNvSpPr>
            <a:spLocks noChangeShapeType="1"/>
          </p:cNvSpPr>
          <p:nvPr/>
        </p:nvSpPr>
        <p:spPr bwMode="auto">
          <a:xfrm>
            <a:off x="2971800" y="3657600"/>
            <a:ext cx="3048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17" name="Line 25"/>
          <p:cNvSpPr>
            <a:spLocks noChangeShapeType="1"/>
          </p:cNvSpPr>
          <p:nvPr/>
        </p:nvSpPr>
        <p:spPr bwMode="auto">
          <a:xfrm>
            <a:off x="2971800" y="42672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9418" name="Text Box 26"/>
          <p:cNvSpPr txBox="1">
            <a:spLocks noChangeArrowheads="1"/>
          </p:cNvSpPr>
          <p:nvPr/>
        </p:nvSpPr>
        <p:spPr bwMode="auto">
          <a:xfrm>
            <a:off x="2339975" y="4876800"/>
            <a:ext cx="4365625" cy="37623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Can a bipartite graph has an odd cycle?</a:t>
            </a:r>
          </a:p>
        </p:txBody>
      </p:sp>
      <p:sp>
        <p:nvSpPr>
          <p:cNvPr id="699419" name="Text Box 27"/>
          <p:cNvSpPr txBox="1">
            <a:spLocks noChangeArrowheads="1"/>
          </p:cNvSpPr>
          <p:nvPr/>
        </p:nvSpPr>
        <p:spPr bwMode="auto">
          <a:xfrm>
            <a:off x="1371600" y="5567363"/>
            <a:ext cx="6432550" cy="37623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If a graph does not have an odd cycle, then it is bipartite?</a:t>
            </a:r>
          </a:p>
        </p:txBody>
      </p:sp>
      <p:sp>
        <p:nvSpPr>
          <p:cNvPr id="699449" name="Text Box 57"/>
          <p:cNvSpPr txBox="1">
            <a:spLocks noChangeArrowheads="1"/>
          </p:cNvSpPr>
          <p:nvPr/>
        </p:nvSpPr>
        <p:spPr bwMode="auto">
          <a:xfrm>
            <a:off x="7010400" y="4891088"/>
            <a:ext cx="549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9418"/>
                                        </p:tgtEl>
                                        <p:attrNameLst>
                                          <p:attrName>style.visibility</p:attrName>
                                        </p:attrNameLst>
                                      </p:cBhvr>
                                      <p:to>
                                        <p:strVal val="visible"/>
                                      </p:to>
                                    </p:set>
                                    <p:animEffect transition="in" filter="blinds(horizontal)">
                                      <p:cBhvr>
                                        <p:cTn id="7" dur="500"/>
                                        <p:tgtEl>
                                          <p:spTgt spid="699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9449"/>
                                        </p:tgtEl>
                                        <p:attrNameLst>
                                          <p:attrName>style.visibility</p:attrName>
                                        </p:attrNameLst>
                                      </p:cBhvr>
                                      <p:to>
                                        <p:strVal val="visible"/>
                                      </p:to>
                                    </p:set>
                                    <p:animEffect transition="in" filter="blinds(horizontal)">
                                      <p:cBhvr>
                                        <p:cTn id="12" dur="500"/>
                                        <p:tgtEl>
                                          <p:spTgt spid="6994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9419"/>
                                        </p:tgtEl>
                                        <p:attrNameLst>
                                          <p:attrName>style.visibility</p:attrName>
                                        </p:attrNameLst>
                                      </p:cBhvr>
                                      <p:to>
                                        <p:strVal val="visible"/>
                                      </p:to>
                                    </p:set>
                                    <p:animEffect transition="in" filter="blinds(horizontal)">
                                      <p:cBhvr>
                                        <p:cTn id="17" dur="500"/>
                                        <p:tgtEl>
                                          <p:spTgt spid="699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418" grpId="0" animBg="1"/>
      <p:bldP spid="699419" grpId="0" animBg="1"/>
      <p:bldP spid="69944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Text Box 2"/>
          <p:cNvSpPr txBox="1">
            <a:spLocks noChangeArrowheads="1"/>
          </p:cNvSpPr>
          <p:nvPr/>
        </p:nvSpPr>
        <p:spPr bwMode="auto">
          <a:xfrm>
            <a:off x="3241675" y="457200"/>
            <a:ext cx="26257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Bipartite Graphs</a:t>
            </a:r>
          </a:p>
        </p:txBody>
      </p:sp>
      <p:sp>
        <p:nvSpPr>
          <p:cNvPr id="700419" name="Text Box 3"/>
          <p:cNvSpPr txBox="1">
            <a:spLocks noChangeArrowheads="1"/>
          </p:cNvSpPr>
          <p:nvPr/>
        </p:nvSpPr>
        <p:spPr bwMode="auto">
          <a:xfrm>
            <a:off x="2590800" y="1371600"/>
            <a:ext cx="3911600" cy="376238"/>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When exactly is a graph </a:t>
            </a: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bipartite</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t>
            </a:r>
          </a:p>
        </p:txBody>
      </p:sp>
      <p:sp>
        <p:nvSpPr>
          <p:cNvPr id="700443" name="Text Box 27"/>
          <p:cNvSpPr txBox="1">
            <a:spLocks noChangeArrowheads="1"/>
          </p:cNvSpPr>
          <p:nvPr/>
        </p:nvSpPr>
        <p:spPr bwMode="auto">
          <a:xfrm>
            <a:off x="1371600" y="5567363"/>
            <a:ext cx="6432550" cy="37623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If a graph does not have an odd cycle, then it is bipartite?</a:t>
            </a:r>
          </a:p>
        </p:txBody>
      </p:sp>
      <p:sp>
        <p:nvSpPr>
          <p:cNvPr id="700445" name="Oval 29"/>
          <p:cNvSpPr>
            <a:spLocks noChangeArrowheads="1"/>
          </p:cNvSpPr>
          <p:nvPr/>
        </p:nvSpPr>
        <p:spPr bwMode="auto">
          <a:xfrm>
            <a:off x="2667000" y="42672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46" name="Oval 30"/>
          <p:cNvSpPr>
            <a:spLocks noChangeArrowheads="1"/>
          </p:cNvSpPr>
          <p:nvPr/>
        </p:nvSpPr>
        <p:spPr bwMode="auto">
          <a:xfrm>
            <a:off x="838200" y="35814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47" name="Oval 31"/>
          <p:cNvSpPr>
            <a:spLocks noChangeArrowheads="1"/>
          </p:cNvSpPr>
          <p:nvPr/>
        </p:nvSpPr>
        <p:spPr bwMode="auto">
          <a:xfrm>
            <a:off x="2667000" y="35814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48" name="Oval 32"/>
          <p:cNvSpPr>
            <a:spLocks noChangeArrowheads="1"/>
          </p:cNvSpPr>
          <p:nvPr/>
        </p:nvSpPr>
        <p:spPr bwMode="auto">
          <a:xfrm>
            <a:off x="3581400" y="35814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49" name="Oval 33"/>
          <p:cNvSpPr>
            <a:spLocks noChangeArrowheads="1"/>
          </p:cNvSpPr>
          <p:nvPr/>
        </p:nvSpPr>
        <p:spPr bwMode="auto">
          <a:xfrm>
            <a:off x="4495800" y="35814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51" name="Oval 35"/>
          <p:cNvSpPr>
            <a:spLocks noChangeArrowheads="1"/>
          </p:cNvSpPr>
          <p:nvPr/>
        </p:nvSpPr>
        <p:spPr bwMode="auto">
          <a:xfrm>
            <a:off x="1752600" y="35814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52" name="Line 36"/>
          <p:cNvSpPr>
            <a:spLocks noChangeShapeType="1"/>
          </p:cNvSpPr>
          <p:nvPr/>
        </p:nvSpPr>
        <p:spPr bwMode="auto">
          <a:xfrm>
            <a:off x="914400" y="3657600"/>
            <a:ext cx="1828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53" name="Line 37"/>
          <p:cNvSpPr>
            <a:spLocks noChangeShapeType="1"/>
          </p:cNvSpPr>
          <p:nvPr/>
        </p:nvSpPr>
        <p:spPr bwMode="auto">
          <a:xfrm>
            <a:off x="1828800" y="3657600"/>
            <a:ext cx="914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54" name="Line 38"/>
          <p:cNvSpPr>
            <a:spLocks noChangeShapeType="1"/>
          </p:cNvSpPr>
          <p:nvPr/>
        </p:nvSpPr>
        <p:spPr bwMode="auto">
          <a:xfrm>
            <a:off x="2743200" y="36576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55" name="Line 39"/>
          <p:cNvSpPr>
            <a:spLocks noChangeShapeType="1"/>
          </p:cNvSpPr>
          <p:nvPr/>
        </p:nvSpPr>
        <p:spPr bwMode="auto">
          <a:xfrm flipV="1">
            <a:off x="2743200" y="3657600"/>
            <a:ext cx="914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56" name="Line 40"/>
          <p:cNvSpPr>
            <a:spLocks noChangeShapeType="1"/>
          </p:cNvSpPr>
          <p:nvPr/>
        </p:nvSpPr>
        <p:spPr bwMode="auto">
          <a:xfrm flipV="1">
            <a:off x="2743200" y="3657600"/>
            <a:ext cx="1828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57" name="Text Box 41"/>
          <p:cNvSpPr txBox="1">
            <a:spLocks noChangeArrowheads="1"/>
          </p:cNvSpPr>
          <p:nvPr/>
        </p:nvSpPr>
        <p:spPr bwMode="auto">
          <a:xfrm>
            <a:off x="5105400" y="2133600"/>
            <a:ext cx="3810000" cy="311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a:solidFill>
                  <a:schemeClr val="tx1"/>
                </a:solidFill>
                <a:latin typeface="Arial" charset="0"/>
                <a:ea typeface="新細明體" pitchFamily="18" charset="-120"/>
              </a:defRPr>
            </a:lvl1pPr>
            <a:lvl2pPr marL="800100" indent="-342900">
              <a:defRPr kumimoji="1">
                <a:solidFill>
                  <a:schemeClr val="tx1"/>
                </a:solidFill>
                <a:latin typeface="Arial" charset="0"/>
                <a:ea typeface="新細明體" pitchFamily="18" charset="-120"/>
              </a:defRPr>
            </a:lvl2pPr>
            <a:lvl3pPr marL="1257300" indent="-342900">
              <a:defRPr kumimoji="1">
                <a:solidFill>
                  <a:schemeClr val="tx1"/>
                </a:solidFill>
                <a:latin typeface="Arial" charset="0"/>
                <a:ea typeface="新細明體" pitchFamily="18" charset="-120"/>
              </a:defRPr>
            </a:lvl3pPr>
            <a:lvl4pPr marL="1714500" indent="-342900">
              <a:defRPr kumimoji="1">
                <a:solidFill>
                  <a:schemeClr val="tx1"/>
                </a:solidFill>
                <a:latin typeface="Arial" charset="0"/>
                <a:ea typeface="新細明體" pitchFamily="18" charset="-120"/>
              </a:defRPr>
            </a:lvl4pPr>
            <a:lvl5pPr marL="2171700" indent="-342900">
              <a:defRPr kumimoji="1">
                <a:solidFill>
                  <a:schemeClr val="tx1"/>
                </a:solidFill>
                <a:latin typeface="Arial" charset="0"/>
                <a:ea typeface="新細明體" pitchFamily="18" charset="-120"/>
              </a:defRPr>
            </a:lvl5pPr>
            <a:lvl6pPr marL="2628900" indent="-342900" fontAlgn="base">
              <a:spcBef>
                <a:spcPct val="0"/>
              </a:spcBef>
              <a:spcAft>
                <a:spcPct val="0"/>
              </a:spcAft>
              <a:defRPr kumimoji="1">
                <a:solidFill>
                  <a:schemeClr val="tx1"/>
                </a:solidFill>
                <a:latin typeface="Arial" charset="0"/>
                <a:ea typeface="新細明體" pitchFamily="18" charset="-120"/>
              </a:defRPr>
            </a:lvl6pPr>
            <a:lvl7pPr marL="3086100" indent="-342900" fontAlgn="base">
              <a:spcBef>
                <a:spcPct val="0"/>
              </a:spcBef>
              <a:spcAft>
                <a:spcPct val="0"/>
              </a:spcAft>
              <a:defRPr kumimoji="1">
                <a:solidFill>
                  <a:schemeClr val="tx1"/>
                </a:solidFill>
                <a:latin typeface="Arial" charset="0"/>
                <a:ea typeface="新細明體" pitchFamily="18" charset="-120"/>
              </a:defRPr>
            </a:lvl7pPr>
            <a:lvl8pPr marL="3543300" indent="-342900" fontAlgn="base">
              <a:spcBef>
                <a:spcPct val="0"/>
              </a:spcBef>
              <a:spcAft>
                <a:spcPct val="0"/>
              </a:spcAft>
              <a:defRPr kumimoji="1">
                <a:solidFill>
                  <a:schemeClr val="tx1"/>
                </a:solidFill>
                <a:latin typeface="Arial" charset="0"/>
                <a:ea typeface="新細明體" pitchFamily="18" charset="-120"/>
              </a:defRPr>
            </a:lvl8pPr>
            <a:lvl9pPr marL="4000500" indent="-342900" fontAlgn="base">
              <a:spcBef>
                <a:spcPct val="0"/>
              </a:spcBef>
              <a:spcAft>
                <a:spcPct val="0"/>
              </a:spcAft>
              <a:defRPr kumimoji="1">
                <a:solidFill>
                  <a:schemeClr val="tx1"/>
                </a:solidFill>
                <a:latin typeface="Arial"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rgbClr val="333399"/>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The idea is like colouring a tree.</a:t>
            </a:r>
          </a:p>
          <a:p>
            <a:pPr marL="342900" marR="0" lvl="0" indent="-342900" algn="l" defTabSz="914400" rtl="0" eaLnBrk="1" fontAlgn="base" latinLnBrk="0" hangingPunct="1">
              <a:lnSpc>
                <a:spcPct val="150000"/>
              </a:lnSpc>
              <a:spcBef>
                <a:spcPct val="0"/>
              </a:spcBef>
              <a:spcAft>
                <a:spcPct val="0"/>
              </a:spcAft>
              <a:buClr>
                <a:srgbClr val="333399"/>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Pick a vertex v, colour it </a:t>
            </a: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red</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t>
            </a:r>
          </a:p>
          <a:p>
            <a:pPr marL="342900" marR="0" lvl="0" indent="-342900" algn="l" defTabSz="914400" rtl="0" eaLnBrk="1" fontAlgn="base" latinLnBrk="0" hangingPunct="1">
              <a:lnSpc>
                <a:spcPct val="150000"/>
              </a:lnSpc>
              <a:spcBef>
                <a:spcPct val="0"/>
              </a:spcBef>
              <a:spcAft>
                <a:spcPct val="0"/>
              </a:spcAft>
              <a:buClr>
                <a:srgbClr val="333399"/>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Colour all its neighbour </a:t>
            </a:r>
            <a:r>
              <a:rPr kumimoji="1" lang="en-US" altLang="en-US" sz="1800" b="0" i="0" u="none" strike="noStrike" kern="1200" cap="none" spc="0" normalizeH="0" baseline="0" noProof="0">
                <a:ln>
                  <a:noFill/>
                </a:ln>
                <a:solidFill>
                  <a:srgbClr val="008000"/>
                </a:solidFill>
                <a:effectLst/>
                <a:uLnTx/>
                <a:uFillTx/>
                <a:latin typeface="Comic Sans MS" pitchFamily="66" charset="0"/>
                <a:ea typeface="新細明體" pitchFamily="18" charset="-120"/>
                <a:cs typeface="+mn-cs"/>
              </a:rPr>
              <a:t>green</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t>
            </a:r>
          </a:p>
          <a:p>
            <a:pPr marL="342900" marR="0" lvl="0" indent="-342900" algn="l" defTabSz="914400" rtl="0" eaLnBrk="1" fontAlgn="base" latinLnBrk="0" hangingPunct="1">
              <a:lnSpc>
                <a:spcPct val="150000"/>
              </a:lnSpc>
              <a:spcBef>
                <a:spcPct val="0"/>
              </a:spcBef>
              <a:spcAft>
                <a:spcPct val="0"/>
              </a:spcAft>
              <a:buClr>
                <a:srgbClr val="333399"/>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Colour all neighbours of </a:t>
            </a:r>
            <a:r>
              <a:rPr kumimoji="1" lang="en-US" altLang="en-US" sz="1800" b="0" i="0" u="none" strike="noStrike" kern="1200" cap="none" spc="0" normalizeH="0" baseline="0" noProof="0">
                <a:ln>
                  <a:noFill/>
                </a:ln>
                <a:solidFill>
                  <a:srgbClr val="008000"/>
                </a:solidFill>
                <a:effectLst/>
                <a:uLnTx/>
                <a:uFillTx/>
                <a:latin typeface="Comic Sans MS" pitchFamily="66" charset="0"/>
                <a:ea typeface="新細明體" pitchFamily="18" charset="-120"/>
                <a:cs typeface="+mn-cs"/>
              </a:rPr>
              <a:t>green</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vertices </a:t>
            </a: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red</a:t>
            </a:r>
          </a:p>
          <a:p>
            <a:pPr marL="342900" marR="0" lvl="0" indent="-342900" algn="l" defTabSz="914400" rtl="0" eaLnBrk="1" fontAlgn="base" latinLnBrk="0" hangingPunct="1">
              <a:lnSpc>
                <a:spcPct val="150000"/>
              </a:lnSpc>
              <a:spcBef>
                <a:spcPct val="0"/>
              </a:spcBef>
              <a:spcAft>
                <a:spcPct val="0"/>
              </a:spcAft>
              <a:buClr>
                <a:srgbClr val="333399"/>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Repeat until all vertices are coloured.</a:t>
            </a:r>
          </a:p>
        </p:txBody>
      </p:sp>
      <p:sp>
        <p:nvSpPr>
          <p:cNvPr id="700458" name="Line 42"/>
          <p:cNvSpPr>
            <a:spLocks noChangeShapeType="1"/>
          </p:cNvSpPr>
          <p:nvPr/>
        </p:nvSpPr>
        <p:spPr bwMode="auto">
          <a:xfrm>
            <a:off x="914400" y="3657600"/>
            <a:ext cx="914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59" name="Line 43"/>
          <p:cNvSpPr>
            <a:spLocks noChangeShapeType="1"/>
          </p:cNvSpPr>
          <p:nvPr/>
        </p:nvSpPr>
        <p:spPr bwMode="auto">
          <a:xfrm>
            <a:off x="2743200" y="3657600"/>
            <a:ext cx="914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60" name="AutoShape 44"/>
          <p:cNvSpPr>
            <a:spLocks noChangeArrowheads="1"/>
          </p:cNvSpPr>
          <p:nvPr/>
        </p:nvSpPr>
        <p:spPr bwMode="auto">
          <a:xfrm>
            <a:off x="228600" y="4724400"/>
            <a:ext cx="4343400" cy="457200"/>
          </a:xfrm>
          <a:prstGeom prst="wedgeRoundRectCallout">
            <a:avLst>
              <a:gd name="adj1" fmla="val -22074"/>
              <a:gd name="adj2" fmla="val -261458"/>
              <a:gd name="adj3" fmla="val 1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No such edge because no triangle</a:t>
            </a:r>
          </a:p>
        </p:txBody>
      </p:sp>
      <p:sp>
        <p:nvSpPr>
          <p:cNvPr id="700461" name="Oval 45"/>
          <p:cNvSpPr>
            <a:spLocks noChangeArrowheads="1"/>
          </p:cNvSpPr>
          <p:nvPr/>
        </p:nvSpPr>
        <p:spPr bwMode="auto">
          <a:xfrm>
            <a:off x="914400" y="28956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62" name="Oval 46"/>
          <p:cNvSpPr>
            <a:spLocks noChangeArrowheads="1"/>
          </p:cNvSpPr>
          <p:nvPr/>
        </p:nvSpPr>
        <p:spPr bwMode="auto">
          <a:xfrm>
            <a:off x="1752600" y="28956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63" name="Oval 47"/>
          <p:cNvSpPr>
            <a:spLocks noChangeArrowheads="1"/>
          </p:cNvSpPr>
          <p:nvPr/>
        </p:nvSpPr>
        <p:spPr bwMode="auto">
          <a:xfrm>
            <a:off x="2438400" y="28956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64" name="Oval 48"/>
          <p:cNvSpPr>
            <a:spLocks noChangeArrowheads="1"/>
          </p:cNvSpPr>
          <p:nvPr/>
        </p:nvSpPr>
        <p:spPr bwMode="auto">
          <a:xfrm>
            <a:off x="3200400" y="28956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65" name="Oval 49"/>
          <p:cNvSpPr>
            <a:spLocks noChangeArrowheads="1"/>
          </p:cNvSpPr>
          <p:nvPr/>
        </p:nvSpPr>
        <p:spPr bwMode="auto">
          <a:xfrm>
            <a:off x="3886200" y="28956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66" name="Oval 50"/>
          <p:cNvSpPr>
            <a:spLocks noChangeArrowheads="1"/>
          </p:cNvSpPr>
          <p:nvPr/>
        </p:nvSpPr>
        <p:spPr bwMode="auto">
          <a:xfrm>
            <a:off x="4572000" y="28956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68" name="Line 52"/>
          <p:cNvSpPr>
            <a:spLocks noChangeShapeType="1"/>
          </p:cNvSpPr>
          <p:nvPr/>
        </p:nvSpPr>
        <p:spPr bwMode="auto">
          <a:xfrm flipV="1">
            <a:off x="914400" y="2971800"/>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69" name="Line 53"/>
          <p:cNvSpPr>
            <a:spLocks noChangeShapeType="1"/>
          </p:cNvSpPr>
          <p:nvPr/>
        </p:nvSpPr>
        <p:spPr bwMode="auto">
          <a:xfrm>
            <a:off x="990600" y="29718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70" name="Line 54"/>
          <p:cNvSpPr>
            <a:spLocks noChangeShapeType="1"/>
          </p:cNvSpPr>
          <p:nvPr/>
        </p:nvSpPr>
        <p:spPr bwMode="auto">
          <a:xfrm flipV="1">
            <a:off x="914400" y="2971800"/>
            <a:ext cx="1600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71" name="Line 55"/>
          <p:cNvSpPr>
            <a:spLocks noChangeShapeType="1"/>
          </p:cNvSpPr>
          <p:nvPr/>
        </p:nvSpPr>
        <p:spPr bwMode="auto">
          <a:xfrm flipV="1">
            <a:off x="1828800" y="2971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72" name="Line 56"/>
          <p:cNvSpPr>
            <a:spLocks noChangeShapeType="1"/>
          </p:cNvSpPr>
          <p:nvPr/>
        </p:nvSpPr>
        <p:spPr bwMode="auto">
          <a:xfrm flipH="1" flipV="1">
            <a:off x="2514600" y="29718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73" name="Line 57"/>
          <p:cNvSpPr>
            <a:spLocks noChangeShapeType="1"/>
          </p:cNvSpPr>
          <p:nvPr/>
        </p:nvSpPr>
        <p:spPr bwMode="auto">
          <a:xfrm flipV="1">
            <a:off x="2743200" y="2971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74" name="Line 58"/>
          <p:cNvSpPr>
            <a:spLocks noChangeShapeType="1"/>
          </p:cNvSpPr>
          <p:nvPr/>
        </p:nvSpPr>
        <p:spPr bwMode="auto">
          <a:xfrm flipV="1">
            <a:off x="3657600" y="29718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75" name="Line 59"/>
          <p:cNvSpPr>
            <a:spLocks noChangeShapeType="1"/>
          </p:cNvSpPr>
          <p:nvPr/>
        </p:nvSpPr>
        <p:spPr bwMode="auto">
          <a:xfrm flipH="1" flipV="1">
            <a:off x="2514600" y="2971800"/>
            <a:ext cx="1143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76" name="Line 60"/>
          <p:cNvSpPr>
            <a:spLocks noChangeShapeType="1"/>
          </p:cNvSpPr>
          <p:nvPr/>
        </p:nvSpPr>
        <p:spPr bwMode="auto">
          <a:xfrm flipH="1" flipV="1">
            <a:off x="3962400" y="29718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77" name="Line 61"/>
          <p:cNvSpPr>
            <a:spLocks noChangeShapeType="1"/>
          </p:cNvSpPr>
          <p:nvPr/>
        </p:nvSpPr>
        <p:spPr bwMode="auto">
          <a:xfrm flipV="1">
            <a:off x="4572000" y="2971800"/>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78" name="Line 62"/>
          <p:cNvSpPr>
            <a:spLocks noChangeShapeType="1"/>
          </p:cNvSpPr>
          <p:nvPr/>
        </p:nvSpPr>
        <p:spPr bwMode="auto">
          <a:xfrm flipV="1">
            <a:off x="3657600" y="29718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79" name="Text Box 63"/>
          <p:cNvSpPr txBox="1">
            <a:spLocks noChangeArrowheads="1"/>
          </p:cNvSpPr>
          <p:nvPr/>
        </p:nvSpPr>
        <p:spPr bwMode="auto">
          <a:xfrm>
            <a:off x="1066800" y="6172200"/>
            <a:ext cx="7010400" cy="376238"/>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Theorem.</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A graph is bipartite if and only if it has no odd cycle.</a:t>
            </a:r>
          </a:p>
        </p:txBody>
      </p:sp>
      <p:sp>
        <p:nvSpPr>
          <p:cNvPr id="700480" name="Line 64"/>
          <p:cNvSpPr>
            <a:spLocks noChangeShapeType="1"/>
          </p:cNvSpPr>
          <p:nvPr/>
        </p:nvSpPr>
        <p:spPr bwMode="auto">
          <a:xfrm>
            <a:off x="3276600" y="2971800"/>
            <a:ext cx="685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81" name="Line 65"/>
          <p:cNvSpPr>
            <a:spLocks noChangeShapeType="1"/>
          </p:cNvSpPr>
          <p:nvPr/>
        </p:nvSpPr>
        <p:spPr bwMode="auto">
          <a:xfrm flipH="1">
            <a:off x="990600" y="2971800"/>
            <a:ext cx="838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0482" name="AutoShape 66"/>
          <p:cNvSpPr>
            <a:spLocks noChangeArrowheads="1"/>
          </p:cNvSpPr>
          <p:nvPr/>
        </p:nvSpPr>
        <p:spPr bwMode="auto">
          <a:xfrm>
            <a:off x="381000" y="1981200"/>
            <a:ext cx="4343400" cy="457200"/>
          </a:xfrm>
          <a:prstGeom prst="wedgeRoundRectCallout">
            <a:avLst>
              <a:gd name="adj1" fmla="val -26278"/>
              <a:gd name="adj2" fmla="val 128819"/>
              <a:gd name="adj3" fmla="val 1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No such edge because no 5-cycle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0457">
                                            <p:txEl>
                                              <p:pRg st="0" end="0"/>
                                            </p:txEl>
                                          </p:spTgt>
                                        </p:tgtEl>
                                        <p:attrNameLst>
                                          <p:attrName>style.visibility</p:attrName>
                                        </p:attrNameLst>
                                      </p:cBhvr>
                                      <p:to>
                                        <p:strVal val="visible"/>
                                      </p:to>
                                    </p:set>
                                    <p:animEffect transition="in" filter="blinds(horizontal)">
                                      <p:cBhvr>
                                        <p:cTn id="7" dur="500"/>
                                        <p:tgtEl>
                                          <p:spTgt spid="7004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0457">
                                            <p:txEl>
                                              <p:pRg st="1" end="1"/>
                                            </p:txEl>
                                          </p:spTgt>
                                        </p:tgtEl>
                                        <p:attrNameLst>
                                          <p:attrName>style.visibility</p:attrName>
                                        </p:attrNameLst>
                                      </p:cBhvr>
                                      <p:to>
                                        <p:strVal val="visible"/>
                                      </p:to>
                                    </p:set>
                                    <p:animEffect transition="in" filter="blinds(horizontal)">
                                      <p:cBhvr>
                                        <p:cTn id="12" dur="500"/>
                                        <p:tgtEl>
                                          <p:spTgt spid="7004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0445"/>
                                        </p:tgtEl>
                                        <p:attrNameLst>
                                          <p:attrName>style.visibility</p:attrName>
                                        </p:attrNameLst>
                                      </p:cBhvr>
                                      <p:to>
                                        <p:strVal val="visible"/>
                                      </p:to>
                                    </p:set>
                                    <p:animEffect transition="in" filter="blinds(horizontal)">
                                      <p:cBhvr>
                                        <p:cTn id="17" dur="500"/>
                                        <p:tgtEl>
                                          <p:spTgt spid="700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00457">
                                            <p:txEl>
                                              <p:pRg st="2" end="2"/>
                                            </p:txEl>
                                          </p:spTgt>
                                        </p:tgtEl>
                                        <p:attrNameLst>
                                          <p:attrName>style.visibility</p:attrName>
                                        </p:attrNameLst>
                                      </p:cBhvr>
                                      <p:to>
                                        <p:strVal val="visible"/>
                                      </p:to>
                                    </p:set>
                                    <p:animEffect transition="in" filter="blinds(horizontal)">
                                      <p:cBhvr>
                                        <p:cTn id="22" dur="500"/>
                                        <p:tgtEl>
                                          <p:spTgt spid="70045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00446"/>
                                        </p:tgtEl>
                                        <p:attrNameLst>
                                          <p:attrName>style.visibility</p:attrName>
                                        </p:attrNameLst>
                                      </p:cBhvr>
                                      <p:to>
                                        <p:strVal val="visible"/>
                                      </p:to>
                                    </p:set>
                                    <p:animEffect transition="in" filter="wipe(down)">
                                      <p:cBhvr>
                                        <p:cTn id="27" dur="500"/>
                                        <p:tgtEl>
                                          <p:spTgt spid="70044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00451"/>
                                        </p:tgtEl>
                                        <p:attrNameLst>
                                          <p:attrName>style.visibility</p:attrName>
                                        </p:attrNameLst>
                                      </p:cBhvr>
                                      <p:to>
                                        <p:strVal val="visible"/>
                                      </p:to>
                                    </p:set>
                                    <p:animEffect transition="in" filter="wipe(down)">
                                      <p:cBhvr>
                                        <p:cTn id="30" dur="500"/>
                                        <p:tgtEl>
                                          <p:spTgt spid="70045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00447"/>
                                        </p:tgtEl>
                                        <p:attrNameLst>
                                          <p:attrName>style.visibility</p:attrName>
                                        </p:attrNameLst>
                                      </p:cBhvr>
                                      <p:to>
                                        <p:strVal val="visible"/>
                                      </p:to>
                                    </p:set>
                                    <p:animEffect transition="in" filter="wipe(down)">
                                      <p:cBhvr>
                                        <p:cTn id="33" dur="500"/>
                                        <p:tgtEl>
                                          <p:spTgt spid="70044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00448"/>
                                        </p:tgtEl>
                                        <p:attrNameLst>
                                          <p:attrName>style.visibility</p:attrName>
                                        </p:attrNameLst>
                                      </p:cBhvr>
                                      <p:to>
                                        <p:strVal val="visible"/>
                                      </p:to>
                                    </p:set>
                                    <p:animEffect transition="in" filter="wipe(down)">
                                      <p:cBhvr>
                                        <p:cTn id="36" dur="500"/>
                                        <p:tgtEl>
                                          <p:spTgt spid="70044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00449"/>
                                        </p:tgtEl>
                                        <p:attrNameLst>
                                          <p:attrName>style.visibility</p:attrName>
                                        </p:attrNameLst>
                                      </p:cBhvr>
                                      <p:to>
                                        <p:strVal val="visible"/>
                                      </p:to>
                                    </p:set>
                                    <p:animEffect transition="in" filter="wipe(down)">
                                      <p:cBhvr>
                                        <p:cTn id="39" dur="500"/>
                                        <p:tgtEl>
                                          <p:spTgt spid="70044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700456"/>
                                        </p:tgtEl>
                                        <p:attrNameLst>
                                          <p:attrName>style.visibility</p:attrName>
                                        </p:attrNameLst>
                                      </p:cBhvr>
                                      <p:to>
                                        <p:strVal val="visible"/>
                                      </p:to>
                                    </p:set>
                                    <p:animEffect transition="in" filter="wipe(down)">
                                      <p:cBhvr>
                                        <p:cTn id="42" dur="500"/>
                                        <p:tgtEl>
                                          <p:spTgt spid="70045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700455"/>
                                        </p:tgtEl>
                                        <p:attrNameLst>
                                          <p:attrName>style.visibility</p:attrName>
                                        </p:attrNameLst>
                                      </p:cBhvr>
                                      <p:to>
                                        <p:strVal val="visible"/>
                                      </p:to>
                                    </p:set>
                                    <p:animEffect transition="in" filter="wipe(down)">
                                      <p:cBhvr>
                                        <p:cTn id="45" dur="500"/>
                                        <p:tgtEl>
                                          <p:spTgt spid="700455"/>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700452"/>
                                        </p:tgtEl>
                                        <p:attrNameLst>
                                          <p:attrName>style.visibility</p:attrName>
                                        </p:attrNameLst>
                                      </p:cBhvr>
                                      <p:to>
                                        <p:strVal val="visible"/>
                                      </p:to>
                                    </p:set>
                                    <p:animEffect transition="in" filter="wipe(down)">
                                      <p:cBhvr>
                                        <p:cTn id="48" dur="500"/>
                                        <p:tgtEl>
                                          <p:spTgt spid="70045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700453"/>
                                        </p:tgtEl>
                                        <p:attrNameLst>
                                          <p:attrName>style.visibility</p:attrName>
                                        </p:attrNameLst>
                                      </p:cBhvr>
                                      <p:to>
                                        <p:strVal val="visible"/>
                                      </p:to>
                                    </p:set>
                                    <p:animEffect transition="in" filter="wipe(down)">
                                      <p:cBhvr>
                                        <p:cTn id="51" dur="500"/>
                                        <p:tgtEl>
                                          <p:spTgt spid="70045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700454"/>
                                        </p:tgtEl>
                                        <p:attrNameLst>
                                          <p:attrName>style.visibility</p:attrName>
                                        </p:attrNameLst>
                                      </p:cBhvr>
                                      <p:to>
                                        <p:strVal val="visible"/>
                                      </p:to>
                                    </p:set>
                                    <p:animEffect transition="in" filter="wipe(down)">
                                      <p:cBhvr>
                                        <p:cTn id="54" dur="500"/>
                                        <p:tgtEl>
                                          <p:spTgt spid="70045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00459"/>
                                        </p:tgtEl>
                                        <p:attrNameLst>
                                          <p:attrName>style.visibility</p:attrName>
                                        </p:attrNameLst>
                                      </p:cBhvr>
                                      <p:to>
                                        <p:strVal val="visible"/>
                                      </p:to>
                                    </p:set>
                                    <p:animEffect transition="in" filter="wipe(left)">
                                      <p:cBhvr>
                                        <p:cTn id="59" dur="500"/>
                                        <p:tgtEl>
                                          <p:spTgt spid="700459"/>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700458"/>
                                        </p:tgtEl>
                                        <p:attrNameLst>
                                          <p:attrName>style.visibility</p:attrName>
                                        </p:attrNameLst>
                                      </p:cBhvr>
                                      <p:to>
                                        <p:strVal val="visible"/>
                                      </p:to>
                                    </p:set>
                                    <p:animEffect transition="in" filter="wipe(left)">
                                      <p:cBhvr>
                                        <p:cTn id="62" dur="500"/>
                                        <p:tgtEl>
                                          <p:spTgt spid="70045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0460"/>
                                        </p:tgtEl>
                                        <p:attrNameLst>
                                          <p:attrName>style.visibility</p:attrName>
                                        </p:attrNameLst>
                                      </p:cBhvr>
                                      <p:to>
                                        <p:strVal val="visible"/>
                                      </p:to>
                                    </p:set>
                                    <p:animEffect transition="in" filter="blinds(horizontal)">
                                      <p:cBhvr>
                                        <p:cTn id="67" dur="500"/>
                                        <p:tgtEl>
                                          <p:spTgt spid="7004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700457">
                                            <p:txEl>
                                              <p:pRg st="3" end="3"/>
                                            </p:txEl>
                                          </p:spTgt>
                                        </p:tgtEl>
                                        <p:attrNameLst>
                                          <p:attrName>style.visibility</p:attrName>
                                        </p:attrNameLst>
                                      </p:cBhvr>
                                      <p:to>
                                        <p:strVal val="visible"/>
                                      </p:to>
                                    </p:set>
                                    <p:animEffect transition="in" filter="blinds(horizontal)">
                                      <p:cBhvr>
                                        <p:cTn id="72" dur="500"/>
                                        <p:tgtEl>
                                          <p:spTgt spid="700457">
                                            <p:txEl>
                                              <p:pRg st="3" end="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700461"/>
                                        </p:tgtEl>
                                        <p:attrNameLst>
                                          <p:attrName>style.visibility</p:attrName>
                                        </p:attrNameLst>
                                      </p:cBhvr>
                                      <p:to>
                                        <p:strVal val="visible"/>
                                      </p:to>
                                    </p:set>
                                    <p:animEffect transition="in" filter="wipe(down)">
                                      <p:cBhvr>
                                        <p:cTn id="77" dur="500"/>
                                        <p:tgtEl>
                                          <p:spTgt spid="70046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700462"/>
                                        </p:tgtEl>
                                        <p:attrNameLst>
                                          <p:attrName>style.visibility</p:attrName>
                                        </p:attrNameLst>
                                      </p:cBhvr>
                                      <p:to>
                                        <p:strVal val="visible"/>
                                      </p:to>
                                    </p:set>
                                    <p:animEffect transition="in" filter="wipe(down)">
                                      <p:cBhvr>
                                        <p:cTn id="80" dur="500"/>
                                        <p:tgtEl>
                                          <p:spTgt spid="700462"/>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700463"/>
                                        </p:tgtEl>
                                        <p:attrNameLst>
                                          <p:attrName>style.visibility</p:attrName>
                                        </p:attrNameLst>
                                      </p:cBhvr>
                                      <p:to>
                                        <p:strVal val="visible"/>
                                      </p:to>
                                    </p:set>
                                    <p:animEffect transition="in" filter="wipe(down)">
                                      <p:cBhvr>
                                        <p:cTn id="83" dur="500"/>
                                        <p:tgtEl>
                                          <p:spTgt spid="700463"/>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700464"/>
                                        </p:tgtEl>
                                        <p:attrNameLst>
                                          <p:attrName>style.visibility</p:attrName>
                                        </p:attrNameLst>
                                      </p:cBhvr>
                                      <p:to>
                                        <p:strVal val="visible"/>
                                      </p:to>
                                    </p:set>
                                    <p:animEffect transition="in" filter="wipe(down)">
                                      <p:cBhvr>
                                        <p:cTn id="86" dur="500"/>
                                        <p:tgtEl>
                                          <p:spTgt spid="700464"/>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700465"/>
                                        </p:tgtEl>
                                        <p:attrNameLst>
                                          <p:attrName>style.visibility</p:attrName>
                                        </p:attrNameLst>
                                      </p:cBhvr>
                                      <p:to>
                                        <p:strVal val="visible"/>
                                      </p:to>
                                    </p:set>
                                    <p:animEffect transition="in" filter="wipe(down)">
                                      <p:cBhvr>
                                        <p:cTn id="89" dur="500"/>
                                        <p:tgtEl>
                                          <p:spTgt spid="700465"/>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700466"/>
                                        </p:tgtEl>
                                        <p:attrNameLst>
                                          <p:attrName>style.visibility</p:attrName>
                                        </p:attrNameLst>
                                      </p:cBhvr>
                                      <p:to>
                                        <p:strVal val="visible"/>
                                      </p:to>
                                    </p:set>
                                    <p:animEffect transition="in" filter="wipe(down)">
                                      <p:cBhvr>
                                        <p:cTn id="92" dur="500"/>
                                        <p:tgtEl>
                                          <p:spTgt spid="700466"/>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700468"/>
                                        </p:tgtEl>
                                        <p:attrNameLst>
                                          <p:attrName>style.visibility</p:attrName>
                                        </p:attrNameLst>
                                      </p:cBhvr>
                                      <p:to>
                                        <p:strVal val="visible"/>
                                      </p:to>
                                    </p:set>
                                    <p:animEffect transition="in" filter="wipe(down)">
                                      <p:cBhvr>
                                        <p:cTn id="95" dur="500"/>
                                        <p:tgtEl>
                                          <p:spTgt spid="700468"/>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700469"/>
                                        </p:tgtEl>
                                        <p:attrNameLst>
                                          <p:attrName>style.visibility</p:attrName>
                                        </p:attrNameLst>
                                      </p:cBhvr>
                                      <p:to>
                                        <p:strVal val="visible"/>
                                      </p:to>
                                    </p:set>
                                    <p:animEffect transition="in" filter="wipe(down)">
                                      <p:cBhvr>
                                        <p:cTn id="98" dur="500"/>
                                        <p:tgtEl>
                                          <p:spTgt spid="700469"/>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700470"/>
                                        </p:tgtEl>
                                        <p:attrNameLst>
                                          <p:attrName>style.visibility</p:attrName>
                                        </p:attrNameLst>
                                      </p:cBhvr>
                                      <p:to>
                                        <p:strVal val="visible"/>
                                      </p:to>
                                    </p:set>
                                    <p:animEffect transition="in" filter="wipe(down)">
                                      <p:cBhvr>
                                        <p:cTn id="101" dur="500"/>
                                        <p:tgtEl>
                                          <p:spTgt spid="700470"/>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700471"/>
                                        </p:tgtEl>
                                        <p:attrNameLst>
                                          <p:attrName>style.visibility</p:attrName>
                                        </p:attrNameLst>
                                      </p:cBhvr>
                                      <p:to>
                                        <p:strVal val="visible"/>
                                      </p:to>
                                    </p:set>
                                    <p:animEffect transition="in" filter="wipe(down)">
                                      <p:cBhvr>
                                        <p:cTn id="104" dur="500"/>
                                        <p:tgtEl>
                                          <p:spTgt spid="700471"/>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700472"/>
                                        </p:tgtEl>
                                        <p:attrNameLst>
                                          <p:attrName>style.visibility</p:attrName>
                                        </p:attrNameLst>
                                      </p:cBhvr>
                                      <p:to>
                                        <p:strVal val="visible"/>
                                      </p:to>
                                    </p:set>
                                    <p:animEffect transition="in" filter="wipe(down)">
                                      <p:cBhvr>
                                        <p:cTn id="107" dur="500"/>
                                        <p:tgtEl>
                                          <p:spTgt spid="700472"/>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700473"/>
                                        </p:tgtEl>
                                        <p:attrNameLst>
                                          <p:attrName>style.visibility</p:attrName>
                                        </p:attrNameLst>
                                      </p:cBhvr>
                                      <p:to>
                                        <p:strVal val="visible"/>
                                      </p:to>
                                    </p:set>
                                    <p:animEffect transition="in" filter="wipe(down)">
                                      <p:cBhvr>
                                        <p:cTn id="110" dur="500"/>
                                        <p:tgtEl>
                                          <p:spTgt spid="700473"/>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700475"/>
                                        </p:tgtEl>
                                        <p:attrNameLst>
                                          <p:attrName>style.visibility</p:attrName>
                                        </p:attrNameLst>
                                      </p:cBhvr>
                                      <p:to>
                                        <p:strVal val="visible"/>
                                      </p:to>
                                    </p:set>
                                    <p:animEffect transition="in" filter="wipe(down)">
                                      <p:cBhvr>
                                        <p:cTn id="113" dur="500"/>
                                        <p:tgtEl>
                                          <p:spTgt spid="700475"/>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700474"/>
                                        </p:tgtEl>
                                        <p:attrNameLst>
                                          <p:attrName>style.visibility</p:attrName>
                                        </p:attrNameLst>
                                      </p:cBhvr>
                                      <p:to>
                                        <p:strVal val="visible"/>
                                      </p:to>
                                    </p:set>
                                    <p:animEffect transition="in" filter="wipe(down)">
                                      <p:cBhvr>
                                        <p:cTn id="116" dur="500"/>
                                        <p:tgtEl>
                                          <p:spTgt spid="700474"/>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700478"/>
                                        </p:tgtEl>
                                        <p:attrNameLst>
                                          <p:attrName>style.visibility</p:attrName>
                                        </p:attrNameLst>
                                      </p:cBhvr>
                                      <p:to>
                                        <p:strVal val="visible"/>
                                      </p:to>
                                    </p:set>
                                    <p:animEffect transition="in" filter="wipe(down)">
                                      <p:cBhvr>
                                        <p:cTn id="119" dur="500"/>
                                        <p:tgtEl>
                                          <p:spTgt spid="700478"/>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700476"/>
                                        </p:tgtEl>
                                        <p:attrNameLst>
                                          <p:attrName>style.visibility</p:attrName>
                                        </p:attrNameLst>
                                      </p:cBhvr>
                                      <p:to>
                                        <p:strVal val="visible"/>
                                      </p:to>
                                    </p:set>
                                    <p:animEffect transition="in" filter="wipe(down)">
                                      <p:cBhvr>
                                        <p:cTn id="122" dur="500"/>
                                        <p:tgtEl>
                                          <p:spTgt spid="700476"/>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700477"/>
                                        </p:tgtEl>
                                        <p:attrNameLst>
                                          <p:attrName>style.visibility</p:attrName>
                                        </p:attrNameLst>
                                      </p:cBhvr>
                                      <p:to>
                                        <p:strVal val="visible"/>
                                      </p:to>
                                    </p:set>
                                    <p:animEffect transition="in" filter="wipe(down)">
                                      <p:cBhvr>
                                        <p:cTn id="125" dur="500"/>
                                        <p:tgtEl>
                                          <p:spTgt spid="700477"/>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700481"/>
                                        </p:tgtEl>
                                        <p:attrNameLst>
                                          <p:attrName>style.visibility</p:attrName>
                                        </p:attrNameLst>
                                      </p:cBhvr>
                                      <p:to>
                                        <p:strVal val="visible"/>
                                      </p:to>
                                    </p:set>
                                    <p:animEffect transition="in" filter="wipe(down)">
                                      <p:cBhvr>
                                        <p:cTn id="130" dur="500"/>
                                        <p:tgtEl>
                                          <p:spTgt spid="700481"/>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700480"/>
                                        </p:tgtEl>
                                        <p:attrNameLst>
                                          <p:attrName>style.visibility</p:attrName>
                                        </p:attrNameLst>
                                      </p:cBhvr>
                                      <p:to>
                                        <p:strVal val="visible"/>
                                      </p:to>
                                    </p:set>
                                    <p:animEffect transition="in" filter="wipe(down)">
                                      <p:cBhvr>
                                        <p:cTn id="133" dur="500"/>
                                        <p:tgtEl>
                                          <p:spTgt spid="70048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700482"/>
                                        </p:tgtEl>
                                        <p:attrNameLst>
                                          <p:attrName>style.visibility</p:attrName>
                                        </p:attrNameLst>
                                      </p:cBhvr>
                                      <p:to>
                                        <p:strVal val="visible"/>
                                      </p:to>
                                    </p:set>
                                    <p:animEffect transition="in" filter="blinds(horizontal)">
                                      <p:cBhvr>
                                        <p:cTn id="138" dur="500"/>
                                        <p:tgtEl>
                                          <p:spTgt spid="700482"/>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3" presetClass="entr" presetSubtype="10" fill="hold" nodeType="clickEffect">
                                  <p:stCondLst>
                                    <p:cond delay="0"/>
                                  </p:stCondLst>
                                  <p:childTnLst>
                                    <p:set>
                                      <p:cBhvr>
                                        <p:cTn id="142" dur="1" fill="hold">
                                          <p:stCondLst>
                                            <p:cond delay="0"/>
                                          </p:stCondLst>
                                        </p:cTn>
                                        <p:tgtEl>
                                          <p:spTgt spid="700457">
                                            <p:txEl>
                                              <p:pRg st="4" end="4"/>
                                            </p:txEl>
                                          </p:spTgt>
                                        </p:tgtEl>
                                        <p:attrNameLst>
                                          <p:attrName>style.visibility</p:attrName>
                                        </p:attrNameLst>
                                      </p:cBhvr>
                                      <p:to>
                                        <p:strVal val="visible"/>
                                      </p:to>
                                    </p:set>
                                    <p:animEffect transition="in" filter="blinds(horizontal)">
                                      <p:cBhvr>
                                        <p:cTn id="143" dur="500"/>
                                        <p:tgtEl>
                                          <p:spTgt spid="700457">
                                            <p:txEl>
                                              <p:pRg st="4" end="4"/>
                                            </p:txEl>
                                          </p:spTgt>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700479"/>
                                        </p:tgtEl>
                                        <p:attrNameLst>
                                          <p:attrName>style.visibility</p:attrName>
                                        </p:attrNameLst>
                                      </p:cBhvr>
                                      <p:to>
                                        <p:strVal val="visible"/>
                                      </p:to>
                                    </p:set>
                                    <p:animEffect transition="in" filter="blinds(horizontal)">
                                      <p:cBhvr>
                                        <p:cTn id="148" dur="500"/>
                                        <p:tgtEl>
                                          <p:spTgt spid="700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5" grpId="0" animBg="1"/>
      <p:bldP spid="700446" grpId="0" animBg="1"/>
      <p:bldP spid="700447" grpId="0" animBg="1"/>
      <p:bldP spid="700448" grpId="0" animBg="1"/>
      <p:bldP spid="700449" grpId="0" animBg="1"/>
      <p:bldP spid="700451" grpId="0" animBg="1"/>
      <p:bldP spid="700452" grpId="0" animBg="1"/>
      <p:bldP spid="700453" grpId="0" animBg="1"/>
      <p:bldP spid="700454" grpId="0" animBg="1"/>
      <p:bldP spid="700455" grpId="0" animBg="1"/>
      <p:bldP spid="700456" grpId="0" animBg="1"/>
      <p:bldP spid="700458" grpId="0" animBg="1"/>
      <p:bldP spid="700459" grpId="0" animBg="1"/>
      <p:bldP spid="700460" grpId="0" animBg="1"/>
      <p:bldP spid="700461" grpId="0" animBg="1"/>
      <p:bldP spid="700462" grpId="0" animBg="1"/>
      <p:bldP spid="700463" grpId="0" animBg="1"/>
      <p:bldP spid="700464" grpId="0" animBg="1"/>
      <p:bldP spid="700465" grpId="0" animBg="1"/>
      <p:bldP spid="700466" grpId="0" animBg="1"/>
      <p:bldP spid="700468" grpId="0" animBg="1"/>
      <p:bldP spid="700469" grpId="0" animBg="1"/>
      <p:bldP spid="700470" grpId="0" animBg="1"/>
      <p:bldP spid="700471" grpId="0" animBg="1"/>
      <p:bldP spid="700472" grpId="0" animBg="1"/>
      <p:bldP spid="700473" grpId="0" animBg="1"/>
      <p:bldP spid="700474" grpId="0" animBg="1"/>
      <p:bldP spid="700475" grpId="0" animBg="1"/>
      <p:bldP spid="700476" grpId="0" animBg="1"/>
      <p:bldP spid="700477" grpId="0" animBg="1"/>
      <p:bldP spid="700478" grpId="0" animBg="1"/>
      <p:bldP spid="700479" grpId="0" animBg="1"/>
      <p:bldP spid="700480" grpId="0" animBg="1"/>
      <p:bldP spid="700481" grpId="0" animBg="1"/>
      <p:bldP spid="700482"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Text Box 2"/>
          <p:cNvSpPr txBox="1">
            <a:spLocks noChangeArrowheads="1"/>
          </p:cNvSpPr>
          <p:nvPr/>
        </p:nvSpPr>
        <p:spPr bwMode="auto">
          <a:xfrm>
            <a:off x="3100388" y="457200"/>
            <a:ext cx="2919412"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Chromatic Number</a:t>
            </a:r>
          </a:p>
        </p:txBody>
      </p:sp>
      <p:sp>
        <p:nvSpPr>
          <p:cNvPr id="691203" name="Text Box 3"/>
          <p:cNvSpPr txBox="1">
            <a:spLocks noChangeArrowheads="1"/>
          </p:cNvSpPr>
          <p:nvPr/>
        </p:nvSpPr>
        <p:spPr bwMode="auto">
          <a:xfrm>
            <a:off x="1524000" y="5338763"/>
            <a:ext cx="3502025" cy="376237"/>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What graphs are 3-colourable?</a:t>
            </a:r>
          </a:p>
        </p:txBody>
      </p:sp>
      <p:sp>
        <p:nvSpPr>
          <p:cNvPr id="691204" name="Text Box 4"/>
          <p:cNvSpPr txBox="1">
            <a:spLocks noChangeArrowheads="1"/>
          </p:cNvSpPr>
          <p:nvPr/>
        </p:nvSpPr>
        <p:spPr bwMode="auto">
          <a:xfrm>
            <a:off x="1524000" y="6034088"/>
            <a:ext cx="4371975" cy="376237"/>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No one knows a good characterization…</a:t>
            </a:r>
          </a:p>
        </p:txBody>
      </p:sp>
      <p:sp>
        <p:nvSpPr>
          <p:cNvPr id="691205" name="Text Box 5"/>
          <p:cNvSpPr txBox="1">
            <a:spLocks noChangeArrowheads="1"/>
          </p:cNvSpPr>
          <p:nvPr/>
        </p:nvSpPr>
        <p:spPr bwMode="auto">
          <a:xfrm>
            <a:off x="1527175" y="1447800"/>
            <a:ext cx="6026150" cy="376238"/>
          </a:xfrm>
          <a:prstGeom prst="rect">
            <a:avLst/>
          </a:prstGeom>
          <a:solidFill>
            <a:srgbClr val="FF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How do we estimate the chromatic number of a graph?</a:t>
            </a:r>
          </a:p>
        </p:txBody>
      </p:sp>
      <p:sp>
        <p:nvSpPr>
          <p:cNvPr id="691206" name="Text Box 6"/>
          <p:cNvSpPr txBox="1">
            <a:spLocks noChangeArrowheads="1"/>
          </p:cNvSpPr>
          <p:nvPr/>
        </p:nvSpPr>
        <p:spPr bwMode="auto">
          <a:xfrm>
            <a:off x="1316038" y="2209800"/>
            <a:ext cx="4703762"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If there is a complete subgraph of size k,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then we need at least k colours?</a:t>
            </a:r>
          </a:p>
        </p:txBody>
      </p:sp>
      <p:sp>
        <p:nvSpPr>
          <p:cNvPr id="691207" name="Text Box 7"/>
          <p:cNvSpPr txBox="1">
            <a:spLocks noChangeArrowheads="1"/>
          </p:cNvSpPr>
          <p:nvPr/>
        </p:nvSpPr>
        <p:spPr bwMode="auto">
          <a:xfrm>
            <a:off x="5126038" y="2605088"/>
            <a:ext cx="630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8000"/>
                </a:solidFill>
                <a:effectLst/>
                <a:uLnTx/>
                <a:uFillTx/>
                <a:latin typeface="Comic Sans MS" pitchFamily="66" charset="0"/>
                <a:ea typeface="新細明體" pitchFamily="18" charset="-120"/>
                <a:cs typeface="+mn-cs"/>
              </a:rPr>
              <a:t>YES</a:t>
            </a:r>
          </a:p>
        </p:txBody>
      </p:sp>
      <p:sp>
        <p:nvSpPr>
          <p:cNvPr id="691208" name="Text Box 8"/>
          <p:cNvSpPr txBox="1">
            <a:spLocks noChangeArrowheads="1"/>
          </p:cNvSpPr>
          <p:nvPr/>
        </p:nvSpPr>
        <p:spPr bwMode="auto">
          <a:xfrm>
            <a:off x="3279775" y="3352800"/>
            <a:ext cx="2520950" cy="37623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Is the converse true?</a:t>
            </a:r>
          </a:p>
        </p:txBody>
      </p:sp>
      <p:sp>
        <p:nvSpPr>
          <p:cNvPr id="691209" name="Text Box 9"/>
          <p:cNvSpPr txBox="1">
            <a:spLocks noChangeArrowheads="1"/>
          </p:cNvSpPr>
          <p:nvPr/>
        </p:nvSpPr>
        <p:spPr bwMode="auto">
          <a:xfrm>
            <a:off x="1066800" y="4021138"/>
            <a:ext cx="5214938"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If a graph has no complete subgraph of size 4,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then we can colour it using 4 colours?</a:t>
            </a:r>
          </a:p>
        </p:txBody>
      </p:sp>
      <p:grpSp>
        <p:nvGrpSpPr>
          <p:cNvPr id="691210" name="Group 10"/>
          <p:cNvGrpSpPr>
            <a:grpSpLocks/>
          </p:cNvGrpSpPr>
          <p:nvPr/>
        </p:nvGrpSpPr>
        <p:grpSpPr bwMode="auto">
          <a:xfrm>
            <a:off x="6629400" y="3962400"/>
            <a:ext cx="1752600" cy="1524000"/>
            <a:chOff x="3264" y="1632"/>
            <a:chExt cx="1104" cy="960"/>
          </a:xfrm>
        </p:grpSpPr>
        <p:sp>
          <p:nvSpPr>
            <p:cNvPr id="691211" name="Oval 11"/>
            <p:cNvSpPr>
              <a:spLocks noChangeArrowheads="1"/>
            </p:cNvSpPr>
            <p:nvPr/>
          </p:nvSpPr>
          <p:spPr bwMode="auto">
            <a:xfrm>
              <a:off x="3504" y="2443"/>
              <a:ext cx="144" cy="144"/>
            </a:xfrm>
            <a:prstGeom prst="ellipse">
              <a:avLst/>
            </a:prstGeom>
            <a:solidFill>
              <a:srgbClr val="008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1212" name="Oval 12"/>
            <p:cNvSpPr>
              <a:spLocks noChangeArrowheads="1"/>
            </p:cNvSpPr>
            <p:nvPr/>
          </p:nvSpPr>
          <p:spPr bwMode="auto">
            <a:xfrm>
              <a:off x="3264" y="1968"/>
              <a:ext cx="144" cy="144"/>
            </a:xfrm>
            <a:prstGeom prst="ellipse">
              <a:avLst/>
            </a:prstGeom>
            <a:solidFill>
              <a:srgbClr val="CC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1213" name="Oval 13"/>
            <p:cNvSpPr>
              <a:spLocks noChangeArrowheads="1"/>
            </p:cNvSpPr>
            <p:nvPr/>
          </p:nvSpPr>
          <p:spPr bwMode="auto">
            <a:xfrm>
              <a:off x="4224" y="1968"/>
              <a:ext cx="144" cy="144"/>
            </a:xfrm>
            <a:prstGeom prst="ellipse">
              <a:avLst/>
            </a:prstGeom>
            <a:solidFill>
              <a:srgbClr val="CC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1214" name="Oval 14"/>
            <p:cNvSpPr>
              <a:spLocks noChangeArrowheads="1"/>
            </p:cNvSpPr>
            <p:nvPr/>
          </p:nvSpPr>
          <p:spPr bwMode="auto">
            <a:xfrm>
              <a:off x="3744" y="1632"/>
              <a:ext cx="144" cy="144"/>
            </a:xfrm>
            <a:prstGeom prst="ellipse">
              <a:avLst/>
            </a:prstGeom>
            <a:solidFill>
              <a:srgbClr val="FFFF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1215" name="Oval 15"/>
            <p:cNvSpPr>
              <a:spLocks noChangeArrowheads="1"/>
            </p:cNvSpPr>
            <p:nvPr/>
          </p:nvSpPr>
          <p:spPr bwMode="auto">
            <a:xfrm>
              <a:off x="3984" y="2448"/>
              <a:ext cx="144" cy="144"/>
            </a:xfrm>
            <a:prstGeom prst="ellipse">
              <a:avLst/>
            </a:prstGeom>
            <a:solidFill>
              <a:srgbClr val="FFFF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91216" name="AutoShape 16"/>
            <p:cNvCxnSpPr>
              <a:cxnSpLocks noChangeShapeType="1"/>
              <a:stCxn id="691211" idx="6"/>
              <a:endCxn id="691215" idx="2"/>
            </p:cNvCxnSpPr>
            <p:nvPr/>
          </p:nvCxnSpPr>
          <p:spPr bwMode="auto">
            <a:xfrm>
              <a:off x="3648" y="2515"/>
              <a:ext cx="336" cy="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17" name="AutoShape 17"/>
            <p:cNvCxnSpPr>
              <a:cxnSpLocks noChangeShapeType="1"/>
              <a:stCxn id="691214" idx="6"/>
              <a:endCxn id="691213" idx="1"/>
            </p:cNvCxnSpPr>
            <p:nvPr/>
          </p:nvCxnSpPr>
          <p:spPr bwMode="auto">
            <a:xfrm>
              <a:off x="3888" y="170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18" name="AutoShape 18"/>
            <p:cNvCxnSpPr>
              <a:cxnSpLocks noChangeShapeType="1"/>
              <a:stCxn id="691213" idx="4"/>
              <a:endCxn id="691215" idx="7"/>
            </p:cNvCxnSpPr>
            <p:nvPr/>
          </p:nvCxnSpPr>
          <p:spPr bwMode="auto">
            <a:xfrm flipH="1">
              <a:off x="4107" y="2112"/>
              <a:ext cx="189" cy="35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19" name="AutoShape 19"/>
            <p:cNvCxnSpPr>
              <a:cxnSpLocks noChangeShapeType="1"/>
              <a:stCxn id="691214" idx="2"/>
              <a:endCxn id="691212" idx="7"/>
            </p:cNvCxnSpPr>
            <p:nvPr/>
          </p:nvCxnSpPr>
          <p:spPr bwMode="auto">
            <a:xfrm flipH="1">
              <a:off x="3387" y="170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20" name="AutoShape 20"/>
            <p:cNvCxnSpPr>
              <a:cxnSpLocks noChangeShapeType="1"/>
              <a:stCxn id="691212" idx="4"/>
              <a:endCxn id="691211" idx="1"/>
            </p:cNvCxnSpPr>
            <p:nvPr/>
          </p:nvCxnSpPr>
          <p:spPr bwMode="auto">
            <a:xfrm>
              <a:off x="3336" y="2112"/>
              <a:ext cx="189" cy="35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1221" name="Oval 21"/>
            <p:cNvSpPr>
              <a:spLocks noChangeArrowheads="1"/>
            </p:cNvSpPr>
            <p:nvPr/>
          </p:nvSpPr>
          <p:spPr bwMode="auto">
            <a:xfrm>
              <a:off x="3744" y="206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91222" name="AutoShape 22"/>
            <p:cNvCxnSpPr>
              <a:cxnSpLocks noChangeShapeType="1"/>
              <a:stCxn id="691214" idx="4"/>
              <a:endCxn id="691221" idx="0"/>
            </p:cNvCxnSpPr>
            <p:nvPr/>
          </p:nvCxnSpPr>
          <p:spPr bwMode="auto">
            <a:xfrm>
              <a:off x="3816" y="1776"/>
              <a:ext cx="0" cy="28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23" name="AutoShape 23"/>
            <p:cNvCxnSpPr>
              <a:cxnSpLocks noChangeShapeType="1"/>
              <a:stCxn id="691221" idx="6"/>
              <a:endCxn id="691213" idx="2"/>
            </p:cNvCxnSpPr>
            <p:nvPr/>
          </p:nvCxnSpPr>
          <p:spPr bwMode="auto">
            <a:xfrm flipV="1">
              <a:off x="3888" y="2040"/>
              <a:ext cx="336" cy="96"/>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24" name="AutoShape 24"/>
            <p:cNvCxnSpPr>
              <a:cxnSpLocks noChangeShapeType="1"/>
              <a:stCxn id="691221" idx="5"/>
              <a:endCxn id="691215" idx="1"/>
            </p:cNvCxnSpPr>
            <p:nvPr/>
          </p:nvCxnSpPr>
          <p:spPr bwMode="auto">
            <a:xfrm>
              <a:off x="3867" y="2187"/>
              <a:ext cx="138" cy="28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25" name="AutoShape 25"/>
            <p:cNvCxnSpPr>
              <a:cxnSpLocks noChangeShapeType="1"/>
              <a:stCxn id="691221" idx="3"/>
              <a:endCxn id="691211" idx="7"/>
            </p:cNvCxnSpPr>
            <p:nvPr/>
          </p:nvCxnSpPr>
          <p:spPr bwMode="auto">
            <a:xfrm flipH="1">
              <a:off x="3627" y="2187"/>
              <a:ext cx="138" cy="27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26" name="AutoShape 26"/>
            <p:cNvCxnSpPr>
              <a:cxnSpLocks noChangeShapeType="1"/>
              <a:stCxn id="691221" idx="2"/>
              <a:endCxn id="691212" idx="6"/>
            </p:cNvCxnSpPr>
            <p:nvPr/>
          </p:nvCxnSpPr>
          <p:spPr bwMode="auto">
            <a:xfrm flipH="1" flipV="1">
              <a:off x="3408" y="2040"/>
              <a:ext cx="336" cy="96"/>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1227" name="Text Box 27"/>
          <p:cNvSpPr txBox="1">
            <a:spLocks noChangeArrowheads="1"/>
          </p:cNvSpPr>
          <p:nvPr/>
        </p:nvSpPr>
        <p:spPr bwMode="auto">
          <a:xfrm>
            <a:off x="5334000" y="4419600"/>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NO</a:t>
            </a:r>
          </a:p>
        </p:txBody>
      </p:sp>
      <p:grpSp>
        <p:nvGrpSpPr>
          <p:cNvPr id="691228" name="Group 28"/>
          <p:cNvGrpSpPr>
            <a:grpSpLocks/>
          </p:cNvGrpSpPr>
          <p:nvPr/>
        </p:nvGrpSpPr>
        <p:grpSpPr bwMode="auto">
          <a:xfrm>
            <a:off x="6629400" y="2057400"/>
            <a:ext cx="1752600" cy="1524000"/>
            <a:chOff x="3360" y="1680"/>
            <a:chExt cx="1104" cy="960"/>
          </a:xfrm>
        </p:grpSpPr>
        <p:sp>
          <p:nvSpPr>
            <p:cNvPr id="691229" name="Oval 29"/>
            <p:cNvSpPr>
              <a:spLocks noChangeArrowheads="1"/>
            </p:cNvSpPr>
            <p:nvPr/>
          </p:nvSpPr>
          <p:spPr bwMode="auto">
            <a:xfrm>
              <a:off x="3600" y="2491"/>
              <a:ext cx="144" cy="144"/>
            </a:xfrm>
            <a:prstGeom prst="ellipse">
              <a:avLst/>
            </a:prstGeom>
            <a:solidFill>
              <a:srgbClr val="008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1230" name="Oval 30"/>
            <p:cNvSpPr>
              <a:spLocks noChangeArrowheads="1"/>
            </p:cNvSpPr>
            <p:nvPr/>
          </p:nvSpPr>
          <p:spPr bwMode="auto">
            <a:xfrm>
              <a:off x="3360" y="2016"/>
              <a:ext cx="144" cy="144"/>
            </a:xfrm>
            <a:prstGeom prst="ellipse">
              <a:avLst/>
            </a:prstGeom>
            <a:solidFill>
              <a:srgbClr val="CC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1231" name="Oval 31"/>
            <p:cNvSpPr>
              <a:spLocks noChangeArrowheads="1"/>
            </p:cNvSpPr>
            <p:nvPr/>
          </p:nvSpPr>
          <p:spPr bwMode="auto">
            <a:xfrm>
              <a:off x="4320" y="2016"/>
              <a:ext cx="144" cy="144"/>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1232" name="Oval 32"/>
            <p:cNvSpPr>
              <a:spLocks noChangeArrowheads="1"/>
            </p:cNvSpPr>
            <p:nvPr/>
          </p:nvSpPr>
          <p:spPr bwMode="auto">
            <a:xfrm>
              <a:off x="3840" y="1680"/>
              <a:ext cx="144" cy="144"/>
            </a:xfrm>
            <a:prstGeom prst="ellipse">
              <a:avLst/>
            </a:prstGeom>
            <a:solidFill>
              <a:srgbClr val="FFFF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1233" name="Oval 33"/>
            <p:cNvSpPr>
              <a:spLocks noChangeArrowheads="1"/>
            </p:cNvSpPr>
            <p:nvPr/>
          </p:nvSpPr>
          <p:spPr bwMode="auto">
            <a:xfrm>
              <a:off x="4080" y="2496"/>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91234" name="AutoShape 34"/>
            <p:cNvCxnSpPr>
              <a:cxnSpLocks noChangeShapeType="1"/>
              <a:stCxn id="691229" idx="6"/>
              <a:endCxn id="691233" idx="2"/>
            </p:cNvCxnSpPr>
            <p:nvPr/>
          </p:nvCxnSpPr>
          <p:spPr bwMode="auto">
            <a:xfrm>
              <a:off x="3744" y="2563"/>
              <a:ext cx="336" cy="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35" name="AutoShape 35"/>
            <p:cNvCxnSpPr>
              <a:cxnSpLocks noChangeShapeType="1"/>
              <a:stCxn id="691232" idx="6"/>
              <a:endCxn id="691231" idx="1"/>
            </p:cNvCxnSpPr>
            <p:nvPr/>
          </p:nvCxnSpPr>
          <p:spPr bwMode="auto">
            <a:xfrm>
              <a:off x="3984" y="1752"/>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36" name="AutoShape 36"/>
            <p:cNvCxnSpPr>
              <a:cxnSpLocks noChangeShapeType="1"/>
              <a:stCxn id="691231" idx="4"/>
              <a:endCxn id="691233" idx="7"/>
            </p:cNvCxnSpPr>
            <p:nvPr/>
          </p:nvCxnSpPr>
          <p:spPr bwMode="auto">
            <a:xfrm flipH="1">
              <a:off x="4203" y="2160"/>
              <a:ext cx="189" cy="35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37" name="AutoShape 37"/>
            <p:cNvCxnSpPr>
              <a:cxnSpLocks noChangeShapeType="1"/>
              <a:stCxn id="691232" idx="2"/>
              <a:endCxn id="691230" idx="7"/>
            </p:cNvCxnSpPr>
            <p:nvPr/>
          </p:nvCxnSpPr>
          <p:spPr bwMode="auto">
            <a:xfrm flipH="1">
              <a:off x="3483" y="1752"/>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38" name="AutoShape 38"/>
            <p:cNvCxnSpPr>
              <a:cxnSpLocks noChangeShapeType="1"/>
              <a:stCxn id="691230" idx="4"/>
              <a:endCxn id="691229" idx="1"/>
            </p:cNvCxnSpPr>
            <p:nvPr/>
          </p:nvCxnSpPr>
          <p:spPr bwMode="auto">
            <a:xfrm>
              <a:off x="3432" y="2160"/>
              <a:ext cx="189" cy="35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39" name="AutoShape 39"/>
            <p:cNvCxnSpPr>
              <a:cxnSpLocks noChangeShapeType="1"/>
              <a:stCxn id="691232" idx="4"/>
              <a:endCxn id="691233" idx="1"/>
            </p:cNvCxnSpPr>
            <p:nvPr/>
          </p:nvCxnSpPr>
          <p:spPr bwMode="auto">
            <a:xfrm>
              <a:off x="3912" y="1824"/>
              <a:ext cx="189" cy="69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40" name="AutoShape 40"/>
            <p:cNvCxnSpPr>
              <a:cxnSpLocks noChangeShapeType="1"/>
              <a:stCxn id="691232" idx="4"/>
              <a:endCxn id="691229" idx="7"/>
            </p:cNvCxnSpPr>
            <p:nvPr/>
          </p:nvCxnSpPr>
          <p:spPr bwMode="auto">
            <a:xfrm flipH="1">
              <a:off x="3723" y="1824"/>
              <a:ext cx="189" cy="68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41" name="AutoShape 41"/>
            <p:cNvCxnSpPr>
              <a:cxnSpLocks noChangeShapeType="1"/>
              <a:stCxn id="691230" idx="6"/>
              <a:endCxn id="691231" idx="2"/>
            </p:cNvCxnSpPr>
            <p:nvPr/>
          </p:nvCxnSpPr>
          <p:spPr bwMode="auto">
            <a:xfrm>
              <a:off x="3504" y="2088"/>
              <a:ext cx="816"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42" name="AutoShape 42"/>
            <p:cNvCxnSpPr>
              <a:cxnSpLocks noChangeShapeType="1"/>
              <a:stCxn id="691233" idx="1"/>
              <a:endCxn id="691230" idx="6"/>
            </p:cNvCxnSpPr>
            <p:nvPr/>
          </p:nvCxnSpPr>
          <p:spPr bwMode="auto">
            <a:xfrm flipH="1" flipV="1">
              <a:off x="3504" y="2088"/>
              <a:ext cx="597" cy="4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43" name="AutoShape 43"/>
            <p:cNvCxnSpPr>
              <a:cxnSpLocks noChangeShapeType="1"/>
              <a:stCxn id="691229" idx="7"/>
              <a:endCxn id="691231" idx="2"/>
            </p:cNvCxnSpPr>
            <p:nvPr/>
          </p:nvCxnSpPr>
          <p:spPr bwMode="auto">
            <a:xfrm flipV="1">
              <a:off x="3723" y="2088"/>
              <a:ext cx="597" cy="424"/>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1244" name="AutoShape 44"/>
            <p:cNvCxnSpPr>
              <a:cxnSpLocks noChangeShapeType="1"/>
              <a:stCxn id="691231" idx="6"/>
              <a:endCxn id="691231" idx="6"/>
            </p:cNvCxnSpPr>
            <p:nvPr/>
          </p:nvCxnSpPr>
          <p:spPr bwMode="auto">
            <a:xfrm>
              <a:off x="4464" y="2088"/>
              <a:ext cx="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1206"/>
                                        </p:tgtEl>
                                        <p:attrNameLst>
                                          <p:attrName>style.visibility</p:attrName>
                                        </p:attrNameLst>
                                      </p:cBhvr>
                                      <p:to>
                                        <p:strVal val="visible"/>
                                      </p:to>
                                    </p:set>
                                    <p:animEffect transition="in" filter="blinds(horizontal)">
                                      <p:cBhvr>
                                        <p:cTn id="7" dur="500"/>
                                        <p:tgtEl>
                                          <p:spTgt spid="691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9122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91207"/>
                                        </p:tgtEl>
                                        <p:attrNameLst>
                                          <p:attrName>style.visibility</p:attrName>
                                        </p:attrNameLst>
                                      </p:cBhvr>
                                      <p:to>
                                        <p:strVal val="visible"/>
                                      </p:to>
                                    </p:set>
                                    <p:animEffect transition="in" filter="blinds(horizontal)">
                                      <p:cBhvr>
                                        <p:cTn id="16" dur="500"/>
                                        <p:tgtEl>
                                          <p:spTgt spid="6912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91208"/>
                                        </p:tgtEl>
                                        <p:attrNameLst>
                                          <p:attrName>style.visibility</p:attrName>
                                        </p:attrNameLst>
                                      </p:cBhvr>
                                      <p:to>
                                        <p:strVal val="visible"/>
                                      </p:to>
                                    </p:set>
                                    <p:animEffect transition="in" filter="blinds(horizontal)">
                                      <p:cBhvr>
                                        <p:cTn id="21" dur="500"/>
                                        <p:tgtEl>
                                          <p:spTgt spid="6912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91209"/>
                                        </p:tgtEl>
                                        <p:attrNameLst>
                                          <p:attrName>style.visibility</p:attrName>
                                        </p:attrNameLst>
                                      </p:cBhvr>
                                      <p:to>
                                        <p:strVal val="visible"/>
                                      </p:to>
                                    </p:set>
                                    <p:animEffect transition="in" filter="blinds(horizontal)">
                                      <p:cBhvr>
                                        <p:cTn id="26" dur="500"/>
                                        <p:tgtEl>
                                          <p:spTgt spid="6912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912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91227"/>
                                        </p:tgtEl>
                                        <p:attrNameLst>
                                          <p:attrName>style.visibility</p:attrName>
                                        </p:attrNameLst>
                                      </p:cBhvr>
                                      <p:to>
                                        <p:strVal val="visible"/>
                                      </p:to>
                                    </p:set>
                                    <p:animEffect transition="in" filter="blinds(horizontal)">
                                      <p:cBhvr>
                                        <p:cTn id="35" dur="500"/>
                                        <p:tgtEl>
                                          <p:spTgt spid="6912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91203"/>
                                        </p:tgtEl>
                                        <p:attrNameLst>
                                          <p:attrName>style.visibility</p:attrName>
                                        </p:attrNameLst>
                                      </p:cBhvr>
                                      <p:to>
                                        <p:strVal val="visible"/>
                                      </p:to>
                                    </p:set>
                                    <p:animEffect transition="in" filter="blinds(horizontal)">
                                      <p:cBhvr>
                                        <p:cTn id="40" dur="500"/>
                                        <p:tgtEl>
                                          <p:spTgt spid="6912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91204"/>
                                        </p:tgtEl>
                                        <p:attrNameLst>
                                          <p:attrName>style.visibility</p:attrName>
                                        </p:attrNameLst>
                                      </p:cBhvr>
                                      <p:to>
                                        <p:strVal val="visible"/>
                                      </p:to>
                                    </p:set>
                                    <p:animEffect transition="in" filter="blinds(horizontal)">
                                      <p:cBhvr>
                                        <p:cTn id="45" dur="500"/>
                                        <p:tgtEl>
                                          <p:spTgt spid="69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animBg="1"/>
      <p:bldP spid="691204" grpId="0" animBg="1"/>
      <p:bldP spid="691206" grpId="0"/>
      <p:bldP spid="691207" grpId="0"/>
      <p:bldP spid="691208" grpId="0" animBg="1"/>
      <p:bldP spid="691209" grpId="0"/>
      <p:bldP spid="69122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Text Box 2"/>
          <p:cNvSpPr txBox="1">
            <a:spLocks noChangeArrowheads="1"/>
          </p:cNvSpPr>
          <p:nvPr/>
        </p:nvSpPr>
        <p:spPr bwMode="auto">
          <a:xfrm>
            <a:off x="3571875" y="457200"/>
            <a:ext cx="19907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Flight Gates</a:t>
            </a:r>
          </a:p>
        </p:txBody>
      </p:sp>
      <p:pic>
        <p:nvPicPr>
          <p:cNvPr id="710659" name="Picture 3" descr="j03209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449388"/>
            <a:ext cx="3276600" cy="989012"/>
          </a:xfrm>
          <a:prstGeom prst="rect">
            <a:avLst/>
          </a:prstGeom>
          <a:noFill/>
          <a:extLst>
            <a:ext uri="{909E8E84-426E-40DD-AFC4-6F175D3DCCD1}">
              <a14:hiddenFill xmlns:a14="http://schemas.microsoft.com/office/drawing/2010/main">
                <a:solidFill>
                  <a:srgbClr val="FFFFFF"/>
                </a:solidFill>
              </a14:hiddenFill>
            </a:ext>
          </a:extLst>
        </p:spPr>
      </p:pic>
      <p:sp>
        <p:nvSpPr>
          <p:cNvPr id="710660" name="Rectangle 4"/>
          <p:cNvSpPr>
            <a:spLocks noChangeArrowheads="1"/>
          </p:cNvSpPr>
          <p:nvPr/>
        </p:nvSpPr>
        <p:spPr bwMode="auto">
          <a:xfrm>
            <a:off x="4400550" y="1600200"/>
            <a:ext cx="4362450" cy="9906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fontAlgn="base">
              <a:spcBef>
                <a:spcPct val="20000"/>
              </a:spcBef>
              <a:spcAft>
                <a:spcPct val="0"/>
              </a:spcAft>
              <a:buChar char="»"/>
              <a:defRPr kumimoji="1" sz="2000">
                <a:solidFill>
                  <a:schemeClr val="tx1"/>
                </a:solidFill>
                <a:latin typeface="Arial" charset="0"/>
                <a:ea typeface="新細明體" pitchFamily="18" charset="-120"/>
              </a:defRPr>
            </a:lvl6pPr>
            <a:lvl7pPr marL="2971800" indent="-228600" fontAlgn="base">
              <a:spcBef>
                <a:spcPct val="20000"/>
              </a:spcBef>
              <a:spcAft>
                <a:spcPct val="0"/>
              </a:spcAft>
              <a:buChar char="»"/>
              <a:defRPr kumimoji="1" sz="2000">
                <a:solidFill>
                  <a:schemeClr val="tx1"/>
                </a:solidFill>
                <a:latin typeface="Arial" charset="0"/>
                <a:ea typeface="新細明體" pitchFamily="18" charset="-120"/>
              </a:defRPr>
            </a:lvl7pPr>
            <a:lvl8pPr marL="3429000" indent="-228600" fontAlgn="base">
              <a:spcBef>
                <a:spcPct val="20000"/>
              </a:spcBef>
              <a:spcAft>
                <a:spcPct val="0"/>
              </a:spcAft>
              <a:buChar char="»"/>
              <a:defRPr kumimoji="1" sz="2000">
                <a:solidFill>
                  <a:schemeClr val="tx1"/>
                </a:solidFill>
                <a:latin typeface="Arial" charset="0"/>
                <a:ea typeface="新細明體" pitchFamily="18" charset="-120"/>
              </a:defRPr>
            </a:lvl8pPr>
            <a:lvl9pPr marL="3886200" indent="-228600" fontAlgn="base">
              <a:spcBef>
                <a:spcPct val="20000"/>
              </a:spcBef>
              <a:spcAft>
                <a:spcPct val="0"/>
              </a:spcAft>
              <a:buChar char="»"/>
              <a:defRPr kumimoji="1" sz="2000">
                <a:solidFill>
                  <a:schemeClr val="tx1"/>
                </a:solidFill>
                <a:latin typeface="Arial" charset="0"/>
                <a:ea typeface="新細明體" pitchFamily="18" charset="-12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flights need gates, but times overlap. </a:t>
            </a:r>
          </a:p>
          <a:p>
            <a:pPr marL="342900" marR="0" lvl="0" indent="-342900" algn="l" defTabSz="914400" rtl="0" eaLnBrk="1" fontAlgn="base" latinLnBrk="0" hangingPunct="1">
              <a:lnSpc>
                <a:spcPct val="150000"/>
              </a:lnSpc>
              <a:spcBef>
                <a:spcPct val="20000"/>
              </a:spcBef>
              <a:spcAft>
                <a:spcPct val="0"/>
              </a:spcAft>
              <a:buClrTx/>
              <a:buSzTx/>
              <a:buFontTx/>
              <a:buNone/>
              <a:tabLst/>
              <a:defRPr/>
            </a:pPr>
            <a:r>
              <a:rPr kumimoji="1"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rPr>
              <a:t>how many </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gates needed?</a:t>
            </a:r>
          </a:p>
        </p:txBody>
      </p:sp>
      <p:sp>
        <p:nvSpPr>
          <p:cNvPr id="710661" name="Text Box 5"/>
          <p:cNvSpPr txBox="1">
            <a:spLocks noChangeArrowheads="1"/>
          </p:cNvSpPr>
          <p:nvPr/>
        </p:nvSpPr>
        <p:spPr bwMode="auto">
          <a:xfrm>
            <a:off x="2531269" y="3276600"/>
            <a:ext cx="60325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122</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145</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67</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257</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306</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99</a:t>
            </a:r>
          </a:p>
        </p:txBody>
      </p:sp>
      <p:sp>
        <p:nvSpPr>
          <p:cNvPr id="710662" name="Rectangle 6"/>
          <p:cNvSpPr>
            <a:spLocks noChangeArrowheads="1"/>
          </p:cNvSpPr>
          <p:nvPr/>
        </p:nvSpPr>
        <p:spPr bwMode="auto">
          <a:xfrm>
            <a:off x="3317875" y="34290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63" name="Rectangle 7"/>
          <p:cNvSpPr>
            <a:spLocks noChangeArrowheads="1"/>
          </p:cNvSpPr>
          <p:nvPr/>
        </p:nvSpPr>
        <p:spPr bwMode="auto">
          <a:xfrm>
            <a:off x="3317875" y="39624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64" name="Rectangle 8"/>
          <p:cNvSpPr>
            <a:spLocks noChangeArrowheads="1"/>
          </p:cNvSpPr>
          <p:nvPr/>
        </p:nvSpPr>
        <p:spPr bwMode="auto">
          <a:xfrm>
            <a:off x="3317875" y="44958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65" name="Rectangle 9"/>
          <p:cNvSpPr>
            <a:spLocks noChangeArrowheads="1"/>
          </p:cNvSpPr>
          <p:nvPr/>
        </p:nvSpPr>
        <p:spPr bwMode="auto">
          <a:xfrm>
            <a:off x="3317875" y="50292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66" name="Rectangle 10"/>
          <p:cNvSpPr>
            <a:spLocks noChangeArrowheads="1"/>
          </p:cNvSpPr>
          <p:nvPr/>
        </p:nvSpPr>
        <p:spPr bwMode="auto">
          <a:xfrm>
            <a:off x="3317875" y="55626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67" name="Rectangle 11"/>
          <p:cNvSpPr>
            <a:spLocks noChangeArrowheads="1"/>
          </p:cNvSpPr>
          <p:nvPr/>
        </p:nvSpPr>
        <p:spPr bwMode="auto">
          <a:xfrm>
            <a:off x="3317875" y="60960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68" name="Rectangle 12"/>
          <p:cNvSpPr>
            <a:spLocks noChangeArrowheads="1"/>
          </p:cNvSpPr>
          <p:nvPr/>
        </p:nvSpPr>
        <p:spPr bwMode="auto">
          <a:xfrm>
            <a:off x="2251075" y="3276600"/>
            <a:ext cx="5486400" cy="34290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69" name="Rectangle 13"/>
          <p:cNvSpPr>
            <a:spLocks noChangeArrowheads="1"/>
          </p:cNvSpPr>
          <p:nvPr/>
        </p:nvSpPr>
        <p:spPr bwMode="auto">
          <a:xfrm>
            <a:off x="3317875" y="5029200"/>
            <a:ext cx="8382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70" name="Rectangle 14"/>
          <p:cNvSpPr>
            <a:spLocks noChangeArrowheads="1"/>
          </p:cNvSpPr>
          <p:nvPr/>
        </p:nvSpPr>
        <p:spPr bwMode="auto">
          <a:xfrm>
            <a:off x="3622675" y="3429000"/>
            <a:ext cx="5334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71" name="Rectangle 15"/>
          <p:cNvSpPr>
            <a:spLocks noChangeArrowheads="1"/>
          </p:cNvSpPr>
          <p:nvPr/>
        </p:nvSpPr>
        <p:spPr bwMode="auto">
          <a:xfrm>
            <a:off x="3698875" y="6096000"/>
            <a:ext cx="22860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72" name="Rectangle 16"/>
          <p:cNvSpPr>
            <a:spLocks noChangeArrowheads="1"/>
          </p:cNvSpPr>
          <p:nvPr/>
        </p:nvSpPr>
        <p:spPr bwMode="auto">
          <a:xfrm>
            <a:off x="4308475" y="3962400"/>
            <a:ext cx="7620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73" name="Rectangle 17"/>
          <p:cNvSpPr>
            <a:spLocks noChangeArrowheads="1"/>
          </p:cNvSpPr>
          <p:nvPr/>
        </p:nvSpPr>
        <p:spPr bwMode="auto">
          <a:xfrm>
            <a:off x="5222875" y="4495800"/>
            <a:ext cx="7620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74" name="Rectangle 18"/>
          <p:cNvSpPr>
            <a:spLocks noChangeArrowheads="1"/>
          </p:cNvSpPr>
          <p:nvPr/>
        </p:nvSpPr>
        <p:spPr bwMode="auto">
          <a:xfrm>
            <a:off x="4689475" y="5562600"/>
            <a:ext cx="9144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75" name="Text Box 19"/>
          <p:cNvSpPr txBox="1">
            <a:spLocks noChangeArrowheads="1"/>
          </p:cNvSpPr>
          <p:nvPr/>
        </p:nvSpPr>
        <p:spPr bwMode="auto">
          <a:xfrm>
            <a:off x="1122363" y="4543425"/>
            <a:ext cx="919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Flights</a:t>
            </a:r>
          </a:p>
        </p:txBody>
      </p:sp>
      <p:grpSp>
        <p:nvGrpSpPr>
          <p:cNvPr id="710676" name="Group 20"/>
          <p:cNvGrpSpPr>
            <a:grpSpLocks/>
          </p:cNvGrpSpPr>
          <p:nvPr/>
        </p:nvGrpSpPr>
        <p:grpSpPr bwMode="auto">
          <a:xfrm>
            <a:off x="3276600" y="2819400"/>
            <a:ext cx="2835275" cy="366713"/>
            <a:chOff x="1584" y="1342"/>
            <a:chExt cx="1786" cy="231"/>
          </a:xfrm>
        </p:grpSpPr>
        <p:sp>
          <p:nvSpPr>
            <p:cNvPr id="710677" name="Text Box 21"/>
            <p:cNvSpPr txBox="1">
              <a:spLocks noChangeArrowheads="1"/>
            </p:cNvSpPr>
            <p:nvPr/>
          </p:nvSpPr>
          <p:spPr bwMode="auto">
            <a:xfrm>
              <a:off x="1584" y="1342"/>
              <a:ext cx="41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time</a:t>
              </a:r>
            </a:p>
          </p:txBody>
        </p:sp>
        <p:sp>
          <p:nvSpPr>
            <p:cNvPr id="710678" name="Line 22"/>
            <p:cNvSpPr>
              <a:spLocks noChangeShapeType="1"/>
            </p:cNvSpPr>
            <p:nvPr/>
          </p:nvSpPr>
          <p:spPr bwMode="auto">
            <a:xfrm>
              <a:off x="2314" y="1412"/>
              <a:ext cx="1056"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grpSp>
        <p:nvGrpSpPr>
          <p:cNvPr id="710679" name="Group 23"/>
          <p:cNvGrpSpPr>
            <a:grpSpLocks/>
          </p:cNvGrpSpPr>
          <p:nvPr/>
        </p:nvGrpSpPr>
        <p:grpSpPr bwMode="auto">
          <a:xfrm>
            <a:off x="3698875" y="3962400"/>
            <a:ext cx="2286000" cy="2590800"/>
            <a:chOff x="2496" y="2064"/>
            <a:chExt cx="1440" cy="1632"/>
          </a:xfrm>
        </p:grpSpPr>
        <p:sp>
          <p:nvSpPr>
            <p:cNvPr id="710680" name="Rectangle 24"/>
            <p:cNvSpPr>
              <a:spLocks noChangeArrowheads="1"/>
            </p:cNvSpPr>
            <p:nvPr/>
          </p:nvSpPr>
          <p:spPr bwMode="auto">
            <a:xfrm>
              <a:off x="2880" y="2064"/>
              <a:ext cx="480" cy="288"/>
            </a:xfrm>
            <a:prstGeom prst="rect">
              <a:avLst/>
            </a:prstGeom>
            <a:solidFill>
              <a:srgbClr val="339933"/>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81" name="Rectangle 25"/>
            <p:cNvSpPr>
              <a:spLocks noChangeArrowheads="1"/>
            </p:cNvSpPr>
            <p:nvPr/>
          </p:nvSpPr>
          <p:spPr bwMode="auto">
            <a:xfrm>
              <a:off x="3120" y="3080"/>
              <a:ext cx="576" cy="288"/>
            </a:xfrm>
            <a:prstGeom prst="rect">
              <a:avLst/>
            </a:prstGeom>
            <a:solidFill>
              <a:srgbClr val="339933"/>
            </a:solidFill>
            <a:ln>
              <a:noFill/>
            </a:ln>
            <a:effectLst/>
            <a:extLst>
              <a:ext uri="{91240B29-F687-4F45-9708-019B960494DF}">
                <a14:hiddenLine xmlns:a14="http://schemas.microsoft.com/office/drawing/2010/main" w="9525">
                  <a:solidFill>
                    <a:srgbClr val="3399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0682" name="Rectangle 26"/>
            <p:cNvSpPr>
              <a:spLocks noChangeArrowheads="1"/>
            </p:cNvSpPr>
            <p:nvPr/>
          </p:nvSpPr>
          <p:spPr bwMode="auto">
            <a:xfrm>
              <a:off x="2496" y="3408"/>
              <a:ext cx="1440" cy="288"/>
            </a:xfrm>
            <a:prstGeom prst="rect">
              <a:avLst/>
            </a:prstGeom>
            <a:solidFill>
              <a:srgbClr val="339966"/>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710683" name="Line 27"/>
          <p:cNvSpPr>
            <a:spLocks noChangeShapeType="1"/>
          </p:cNvSpPr>
          <p:nvPr/>
        </p:nvSpPr>
        <p:spPr bwMode="auto">
          <a:xfrm flipH="1">
            <a:off x="4911725" y="2667000"/>
            <a:ext cx="41275" cy="4114800"/>
          </a:xfrm>
          <a:prstGeom prst="line">
            <a:avLst/>
          </a:prstGeom>
          <a:noFill/>
          <a:ln w="57150">
            <a:solidFill>
              <a:srgbClr val="A5002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10660"/>
                                        </p:tgtEl>
                                        <p:attrNameLst>
                                          <p:attrName>style.visibility</p:attrName>
                                        </p:attrNameLst>
                                      </p:cBhvr>
                                      <p:to>
                                        <p:strVal val="visible"/>
                                      </p:to>
                                    </p:set>
                                    <p:animEffect transition="in" filter="blinds(horizontal)">
                                      <p:cBhvr>
                                        <p:cTn id="7" dur="500"/>
                                        <p:tgtEl>
                                          <p:spTgt spid="710660"/>
                                        </p:tgtEl>
                                      </p:cBhvr>
                                    </p:animEffect>
                                  </p:childTnLst>
                                </p:cTn>
                              </p:par>
                              <p:par>
                                <p:cTn id="8" presetID="3" presetClass="entr" presetSubtype="10" fill="hold" nodeType="withEffect">
                                  <p:stCondLst>
                                    <p:cond delay="0"/>
                                  </p:stCondLst>
                                  <p:childTnLst>
                                    <p:set>
                                      <p:cBhvr>
                                        <p:cTn id="9" dur="1" fill="hold">
                                          <p:stCondLst>
                                            <p:cond delay="0"/>
                                          </p:stCondLst>
                                        </p:cTn>
                                        <p:tgtEl>
                                          <p:spTgt spid="710659"/>
                                        </p:tgtEl>
                                        <p:attrNameLst>
                                          <p:attrName>style.visibility</p:attrName>
                                        </p:attrNameLst>
                                      </p:cBhvr>
                                      <p:to>
                                        <p:strVal val="visible"/>
                                      </p:to>
                                    </p:set>
                                    <p:animEffect transition="in" filter="blinds(horizontal)">
                                      <p:cBhvr>
                                        <p:cTn id="10" dur="500"/>
                                        <p:tgtEl>
                                          <p:spTgt spid="7106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10661"/>
                                        </p:tgtEl>
                                        <p:attrNameLst>
                                          <p:attrName>style.visibility</p:attrName>
                                        </p:attrNameLst>
                                      </p:cBhvr>
                                      <p:to>
                                        <p:strVal val="visible"/>
                                      </p:to>
                                    </p:set>
                                    <p:animEffect transition="in" filter="blinds(horizontal)">
                                      <p:cBhvr>
                                        <p:cTn id="15" dur="500"/>
                                        <p:tgtEl>
                                          <p:spTgt spid="71066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10662"/>
                                        </p:tgtEl>
                                        <p:attrNameLst>
                                          <p:attrName>style.visibility</p:attrName>
                                        </p:attrNameLst>
                                      </p:cBhvr>
                                      <p:to>
                                        <p:strVal val="visible"/>
                                      </p:to>
                                    </p:set>
                                    <p:animEffect transition="in" filter="blinds(horizontal)">
                                      <p:cBhvr>
                                        <p:cTn id="18" dur="500"/>
                                        <p:tgtEl>
                                          <p:spTgt spid="71066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10663"/>
                                        </p:tgtEl>
                                        <p:attrNameLst>
                                          <p:attrName>style.visibility</p:attrName>
                                        </p:attrNameLst>
                                      </p:cBhvr>
                                      <p:to>
                                        <p:strVal val="visible"/>
                                      </p:to>
                                    </p:set>
                                    <p:animEffect transition="in" filter="blinds(horizontal)">
                                      <p:cBhvr>
                                        <p:cTn id="21" dur="500"/>
                                        <p:tgtEl>
                                          <p:spTgt spid="7106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10664"/>
                                        </p:tgtEl>
                                        <p:attrNameLst>
                                          <p:attrName>style.visibility</p:attrName>
                                        </p:attrNameLst>
                                      </p:cBhvr>
                                      <p:to>
                                        <p:strVal val="visible"/>
                                      </p:to>
                                    </p:set>
                                    <p:animEffect transition="in" filter="blinds(horizontal)">
                                      <p:cBhvr>
                                        <p:cTn id="24" dur="500"/>
                                        <p:tgtEl>
                                          <p:spTgt spid="71066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10665"/>
                                        </p:tgtEl>
                                        <p:attrNameLst>
                                          <p:attrName>style.visibility</p:attrName>
                                        </p:attrNameLst>
                                      </p:cBhvr>
                                      <p:to>
                                        <p:strVal val="visible"/>
                                      </p:to>
                                    </p:set>
                                    <p:animEffect transition="in" filter="blinds(horizontal)">
                                      <p:cBhvr>
                                        <p:cTn id="27" dur="500"/>
                                        <p:tgtEl>
                                          <p:spTgt spid="71066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10666"/>
                                        </p:tgtEl>
                                        <p:attrNameLst>
                                          <p:attrName>style.visibility</p:attrName>
                                        </p:attrNameLst>
                                      </p:cBhvr>
                                      <p:to>
                                        <p:strVal val="visible"/>
                                      </p:to>
                                    </p:set>
                                    <p:animEffect transition="in" filter="blinds(horizontal)">
                                      <p:cBhvr>
                                        <p:cTn id="30" dur="500"/>
                                        <p:tgtEl>
                                          <p:spTgt spid="71066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10667"/>
                                        </p:tgtEl>
                                        <p:attrNameLst>
                                          <p:attrName>style.visibility</p:attrName>
                                        </p:attrNameLst>
                                      </p:cBhvr>
                                      <p:to>
                                        <p:strVal val="visible"/>
                                      </p:to>
                                    </p:set>
                                    <p:animEffect transition="in" filter="blinds(horizontal)">
                                      <p:cBhvr>
                                        <p:cTn id="33" dur="500"/>
                                        <p:tgtEl>
                                          <p:spTgt spid="71066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10668"/>
                                        </p:tgtEl>
                                        <p:attrNameLst>
                                          <p:attrName>style.visibility</p:attrName>
                                        </p:attrNameLst>
                                      </p:cBhvr>
                                      <p:to>
                                        <p:strVal val="visible"/>
                                      </p:to>
                                    </p:set>
                                    <p:animEffect transition="in" filter="blinds(horizontal)">
                                      <p:cBhvr>
                                        <p:cTn id="36" dur="500"/>
                                        <p:tgtEl>
                                          <p:spTgt spid="71066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710669"/>
                                        </p:tgtEl>
                                        <p:attrNameLst>
                                          <p:attrName>style.visibility</p:attrName>
                                        </p:attrNameLst>
                                      </p:cBhvr>
                                      <p:to>
                                        <p:strVal val="visible"/>
                                      </p:to>
                                    </p:set>
                                    <p:animEffect transition="in" filter="blinds(horizontal)">
                                      <p:cBhvr>
                                        <p:cTn id="39" dur="500"/>
                                        <p:tgtEl>
                                          <p:spTgt spid="71066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710670"/>
                                        </p:tgtEl>
                                        <p:attrNameLst>
                                          <p:attrName>style.visibility</p:attrName>
                                        </p:attrNameLst>
                                      </p:cBhvr>
                                      <p:to>
                                        <p:strVal val="visible"/>
                                      </p:to>
                                    </p:set>
                                    <p:animEffect transition="in" filter="blinds(horizontal)">
                                      <p:cBhvr>
                                        <p:cTn id="42" dur="500"/>
                                        <p:tgtEl>
                                          <p:spTgt spid="71067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10671"/>
                                        </p:tgtEl>
                                        <p:attrNameLst>
                                          <p:attrName>style.visibility</p:attrName>
                                        </p:attrNameLst>
                                      </p:cBhvr>
                                      <p:to>
                                        <p:strVal val="visible"/>
                                      </p:to>
                                    </p:set>
                                    <p:animEffect transition="in" filter="blinds(horizontal)">
                                      <p:cBhvr>
                                        <p:cTn id="45" dur="500"/>
                                        <p:tgtEl>
                                          <p:spTgt spid="71067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710672"/>
                                        </p:tgtEl>
                                        <p:attrNameLst>
                                          <p:attrName>style.visibility</p:attrName>
                                        </p:attrNameLst>
                                      </p:cBhvr>
                                      <p:to>
                                        <p:strVal val="visible"/>
                                      </p:to>
                                    </p:set>
                                    <p:animEffect transition="in" filter="blinds(horizontal)">
                                      <p:cBhvr>
                                        <p:cTn id="48" dur="500"/>
                                        <p:tgtEl>
                                          <p:spTgt spid="71067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10673"/>
                                        </p:tgtEl>
                                        <p:attrNameLst>
                                          <p:attrName>style.visibility</p:attrName>
                                        </p:attrNameLst>
                                      </p:cBhvr>
                                      <p:to>
                                        <p:strVal val="visible"/>
                                      </p:to>
                                    </p:set>
                                    <p:animEffect transition="in" filter="blinds(horizontal)">
                                      <p:cBhvr>
                                        <p:cTn id="51" dur="500"/>
                                        <p:tgtEl>
                                          <p:spTgt spid="71067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710674"/>
                                        </p:tgtEl>
                                        <p:attrNameLst>
                                          <p:attrName>style.visibility</p:attrName>
                                        </p:attrNameLst>
                                      </p:cBhvr>
                                      <p:to>
                                        <p:strVal val="visible"/>
                                      </p:to>
                                    </p:set>
                                    <p:animEffect transition="in" filter="blinds(horizontal)">
                                      <p:cBhvr>
                                        <p:cTn id="54" dur="500"/>
                                        <p:tgtEl>
                                          <p:spTgt spid="71067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710675"/>
                                        </p:tgtEl>
                                        <p:attrNameLst>
                                          <p:attrName>style.visibility</p:attrName>
                                        </p:attrNameLst>
                                      </p:cBhvr>
                                      <p:to>
                                        <p:strVal val="visible"/>
                                      </p:to>
                                    </p:set>
                                    <p:animEffect transition="in" filter="blinds(horizontal)">
                                      <p:cBhvr>
                                        <p:cTn id="57" dur="500"/>
                                        <p:tgtEl>
                                          <p:spTgt spid="710675"/>
                                        </p:tgtEl>
                                      </p:cBhvr>
                                    </p:animEffect>
                                  </p:childTnLst>
                                </p:cTn>
                              </p:par>
                              <p:par>
                                <p:cTn id="58" presetID="3" presetClass="entr" presetSubtype="10" fill="hold" nodeType="withEffect">
                                  <p:stCondLst>
                                    <p:cond delay="0"/>
                                  </p:stCondLst>
                                  <p:childTnLst>
                                    <p:set>
                                      <p:cBhvr>
                                        <p:cTn id="59" dur="1" fill="hold">
                                          <p:stCondLst>
                                            <p:cond delay="0"/>
                                          </p:stCondLst>
                                        </p:cTn>
                                        <p:tgtEl>
                                          <p:spTgt spid="710676"/>
                                        </p:tgtEl>
                                        <p:attrNameLst>
                                          <p:attrName>style.visibility</p:attrName>
                                        </p:attrNameLst>
                                      </p:cBhvr>
                                      <p:to>
                                        <p:strVal val="visible"/>
                                      </p:to>
                                    </p:set>
                                    <p:animEffect transition="in" filter="blinds(horizontal)">
                                      <p:cBhvr>
                                        <p:cTn id="60" dur="500"/>
                                        <p:tgtEl>
                                          <p:spTgt spid="71067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068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710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0" grpId="0"/>
      <p:bldP spid="710661" grpId="0"/>
      <p:bldP spid="710662" grpId="0" animBg="1"/>
      <p:bldP spid="710663" grpId="0" animBg="1"/>
      <p:bldP spid="710664" grpId="0" animBg="1"/>
      <p:bldP spid="710665" grpId="0" animBg="1"/>
      <p:bldP spid="710666" grpId="0" animBg="1"/>
      <p:bldP spid="710667" grpId="0" animBg="1"/>
      <p:bldP spid="710668" grpId="0" animBg="1"/>
      <p:bldP spid="710669" grpId="0" animBg="1"/>
      <p:bldP spid="710670" grpId="0" animBg="1"/>
      <p:bldP spid="710671" grpId="0" animBg="1"/>
      <p:bldP spid="710672" grpId="0" animBg="1"/>
      <p:bldP spid="710673" grpId="0" animBg="1"/>
      <p:bldP spid="710674" grpId="0" animBg="1"/>
      <p:bldP spid="710675" grpId="0"/>
      <p:bldP spid="71068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Text Box 2"/>
          <p:cNvSpPr txBox="1">
            <a:spLocks noChangeArrowheads="1"/>
          </p:cNvSpPr>
          <p:nvPr/>
        </p:nvSpPr>
        <p:spPr bwMode="auto">
          <a:xfrm>
            <a:off x="3429000" y="457200"/>
            <a:ext cx="231457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Conflict Graph</a:t>
            </a:r>
          </a:p>
        </p:txBody>
      </p:sp>
      <p:sp>
        <p:nvSpPr>
          <p:cNvPr id="711683" name="Oval 3"/>
          <p:cNvSpPr>
            <a:spLocks noChangeArrowheads="1"/>
          </p:cNvSpPr>
          <p:nvPr/>
        </p:nvSpPr>
        <p:spPr bwMode="auto">
          <a:xfrm>
            <a:off x="1033463" y="4176713"/>
            <a:ext cx="228600" cy="228600"/>
          </a:xfrm>
          <a:prstGeom prst="ellipse">
            <a:avLst/>
          </a:prstGeom>
          <a:solidFill>
            <a:srgbClr val="0066FF"/>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1684" name="Oval 4"/>
          <p:cNvSpPr>
            <a:spLocks noChangeArrowheads="1"/>
          </p:cNvSpPr>
          <p:nvPr/>
        </p:nvSpPr>
        <p:spPr bwMode="auto">
          <a:xfrm>
            <a:off x="5224463" y="2347913"/>
            <a:ext cx="228600" cy="228600"/>
          </a:xfrm>
          <a:prstGeom prst="ellipse">
            <a:avLst/>
          </a:prstGeom>
          <a:solidFill>
            <a:srgbClr val="0066FF"/>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1685" name="Oval 5"/>
          <p:cNvSpPr>
            <a:spLocks noChangeArrowheads="1"/>
          </p:cNvSpPr>
          <p:nvPr/>
        </p:nvSpPr>
        <p:spPr bwMode="auto">
          <a:xfrm>
            <a:off x="3319463" y="5287963"/>
            <a:ext cx="228600" cy="228600"/>
          </a:xfrm>
          <a:prstGeom prst="ellipse">
            <a:avLst/>
          </a:prstGeom>
          <a:solidFill>
            <a:srgbClr val="0066FF"/>
          </a:solidFill>
          <a:ln w="952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1686" name="Text Box 6"/>
          <p:cNvSpPr txBox="1">
            <a:spLocks noChangeArrowheads="1"/>
          </p:cNvSpPr>
          <p:nvPr/>
        </p:nvSpPr>
        <p:spPr bwMode="auto">
          <a:xfrm>
            <a:off x="3370263" y="5653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99</a:t>
            </a:r>
          </a:p>
        </p:txBody>
      </p:sp>
      <p:sp>
        <p:nvSpPr>
          <p:cNvPr id="711687" name="Text Box 7"/>
          <p:cNvSpPr txBox="1">
            <a:spLocks noChangeArrowheads="1"/>
          </p:cNvSpPr>
          <p:nvPr/>
        </p:nvSpPr>
        <p:spPr bwMode="auto">
          <a:xfrm>
            <a:off x="5453063" y="2268538"/>
            <a:ext cx="5667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145</a:t>
            </a:r>
          </a:p>
        </p:txBody>
      </p:sp>
      <p:sp>
        <p:nvSpPr>
          <p:cNvPr id="711688" name="Text Box 8"/>
          <p:cNvSpPr txBox="1">
            <a:spLocks noChangeArrowheads="1"/>
          </p:cNvSpPr>
          <p:nvPr/>
        </p:nvSpPr>
        <p:spPr bwMode="auto">
          <a:xfrm>
            <a:off x="423863" y="4554538"/>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306</a:t>
            </a:r>
          </a:p>
        </p:txBody>
      </p:sp>
      <p:cxnSp>
        <p:nvCxnSpPr>
          <p:cNvPr id="711689" name="AutoShape 9"/>
          <p:cNvCxnSpPr>
            <a:cxnSpLocks noChangeShapeType="1"/>
          </p:cNvCxnSpPr>
          <p:nvPr/>
        </p:nvCxnSpPr>
        <p:spPr bwMode="auto">
          <a:xfrm flipV="1">
            <a:off x="1262063" y="2543175"/>
            <a:ext cx="3995737" cy="1747838"/>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1690" name="Group 10"/>
          <p:cNvGrpSpPr>
            <a:grpSpLocks/>
          </p:cNvGrpSpPr>
          <p:nvPr/>
        </p:nvGrpSpPr>
        <p:grpSpPr bwMode="auto">
          <a:xfrm>
            <a:off x="481013" y="1433513"/>
            <a:ext cx="3098800" cy="1755775"/>
            <a:chOff x="288" y="1054"/>
            <a:chExt cx="1952" cy="1106"/>
          </a:xfrm>
        </p:grpSpPr>
        <p:sp>
          <p:nvSpPr>
            <p:cNvPr id="711691" name="Text Box 11"/>
            <p:cNvSpPr txBox="1">
              <a:spLocks noChangeArrowheads="1"/>
            </p:cNvSpPr>
            <p:nvPr/>
          </p:nvSpPr>
          <p:spPr bwMode="auto">
            <a:xfrm>
              <a:off x="288" y="1054"/>
              <a:ext cx="17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Needs gate at same time</a:t>
              </a:r>
            </a:p>
          </p:txBody>
        </p:sp>
        <p:sp>
          <p:nvSpPr>
            <p:cNvPr id="711692" name="Freeform 12"/>
            <p:cNvSpPr>
              <a:spLocks/>
            </p:cNvSpPr>
            <p:nvPr/>
          </p:nvSpPr>
          <p:spPr bwMode="auto">
            <a:xfrm>
              <a:off x="1564" y="1344"/>
              <a:ext cx="676" cy="816"/>
            </a:xfrm>
            <a:custGeom>
              <a:avLst/>
              <a:gdLst>
                <a:gd name="T0" fmla="*/ 20 w 676"/>
                <a:gd name="T1" fmla="*/ 0 h 816"/>
                <a:gd name="T2" fmla="*/ 116 w 676"/>
                <a:gd name="T3" fmla="*/ 576 h 816"/>
                <a:gd name="T4" fmla="*/ 676 w 676"/>
                <a:gd name="T5" fmla="*/ 816 h 816"/>
              </a:gdLst>
              <a:ahLst/>
              <a:cxnLst>
                <a:cxn ang="0">
                  <a:pos x="T0" y="T1"/>
                </a:cxn>
                <a:cxn ang="0">
                  <a:pos x="T2" y="T3"/>
                </a:cxn>
                <a:cxn ang="0">
                  <a:pos x="T4" y="T5"/>
                </a:cxn>
              </a:cxnLst>
              <a:rect l="0" t="0" r="r" b="b"/>
              <a:pathLst>
                <a:path w="676" h="816">
                  <a:moveTo>
                    <a:pt x="20" y="0"/>
                  </a:moveTo>
                  <a:cubicBezTo>
                    <a:pt x="0" y="228"/>
                    <a:pt x="7" y="440"/>
                    <a:pt x="116" y="576"/>
                  </a:cubicBezTo>
                  <a:cubicBezTo>
                    <a:pt x="225" y="712"/>
                    <a:pt x="559" y="766"/>
                    <a:pt x="676" y="816"/>
                  </a:cubicBezTo>
                </a:path>
              </a:pathLst>
            </a:custGeom>
            <a:noFill/>
            <a:ln w="38100" cap="flat" cmpd="sng">
              <a:solidFill>
                <a:schemeClr val="tx1"/>
              </a:solidFill>
              <a:prstDash val="sysDot"/>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cxnSp>
        <p:nvCxnSpPr>
          <p:cNvPr id="711693" name="AutoShape 13"/>
          <p:cNvCxnSpPr>
            <a:cxnSpLocks noChangeShapeType="1"/>
          </p:cNvCxnSpPr>
          <p:nvPr/>
        </p:nvCxnSpPr>
        <p:spPr bwMode="auto">
          <a:xfrm flipV="1">
            <a:off x="3406775" y="2530475"/>
            <a:ext cx="1824038" cy="2744788"/>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1694" name="Freeform 14"/>
          <p:cNvSpPr>
            <a:spLocks/>
          </p:cNvSpPr>
          <p:nvPr/>
        </p:nvSpPr>
        <p:spPr bwMode="auto">
          <a:xfrm>
            <a:off x="1978025" y="2233613"/>
            <a:ext cx="2171700" cy="1846262"/>
          </a:xfrm>
          <a:custGeom>
            <a:avLst/>
            <a:gdLst>
              <a:gd name="T0" fmla="*/ 0 w 1368"/>
              <a:gd name="T1" fmla="*/ 0 h 1163"/>
              <a:gd name="T2" fmla="*/ 648 w 1368"/>
              <a:gd name="T3" fmla="*/ 976 h 1163"/>
              <a:gd name="T4" fmla="*/ 1368 w 1368"/>
              <a:gd name="T5" fmla="*/ 1120 h 1163"/>
            </a:gdLst>
            <a:ahLst/>
            <a:cxnLst>
              <a:cxn ang="0">
                <a:pos x="T0" y="T1"/>
              </a:cxn>
              <a:cxn ang="0">
                <a:pos x="T2" y="T3"/>
              </a:cxn>
              <a:cxn ang="0">
                <a:pos x="T4" y="T5"/>
              </a:cxn>
            </a:cxnLst>
            <a:rect l="0" t="0" r="r" b="b"/>
            <a:pathLst>
              <a:path w="1368" h="1163">
                <a:moveTo>
                  <a:pt x="0" y="0"/>
                </a:moveTo>
                <a:cubicBezTo>
                  <a:pt x="107" y="164"/>
                  <a:pt x="420" y="789"/>
                  <a:pt x="648" y="976"/>
                </a:cubicBezTo>
                <a:cubicBezTo>
                  <a:pt x="876" y="1163"/>
                  <a:pt x="1248" y="1104"/>
                  <a:pt x="1368" y="1120"/>
                </a:cubicBezTo>
              </a:path>
            </a:pathLst>
          </a:custGeom>
          <a:noFill/>
          <a:ln w="38100" cap="flat" cmpd="sng">
            <a:solidFill>
              <a:schemeClr val="tx1"/>
            </a:solidFill>
            <a:prstDash val="sysDot"/>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nvGrpSpPr>
          <p:cNvPr id="711695" name="Group 15"/>
          <p:cNvGrpSpPr>
            <a:grpSpLocks/>
          </p:cNvGrpSpPr>
          <p:nvPr/>
        </p:nvGrpSpPr>
        <p:grpSpPr bwMode="auto">
          <a:xfrm>
            <a:off x="1204913" y="3783013"/>
            <a:ext cx="2108200" cy="1587500"/>
            <a:chOff x="1384" y="2296"/>
            <a:chExt cx="1328" cy="1000"/>
          </a:xfrm>
        </p:grpSpPr>
        <p:sp>
          <p:nvSpPr>
            <p:cNvPr id="711696" name="Line 16"/>
            <p:cNvSpPr>
              <a:spLocks noChangeShapeType="1"/>
            </p:cNvSpPr>
            <p:nvPr/>
          </p:nvSpPr>
          <p:spPr bwMode="auto">
            <a:xfrm>
              <a:off x="1384" y="2656"/>
              <a:ext cx="1328" cy="64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1697" name="Line 17"/>
            <p:cNvSpPr>
              <a:spLocks noChangeShapeType="1"/>
            </p:cNvSpPr>
            <p:nvPr/>
          </p:nvSpPr>
          <p:spPr bwMode="auto">
            <a:xfrm flipH="1">
              <a:off x="2240" y="2296"/>
              <a:ext cx="256" cy="664"/>
            </a:xfrm>
            <a:prstGeom prst="line">
              <a:avLst/>
            </a:prstGeom>
            <a:noFill/>
            <a:ln w="41275">
              <a:solidFill>
                <a:schemeClr val="tx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711698" name="Text Box 18"/>
          <p:cNvSpPr txBox="1">
            <a:spLocks noChangeArrowheads="1"/>
          </p:cNvSpPr>
          <p:nvPr/>
        </p:nvSpPr>
        <p:spPr bwMode="auto">
          <a:xfrm>
            <a:off x="4953000" y="4341813"/>
            <a:ext cx="3748088" cy="925512"/>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
                <a:srgbClr val="A50021"/>
              </a:buClr>
              <a:buSzTx/>
              <a:buFontTx/>
              <a:buChar char="•"/>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Each vertex represents a flight</a:t>
            </a:r>
          </a:p>
          <a:p>
            <a:pPr marL="0" marR="0" lvl="0" indent="0" algn="l" defTabSz="914400" rtl="0" eaLnBrk="1" fontAlgn="base" latinLnBrk="0" hangingPunct="1">
              <a:lnSpc>
                <a:spcPct val="100000"/>
              </a:lnSpc>
              <a:spcBef>
                <a:spcPct val="0"/>
              </a:spcBef>
              <a:spcAft>
                <a:spcPct val="0"/>
              </a:spcAft>
              <a:buClr>
                <a:srgbClr val="A50021"/>
              </a:buClr>
              <a:buSzTx/>
              <a:buFontTx/>
              <a:buChar char="•"/>
              <a:tabLst/>
              <a:defRPr/>
            </a:pPr>
            <a:endPar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a:p>
            <a:pPr marL="0" marR="0" lvl="0" indent="0" algn="l" defTabSz="914400" rtl="0" eaLnBrk="1" fontAlgn="base" latinLnBrk="0" hangingPunct="1">
              <a:lnSpc>
                <a:spcPct val="100000"/>
              </a:lnSpc>
              <a:spcBef>
                <a:spcPct val="0"/>
              </a:spcBef>
              <a:spcAft>
                <a:spcPct val="0"/>
              </a:spcAft>
              <a:buClr>
                <a:srgbClr val="A50021"/>
              </a:buClr>
              <a:buSzTx/>
              <a:buFontTx/>
              <a:buChar char="•"/>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Each edge represents a conflict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1698">
                                            <p:txEl>
                                              <p:pRg st="2" end="2"/>
                                            </p:txEl>
                                          </p:spTgt>
                                        </p:tgtEl>
                                        <p:attrNameLst>
                                          <p:attrName>style.visibility</p:attrName>
                                        </p:attrNameLst>
                                      </p:cBhvr>
                                      <p:to>
                                        <p:strVal val="visible"/>
                                      </p:to>
                                    </p:set>
                                    <p:animEffect transition="in" filter="blinds(horizontal)">
                                      <p:cBhvr>
                                        <p:cTn id="7" dur="500"/>
                                        <p:tgtEl>
                                          <p:spTgt spid="71169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71168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1169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71169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1169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11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9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Text Box 2"/>
          <p:cNvSpPr txBox="1">
            <a:spLocks noChangeArrowheads="1"/>
          </p:cNvSpPr>
          <p:nvPr/>
        </p:nvSpPr>
        <p:spPr bwMode="auto">
          <a:xfrm>
            <a:off x="2092325" y="1219200"/>
            <a:ext cx="603250"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257</a:t>
            </a:r>
          </a:p>
        </p:txBody>
      </p:sp>
      <p:sp>
        <p:nvSpPr>
          <p:cNvPr id="712707" name="Text Box 3"/>
          <p:cNvSpPr txBox="1">
            <a:spLocks noChangeArrowheads="1"/>
          </p:cNvSpPr>
          <p:nvPr/>
        </p:nvSpPr>
        <p:spPr bwMode="auto">
          <a:xfrm>
            <a:off x="4413250" y="2582863"/>
            <a:ext cx="463550" cy="36671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67</a:t>
            </a:r>
          </a:p>
        </p:txBody>
      </p:sp>
      <p:sp>
        <p:nvSpPr>
          <p:cNvPr id="712708" name="Text Box 4"/>
          <p:cNvSpPr txBox="1">
            <a:spLocks noChangeArrowheads="1"/>
          </p:cNvSpPr>
          <p:nvPr/>
        </p:nvSpPr>
        <p:spPr bwMode="auto">
          <a:xfrm>
            <a:off x="3379788" y="3394075"/>
            <a:ext cx="336550"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9</a:t>
            </a:r>
          </a:p>
        </p:txBody>
      </p:sp>
      <p:sp>
        <p:nvSpPr>
          <p:cNvPr id="712709" name="Text Box 5"/>
          <p:cNvSpPr txBox="1">
            <a:spLocks noChangeArrowheads="1"/>
          </p:cNvSpPr>
          <p:nvPr/>
        </p:nvSpPr>
        <p:spPr bwMode="auto">
          <a:xfrm>
            <a:off x="4343400" y="1457325"/>
            <a:ext cx="56673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145</a:t>
            </a:r>
          </a:p>
        </p:txBody>
      </p:sp>
      <p:sp>
        <p:nvSpPr>
          <p:cNvPr id="712710" name="Text Box 6"/>
          <p:cNvSpPr txBox="1">
            <a:spLocks noChangeArrowheads="1"/>
          </p:cNvSpPr>
          <p:nvPr/>
        </p:nvSpPr>
        <p:spPr bwMode="auto">
          <a:xfrm>
            <a:off x="2057400" y="2755900"/>
            <a:ext cx="603250"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306</a:t>
            </a:r>
          </a:p>
        </p:txBody>
      </p:sp>
      <p:sp>
        <p:nvSpPr>
          <p:cNvPr id="712711" name="Text Box 7"/>
          <p:cNvSpPr txBox="1">
            <a:spLocks noChangeArrowheads="1"/>
          </p:cNvSpPr>
          <p:nvPr/>
        </p:nvSpPr>
        <p:spPr bwMode="auto">
          <a:xfrm>
            <a:off x="3303588" y="1219200"/>
            <a:ext cx="566737"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122</a:t>
            </a:r>
          </a:p>
        </p:txBody>
      </p:sp>
      <p:grpSp>
        <p:nvGrpSpPr>
          <p:cNvPr id="712712" name="Group 8"/>
          <p:cNvGrpSpPr>
            <a:grpSpLocks/>
          </p:cNvGrpSpPr>
          <p:nvPr/>
        </p:nvGrpSpPr>
        <p:grpSpPr bwMode="auto">
          <a:xfrm>
            <a:off x="2362200" y="1524000"/>
            <a:ext cx="2078038" cy="1798638"/>
            <a:chOff x="1276" y="1392"/>
            <a:chExt cx="2880" cy="1996"/>
          </a:xfrm>
        </p:grpSpPr>
        <p:sp>
          <p:nvSpPr>
            <p:cNvPr id="712713" name="Oval 9"/>
            <p:cNvSpPr>
              <a:spLocks noChangeArrowheads="1"/>
            </p:cNvSpPr>
            <p:nvPr/>
          </p:nvSpPr>
          <p:spPr bwMode="auto">
            <a:xfrm>
              <a:off x="1420" y="1440"/>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2714" name="Oval 10"/>
            <p:cNvSpPr>
              <a:spLocks noChangeArrowheads="1"/>
            </p:cNvSpPr>
            <p:nvPr/>
          </p:nvSpPr>
          <p:spPr bwMode="auto">
            <a:xfrm>
              <a:off x="2764" y="146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2715" name="Oval 11"/>
            <p:cNvSpPr>
              <a:spLocks noChangeArrowheads="1"/>
            </p:cNvSpPr>
            <p:nvPr/>
          </p:nvSpPr>
          <p:spPr bwMode="auto">
            <a:xfrm>
              <a:off x="1276" y="254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2716" name="Oval 12"/>
            <p:cNvSpPr>
              <a:spLocks noChangeArrowheads="1"/>
            </p:cNvSpPr>
            <p:nvPr/>
          </p:nvSpPr>
          <p:spPr bwMode="auto">
            <a:xfrm>
              <a:off x="4012" y="259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2717" name="Oval 13"/>
            <p:cNvSpPr>
              <a:spLocks noChangeArrowheads="1"/>
            </p:cNvSpPr>
            <p:nvPr/>
          </p:nvSpPr>
          <p:spPr bwMode="auto">
            <a:xfrm>
              <a:off x="3916" y="139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2718" name="Oval 14"/>
            <p:cNvSpPr>
              <a:spLocks noChangeArrowheads="1"/>
            </p:cNvSpPr>
            <p:nvPr/>
          </p:nvSpPr>
          <p:spPr bwMode="auto">
            <a:xfrm>
              <a:off x="2716" y="324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12719" name="AutoShape 15"/>
            <p:cNvCxnSpPr>
              <a:cxnSpLocks noChangeShapeType="1"/>
              <a:stCxn id="712715" idx="6"/>
              <a:endCxn id="712717" idx="3"/>
            </p:cNvCxnSpPr>
            <p:nvPr/>
          </p:nvCxnSpPr>
          <p:spPr bwMode="auto">
            <a:xfrm flipV="1">
              <a:off x="1420" y="1515"/>
              <a:ext cx="2517" cy="1101"/>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2720" name="AutoShape 16"/>
            <p:cNvCxnSpPr>
              <a:cxnSpLocks noChangeShapeType="1"/>
              <a:stCxn id="712715" idx="6"/>
              <a:endCxn id="712716" idx="2"/>
            </p:cNvCxnSpPr>
            <p:nvPr/>
          </p:nvCxnSpPr>
          <p:spPr bwMode="auto">
            <a:xfrm>
              <a:off x="1420" y="2616"/>
              <a:ext cx="2592" cy="4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2721" name="AutoShape 17"/>
            <p:cNvCxnSpPr>
              <a:cxnSpLocks noChangeShapeType="1"/>
              <a:stCxn id="712713" idx="5"/>
              <a:endCxn id="712714" idx="2"/>
            </p:cNvCxnSpPr>
            <p:nvPr/>
          </p:nvCxnSpPr>
          <p:spPr bwMode="auto">
            <a:xfrm flipV="1">
              <a:off x="1543" y="1540"/>
              <a:ext cx="1221" cy="2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2722" name="AutoShape 18"/>
            <p:cNvCxnSpPr>
              <a:cxnSpLocks noChangeShapeType="1"/>
              <a:stCxn id="712713" idx="4"/>
              <a:endCxn id="712718" idx="0"/>
            </p:cNvCxnSpPr>
            <p:nvPr/>
          </p:nvCxnSpPr>
          <p:spPr bwMode="auto">
            <a:xfrm>
              <a:off x="1492" y="1584"/>
              <a:ext cx="1296" cy="166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2723" name="AutoShape 19"/>
            <p:cNvCxnSpPr>
              <a:cxnSpLocks noChangeShapeType="1"/>
              <a:stCxn id="712718" idx="0"/>
              <a:endCxn id="712714" idx="4"/>
            </p:cNvCxnSpPr>
            <p:nvPr/>
          </p:nvCxnSpPr>
          <p:spPr bwMode="auto">
            <a:xfrm flipV="1">
              <a:off x="2788" y="1612"/>
              <a:ext cx="48" cy="163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2724" name="AutoShape 20"/>
            <p:cNvCxnSpPr>
              <a:cxnSpLocks noChangeShapeType="1"/>
              <a:stCxn id="712718" idx="0"/>
              <a:endCxn id="712717" idx="3"/>
            </p:cNvCxnSpPr>
            <p:nvPr/>
          </p:nvCxnSpPr>
          <p:spPr bwMode="auto">
            <a:xfrm flipV="1">
              <a:off x="2788" y="1515"/>
              <a:ext cx="1149" cy="17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2725" name="AutoShape 21"/>
            <p:cNvCxnSpPr>
              <a:cxnSpLocks noChangeShapeType="1"/>
              <a:stCxn id="712718" idx="7"/>
              <a:endCxn id="712716" idx="2"/>
            </p:cNvCxnSpPr>
            <p:nvPr/>
          </p:nvCxnSpPr>
          <p:spPr bwMode="auto">
            <a:xfrm flipV="1">
              <a:off x="2839" y="2664"/>
              <a:ext cx="1173" cy="601"/>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2726" name="Line 22"/>
            <p:cNvSpPr>
              <a:spLocks noChangeShapeType="1"/>
            </p:cNvSpPr>
            <p:nvPr/>
          </p:nvSpPr>
          <p:spPr bwMode="auto">
            <a:xfrm>
              <a:off x="1440" y="2640"/>
              <a:ext cx="1296" cy="624"/>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712727" name="Text Box 23"/>
          <p:cNvSpPr txBox="1">
            <a:spLocks noChangeArrowheads="1"/>
          </p:cNvSpPr>
          <p:nvPr/>
        </p:nvSpPr>
        <p:spPr bwMode="auto">
          <a:xfrm>
            <a:off x="3305175" y="457200"/>
            <a:ext cx="24860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Graph Colouring</a:t>
            </a:r>
          </a:p>
        </p:txBody>
      </p:sp>
      <p:sp>
        <p:nvSpPr>
          <p:cNvPr id="712728" name="Text Box 24"/>
          <p:cNvSpPr txBox="1">
            <a:spLocks noChangeArrowheads="1"/>
          </p:cNvSpPr>
          <p:nvPr/>
        </p:nvSpPr>
        <p:spPr bwMode="auto">
          <a:xfrm>
            <a:off x="152400" y="4038600"/>
            <a:ext cx="8874125"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There is a k-colouring in this graph iff the flights can be scheduled using k gates.</a:t>
            </a:r>
          </a:p>
        </p:txBody>
      </p:sp>
      <p:sp>
        <p:nvSpPr>
          <p:cNvPr id="712729" name="Text Box 25"/>
          <p:cNvSpPr txBox="1">
            <a:spLocks noChangeArrowheads="1"/>
          </p:cNvSpPr>
          <p:nvPr/>
        </p:nvSpPr>
        <p:spPr bwMode="auto">
          <a:xfrm>
            <a:off x="0" y="4724400"/>
            <a:ext cx="9170988"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=&gt;</a:t>
            </a: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If there is a schedule, the flights scheduled at the same gate have no conflict,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and so we can colour the graph by using one colour for flights in each gate.</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&lt;=</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If there is a graph colouring, then the vertices using each colour have no conflict,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and so we can schedule the flights having the same colour in one gate.</a:t>
            </a:r>
          </a:p>
        </p:txBody>
      </p:sp>
      <p:pic>
        <p:nvPicPr>
          <p:cNvPr id="712730" name="Picture 26" descr="ED00007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1752600"/>
            <a:ext cx="1103313" cy="1366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28"/>
                                        </p:tgtEl>
                                        <p:attrNameLst>
                                          <p:attrName>style.visibility</p:attrName>
                                        </p:attrNameLst>
                                      </p:cBhvr>
                                      <p:to>
                                        <p:strVal val="visible"/>
                                      </p:to>
                                    </p:set>
                                    <p:animEffect transition="in" filter="blinds(horizontal)">
                                      <p:cBhvr>
                                        <p:cTn id="7" dur="500"/>
                                        <p:tgtEl>
                                          <p:spTgt spid="7127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2729">
                                            <p:txEl>
                                              <p:pRg st="0" end="0"/>
                                            </p:txEl>
                                          </p:spTgt>
                                        </p:tgtEl>
                                        <p:attrNameLst>
                                          <p:attrName>style.visibility</p:attrName>
                                        </p:attrNameLst>
                                      </p:cBhvr>
                                      <p:to>
                                        <p:strVal val="visible"/>
                                      </p:to>
                                    </p:set>
                                    <p:animEffect transition="in" filter="blinds(horizontal)">
                                      <p:cBhvr>
                                        <p:cTn id="12" dur="500"/>
                                        <p:tgtEl>
                                          <p:spTgt spid="71272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2729">
                                            <p:txEl>
                                              <p:pRg st="1" end="1"/>
                                            </p:txEl>
                                          </p:spTgt>
                                        </p:tgtEl>
                                        <p:attrNameLst>
                                          <p:attrName>style.visibility</p:attrName>
                                        </p:attrNameLst>
                                      </p:cBhvr>
                                      <p:to>
                                        <p:strVal val="visible"/>
                                      </p:to>
                                    </p:set>
                                    <p:animEffect transition="in" filter="blinds(horizontal)">
                                      <p:cBhvr>
                                        <p:cTn id="15" dur="500"/>
                                        <p:tgtEl>
                                          <p:spTgt spid="71272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12729">
                                            <p:txEl>
                                              <p:pRg st="3" end="3"/>
                                            </p:txEl>
                                          </p:spTgt>
                                        </p:tgtEl>
                                        <p:attrNameLst>
                                          <p:attrName>style.visibility</p:attrName>
                                        </p:attrNameLst>
                                      </p:cBhvr>
                                      <p:to>
                                        <p:strVal val="visible"/>
                                      </p:to>
                                    </p:set>
                                    <p:animEffect transition="in" filter="blinds(horizontal)">
                                      <p:cBhvr>
                                        <p:cTn id="20" dur="500"/>
                                        <p:tgtEl>
                                          <p:spTgt spid="71272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12729">
                                            <p:txEl>
                                              <p:pRg st="4" end="4"/>
                                            </p:txEl>
                                          </p:spTgt>
                                        </p:tgtEl>
                                        <p:attrNameLst>
                                          <p:attrName>style.visibility</p:attrName>
                                        </p:attrNameLst>
                                      </p:cBhvr>
                                      <p:to>
                                        <p:strVal val="visible"/>
                                      </p:to>
                                    </p:set>
                                    <p:animEffect transition="in" filter="blinds(horizontal)">
                                      <p:cBhvr>
                                        <p:cTn id="23" dur="500"/>
                                        <p:tgtEl>
                                          <p:spTgt spid="7127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28"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3730" name="Group 2"/>
          <p:cNvGrpSpPr>
            <a:grpSpLocks/>
          </p:cNvGrpSpPr>
          <p:nvPr/>
        </p:nvGrpSpPr>
        <p:grpSpPr bwMode="auto">
          <a:xfrm>
            <a:off x="7137400" y="4422775"/>
            <a:ext cx="1625600" cy="1600200"/>
            <a:chOff x="4608" y="2832"/>
            <a:chExt cx="1024" cy="1008"/>
          </a:xfrm>
        </p:grpSpPr>
        <p:sp>
          <p:nvSpPr>
            <p:cNvPr id="713731" name="Oval 3"/>
            <p:cNvSpPr>
              <a:spLocks noChangeArrowheads="1"/>
            </p:cNvSpPr>
            <p:nvPr/>
          </p:nvSpPr>
          <p:spPr bwMode="auto">
            <a:xfrm>
              <a:off x="4704" y="2928"/>
              <a:ext cx="144" cy="144"/>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32" name="Oval 4"/>
            <p:cNvSpPr>
              <a:spLocks noChangeArrowheads="1"/>
            </p:cNvSpPr>
            <p:nvPr/>
          </p:nvSpPr>
          <p:spPr bwMode="auto">
            <a:xfrm>
              <a:off x="4704" y="3168"/>
              <a:ext cx="144" cy="144"/>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33" name="Oval 5"/>
            <p:cNvSpPr>
              <a:spLocks noChangeArrowheads="1"/>
            </p:cNvSpPr>
            <p:nvPr/>
          </p:nvSpPr>
          <p:spPr bwMode="auto">
            <a:xfrm>
              <a:off x="4704" y="3408"/>
              <a:ext cx="144" cy="144"/>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34" name="Oval 6"/>
            <p:cNvSpPr>
              <a:spLocks noChangeArrowheads="1"/>
            </p:cNvSpPr>
            <p:nvPr/>
          </p:nvSpPr>
          <p:spPr bwMode="auto">
            <a:xfrm>
              <a:off x="4704" y="3648"/>
              <a:ext cx="144" cy="144"/>
            </a:xfrm>
            <a:prstGeom prst="ellipse">
              <a:avLst/>
            </a:prstGeom>
            <a:solidFill>
              <a:srgbClr val="00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35" name="Text Box 7"/>
            <p:cNvSpPr txBox="1">
              <a:spLocks noChangeArrowheads="1"/>
            </p:cNvSpPr>
            <p:nvPr/>
          </p:nvSpPr>
          <p:spPr bwMode="auto">
            <a:xfrm>
              <a:off x="4838" y="2906"/>
              <a:ext cx="639" cy="906"/>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257, 67</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122,145</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99</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306</a:t>
              </a:r>
            </a:p>
          </p:txBody>
        </p:sp>
        <p:sp>
          <p:nvSpPr>
            <p:cNvPr id="713736" name="Rectangle 8"/>
            <p:cNvSpPr>
              <a:spLocks noChangeArrowheads="1"/>
            </p:cNvSpPr>
            <p:nvPr/>
          </p:nvSpPr>
          <p:spPr bwMode="auto">
            <a:xfrm>
              <a:off x="4608" y="2832"/>
              <a:ext cx="1024" cy="1008"/>
            </a:xfrm>
            <a:prstGeom prst="rect">
              <a:avLst/>
            </a:prstGeom>
            <a:noFill/>
            <a:ln w="44450">
              <a:solidFill>
                <a:srgbClr val="0000FF"/>
              </a:solidFill>
              <a:miter lim="800000"/>
              <a:headEnd/>
              <a:tailEnd type="none" w="lg" len="lg"/>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713737" name="Text Box 9"/>
          <p:cNvSpPr txBox="1">
            <a:spLocks noChangeArrowheads="1"/>
          </p:cNvSpPr>
          <p:nvPr/>
        </p:nvSpPr>
        <p:spPr bwMode="auto">
          <a:xfrm>
            <a:off x="660400" y="5324475"/>
            <a:ext cx="1033463" cy="64135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4 colors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4 gates</a:t>
            </a:r>
          </a:p>
        </p:txBody>
      </p:sp>
      <p:sp>
        <p:nvSpPr>
          <p:cNvPr id="713738" name="Text Box 10"/>
          <p:cNvSpPr txBox="1">
            <a:spLocks noChangeArrowheads="1"/>
          </p:cNvSpPr>
          <p:nvPr/>
        </p:nvSpPr>
        <p:spPr bwMode="auto">
          <a:xfrm>
            <a:off x="7162800" y="3038475"/>
            <a:ext cx="1574800" cy="64135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omic Sans MS" pitchFamily="66" charset="0"/>
                <a:ea typeface="新細明體" pitchFamily="18" charset="-120"/>
                <a:cs typeface="+mn-cs"/>
              </a:rPr>
              <a:t>assign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omic Sans MS" pitchFamily="66" charset="0"/>
                <a:ea typeface="新細明體" pitchFamily="18" charset="-120"/>
                <a:cs typeface="+mn-cs"/>
              </a:rPr>
              <a:t>gates:</a:t>
            </a:r>
          </a:p>
        </p:txBody>
      </p:sp>
      <p:grpSp>
        <p:nvGrpSpPr>
          <p:cNvPr id="713739" name="Group 11"/>
          <p:cNvGrpSpPr>
            <a:grpSpLocks/>
          </p:cNvGrpSpPr>
          <p:nvPr/>
        </p:nvGrpSpPr>
        <p:grpSpPr bwMode="auto">
          <a:xfrm>
            <a:off x="1212850" y="1905000"/>
            <a:ext cx="5645150" cy="3929063"/>
            <a:chOff x="892" y="1246"/>
            <a:chExt cx="3556" cy="2475"/>
          </a:xfrm>
        </p:grpSpPr>
        <p:sp>
          <p:nvSpPr>
            <p:cNvPr id="713740" name="Text Box 12"/>
            <p:cNvSpPr txBox="1">
              <a:spLocks noChangeArrowheads="1"/>
            </p:cNvSpPr>
            <p:nvPr/>
          </p:nvSpPr>
          <p:spPr bwMode="auto">
            <a:xfrm>
              <a:off x="940" y="1246"/>
              <a:ext cx="380"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257</a:t>
              </a:r>
            </a:p>
          </p:txBody>
        </p:sp>
        <p:sp>
          <p:nvSpPr>
            <p:cNvPr id="713741" name="Text Box 13"/>
            <p:cNvSpPr txBox="1">
              <a:spLocks noChangeArrowheads="1"/>
            </p:cNvSpPr>
            <p:nvPr/>
          </p:nvSpPr>
          <p:spPr bwMode="auto">
            <a:xfrm>
              <a:off x="4156" y="2590"/>
              <a:ext cx="292"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67</a:t>
              </a:r>
            </a:p>
          </p:txBody>
        </p:sp>
        <p:sp>
          <p:nvSpPr>
            <p:cNvPr id="713742" name="Text Box 14"/>
            <p:cNvSpPr txBox="1">
              <a:spLocks noChangeArrowheads="1"/>
            </p:cNvSpPr>
            <p:nvPr/>
          </p:nvSpPr>
          <p:spPr bwMode="auto">
            <a:xfrm>
              <a:off x="2724" y="3490"/>
              <a:ext cx="292"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99</a:t>
              </a:r>
            </a:p>
          </p:txBody>
        </p:sp>
        <p:sp>
          <p:nvSpPr>
            <p:cNvPr id="713743" name="Text Box 15"/>
            <p:cNvSpPr txBox="1">
              <a:spLocks noChangeArrowheads="1"/>
            </p:cNvSpPr>
            <p:nvPr/>
          </p:nvSpPr>
          <p:spPr bwMode="auto">
            <a:xfrm>
              <a:off x="4060" y="1342"/>
              <a:ext cx="357"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145</a:t>
              </a:r>
            </a:p>
          </p:txBody>
        </p:sp>
        <p:sp>
          <p:nvSpPr>
            <p:cNvPr id="713744" name="Text Box 16"/>
            <p:cNvSpPr txBox="1">
              <a:spLocks noChangeArrowheads="1"/>
            </p:cNvSpPr>
            <p:nvPr/>
          </p:nvSpPr>
          <p:spPr bwMode="auto">
            <a:xfrm>
              <a:off x="892" y="2782"/>
              <a:ext cx="380"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306</a:t>
              </a:r>
            </a:p>
          </p:txBody>
        </p:sp>
        <p:sp>
          <p:nvSpPr>
            <p:cNvPr id="713745" name="Text Box 17"/>
            <p:cNvSpPr txBox="1">
              <a:spLocks noChangeArrowheads="1"/>
            </p:cNvSpPr>
            <p:nvPr/>
          </p:nvSpPr>
          <p:spPr bwMode="auto">
            <a:xfrm>
              <a:off x="2620" y="1246"/>
              <a:ext cx="357"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122</a:t>
              </a:r>
            </a:p>
          </p:txBody>
        </p:sp>
        <p:grpSp>
          <p:nvGrpSpPr>
            <p:cNvPr id="713746" name="Group 18"/>
            <p:cNvGrpSpPr>
              <a:grpSpLocks/>
            </p:cNvGrpSpPr>
            <p:nvPr/>
          </p:nvGrpSpPr>
          <p:grpSpPr bwMode="auto">
            <a:xfrm>
              <a:off x="1276" y="1384"/>
              <a:ext cx="2880" cy="1996"/>
              <a:chOff x="1276" y="1392"/>
              <a:chExt cx="2880" cy="1996"/>
            </a:xfrm>
          </p:grpSpPr>
          <p:sp>
            <p:nvSpPr>
              <p:cNvPr id="713747" name="Oval 19"/>
              <p:cNvSpPr>
                <a:spLocks noChangeArrowheads="1"/>
              </p:cNvSpPr>
              <p:nvPr/>
            </p:nvSpPr>
            <p:spPr bwMode="auto">
              <a:xfrm>
                <a:off x="1420" y="1440"/>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48" name="Oval 20"/>
              <p:cNvSpPr>
                <a:spLocks noChangeArrowheads="1"/>
              </p:cNvSpPr>
              <p:nvPr/>
            </p:nvSpPr>
            <p:spPr bwMode="auto">
              <a:xfrm>
                <a:off x="2764" y="146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49" name="Oval 21"/>
              <p:cNvSpPr>
                <a:spLocks noChangeArrowheads="1"/>
              </p:cNvSpPr>
              <p:nvPr/>
            </p:nvSpPr>
            <p:spPr bwMode="auto">
              <a:xfrm>
                <a:off x="1276" y="254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50" name="Oval 22"/>
              <p:cNvSpPr>
                <a:spLocks noChangeArrowheads="1"/>
              </p:cNvSpPr>
              <p:nvPr/>
            </p:nvSpPr>
            <p:spPr bwMode="auto">
              <a:xfrm>
                <a:off x="4012" y="259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51" name="Oval 23"/>
              <p:cNvSpPr>
                <a:spLocks noChangeArrowheads="1"/>
              </p:cNvSpPr>
              <p:nvPr/>
            </p:nvSpPr>
            <p:spPr bwMode="auto">
              <a:xfrm>
                <a:off x="3916" y="139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52" name="Oval 24"/>
              <p:cNvSpPr>
                <a:spLocks noChangeArrowheads="1"/>
              </p:cNvSpPr>
              <p:nvPr/>
            </p:nvSpPr>
            <p:spPr bwMode="auto">
              <a:xfrm>
                <a:off x="2716" y="324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13753" name="AutoShape 25"/>
              <p:cNvCxnSpPr>
                <a:cxnSpLocks noChangeShapeType="1"/>
                <a:stCxn id="713749" idx="6"/>
                <a:endCxn id="713751" idx="3"/>
              </p:cNvCxnSpPr>
              <p:nvPr/>
            </p:nvCxnSpPr>
            <p:spPr bwMode="auto">
              <a:xfrm flipV="1">
                <a:off x="1420" y="1515"/>
                <a:ext cx="2517" cy="1101"/>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3754" name="AutoShape 26"/>
              <p:cNvCxnSpPr>
                <a:cxnSpLocks noChangeShapeType="1"/>
                <a:stCxn id="713749" idx="6"/>
                <a:endCxn id="713750" idx="2"/>
              </p:cNvCxnSpPr>
              <p:nvPr/>
            </p:nvCxnSpPr>
            <p:spPr bwMode="auto">
              <a:xfrm>
                <a:off x="1420" y="2616"/>
                <a:ext cx="2592" cy="4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3755" name="AutoShape 27"/>
              <p:cNvCxnSpPr>
                <a:cxnSpLocks noChangeShapeType="1"/>
                <a:stCxn id="713747" idx="5"/>
                <a:endCxn id="713748" idx="2"/>
              </p:cNvCxnSpPr>
              <p:nvPr/>
            </p:nvCxnSpPr>
            <p:spPr bwMode="auto">
              <a:xfrm flipV="1">
                <a:off x="1543" y="1540"/>
                <a:ext cx="1221" cy="2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3756" name="AutoShape 28"/>
              <p:cNvCxnSpPr>
                <a:cxnSpLocks noChangeShapeType="1"/>
                <a:stCxn id="713747" idx="4"/>
                <a:endCxn id="713752" idx="0"/>
              </p:cNvCxnSpPr>
              <p:nvPr/>
            </p:nvCxnSpPr>
            <p:spPr bwMode="auto">
              <a:xfrm>
                <a:off x="1492" y="1584"/>
                <a:ext cx="1296" cy="166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3757" name="AutoShape 29"/>
              <p:cNvCxnSpPr>
                <a:cxnSpLocks noChangeShapeType="1"/>
                <a:stCxn id="713752" idx="0"/>
                <a:endCxn id="713748" idx="4"/>
              </p:cNvCxnSpPr>
              <p:nvPr/>
            </p:nvCxnSpPr>
            <p:spPr bwMode="auto">
              <a:xfrm flipV="1">
                <a:off x="2788" y="1612"/>
                <a:ext cx="48" cy="163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3758" name="AutoShape 30"/>
              <p:cNvCxnSpPr>
                <a:cxnSpLocks noChangeShapeType="1"/>
                <a:stCxn id="713752" idx="0"/>
                <a:endCxn id="713751" idx="3"/>
              </p:cNvCxnSpPr>
              <p:nvPr/>
            </p:nvCxnSpPr>
            <p:spPr bwMode="auto">
              <a:xfrm flipV="1">
                <a:off x="2788" y="1515"/>
                <a:ext cx="1149" cy="17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3759" name="AutoShape 31"/>
              <p:cNvCxnSpPr>
                <a:cxnSpLocks noChangeShapeType="1"/>
                <a:stCxn id="713752" idx="7"/>
                <a:endCxn id="713750" idx="2"/>
              </p:cNvCxnSpPr>
              <p:nvPr/>
            </p:nvCxnSpPr>
            <p:spPr bwMode="auto">
              <a:xfrm flipV="1">
                <a:off x="2839" y="2664"/>
                <a:ext cx="1173" cy="601"/>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3760" name="Line 32"/>
              <p:cNvSpPr>
                <a:spLocks noChangeShapeType="1"/>
              </p:cNvSpPr>
              <p:nvPr/>
            </p:nvSpPr>
            <p:spPr bwMode="auto">
              <a:xfrm>
                <a:off x="1440" y="2640"/>
                <a:ext cx="1296" cy="624"/>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grpSp>
      <p:sp>
        <p:nvSpPr>
          <p:cNvPr id="713761" name="Oval 33"/>
          <p:cNvSpPr>
            <a:spLocks noChangeArrowheads="1"/>
          </p:cNvSpPr>
          <p:nvPr/>
        </p:nvSpPr>
        <p:spPr bwMode="auto">
          <a:xfrm>
            <a:off x="2019300" y="2200275"/>
            <a:ext cx="304800" cy="304800"/>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62" name="Oval 34"/>
          <p:cNvSpPr>
            <a:spLocks noChangeArrowheads="1"/>
          </p:cNvSpPr>
          <p:nvPr/>
        </p:nvSpPr>
        <p:spPr bwMode="auto">
          <a:xfrm>
            <a:off x="6134100" y="3952875"/>
            <a:ext cx="304800" cy="304800"/>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63" name="Oval 35"/>
          <p:cNvSpPr>
            <a:spLocks noChangeArrowheads="1"/>
          </p:cNvSpPr>
          <p:nvPr/>
        </p:nvSpPr>
        <p:spPr bwMode="auto">
          <a:xfrm>
            <a:off x="4152900" y="2200275"/>
            <a:ext cx="304800" cy="304800"/>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64" name="Oval 36"/>
          <p:cNvSpPr>
            <a:spLocks noChangeArrowheads="1"/>
          </p:cNvSpPr>
          <p:nvPr/>
        </p:nvSpPr>
        <p:spPr bwMode="auto">
          <a:xfrm>
            <a:off x="5981700" y="2124075"/>
            <a:ext cx="304800" cy="304800"/>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65" name="Oval 37"/>
          <p:cNvSpPr>
            <a:spLocks noChangeArrowheads="1"/>
          </p:cNvSpPr>
          <p:nvPr/>
        </p:nvSpPr>
        <p:spPr bwMode="auto">
          <a:xfrm>
            <a:off x="1790700" y="3876675"/>
            <a:ext cx="304800" cy="304800"/>
          </a:xfrm>
          <a:prstGeom prst="ellipse">
            <a:avLst/>
          </a:prstGeom>
          <a:solidFill>
            <a:srgbClr val="00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66" name="Oval 38"/>
          <p:cNvSpPr>
            <a:spLocks noChangeArrowheads="1"/>
          </p:cNvSpPr>
          <p:nvPr/>
        </p:nvSpPr>
        <p:spPr bwMode="auto">
          <a:xfrm>
            <a:off x="4076700" y="5019675"/>
            <a:ext cx="304800" cy="304800"/>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3767" name="Text Box 39"/>
          <p:cNvSpPr txBox="1">
            <a:spLocks noChangeArrowheads="1"/>
          </p:cNvSpPr>
          <p:nvPr/>
        </p:nvSpPr>
        <p:spPr bwMode="auto">
          <a:xfrm>
            <a:off x="2819400" y="457200"/>
            <a:ext cx="3468688"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Colouring the Vertices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37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37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37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376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373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3737">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37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3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8" grpId="0"/>
      <p:bldP spid="713762" grpId="0" animBg="1"/>
      <p:bldP spid="713763" grpId="0" animBg="1"/>
      <p:bldP spid="713764" grpId="0" animBg="1"/>
      <p:bldP spid="713765" grpId="0" animBg="1"/>
      <p:bldP spid="713766"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Text Box 2"/>
          <p:cNvSpPr txBox="1">
            <a:spLocks noChangeArrowheads="1"/>
          </p:cNvSpPr>
          <p:nvPr/>
        </p:nvSpPr>
        <p:spPr bwMode="auto">
          <a:xfrm>
            <a:off x="3281363" y="457200"/>
            <a:ext cx="2586037"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Better Colouring</a:t>
            </a:r>
          </a:p>
        </p:txBody>
      </p:sp>
      <p:sp>
        <p:nvSpPr>
          <p:cNvPr id="714755" name="Text Box 3"/>
          <p:cNvSpPr txBox="1">
            <a:spLocks noChangeArrowheads="1"/>
          </p:cNvSpPr>
          <p:nvPr/>
        </p:nvSpPr>
        <p:spPr bwMode="auto">
          <a:xfrm>
            <a:off x="838200" y="5397500"/>
            <a:ext cx="1033463" cy="64135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rPr>
              <a:t>3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colors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rPr>
              <a:t>3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gates</a:t>
            </a:r>
          </a:p>
        </p:txBody>
      </p:sp>
      <p:grpSp>
        <p:nvGrpSpPr>
          <p:cNvPr id="714756" name="Group 4"/>
          <p:cNvGrpSpPr>
            <a:grpSpLocks/>
          </p:cNvGrpSpPr>
          <p:nvPr/>
        </p:nvGrpSpPr>
        <p:grpSpPr bwMode="auto">
          <a:xfrm>
            <a:off x="1390650" y="1978025"/>
            <a:ext cx="5645150" cy="3929063"/>
            <a:chOff x="892" y="1246"/>
            <a:chExt cx="3556" cy="2475"/>
          </a:xfrm>
        </p:grpSpPr>
        <p:sp>
          <p:nvSpPr>
            <p:cNvPr id="714757" name="Text Box 5"/>
            <p:cNvSpPr txBox="1">
              <a:spLocks noChangeArrowheads="1"/>
            </p:cNvSpPr>
            <p:nvPr/>
          </p:nvSpPr>
          <p:spPr bwMode="auto">
            <a:xfrm>
              <a:off x="940" y="1246"/>
              <a:ext cx="380"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257</a:t>
              </a:r>
            </a:p>
          </p:txBody>
        </p:sp>
        <p:sp>
          <p:nvSpPr>
            <p:cNvPr id="714758" name="Text Box 6"/>
            <p:cNvSpPr txBox="1">
              <a:spLocks noChangeArrowheads="1"/>
            </p:cNvSpPr>
            <p:nvPr/>
          </p:nvSpPr>
          <p:spPr bwMode="auto">
            <a:xfrm>
              <a:off x="4156" y="2590"/>
              <a:ext cx="292"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67</a:t>
              </a:r>
            </a:p>
          </p:txBody>
        </p:sp>
        <p:sp>
          <p:nvSpPr>
            <p:cNvPr id="714759" name="Text Box 7"/>
            <p:cNvSpPr txBox="1">
              <a:spLocks noChangeArrowheads="1"/>
            </p:cNvSpPr>
            <p:nvPr/>
          </p:nvSpPr>
          <p:spPr bwMode="auto">
            <a:xfrm>
              <a:off x="2724" y="3490"/>
              <a:ext cx="292"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99</a:t>
              </a:r>
            </a:p>
          </p:txBody>
        </p:sp>
        <p:sp>
          <p:nvSpPr>
            <p:cNvPr id="714760" name="Text Box 8"/>
            <p:cNvSpPr txBox="1">
              <a:spLocks noChangeArrowheads="1"/>
            </p:cNvSpPr>
            <p:nvPr/>
          </p:nvSpPr>
          <p:spPr bwMode="auto">
            <a:xfrm>
              <a:off x="4060" y="1342"/>
              <a:ext cx="357"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145</a:t>
              </a:r>
            </a:p>
          </p:txBody>
        </p:sp>
        <p:sp>
          <p:nvSpPr>
            <p:cNvPr id="714761" name="Text Box 9"/>
            <p:cNvSpPr txBox="1">
              <a:spLocks noChangeArrowheads="1"/>
            </p:cNvSpPr>
            <p:nvPr/>
          </p:nvSpPr>
          <p:spPr bwMode="auto">
            <a:xfrm>
              <a:off x="892" y="2782"/>
              <a:ext cx="380"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306</a:t>
              </a:r>
            </a:p>
          </p:txBody>
        </p:sp>
        <p:sp>
          <p:nvSpPr>
            <p:cNvPr id="714762" name="Text Box 10"/>
            <p:cNvSpPr txBox="1">
              <a:spLocks noChangeArrowheads="1"/>
            </p:cNvSpPr>
            <p:nvPr/>
          </p:nvSpPr>
          <p:spPr bwMode="auto">
            <a:xfrm>
              <a:off x="2620" y="1246"/>
              <a:ext cx="357"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122</a:t>
              </a:r>
            </a:p>
          </p:txBody>
        </p:sp>
        <p:grpSp>
          <p:nvGrpSpPr>
            <p:cNvPr id="714763" name="Group 11"/>
            <p:cNvGrpSpPr>
              <a:grpSpLocks/>
            </p:cNvGrpSpPr>
            <p:nvPr/>
          </p:nvGrpSpPr>
          <p:grpSpPr bwMode="auto">
            <a:xfrm>
              <a:off x="1276" y="1384"/>
              <a:ext cx="2880" cy="1996"/>
              <a:chOff x="1276" y="1392"/>
              <a:chExt cx="2880" cy="1996"/>
            </a:xfrm>
          </p:grpSpPr>
          <p:sp>
            <p:nvSpPr>
              <p:cNvPr id="714764" name="Oval 12"/>
              <p:cNvSpPr>
                <a:spLocks noChangeArrowheads="1"/>
              </p:cNvSpPr>
              <p:nvPr/>
            </p:nvSpPr>
            <p:spPr bwMode="auto">
              <a:xfrm>
                <a:off x="1420" y="1440"/>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4765" name="Oval 13"/>
              <p:cNvSpPr>
                <a:spLocks noChangeArrowheads="1"/>
              </p:cNvSpPr>
              <p:nvPr/>
            </p:nvSpPr>
            <p:spPr bwMode="auto">
              <a:xfrm>
                <a:off x="2764" y="146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4766" name="Oval 14"/>
              <p:cNvSpPr>
                <a:spLocks noChangeArrowheads="1"/>
              </p:cNvSpPr>
              <p:nvPr/>
            </p:nvSpPr>
            <p:spPr bwMode="auto">
              <a:xfrm>
                <a:off x="1276" y="254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4767" name="Oval 15"/>
              <p:cNvSpPr>
                <a:spLocks noChangeArrowheads="1"/>
              </p:cNvSpPr>
              <p:nvPr/>
            </p:nvSpPr>
            <p:spPr bwMode="auto">
              <a:xfrm>
                <a:off x="4012" y="259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4768" name="Oval 16"/>
              <p:cNvSpPr>
                <a:spLocks noChangeArrowheads="1"/>
              </p:cNvSpPr>
              <p:nvPr/>
            </p:nvSpPr>
            <p:spPr bwMode="auto">
              <a:xfrm>
                <a:off x="3916" y="139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4769" name="Oval 17"/>
              <p:cNvSpPr>
                <a:spLocks noChangeArrowheads="1"/>
              </p:cNvSpPr>
              <p:nvPr/>
            </p:nvSpPr>
            <p:spPr bwMode="auto">
              <a:xfrm>
                <a:off x="2716" y="324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14770" name="AutoShape 18"/>
              <p:cNvCxnSpPr>
                <a:cxnSpLocks noChangeShapeType="1"/>
                <a:stCxn id="714766" idx="6"/>
                <a:endCxn id="714768" idx="3"/>
              </p:cNvCxnSpPr>
              <p:nvPr/>
            </p:nvCxnSpPr>
            <p:spPr bwMode="auto">
              <a:xfrm flipV="1">
                <a:off x="1420" y="1515"/>
                <a:ext cx="2517" cy="1101"/>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4771" name="AutoShape 19"/>
              <p:cNvCxnSpPr>
                <a:cxnSpLocks noChangeShapeType="1"/>
                <a:stCxn id="714766" idx="6"/>
                <a:endCxn id="714767" idx="2"/>
              </p:cNvCxnSpPr>
              <p:nvPr/>
            </p:nvCxnSpPr>
            <p:spPr bwMode="auto">
              <a:xfrm>
                <a:off x="1420" y="2616"/>
                <a:ext cx="2592" cy="4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4772" name="AutoShape 20"/>
              <p:cNvCxnSpPr>
                <a:cxnSpLocks noChangeShapeType="1"/>
                <a:stCxn id="714764" idx="5"/>
                <a:endCxn id="714765" idx="2"/>
              </p:cNvCxnSpPr>
              <p:nvPr/>
            </p:nvCxnSpPr>
            <p:spPr bwMode="auto">
              <a:xfrm flipV="1">
                <a:off x="1543" y="1540"/>
                <a:ext cx="1221" cy="2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4773" name="AutoShape 21"/>
              <p:cNvCxnSpPr>
                <a:cxnSpLocks noChangeShapeType="1"/>
                <a:stCxn id="714764" idx="4"/>
                <a:endCxn id="714769" idx="0"/>
              </p:cNvCxnSpPr>
              <p:nvPr/>
            </p:nvCxnSpPr>
            <p:spPr bwMode="auto">
              <a:xfrm>
                <a:off x="1492" y="1584"/>
                <a:ext cx="1296" cy="166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4774" name="AutoShape 22"/>
              <p:cNvCxnSpPr>
                <a:cxnSpLocks noChangeShapeType="1"/>
                <a:stCxn id="714769" idx="0"/>
                <a:endCxn id="714765" idx="4"/>
              </p:cNvCxnSpPr>
              <p:nvPr/>
            </p:nvCxnSpPr>
            <p:spPr bwMode="auto">
              <a:xfrm flipV="1">
                <a:off x="2788" y="1612"/>
                <a:ext cx="48" cy="163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4775" name="AutoShape 23"/>
              <p:cNvCxnSpPr>
                <a:cxnSpLocks noChangeShapeType="1"/>
                <a:stCxn id="714769" idx="0"/>
                <a:endCxn id="714768" idx="3"/>
              </p:cNvCxnSpPr>
              <p:nvPr/>
            </p:nvCxnSpPr>
            <p:spPr bwMode="auto">
              <a:xfrm flipV="1">
                <a:off x="2788" y="1515"/>
                <a:ext cx="1149" cy="17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4776" name="AutoShape 24"/>
              <p:cNvCxnSpPr>
                <a:cxnSpLocks noChangeShapeType="1"/>
                <a:stCxn id="714769" idx="7"/>
                <a:endCxn id="714767" idx="2"/>
              </p:cNvCxnSpPr>
              <p:nvPr/>
            </p:nvCxnSpPr>
            <p:spPr bwMode="auto">
              <a:xfrm flipV="1">
                <a:off x="2839" y="2664"/>
                <a:ext cx="1173" cy="601"/>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4777" name="Line 25"/>
              <p:cNvSpPr>
                <a:spLocks noChangeShapeType="1"/>
              </p:cNvSpPr>
              <p:nvPr/>
            </p:nvSpPr>
            <p:spPr bwMode="auto">
              <a:xfrm>
                <a:off x="1440" y="2640"/>
                <a:ext cx="1296" cy="624"/>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grpSp>
      <p:sp>
        <p:nvSpPr>
          <p:cNvPr id="714778" name="Oval 26"/>
          <p:cNvSpPr>
            <a:spLocks noChangeArrowheads="1"/>
          </p:cNvSpPr>
          <p:nvPr/>
        </p:nvSpPr>
        <p:spPr bwMode="auto">
          <a:xfrm>
            <a:off x="2197100" y="2273300"/>
            <a:ext cx="304800" cy="304800"/>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4779" name="Oval 27"/>
          <p:cNvSpPr>
            <a:spLocks noChangeArrowheads="1"/>
          </p:cNvSpPr>
          <p:nvPr/>
        </p:nvSpPr>
        <p:spPr bwMode="auto">
          <a:xfrm>
            <a:off x="6311900" y="4025900"/>
            <a:ext cx="304800" cy="304800"/>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4780" name="Oval 28"/>
          <p:cNvSpPr>
            <a:spLocks noChangeArrowheads="1"/>
          </p:cNvSpPr>
          <p:nvPr/>
        </p:nvSpPr>
        <p:spPr bwMode="auto">
          <a:xfrm>
            <a:off x="4330700" y="2273300"/>
            <a:ext cx="304800" cy="304800"/>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4781" name="Oval 29"/>
          <p:cNvSpPr>
            <a:spLocks noChangeArrowheads="1"/>
          </p:cNvSpPr>
          <p:nvPr/>
        </p:nvSpPr>
        <p:spPr bwMode="auto">
          <a:xfrm>
            <a:off x="6159500" y="2197100"/>
            <a:ext cx="304800" cy="304800"/>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4782" name="Oval 30"/>
          <p:cNvSpPr>
            <a:spLocks noChangeArrowheads="1"/>
          </p:cNvSpPr>
          <p:nvPr/>
        </p:nvSpPr>
        <p:spPr bwMode="auto">
          <a:xfrm>
            <a:off x="1968500" y="3949700"/>
            <a:ext cx="304800" cy="304800"/>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4783" name="Oval 31"/>
          <p:cNvSpPr>
            <a:spLocks noChangeArrowheads="1"/>
          </p:cNvSpPr>
          <p:nvPr/>
        </p:nvSpPr>
        <p:spPr bwMode="auto">
          <a:xfrm>
            <a:off x="4254500" y="5092700"/>
            <a:ext cx="304800" cy="304800"/>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7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47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5778" name="Text Box 2"/>
          <p:cNvSpPr txBox="1">
            <a:spLocks noChangeArrowheads="1"/>
          </p:cNvSpPr>
          <p:nvPr/>
        </p:nvSpPr>
        <p:spPr bwMode="auto">
          <a:xfrm>
            <a:off x="3571875" y="457200"/>
            <a:ext cx="1925638"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Final Exams</a:t>
            </a:r>
          </a:p>
        </p:txBody>
      </p:sp>
      <p:sp>
        <p:nvSpPr>
          <p:cNvPr id="715779" name="Rectangle 3"/>
          <p:cNvSpPr>
            <a:spLocks noChangeArrowheads="1"/>
          </p:cNvSpPr>
          <p:nvPr/>
        </p:nvSpPr>
        <p:spPr bwMode="auto">
          <a:xfrm>
            <a:off x="3962400" y="1752600"/>
            <a:ext cx="472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fontAlgn="base">
              <a:spcBef>
                <a:spcPct val="20000"/>
              </a:spcBef>
              <a:spcAft>
                <a:spcPct val="0"/>
              </a:spcAft>
              <a:buChar char="»"/>
              <a:defRPr kumimoji="1" sz="2000">
                <a:solidFill>
                  <a:schemeClr val="tx1"/>
                </a:solidFill>
                <a:latin typeface="Arial" charset="0"/>
                <a:ea typeface="新細明體" pitchFamily="18" charset="-120"/>
              </a:defRPr>
            </a:lvl6pPr>
            <a:lvl7pPr marL="2971800" indent="-228600" fontAlgn="base">
              <a:spcBef>
                <a:spcPct val="20000"/>
              </a:spcBef>
              <a:spcAft>
                <a:spcPct val="0"/>
              </a:spcAft>
              <a:buChar char="»"/>
              <a:defRPr kumimoji="1" sz="2000">
                <a:solidFill>
                  <a:schemeClr val="tx1"/>
                </a:solidFill>
                <a:latin typeface="Arial" charset="0"/>
                <a:ea typeface="新細明體" pitchFamily="18" charset="-120"/>
              </a:defRPr>
            </a:lvl7pPr>
            <a:lvl8pPr marL="3429000" indent="-228600" fontAlgn="base">
              <a:spcBef>
                <a:spcPct val="20000"/>
              </a:spcBef>
              <a:spcAft>
                <a:spcPct val="0"/>
              </a:spcAft>
              <a:buChar char="»"/>
              <a:defRPr kumimoji="1" sz="2000">
                <a:solidFill>
                  <a:schemeClr val="tx1"/>
                </a:solidFill>
                <a:latin typeface="Arial" charset="0"/>
                <a:ea typeface="新細明體" pitchFamily="18" charset="-120"/>
              </a:defRPr>
            </a:lvl8pPr>
            <a:lvl9pPr marL="3886200" indent="-228600" fontAlgn="base">
              <a:spcBef>
                <a:spcPct val="20000"/>
              </a:spcBef>
              <a:spcAft>
                <a:spcPct val="0"/>
              </a:spcAft>
              <a:buChar char="»"/>
              <a:defRPr kumimoji="1" sz="2000">
                <a:solidFill>
                  <a:schemeClr val="tx1"/>
                </a:solidFill>
                <a:latin typeface="Arial" charset="0"/>
                <a:ea typeface="新細明體" pitchFamily="18" charset="-12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subjects </a:t>
            </a:r>
            <a:r>
              <a:rPr kumimoji="1" lang="en-US" altLang="en-US" sz="1800" b="0" i="0" u="none" strike="noStrike" kern="1200" cap="none" spc="0" normalizeH="0" baseline="0" noProof="0">
                <a:ln>
                  <a:noFill/>
                </a:ln>
                <a:solidFill>
                  <a:srgbClr val="008000"/>
                </a:solidFill>
                <a:effectLst/>
                <a:uLnTx/>
                <a:uFillTx/>
                <a:latin typeface="Comic Sans MS" pitchFamily="66" charset="0"/>
                <a:ea typeface="新細明體" pitchFamily="18" charset="-120"/>
                <a:cs typeface="+mn-cs"/>
              </a:rPr>
              <a:t>conflict</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if student takes both, </a:t>
            </a:r>
          </a:p>
          <a:p>
            <a:pPr marL="342900" marR="0" lvl="0" indent="-342900" algn="l" defTabSz="914400" rtl="0" eaLnBrk="1" fontAlgn="base" latinLnBrk="0" hangingPunct="1">
              <a:lnSpc>
                <a:spcPct val="150000"/>
              </a:lnSpc>
              <a:spcBef>
                <a:spcPct val="2000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so need different time slots.</a:t>
            </a:r>
          </a:p>
          <a:p>
            <a:pPr marL="342900" marR="0" lvl="0" indent="-342900" algn="l" defTabSz="914400" rtl="0" eaLnBrk="1" fontAlgn="base" latinLnBrk="0" hangingPunct="1">
              <a:lnSpc>
                <a:spcPct val="150000"/>
              </a:lnSpc>
              <a:spcBef>
                <a:spcPct val="20000"/>
              </a:spcBef>
              <a:spcAft>
                <a:spcPct val="0"/>
              </a:spcAft>
              <a:buClrTx/>
              <a:buSzTx/>
              <a:buFontTx/>
              <a:buNone/>
              <a:tabLst/>
              <a:defRPr/>
            </a:pPr>
            <a:r>
              <a:rPr kumimoji="1"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rPr>
              <a:t>how short </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an exam period?</a:t>
            </a:r>
          </a:p>
        </p:txBody>
      </p:sp>
      <p:pic>
        <p:nvPicPr>
          <p:cNvPr id="715780" name="Picture 4" descr="Ex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1943100" cy="1981200"/>
          </a:xfrm>
          <a:prstGeom prst="rect">
            <a:avLst/>
          </a:prstGeom>
          <a:noFill/>
          <a:extLst>
            <a:ext uri="{909E8E84-426E-40DD-AFC4-6F175D3DCCD1}">
              <a14:hiddenFill xmlns:a14="http://schemas.microsoft.com/office/drawing/2010/main">
                <a:solidFill>
                  <a:srgbClr val="FFFFFF"/>
                </a:solidFill>
              </a14:hiddenFill>
            </a:ext>
          </a:extLst>
        </p:spPr>
      </p:pic>
      <p:sp>
        <p:nvSpPr>
          <p:cNvPr id="715781" name="Text Box 5"/>
          <p:cNvSpPr txBox="1">
            <a:spLocks noChangeArrowheads="1"/>
          </p:cNvSpPr>
          <p:nvPr/>
        </p:nvSpPr>
        <p:spPr bwMode="auto">
          <a:xfrm>
            <a:off x="2727325" y="4079875"/>
            <a:ext cx="3752850"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This is a graph colouring problem.</a:t>
            </a:r>
          </a:p>
        </p:txBody>
      </p:sp>
      <p:sp>
        <p:nvSpPr>
          <p:cNvPr id="715782" name="Text Box 6"/>
          <p:cNvSpPr txBox="1">
            <a:spLocks noChangeArrowheads="1"/>
          </p:cNvSpPr>
          <p:nvPr/>
        </p:nvSpPr>
        <p:spPr bwMode="auto">
          <a:xfrm>
            <a:off x="685800" y="4814888"/>
            <a:ext cx="7813675" cy="37623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Each vertex is a course, two courses have an edge if there is a conflict.</a:t>
            </a:r>
          </a:p>
        </p:txBody>
      </p:sp>
      <p:sp>
        <p:nvSpPr>
          <p:cNvPr id="715783" name="Text Box 7"/>
          <p:cNvSpPr txBox="1">
            <a:spLocks noChangeArrowheads="1"/>
          </p:cNvSpPr>
          <p:nvPr/>
        </p:nvSpPr>
        <p:spPr bwMode="auto">
          <a:xfrm>
            <a:off x="2312988" y="5680075"/>
            <a:ext cx="4554537" cy="788988"/>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The graph has a k-colouring if and only if</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the exams can be scheduled in k days.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5781"/>
                                        </p:tgtEl>
                                        <p:attrNameLst>
                                          <p:attrName>style.visibility</p:attrName>
                                        </p:attrNameLst>
                                      </p:cBhvr>
                                      <p:to>
                                        <p:strVal val="visible"/>
                                      </p:to>
                                    </p:set>
                                    <p:animEffect transition="in" filter="blinds(horizontal)">
                                      <p:cBhvr>
                                        <p:cTn id="7" dur="500"/>
                                        <p:tgtEl>
                                          <p:spTgt spid="715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5782"/>
                                        </p:tgtEl>
                                        <p:attrNameLst>
                                          <p:attrName>style.visibility</p:attrName>
                                        </p:attrNameLst>
                                      </p:cBhvr>
                                      <p:to>
                                        <p:strVal val="visible"/>
                                      </p:to>
                                    </p:set>
                                    <p:animEffect transition="in" filter="blinds(horizontal)">
                                      <p:cBhvr>
                                        <p:cTn id="12" dur="500"/>
                                        <p:tgtEl>
                                          <p:spTgt spid="7157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5783"/>
                                        </p:tgtEl>
                                        <p:attrNameLst>
                                          <p:attrName>style.visibility</p:attrName>
                                        </p:attrNameLst>
                                      </p:cBhvr>
                                      <p:to>
                                        <p:strVal val="visible"/>
                                      </p:to>
                                    </p:set>
                                    <p:animEffect transition="in" filter="blinds(horizontal)">
                                      <p:cBhvr>
                                        <p:cTn id="17" dur="500"/>
                                        <p:tgtEl>
                                          <p:spTgt spid="71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81" grpId="0" animBg="1"/>
      <p:bldP spid="715782" grpId="0" animBg="1"/>
      <p:bldP spid="715783" grpId="0" animBg="1"/>
    </p:bld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02" name="Oval 2"/>
          <p:cNvSpPr>
            <a:spLocks noChangeArrowheads="1"/>
          </p:cNvSpPr>
          <p:nvPr/>
        </p:nvSpPr>
        <p:spPr bwMode="auto">
          <a:xfrm>
            <a:off x="2971800" y="281940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03" name="Oval 3"/>
          <p:cNvSpPr>
            <a:spLocks noChangeArrowheads="1"/>
          </p:cNvSpPr>
          <p:nvPr/>
        </p:nvSpPr>
        <p:spPr bwMode="auto">
          <a:xfrm>
            <a:off x="5334000" y="190500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04" name="Oval 4"/>
          <p:cNvSpPr>
            <a:spLocks noChangeArrowheads="1"/>
          </p:cNvSpPr>
          <p:nvPr/>
        </p:nvSpPr>
        <p:spPr bwMode="auto">
          <a:xfrm>
            <a:off x="2025650" y="403860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05" name="Oval 5"/>
          <p:cNvSpPr>
            <a:spLocks noChangeArrowheads="1"/>
          </p:cNvSpPr>
          <p:nvPr/>
        </p:nvSpPr>
        <p:spPr bwMode="auto">
          <a:xfrm>
            <a:off x="7086600" y="350520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06" name="Oval 6"/>
          <p:cNvSpPr>
            <a:spLocks noChangeArrowheads="1"/>
          </p:cNvSpPr>
          <p:nvPr/>
        </p:nvSpPr>
        <p:spPr bwMode="auto">
          <a:xfrm>
            <a:off x="4311650" y="514985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16807" name="AutoShape 7"/>
          <p:cNvCxnSpPr>
            <a:cxnSpLocks noChangeShapeType="1"/>
            <a:stCxn id="716802" idx="5"/>
            <a:endCxn id="716803" idx="2"/>
          </p:cNvCxnSpPr>
          <p:nvPr/>
        </p:nvCxnSpPr>
        <p:spPr bwMode="auto">
          <a:xfrm flipV="1">
            <a:off x="3167063" y="2019300"/>
            <a:ext cx="2166937" cy="99536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808" name="AutoShape 8"/>
          <p:cNvCxnSpPr>
            <a:cxnSpLocks noChangeShapeType="1"/>
            <a:stCxn id="716802" idx="4"/>
            <a:endCxn id="716806" idx="0"/>
          </p:cNvCxnSpPr>
          <p:nvPr/>
        </p:nvCxnSpPr>
        <p:spPr bwMode="auto">
          <a:xfrm>
            <a:off x="3086100" y="3048000"/>
            <a:ext cx="1339850" cy="210185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809" name="AutoShape 9"/>
          <p:cNvCxnSpPr>
            <a:cxnSpLocks noChangeShapeType="1"/>
            <a:stCxn id="716806" idx="0"/>
            <a:endCxn id="716803" idx="4"/>
          </p:cNvCxnSpPr>
          <p:nvPr/>
        </p:nvCxnSpPr>
        <p:spPr bwMode="auto">
          <a:xfrm flipV="1">
            <a:off x="4425950" y="2133600"/>
            <a:ext cx="1022350" cy="301625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810" name="AutoShape 10"/>
          <p:cNvCxnSpPr>
            <a:cxnSpLocks noChangeShapeType="1"/>
            <a:stCxn id="716806" idx="0"/>
            <a:endCxn id="716805" idx="3"/>
          </p:cNvCxnSpPr>
          <p:nvPr/>
        </p:nvCxnSpPr>
        <p:spPr bwMode="auto">
          <a:xfrm flipV="1">
            <a:off x="4425950" y="3700463"/>
            <a:ext cx="2693988" cy="144938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811" name="Text Box 11"/>
          <p:cNvSpPr txBox="1">
            <a:spLocks noChangeArrowheads="1"/>
          </p:cNvSpPr>
          <p:nvPr/>
        </p:nvSpPr>
        <p:spPr bwMode="auto">
          <a:xfrm>
            <a:off x="1676400" y="2663825"/>
            <a:ext cx="800100"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6.042</a:t>
            </a:r>
          </a:p>
        </p:txBody>
      </p:sp>
      <p:sp>
        <p:nvSpPr>
          <p:cNvPr id="716812" name="Text Box 12"/>
          <p:cNvSpPr txBox="1">
            <a:spLocks noChangeArrowheads="1"/>
          </p:cNvSpPr>
          <p:nvPr/>
        </p:nvSpPr>
        <p:spPr bwMode="auto">
          <a:xfrm>
            <a:off x="3854450" y="5553075"/>
            <a:ext cx="76358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6.001</a:t>
            </a:r>
          </a:p>
        </p:txBody>
      </p:sp>
      <p:sp>
        <p:nvSpPr>
          <p:cNvPr id="716813" name="Text Box 13"/>
          <p:cNvSpPr txBox="1">
            <a:spLocks noChangeArrowheads="1"/>
          </p:cNvSpPr>
          <p:nvPr/>
        </p:nvSpPr>
        <p:spPr bwMode="auto">
          <a:xfrm>
            <a:off x="7137400" y="3019425"/>
            <a:ext cx="76358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18.02</a:t>
            </a:r>
          </a:p>
        </p:txBody>
      </p:sp>
      <p:sp>
        <p:nvSpPr>
          <p:cNvPr id="716814" name="Text Box 14"/>
          <p:cNvSpPr txBox="1">
            <a:spLocks noChangeArrowheads="1"/>
          </p:cNvSpPr>
          <p:nvPr/>
        </p:nvSpPr>
        <p:spPr bwMode="auto">
          <a:xfrm>
            <a:off x="1416050" y="4492625"/>
            <a:ext cx="76358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3.091</a:t>
            </a:r>
          </a:p>
        </p:txBody>
      </p:sp>
      <p:sp>
        <p:nvSpPr>
          <p:cNvPr id="716815" name="Text Box 15"/>
          <p:cNvSpPr txBox="1">
            <a:spLocks noChangeArrowheads="1"/>
          </p:cNvSpPr>
          <p:nvPr/>
        </p:nvSpPr>
        <p:spPr bwMode="auto">
          <a:xfrm>
            <a:off x="4902200" y="1508125"/>
            <a:ext cx="660400"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8.02</a:t>
            </a:r>
          </a:p>
        </p:txBody>
      </p:sp>
      <p:sp>
        <p:nvSpPr>
          <p:cNvPr id="716816" name="Line 16"/>
          <p:cNvSpPr>
            <a:spLocks noChangeShapeType="1"/>
          </p:cNvSpPr>
          <p:nvPr/>
        </p:nvSpPr>
        <p:spPr bwMode="auto">
          <a:xfrm>
            <a:off x="2286000" y="4191000"/>
            <a:ext cx="2057400" cy="990600"/>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17" name="Line 17"/>
          <p:cNvSpPr>
            <a:spLocks noChangeShapeType="1"/>
          </p:cNvSpPr>
          <p:nvPr/>
        </p:nvSpPr>
        <p:spPr bwMode="auto">
          <a:xfrm flipV="1">
            <a:off x="2209800" y="3048000"/>
            <a:ext cx="838200" cy="990600"/>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18" name="Line 18"/>
          <p:cNvSpPr>
            <a:spLocks noChangeShapeType="1"/>
          </p:cNvSpPr>
          <p:nvPr/>
        </p:nvSpPr>
        <p:spPr bwMode="auto">
          <a:xfrm>
            <a:off x="5486400" y="2133600"/>
            <a:ext cx="1600200" cy="1447800"/>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19" name="Oval 19"/>
          <p:cNvSpPr>
            <a:spLocks noChangeArrowheads="1"/>
          </p:cNvSpPr>
          <p:nvPr/>
        </p:nvSpPr>
        <p:spPr bwMode="auto">
          <a:xfrm>
            <a:off x="5257800" y="1905000"/>
            <a:ext cx="304800" cy="304800"/>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nvGrpSpPr>
          <p:cNvPr id="716820" name="Group 20"/>
          <p:cNvGrpSpPr>
            <a:grpSpLocks/>
          </p:cNvGrpSpPr>
          <p:nvPr/>
        </p:nvGrpSpPr>
        <p:grpSpPr bwMode="auto">
          <a:xfrm>
            <a:off x="1981200" y="2819400"/>
            <a:ext cx="2590800" cy="2590800"/>
            <a:chOff x="1248" y="1776"/>
            <a:chExt cx="1632" cy="1632"/>
          </a:xfrm>
        </p:grpSpPr>
        <p:sp>
          <p:nvSpPr>
            <p:cNvPr id="716821" name="Oval 21"/>
            <p:cNvSpPr>
              <a:spLocks noChangeArrowheads="1"/>
            </p:cNvSpPr>
            <p:nvPr/>
          </p:nvSpPr>
          <p:spPr bwMode="auto">
            <a:xfrm>
              <a:off x="1824" y="1776"/>
              <a:ext cx="192" cy="192"/>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22" name="Oval 22"/>
            <p:cNvSpPr>
              <a:spLocks noChangeArrowheads="1"/>
            </p:cNvSpPr>
            <p:nvPr/>
          </p:nvSpPr>
          <p:spPr bwMode="auto">
            <a:xfrm>
              <a:off x="1248" y="2544"/>
              <a:ext cx="192" cy="192"/>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23" name="Oval 23"/>
            <p:cNvSpPr>
              <a:spLocks noChangeArrowheads="1"/>
            </p:cNvSpPr>
            <p:nvPr/>
          </p:nvSpPr>
          <p:spPr bwMode="auto">
            <a:xfrm>
              <a:off x="2688" y="3216"/>
              <a:ext cx="192" cy="192"/>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716824" name="Oval 24"/>
          <p:cNvSpPr>
            <a:spLocks noChangeArrowheads="1"/>
          </p:cNvSpPr>
          <p:nvPr/>
        </p:nvSpPr>
        <p:spPr bwMode="auto">
          <a:xfrm>
            <a:off x="7086600" y="3505200"/>
            <a:ext cx="304800" cy="304800"/>
          </a:xfrm>
          <a:prstGeom prst="ellipse">
            <a:avLst/>
          </a:prstGeom>
          <a:solidFill>
            <a:srgbClr val="00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nvGrpSpPr>
          <p:cNvPr id="716825" name="Group 25"/>
          <p:cNvGrpSpPr>
            <a:grpSpLocks/>
          </p:cNvGrpSpPr>
          <p:nvPr/>
        </p:nvGrpSpPr>
        <p:grpSpPr bwMode="auto">
          <a:xfrm>
            <a:off x="6705600" y="4191000"/>
            <a:ext cx="2070100" cy="2235200"/>
            <a:chOff x="4328" y="2776"/>
            <a:chExt cx="1304" cy="1408"/>
          </a:xfrm>
        </p:grpSpPr>
        <p:sp>
          <p:nvSpPr>
            <p:cNvPr id="716826" name="Oval 26"/>
            <p:cNvSpPr>
              <a:spLocks noChangeArrowheads="1"/>
            </p:cNvSpPr>
            <p:nvPr/>
          </p:nvSpPr>
          <p:spPr bwMode="auto">
            <a:xfrm>
              <a:off x="4520" y="2992"/>
              <a:ext cx="144" cy="144"/>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27" name="Oval 27"/>
            <p:cNvSpPr>
              <a:spLocks noChangeArrowheads="1"/>
            </p:cNvSpPr>
            <p:nvPr/>
          </p:nvSpPr>
          <p:spPr bwMode="auto">
            <a:xfrm>
              <a:off x="4520" y="3288"/>
              <a:ext cx="144" cy="144"/>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28" name="Oval 28"/>
            <p:cNvSpPr>
              <a:spLocks noChangeArrowheads="1"/>
            </p:cNvSpPr>
            <p:nvPr/>
          </p:nvSpPr>
          <p:spPr bwMode="auto">
            <a:xfrm>
              <a:off x="4520" y="3600"/>
              <a:ext cx="144" cy="144"/>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29" name="Oval 29"/>
            <p:cNvSpPr>
              <a:spLocks noChangeArrowheads="1"/>
            </p:cNvSpPr>
            <p:nvPr/>
          </p:nvSpPr>
          <p:spPr bwMode="auto">
            <a:xfrm>
              <a:off x="4520" y="3912"/>
              <a:ext cx="144" cy="144"/>
            </a:xfrm>
            <a:prstGeom prst="ellipse">
              <a:avLst/>
            </a:prstGeom>
            <a:solidFill>
              <a:srgbClr val="00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16830" name="Text Box 30"/>
            <p:cNvSpPr txBox="1">
              <a:spLocks noChangeArrowheads="1"/>
            </p:cNvSpPr>
            <p:nvPr/>
          </p:nvSpPr>
          <p:spPr bwMode="auto">
            <a:xfrm>
              <a:off x="4662" y="2978"/>
              <a:ext cx="560" cy="11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M 9am</a:t>
              </a:r>
            </a:p>
            <a:p>
              <a:pPr marL="0" marR="0" lvl="0" indent="0" algn="l" defTabSz="914400" rtl="0" eaLnBrk="1" fontAlgn="base" latinLnBrk="0" hangingPunct="1">
                <a:lnSpc>
                  <a:spcPct val="17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M 1pm</a:t>
              </a:r>
            </a:p>
            <a:p>
              <a:pPr marL="0" marR="0" lvl="0" indent="0" algn="l" defTabSz="914400" rtl="0" eaLnBrk="1" fontAlgn="base" latinLnBrk="0" hangingPunct="1">
                <a:lnSpc>
                  <a:spcPct val="17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 9am</a:t>
              </a:r>
            </a:p>
            <a:p>
              <a:pPr marL="0" marR="0" lvl="0" indent="0" algn="l" defTabSz="914400" rtl="0" eaLnBrk="1" fontAlgn="base" latinLnBrk="0" hangingPunct="1">
                <a:lnSpc>
                  <a:spcPct val="17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 1pm</a:t>
              </a:r>
            </a:p>
          </p:txBody>
        </p:sp>
        <p:sp>
          <p:nvSpPr>
            <p:cNvPr id="716831" name="Rectangle 31"/>
            <p:cNvSpPr>
              <a:spLocks noChangeArrowheads="1"/>
            </p:cNvSpPr>
            <p:nvPr/>
          </p:nvSpPr>
          <p:spPr bwMode="auto">
            <a:xfrm>
              <a:off x="4328" y="2776"/>
              <a:ext cx="1304" cy="1408"/>
            </a:xfrm>
            <a:prstGeom prst="rect">
              <a:avLst/>
            </a:prstGeom>
            <a:noFill/>
            <a:ln w="44450">
              <a:solidFill>
                <a:srgbClr val="0000FF"/>
              </a:solidFill>
              <a:miter lim="800000"/>
              <a:headEnd/>
              <a:tailEnd type="none" w="lg" len="lg"/>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716832" name="Text Box 32"/>
          <p:cNvSpPr txBox="1">
            <a:spLocks noChangeArrowheads="1"/>
          </p:cNvSpPr>
          <p:nvPr/>
        </p:nvSpPr>
        <p:spPr bwMode="auto">
          <a:xfrm>
            <a:off x="7543800" y="3276600"/>
            <a:ext cx="1371600" cy="64135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assign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times:</a:t>
            </a:r>
          </a:p>
        </p:txBody>
      </p:sp>
      <p:sp>
        <p:nvSpPr>
          <p:cNvPr id="716833" name="Text Box 33"/>
          <p:cNvSpPr txBox="1">
            <a:spLocks noChangeArrowheads="1"/>
          </p:cNvSpPr>
          <p:nvPr/>
        </p:nvSpPr>
        <p:spPr bwMode="auto">
          <a:xfrm>
            <a:off x="517525" y="5070475"/>
            <a:ext cx="17510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66FF"/>
                </a:solidFill>
                <a:effectLst/>
                <a:uLnTx/>
                <a:uFillTx/>
                <a:latin typeface="Comic Sans MS" pitchFamily="66" charset="0"/>
                <a:ea typeface="新細明體" pitchFamily="18" charset="-120"/>
                <a:cs typeface="+mn-cs"/>
              </a:rPr>
              <a:t>4 time slots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66FF"/>
                </a:solidFill>
                <a:effectLst/>
                <a:uLnTx/>
                <a:uFillTx/>
                <a:latin typeface="Comic Sans MS" pitchFamily="66" charset="0"/>
                <a:ea typeface="新細明體" pitchFamily="18" charset="-120"/>
                <a:cs typeface="+mn-cs"/>
              </a:rPr>
              <a:t>(best possible)</a:t>
            </a:r>
          </a:p>
        </p:txBody>
      </p:sp>
      <p:sp>
        <p:nvSpPr>
          <p:cNvPr id="716834" name="Text Box 34"/>
          <p:cNvSpPr txBox="1">
            <a:spLocks noChangeArrowheads="1"/>
          </p:cNvSpPr>
          <p:nvPr/>
        </p:nvSpPr>
        <p:spPr bwMode="auto">
          <a:xfrm>
            <a:off x="3305175" y="457200"/>
            <a:ext cx="24860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Graph Colouring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683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3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68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19" grpId="0" animBg="1"/>
      <p:bldP spid="716824" grpId="0" animBg="1"/>
      <p:bldP spid="7168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590550" y="209550"/>
            <a:ext cx="7848600" cy="1143000"/>
          </a:xfrm>
          <a:noFill/>
        </p:spPr>
        <p:txBody>
          <a:bodyPr>
            <a:normAutofit/>
          </a:bodyPr>
          <a:lstStyle/>
          <a:p>
            <a:r>
              <a:rPr lang="en-US" sz="2800" u="sng" dirty="0">
                <a:solidFill>
                  <a:schemeClr val="tx1"/>
                </a:solidFill>
                <a:effectLst>
                  <a:outerShdw blurRad="38100" dist="38100" dir="2700000" algn="tl">
                    <a:srgbClr val="000000">
                      <a:alpha val="43137"/>
                    </a:srgbClr>
                  </a:outerShdw>
                </a:effectLst>
                <a:latin typeface="+mn-lt"/>
              </a:rPr>
              <a:t>A Directed Graph</a:t>
            </a:r>
          </a:p>
        </p:txBody>
      </p:sp>
      <p:sp>
        <p:nvSpPr>
          <p:cNvPr id="16388" name="Oval 5"/>
          <p:cNvSpPr>
            <a:spLocks noChangeArrowheads="1"/>
          </p:cNvSpPr>
          <p:nvPr/>
        </p:nvSpPr>
        <p:spPr bwMode="auto">
          <a:xfrm rot="-1545137">
            <a:off x="728663" y="4467225"/>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6389" name="Oval 7"/>
          <p:cNvSpPr>
            <a:spLocks noChangeArrowheads="1"/>
          </p:cNvSpPr>
          <p:nvPr/>
        </p:nvSpPr>
        <p:spPr bwMode="auto">
          <a:xfrm rot="-1545137">
            <a:off x="1158875" y="5360988"/>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6390" name="Oval 9"/>
          <p:cNvSpPr>
            <a:spLocks noChangeArrowheads="1"/>
          </p:cNvSpPr>
          <p:nvPr/>
        </p:nvSpPr>
        <p:spPr bwMode="auto">
          <a:xfrm rot="3320065">
            <a:off x="6037263" y="3679825"/>
            <a:ext cx="228600" cy="228600"/>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a:endParaRPr lang="tr-TR" sz="2400" b="0">
              <a:solidFill>
                <a:schemeClr val="tx1"/>
              </a:solidFill>
            </a:endParaRPr>
          </a:p>
        </p:txBody>
      </p:sp>
      <p:sp>
        <p:nvSpPr>
          <p:cNvPr id="16391" name="Oval 16"/>
          <p:cNvSpPr>
            <a:spLocks noChangeArrowheads="1"/>
          </p:cNvSpPr>
          <p:nvPr/>
        </p:nvSpPr>
        <p:spPr bwMode="auto">
          <a:xfrm>
            <a:off x="7040563" y="47244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6392" name="Oval 19"/>
          <p:cNvSpPr>
            <a:spLocks noChangeArrowheads="1"/>
          </p:cNvSpPr>
          <p:nvPr/>
        </p:nvSpPr>
        <p:spPr bwMode="auto">
          <a:xfrm rot="2112640">
            <a:off x="7650163" y="4038600"/>
            <a:ext cx="228600" cy="257175"/>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6393" name="Text Box 21"/>
          <p:cNvSpPr txBox="1">
            <a:spLocks noChangeArrowheads="1"/>
          </p:cNvSpPr>
          <p:nvPr/>
        </p:nvSpPr>
        <p:spPr bwMode="auto">
          <a:xfrm>
            <a:off x="258763" y="4010025"/>
            <a:ext cx="1920875"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San Francisco</a:t>
            </a:r>
            <a:endParaRPr lang="en-US" sz="2400">
              <a:solidFill>
                <a:schemeClr val="tx1"/>
              </a:solidFill>
            </a:endParaRPr>
          </a:p>
        </p:txBody>
      </p:sp>
      <p:sp>
        <p:nvSpPr>
          <p:cNvPr id="16394" name="Text Box 22"/>
          <p:cNvSpPr txBox="1">
            <a:spLocks noChangeArrowheads="1"/>
          </p:cNvSpPr>
          <p:nvPr/>
        </p:nvSpPr>
        <p:spPr bwMode="auto">
          <a:xfrm>
            <a:off x="3001963" y="5076825"/>
            <a:ext cx="1046162"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Denver</a:t>
            </a:r>
          </a:p>
        </p:txBody>
      </p:sp>
      <p:sp>
        <p:nvSpPr>
          <p:cNvPr id="16395" name="Text Box 23"/>
          <p:cNvSpPr txBox="1">
            <a:spLocks noChangeArrowheads="1"/>
          </p:cNvSpPr>
          <p:nvPr/>
        </p:nvSpPr>
        <p:spPr bwMode="auto">
          <a:xfrm>
            <a:off x="411163" y="5762625"/>
            <a:ext cx="1695450"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Los Angeles</a:t>
            </a:r>
            <a:endParaRPr lang="en-US" sz="2400">
              <a:solidFill>
                <a:schemeClr val="tx1"/>
              </a:solidFill>
            </a:endParaRPr>
          </a:p>
        </p:txBody>
      </p:sp>
      <p:sp>
        <p:nvSpPr>
          <p:cNvPr id="16396" name="Text Box 24"/>
          <p:cNvSpPr txBox="1">
            <a:spLocks noChangeArrowheads="1"/>
          </p:cNvSpPr>
          <p:nvPr/>
        </p:nvSpPr>
        <p:spPr bwMode="auto">
          <a:xfrm>
            <a:off x="7573963" y="3505200"/>
            <a:ext cx="1341437"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New York</a:t>
            </a:r>
          </a:p>
        </p:txBody>
      </p:sp>
      <p:sp>
        <p:nvSpPr>
          <p:cNvPr id="16397" name="Text Box 25"/>
          <p:cNvSpPr txBox="1">
            <a:spLocks noChangeArrowheads="1"/>
          </p:cNvSpPr>
          <p:nvPr/>
        </p:nvSpPr>
        <p:spPr bwMode="auto">
          <a:xfrm>
            <a:off x="4114800" y="3810000"/>
            <a:ext cx="1187450"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Chicago</a:t>
            </a:r>
          </a:p>
        </p:txBody>
      </p:sp>
      <p:sp>
        <p:nvSpPr>
          <p:cNvPr id="16398" name="Text Box 26"/>
          <p:cNvSpPr txBox="1">
            <a:spLocks noChangeArrowheads="1"/>
          </p:cNvSpPr>
          <p:nvPr/>
        </p:nvSpPr>
        <p:spPr bwMode="auto">
          <a:xfrm>
            <a:off x="6430963" y="5089525"/>
            <a:ext cx="1638300"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Washington</a:t>
            </a:r>
          </a:p>
        </p:txBody>
      </p:sp>
      <p:sp>
        <p:nvSpPr>
          <p:cNvPr id="16399" name="Text Box 27"/>
          <p:cNvSpPr txBox="1">
            <a:spLocks noChangeArrowheads="1"/>
          </p:cNvSpPr>
          <p:nvPr/>
        </p:nvSpPr>
        <p:spPr bwMode="auto">
          <a:xfrm>
            <a:off x="5745163" y="3200400"/>
            <a:ext cx="1001712"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Detroit</a:t>
            </a:r>
          </a:p>
        </p:txBody>
      </p:sp>
      <p:grpSp>
        <p:nvGrpSpPr>
          <p:cNvPr id="2" name="Group 40"/>
          <p:cNvGrpSpPr>
            <a:grpSpLocks/>
          </p:cNvGrpSpPr>
          <p:nvPr/>
        </p:nvGrpSpPr>
        <p:grpSpPr bwMode="auto">
          <a:xfrm>
            <a:off x="944563" y="4572000"/>
            <a:ext cx="1981200" cy="292100"/>
            <a:chOff x="576" y="2744"/>
            <a:chExt cx="1248" cy="184"/>
          </a:xfrm>
        </p:grpSpPr>
        <p:sp>
          <p:nvSpPr>
            <p:cNvPr id="16438" name="Line 12"/>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6439" name="Line 36"/>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3" name="Group 39"/>
          <p:cNvGrpSpPr>
            <a:grpSpLocks/>
          </p:cNvGrpSpPr>
          <p:nvPr/>
        </p:nvGrpSpPr>
        <p:grpSpPr bwMode="auto">
          <a:xfrm flipV="1">
            <a:off x="7192963" y="4178300"/>
            <a:ext cx="609600" cy="609600"/>
            <a:chOff x="672" y="2840"/>
            <a:chExt cx="1248" cy="184"/>
          </a:xfrm>
        </p:grpSpPr>
        <p:sp>
          <p:nvSpPr>
            <p:cNvPr id="16436" name="Line 37"/>
            <p:cNvSpPr>
              <a:spLocks noChangeShapeType="1"/>
            </p:cNvSpPr>
            <p:nvPr/>
          </p:nvSpPr>
          <p:spPr bwMode="auto">
            <a:xfrm>
              <a:off x="672" y="2840"/>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6437" name="Line 38"/>
            <p:cNvSpPr>
              <a:spLocks noChangeShapeType="1"/>
            </p:cNvSpPr>
            <p:nvPr/>
          </p:nvSpPr>
          <p:spPr bwMode="auto">
            <a:xfrm>
              <a:off x="1296" y="2928"/>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4" name="Group 41"/>
          <p:cNvGrpSpPr>
            <a:grpSpLocks/>
          </p:cNvGrpSpPr>
          <p:nvPr/>
        </p:nvGrpSpPr>
        <p:grpSpPr bwMode="auto">
          <a:xfrm flipV="1">
            <a:off x="5364163" y="4102100"/>
            <a:ext cx="2362200" cy="228600"/>
            <a:chOff x="576" y="2744"/>
            <a:chExt cx="1248" cy="184"/>
          </a:xfrm>
        </p:grpSpPr>
        <p:sp>
          <p:nvSpPr>
            <p:cNvPr id="16434" name="Line 42"/>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6435" name="Line 43"/>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5" name="Group 44"/>
          <p:cNvGrpSpPr>
            <a:grpSpLocks/>
          </p:cNvGrpSpPr>
          <p:nvPr/>
        </p:nvGrpSpPr>
        <p:grpSpPr bwMode="auto">
          <a:xfrm flipV="1">
            <a:off x="1325563" y="4876800"/>
            <a:ext cx="1646237" cy="596900"/>
            <a:chOff x="576" y="2744"/>
            <a:chExt cx="1248" cy="184"/>
          </a:xfrm>
        </p:grpSpPr>
        <p:sp>
          <p:nvSpPr>
            <p:cNvPr id="16432" name="Line 45"/>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6433" name="Line 46"/>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16405" name="Line 51"/>
          <p:cNvSpPr>
            <a:spLocks noChangeShapeType="1"/>
          </p:cNvSpPr>
          <p:nvPr/>
        </p:nvSpPr>
        <p:spPr bwMode="auto">
          <a:xfrm>
            <a:off x="792163" y="4559300"/>
            <a:ext cx="228600" cy="45720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6406" name="Line 52"/>
          <p:cNvSpPr>
            <a:spLocks noChangeShapeType="1"/>
          </p:cNvSpPr>
          <p:nvPr/>
        </p:nvSpPr>
        <p:spPr bwMode="auto">
          <a:xfrm>
            <a:off x="944563" y="4864100"/>
            <a:ext cx="304800" cy="609600"/>
          </a:xfrm>
          <a:prstGeom prst="line">
            <a:avLst/>
          </a:prstGeom>
          <a:noFill/>
          <a:ln w="28575">
            <a:solidFill>
              <a:schemeClr val="tx1"/>
            </a:solidFill>
            <a:round/>
            <a:headEnd type="none" w="sm" len="sm"/>
            <a:tailEnd type="none" w="sm" len="sm"/>
          </a:ln>
        </p:spPr>
        <p:txBody>
          <a:bodyPr wrap="none" anchor="ctr"/>
          <a:lstStyle/>
          <a:p>
            <a:endParaRPr lang="en-US"/>
          </a:p>
        </p:txBody>
      </p:sp>
      <p:grpSp>
        <p:nvGrpSpPr>
          <p:cNvPr id="6" name="Group 58"/>
          <p:cNvGrpSpPr>
            <a:grpSpLocks/>
          </p:cNvGrpSpPr>
          <p:nvPr/>
        </p:nvGrpSpPr>
        <p:grpSpPr bwMode="auto">
          <a:xfrm>
            <a:off x="1325563" y="4864100"/>
            <a:ext cx="1752600" cy="711200"/>
            <a:chOff x="816" y="2928"/>
            <a:chExt cx="1104" cy="448"/>
          </a:xfrm>
        </p:grpSpPr>
        <p:sp>
          <p:nvSpPr>
            <p:cNvPr id="16430" name="Freeform 53"/>
            <p:cNvSpPr>
              <a:spLocks/>
            </p:cNvSpPr>
            <p:nvPr/>
          </p:nvSpPr>
          <p:spPr bwMode="auto">
            <a:xfrm>
              <a:off x="1344" y="2928"/>
              <a:ext cx="576" cy="336"/>
            </a:xfrm>
            <a:custGeom>
              <a:avLst/>
              <a:gdLst>
                <a:gd name="T0" fmla="*/ 576 w 576"/>
                <a:gd name="T1" fmla="*/ 0 h 336"/>
                <a:gd name="T2" fmla="*/ 192 w 576"/>
                <a:gd name="T3" fmla="*/ 240 h 336"/>
                <a:gd name="T4" fmla="*/ 0 w 576"/>
                <a:gd name="T5" fmla="*/ 336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16431" name="Freeform 57"/>
            <p:cNvSpPr>
              <a:spLocks/>
            </p:cNvSpPr>
            <p:nvPr/>
          </p:nvSpPr>
          <p:spPr bwMode="auto">
            <a:xfrm>
              <a:off x="816" y="3264"/>
              <a:ext cx="528" cy="112"/>
            </a:xfrm>
            <a:custGeom>
              <a:avLst/>
              <a:gdLst>
                <a:gd name="T0" fmla="*/ 528 w 528"/>
                <a:gd name="T1" fmla="*/ 0 h 112"/>
                <a:gd name="T2" fmla="*/ 192 w 528"/>
                <a:gd name="T3" fmla="*/ 96 h 112"/>
                <a:gd name="T4" fmla="*/ 0 w 528"/>
                <a:gd name="T5" fmla="*/ 9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grpSp>
      <p:grpSp>
        <p:nvGrpSpPr>
          <p:cNvPr id="7" name="Group 59"/>
          <p:cNvGrpSpPr>
            <a:grpSpLocks/>
          </p:cNvGrpSpPr>
          <p:nvPr/>
        </p:nvGrpSpPr>
        <p:grpSpPr bwMode="auto">
          <a:xfrm rot="727094">
            <a:off x="3154363" y="4178300"/>
            <a:ext cx="2133600" cy="939800"/>
            <a:chOff x="816" y="2928"/>
            <a:chExt cx="1104" cy="448"/>
          </a:xfrm>
        </p:grpSpPr>
        <p:sp>
          <p:nvSpPr>
            <p:cNvPr id="16428" name="Freeform 60"/>
            <p:cNvSpPr>
              <a:spLocks/>
            </p:cNvSpPr>
            <p:nvPr/>
          </p:nvSpPr>
          <p:spPr bwMode="auto">
            <a:xfrm>
              <a:off x="1344" y="2928"/>
              <a:ext cx="576" cy="336"/>
            </a:xfrm>
            <a:custGeom>
              <a:avLst/>
              <a:gdLst>
                <a:gd name="T0" fmla="*/ 576 w 576"/>
                <a:gd name="T1" fmla="*/ 0 h 336"/>
                <a:gd name="T2" fmla="*/ 192 w 576"/>
                <a:gd name="T3" fmla="*/ 240 h 336"/>
                <a:gd name="T4" fmla="*/ 0 w 576"/>
                <a:gd name="T5" fmla="*/ 336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cap="flat" cmpd="sng">
              <a:solidFill>
                <a:srgbClr val="CC0000"/>
              </a:solidFill>
              <a:prstDash val="solid"/>
              <a:round/>
              <a:headEnd type="none" w="sm" len="sm"/>
              <a:tailEnd type="triangle" w="med" len="med"/>
            </a:ln>
          </p:spPr>
          <p:txBody>
            <a:bodyPr wrap="none" anchor="ctr"/>
            <a:lstStyle/>
            <a:p>
              <a:endParaRPr lang="en-US"/>
            </a:p>
          </p:txBody>
        </p:sp>
        <p:sp>
          <p:nvSpPr>
            <p:cNvPr id="16429" name="Freeform 61"/>
            <p:cNvSpPr>
              <a:spLocks/>
            </p:cNvSpPr>
            <p:nvPr/>
          </p:nvSpPr>
          <p:spPr bwMode="auto">
            <a:xfrm>
              <a:off x="816" y="3264"/>
              <a:ext cx="528" cy="112"/>
            </a:xfrm>
            <a:custGeom>
              <a:avLst/>
              <a:gdLst>
                <a:gd name="T0" fmla="*/ 528 w 528"/>
                <a:gd name="T1" fmla="*/ 0 h 112"/>
                <a:gd name="T2" fmla="*/ 192 w 528"/>
                <a:gd name="T3" fmla="*/ 96 h 112"/>
                <a:gd name="T4" fmla="*/ 0 w 528"/>
                <a:gd name="T5" fmla="*/ 9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cap="flat" cmpd="sng">
              <a:solidFill>
                <a:srgbClr val="CC0000"/>
              </a:solidFill>
              <a:prstDash val="solid"/>
              <a:round/>
              <a:headEnd type="none" w="sm" len="sm"/>
              <a:tailEnd type="none" w="sm" len="sm"/>
            </a:ln>
          </p:spPr>
          <p:txBody>
            <a:bodyPr wrap="none" anchor="ctr"/>
            <a:lstStyle/>
            <a:p>
              <a:endParaRPr lang="en-US"/>
            </a:p>
          </p:txBody>
        </p:sp>
      </p:grpSp>
      <p:sp>
        <p:nvSpPr>
          <p:cNvPr id="16409" name="Line 69"/>
          <p:cNvSpPr>
            <a:spLocks noChangeShapeType="1"/>
          </p:cNvSpPr>
          <p:nvPr/>
        </p:nvSpPr>
        <p:spPr bwMode="auto">
          <a:xfrm flipV="1">
            <a:off x="5364163" y="4075113"/>
            <a:ext cx="450850" cy="255587"/>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6410" name="Line 70"/>
          <p:cNvSpPr>
            <a:spLocks noChangeShapeType="1"/>
          </p:cNvSpPr>
          <p:nvPr/>
        </p:nvSpPr>
        <p:spPr bwMode="auto">
          <a:xfrm flipV="1">
            <a:off x="5783263" y="3797300"/>
            <a:ext cx="419100" cy="277813"/>
          </a:xfrm>
          <a:prstGeom prst="line">
            <a:avLst/>
          </a:prstGeom>
          <a:noFill/>
          <a:ln w="28575">
            <a:solidFill>
              <a:schemeClr val="tx1"/>
            </a:solidFill>
            <a:round/>
            <a:headEnd type="none" w="sm" len="sm"/>
            <a:tailEnd type="none" w="sm" len="sm"/>
          </a:ln>
        </p:spPr>
        <p:txBody>
          <a:bodyPr wrap="none" anchor="ctr"/>
          <a:lstStyle/>
          <a:p>
            <a:endParaRPr lang="en-US"/>
          </a:p>
        </p:txBody>
      </p:sp>
      <p:grpSp>
        <p:nvGrpSpPr>
          <p:cNvPr id="8" name="Group 71"/>
          <p:cNvGrpSpPr>
            <a:grpSpLocks/>
          </p:cNvGrpSpPr>
          <p:nvPr/>
        </p:nvGrpSpPr>
        <p:grpSpPr bwMode="auto">
          <a:xfrm>
            <a:off x="6126163" y="3733800"/>
            <a:ext cx="1676400" cy="368300"/>
            <a:chOff x="576" y="2744"/>
            <a:chExt cx="1248" cy="184"/>
          </a:xfrm>
        </p:grpSpPr>
        <p:sp>
          <p:nvSpPr>
            <p:cNvPr id="16426" name="Line 72"/>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6427" name="Line 73"/>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9" name="Group 74"/>
          <p:cNvGrpSpPr>
            <a:grpSpLocks/>
          </p:cNvGrpSpPr>
          <p:nvPr/>
        </p:nvGrpSpPr>
        <p:grpSpPr bwMode="auto">
          <a:xfrm rot="70023" flipV="1">
            <a:off x="5360988" y="4406900"/>
            <a:ext cx="1830387" cy="457200"/>
            <a:chOff x="816" y="2928"/>
            <a:chExt cx="1104" cy="448"/>
          </a:xfrm>
        </p:grpSpPr>
        <p:sp>
          <p:nvSpPr>
            <p:cNvPr id="16424" name="Freeform 75"/>
            <p:cNvSpPr>
              <a:spLocks/>
            </p:cNvSpPr>
            <p:nvPr/>
          </p:nvSpPr>
          <p:spPr bwMode="auto">
            <a:xfrm>
              <a:off x="1344" y="2928"/>
              <a:ext cx="576" cy="336"/>
            </a:xfrm>
            <a:custGeom>
              <a:avLst/>
              <a:gdLst>
                <a:gd name="T0" fmla="*/ 576 w 576"/>
                <a:gd name="T1" fmla="*/ 0 h 336"/>
                <a:gd name="T2" fmla="*/ 192 w 576"/>
                <a:gd name="T3" fmla="*/ 240 h 336"/>
                <a:gd name="T4" fmla="*/ 0 w 576"/>
                <a:gd name="T5" fmla="*/ 336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16425" name="Freeform 76"/>
            <p:cNvSpPr>
              <a:spLocks/>
            </p:cNvSpPr>
            <p:nvPr/>
          </p:nvSpPr>
          <p:spPr bwMode="auto">
            <a:xfrm>
              <a:off x="816" y="3264"/>
              <a:ext cx="528" cy="112"/>
            </a:xfrm>
            <a:custGeom>
              <a:avLst/>
              <a:gdLst>
                <a:gd name="T0" fmla="*/ 528 w 528"/>
                <a:gd name="T1" fmla="*/ 0 h 112"/>
                <a:gd name="T2" fmla="*/ 192 w 528"/>
                <a:gd name="T3" fmla="*/ 96 h 112"/>
                <a:gd name="T4" fmla="*/ 0 w 528"/>
                <a:gd name="T5" fmla="*/ 9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grpSp>
      <p:sp>
        <p:nvSpPr>
          <p:cNvPr id="16413" name="Freeform 81"/>
          <p:cNvSpPr>
            <a:spLocks/>
          </p:cNvSpPr>
          <p:nvPr/>
        </p:nvSpPr>
        <p:spPr bwMode="auto">
          <a:xfrm rot="3231724">
            <a:off x="6145213" y="4429125"/>
            <a:ext cx="755650" cy="800100"/>
          </a:xfrm>
          <a:custGeom>
            <a:avLst/>
            <a:gdLst>
              <a:gd name="T0" fmla="*/ 755650 w 576"/>
              <a:gd name="T1" fmla="*/ 0 h 336"/>
              <a:gd name="T2" fmla="*/ 251883 w 576"/>
              <a:gd name="T3" fmla="*/ 571500 h 336"/>
              <a:gd name="T4" fmla="*/ 0 w 576"/>
              <a:gd name="T5" fmla="*/ 800100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none" w="med" len="med"/>
          </a:ln>
        </p:spPr>
        <p:txBody>
          <a:bodyPr wrap="none" anchor="ctr"/>
          <a:lstStyle/>
          <a:p>
            <a:endParaRPr lang="en-US"/>
          </a:p>
        </p:txBody>
      </p:sp>
      <p:sp>
        <p:nvSpPr>
          <p:cNvPr id="16414" name="Freeform 82"/>
          <p:cNvSpPr>
            <a:spLocks/>
          </p:cNvSpPr>
          <p:nvPr/>
        </p:nvSpPr>
        <p:spPr bwMode="auto">
          <a:xfrm rot="3231724">
            <a:off x="5319713" y="4425950"/>
            <a:ext cx="692150" cy="266700"/>
          </a:xfrm>
          <a:custGeom>
            <a:avLst/>
            <a:gdLst>
              <a:gd name="T0" fmla="*/ 692150 w 528"/>
              <a:gd name="T1" fmla="*/ 0 h 112"/>
              <a:gd name="T2" fmla="*/ 251691 w 528"/>
              <a:gd name="T3" fmla="*/ 228600 h 112"/>
              <a:gd name="T4" fmla="*/ 0 w 528"/>
              <a:gd name="T5" fmla="*/ 228600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triangle" w="med" len="med"/>
            <a:tailEnd type="none" w="med" len="med"/>
          </a:ln>
        </p:spPr>
        <p:txBody>
          <a:bodyPr wrap="none" anchor="ctr"/>
          <a:lstStyle/>
          <a:p>
            <a:endParaRPr lang="en-US"/>
          </a:p>
        </p:txBody>
      </p:sp>
      <p:sp>
        <p:nvSpPr>
          <p:cNvPr id="16415" name="Freeform 88"/>
          <p:cNvSpPr>
            <a:spLocks/>
          </p:cNvSpPr>
          <p:nvPr/>
        </p:nvSpPr>
        <p:spPr bwMode="auto">
          <a:xfrm>
            <a:off x="5592763" y="3721100"/>
            <a:ext cx="533400" cy="228600"/>
          </a:xfrm>
          <a:custGeom>
            <a:avLst/>
            <a:gdLst>
              <a:gd name="T0" fmla="*/ 533400 w 336"/>
              <a:gd name="T1" fmla="*/ 0 h 144"/>
              <a:gd name="T2" fmla="*/ 0 w 336"/>
              <a:gd name="T3" fmla="*/ 228600 h 144"/>
              <a:gd name="T4" fmla="*/ 0 60000 65536"/>
              <a:gd name="T5" fmla="*/ 0 60000 65536"/>
              <a:gd name="T6" fmla="*/ 0 w 336"/>
              <a:gd name="T7" fmla="*/ 0 h 144"/>
              <a:gd name="T8" fmla="*/ 336 w 336"/>
              <a:gd name="T9" fmla="*/ 144 h 144"/>
            </a:gdLst>
            <a:ahLst/>
            <a:cxnLst>
              <a:cxn ang="T4">
                <a:pos x="T0" y="T1"/>
              </a:cxn>
              <a:cxn ang="T5">
                <a:pos x="T2" y="T3"/>
              </a:cxn>
            </a:cxnLst>
            <a:rect l="T6" t="T7" r="T8" b="T9"/>
            <a:pathLst>
              <a:path w="336" h="144">
                <a:moveTo>
                  <a:pt x="336" y="0"/>
                </a:moveTo>
                <a:cubicBezTo>
                  <a:pt x="196" y="60"/>
                  <a:pt x="56" y="120"/>
                  <a:pt x="0" y="144"/>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16416" name="Freeform 90"/>
          <p:cNvSpPr>
            <a:spLocks/>
          </p:cNvSpPr>
          <p:nvPr/>
        </p:nvSpPr>
        <p:spPr bwMode="auto">
          <a:xfrm>
            <a:off x="5287963" y="3949700"/>
            <a:ext cx="304800" cy="457200"/>
          </a:xfrm>
          <a:custGeom>
            <a:avLst/>
            <a:gdLst>
              <a:gd name="T0" fmla="*/ 304800 w 192"/>
              <a:gd name="T1" fmla="*/ 0 h 240"/>
              <a:gd name="T2" fmla="*/ 76200 w 192"/>
              <a:gd name="T3" fmla="*/ 182880 h 240"/>
              <a:gd name="T4" fmla="*/ 0 w 192"/>
              <a:gd name="T5" fmla="*/ 45720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192" y="0"/>
                </a:moveTo>
                <a:cubicBezTo>
                  <a:pt x="136" y="28"/>
                  <a:pt x="80" y="56"/>
                  <a:pt x="48" y="96"/>
                </a:cubicBezTo>
                <a:cubicBezTo>
                  <a:pt x="16" y="136"/>
                  <a:pt x="8" y="216"/>
                  <a:pt x="0" y="240"/>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sp>
        <p:nvSpPr>
          <p:cNvPr id="16417" name="Oval 92"/>
          <p:cNvSpPr>
            <a:spLocks noChangeArrowheads="1"/>
          </p:cNvSpPr>
          <p:nvPr/>
        </p:nvSpPr>
        <p:spPr bwMode="auto">
          <a:xfrm>
            <a:off x="2743200" y="4327525"/>
            <a:ext cx="457200" cy="457200"/>
          </a:xfrm>
          <a:prstGeom prst="ellipse">
            <a:avLst/>
          </a:prstGeom>
          <a:noFill/>
          <a:ln w="28575">
            <a:solidFill>
              <a:schemeClr val="tx1"/>
            </a:solidFill>
            <a:round/>
            <a:headEnd type="none" w="sm" len="sm"/>
            <a:tailEnd type="none" w="sm" len="sm"/>
          </a:ln>
        </p:spPr>
        <p:txBody>
          <a:bodyPr wrap="none" anchor="ctr"/>
          <a:lstStyle/>
          <a:p>
            <a:endParaRPr lang="tr-TR"/>
          </a:p>
        </p:txBody>
      </p:sp>
      <p:sp>
        <p:nvSpPr>
          <p:cNvPr id="16418" name="Line 98"/>
          <p:cNvSpPr>
            <a:spLocks noChangeShapeType="1"/>
          </p:cNvSpPr>
          <p:nvPr/>
        </p:nvSpPr>
        <p:spPr bwMode="auto">
          <a:xfrm rot="5400000" flipH="1" flipV="1">
            <a:off x="3009900" y="4229100"/>
            <a:ext cx="0" cy="228600"/>
          </a:xfrm>
          <a:prstGeom prst="line">
            <a:avLst/>
          </a:prstGeom>
          <a:noFill/>
          <a:ln w="28575">
            <a:solidFill>
              <a:schemeClr val="tx1"/>
            </a:solidFill>
            <a:round/>
            <a:headEnd type="none" w="sm" len="sm"/>
            <a:tailEnd type="triangle" w="med" len="med"/>
          </a:ln>
        </p:spPr>
        <p:txBody>
          <a:bodyPr wrap="none" anchor="ctr"/>
          <a:lstStyle/>
          <a:p>
            <a:endParaRPr lang="en-US"/>
          </a:p>
        </p:txBody>
      </p:sp>
      <p:grpSp>
        <p:nvGrpSpPr>
          <p:cNvPr id="10" name="Group 83"/>
          <p:cNvGrpSpPr>
            <a:grpSpLocks/>
          </p:cNvGrpSpPr>
          <p:nvPr/>
        </p:nvGrpSpPr>
        <p:grpSpPr bwMode="auto">
          <a:xfrm>
            <a:off x="2971800" y="4483100"/>
            <a:ext cx="2281238" cy="241300"/>
            <a:chOff x="1790" y="2431"/>
            <a:chExt cx="1514" cy="160"/>
          </a:xfrm>
        </p:grpSpPr>
        <p:sp>
          <p:nvSpPr>
            <p:cNvPr id="16422" name="Freeform 66"/>
            <p:cNvSpPr>
              <a:spLocks/>
            </p:cNvSpPr>
            <p:nvPr/>
          </p:nvSpPr>
          <p:spPr bwMode="auto">
            <a:xfrm rot="20872906" flipV="1">
              <a:off x="2508" y="2431"/>
              <a:ext cx="796" cy="35"/>
            </a:xfrm>
            <a:custGeom>
              <a:avLst/>
              <a:gdLst>
                <a:gd name="T0" fmla="*/ 796 w 576"/>
                <a:gd name="T1" fmla="*/ 0 h 336"/>
                <a:gd name="T2" fmla="*/ 265 w 576"/>
                <a:gd name="T3" fmla="*/ 25 h 336"/>
                <a:gd name="T4" fmla="*/ 0 w 576"/>
                <a:gd name="T5" fmla="*/ 35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cap="flat" cmpd="sng">
              <a:solidFill>
                <a:srgbClr val="CC0000"/>
              </a:solidFill>
              <a:prstDash val="solid"/>
              <a:round/>
              <a:headEnd type="none" w="med" len="med"/>
              <a:tailEnd type="none" w="med" len="med"/>
            </a:ln>
          </p:spPr>
          <p:txBody>
            <a:bodyPr wrap="none" anchor="ctr"/>
            <a:lstStyle/>
            <a:p>
              <a:endParaRPr lang="en-US"/>
            </a:p>
          </p:txBody>
        </p:sp>
        <p:sp>
          <p:nvSpPr>
            <p:cNvPr id="16423" name="Freeform 67"/>
            <p:cNvSpPr>
              <a:spLocks/>
            </p:cNvSpPr>
            <p:nvPr/>
          </p:nvSpPr>
          <p:spPr bwMode="auto">
            <a:xfrm rot="20872906" flipV="1">
              <a:off x="1790" y="2579"/>
              <a:ext cx="730" cy="12"/>
            </a:xfrm>
            <a:custGeom>
              <a:avLst/>
              <a:gdLst>
                <a:gd name="T0" fmla="*/ 730 w 528"/>
                <a:gd name="T1" fmla="*/ 0 h 112"/>
                <a:gd name="T2" fmla="*/ 265 w 528"/>
                <a:gd name="T3" fmla="*/ 10 h 112"/>
                <a:gd name="T4" fmla="*/ 0 w 528"/>
                <a:gd name="T5" fmla="*/ 10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cap="flat" cmpd="sng">
              <a:solidFill>
                <a:srgbClr val="CC0000"/>
              </a:solidFill>
              <a:prstDash val="solid"/>
              <a:round/>
              <a:headEnd type="triangle" w="med" len="med"/>
              <a:tailEnd type="none" w="sm" len="sm"/>
            </a:ln>
          </p:spPr>
          <p:txBody>
            <a:bodyPr wrap="none" anchor="ctr"/>
            <a:lstStyle/>
            <a:p>
              <a:endParaRPr lang="en-US"/>
            </a:p>
          </p:txBody>
        </p:sp>
      </p:grpSp>
      <p:sp>
        <p:nvSpPr>
          <p:cNvPr id="16420" name="Oval 91"/>
          <p:cNvSpPr>
            <a:spLocks noChangeArrowheads="1"/>
          </p:cNvSpPr>
          <p:nvPr/>
        </p:nvSpPr>
        <p:spPr bwMode="auto">
          <a:xfrm>
            <a:off x="2895600" y="47244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6421" name="Oval 11"/>
          <p:cNvSpPr>
            <a:spLocks noChangeArrowheads="1"/>
          </p:cNvSpPr>
          <p:nvPr/>
        </p:nvSpPr>
        <p:spPr bwMode="auto">
          <a:xfrm rot="3320065">
            <a:off x="5181600" y="4243388"/>
            <a:ext cx="228600" cy="228600"/>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a:endParaRPr lang="tr-TR" sz="2400" b="0">
              <a:solidFill>
                <a:schemeClr val="tx1"/>
              </a:solidFill>
            </a:endParaRPr>
          </a:p>
        </p:txBody>
      </p:sp>
      <p:sp>
        <p:nvSpPr>
          <p:cNvPr id="56" name="Rectangle 55"/>
          <p:cNvSpPr/>
          <p:nvPr/>
        </p:nvSpPr>
        <p:spPr>
          <a:xfrm>
            <a:off x="381000" y="1676400"/>
            <a:ext cx="9067800" cy="1815882"/>
          </a:xfrm>
          <a:prstGeom prst="rect">
            <a:avLst/>
          </a:prstGeom>
        </p:spPr>
        <p:txBody>
          <a:bodyPr wrap="square">
            <a:spAutoFit/>
          </a:bodyPr>
          <a:lstStyle/>
          <a:p>
            <a:r>
              <a:rPr lang="en-US" dirty="0">
                <a:solidFill>
                  <a:schemeClr val="tx1"/>
                </a:solidFill>
                <a:effectLst/>
                <a:latin typeface="+mn-lt"/>
              </a:rPr>
              <a:t>A Communications Network with One-Way Communications Links</a:t>
            </a:r>
            <a:br>
              <a:rPr lang="en-US" dirty="0"/>
            </a:br>
            <a:br>
              <a:rPr lang="en-US" dirty="0"/>
            </a:b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8850" name="Text Box 2"/>
          <p:cNvSpPr txBox="1">
            <a:spLocks noChangeArrowheads="1"/>
          </p:cNvSpPr>
          <p:nvPr/>
        </p:nvSpPr>
        <p:spPr bwMode="auto">
          <a:xfrm>
            <a:off x="3057525" y="457200"/>
            <a:ext cx="296227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Register Allocation</a:t>
            </a:r>
          </a:p>
        </p:txBody>
      </p:sp>
      <p:pic>
        <p:nvPicPr>
          <p:cNvPr id="7188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19200"/>
            <a:ext cx="4572000" cy="260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852" name="Text Box 4"/>
          <p:cNvSpPr txBox="1">
            <a:spLocks noChangeArrowheads="1"/>
          </p:cNvSpPr>
          <p:nvPr/>
        </p:nvSpPr>
        <p:spPr bwMode="auto">
          <a:xfrm>
            <a:off x="457200" y="4262438"/>
            <a:ext cx="8248650"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
                <a:srgbClr val="008000"/>
              </a:buClr>
              <a:buSzTx/>
              <a:buFontTx/>
              <a:buChar char="•"/>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Given a program, we want to execute it as quick as possible.</a:t>
            </a:r>
          </a:p>
          <a:p>
            <a:pPr marL="0" marR="0" lvl="0" indent="0" algn="l" defTabSz="914400" rtl="0" eaLnBrk="1" fontAlgn="base" latinLnBrk="0" hangingPunct="1">
              <a:lnSpc>
                <a:spcPct val="150000"/>
              </a:lnSpc>
              <a:spcBef>
                <a:spcPct val="0"/>
              </a:spcBef>
              <a:spcAft>
                <a:spcPct val="0"/>
              </a:spcAft>
              <a:buClr>
                <a:srgbClr val="008000"/>
              </a:buClr>
              <a:buSzTx/>
              <a:buFontTx/>
              <a:buChar char="•"/>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Calculations can be done most quickly if the values are stored in </a:t>
            </a: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registers</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t>
            </a:r>
          </a:p>
          <a:p>
            <a:pPr marL="0" marR="0" lvl="0" indent="0" algn="l" defTabSz="914400" rtl="0" eaLnBrk="1" fontAlgn="base" latinLnBrk="0" hangingPunct="1">
              <a:lnSpc>
                <a:spcPct val="150000"/>
              </a:lnSpc>
              <a:spcBef>
                <a:spcPct val="0"/>
              </a:spcBef>
              <a:spcAft>
                <a:spcPct val="0"/>
              </a:spcAft>
              <a:buClr>
                <a:srgbClr val="008000"/>
              </a:buClr>
              <a:buSzTx/>
              <a:buFontTx/>
              <a:buChar char="•"/>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But </a:t>
            </a: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registers</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are very expensive, and there are only a few in a computer.</a:t>
            </a:r>
          </a:p>
          <a:p>
            <a:pPr marL="0" marR="0" lvl="0" indent="0" algn="l" defTabSz="914400" rtl="0" eaLnBrk="1" fontAlgn="base" latinLnBrk="0" hangingPunct="1">
              <a:lnSpc>
                <a:spcPct val="150000"/>
              </a:lnSpc>
              <a:spcBef>
                <a:spcPct val="0"/>
              </a:spcBef>
              <a:spcAft>
                <a:spcPct val="0"/>
              </a:spcAft>
              <a:buClr>
                <a:srgbClr val="008000"/>
              </a:buClr>
              <a:buSzTx/>
              <a:buFontTx/>
              <a:buChar char="•"/>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Therefore we need to use the </a:t>
            </a: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registers</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efficiently.</a:t>
            </a:r>
          </a:p>
        </p:txBody>
      </p:sp>
      <p:sp>
        <p:nvSpPr>
          <p:cNvPr id="718853" name="Text Box 5"/>
          <p:cNvSpPr txBox="1">
            <a:spLocks noChangeArrowheads="1"/>
          </p:cNvSpPr>
          <p:nvPr/>
        </p:nvSpPr>
        <p:spPr bwMode="auto">
          <a:xfrm>
            <a:off x="2667000" y="6172200"/>
            <a:ext cx="3752850"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This is a graph colouring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8852">
                                            <p:txEl>
                                              <p:pRg st="0" end="0"/>
                                            </p:txEl>
                                          </p:spTgt>
                                        </p:tgtEl>
                                        <p:attrNameLst>
                                          <p:attrName>style.visibility</p:attrName>
                                        </p:attrNameLst>
                                      </p:cBhvr>
                                      <p:to>
                                        <p:strVal val="visible"/>
                                      </p:to>
                                    </p:set>
                                    <p:animEffect transition="in" filter="blinds(horizontal)">
                                      <p:cBhvr>
                                        <p:cTn id="7" dur="500"/>
                                        <p:tgtEl>
                                          <p:spTgt spid="7188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8852">
                                            <p:txEl>
                                              <p:pRg st="1" end="1"/>
                                            </p:txEl>
                                          </p:spTgt>
                                        </p:tgtEl>
                                        <p:attrNameLst>
                                          <p:attrName>style.visibility</p:attrName>
                                        </p:attrNameLst>
                                      </p:cBhvr>
                                      <p:to>
                                        <p:strVal val="visible"/>
                                      </p:to>
                                    </p:set>
                                    <p:animEffect transition="in" filter="blinds(horizontal)">
                                      <p:cBhvr>
                                        <p:cTn id="12" dur="500"/>
                                        <p:tgtEl>
                                          <p:spTgt spid="7188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8852">
                                            <p:txEl>
                                              <p:pRg st="2" end="2"/>
                                            </p:txEl>
                                          </p:spTgt>
                                        </p:tgtEl>
                                        <p:attrNameLst>
                                          <p:attrName>style.visibility</p:attrName>
                                        </p:attrNameLst>
                                      </p:cBhvr>
                                      <p:to>
                                        <p:strVal val="visible"/>
                                      </p:to>
                                    </p:set>
                                    <p:animEffect transition="in" filter="blinds(horizontal)">
                                      <p:cBhvr>
                                        <p:cTn id="17" dur="500"/>
                                        <p:tgtEl>
                                          <p:spTgt spid="71885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8852">
                                            <p:txEl>
                                              <p:pRg st="3" end="3"/>
                                            </p:txEl>
                                          </p:spTgt>
                                        </p:tgtEl>
                                        <p:attrNameLst>
                                          <p:attrName>style.visibility</p:attrName>
                                        </p:attrNameLst>
                                      </p:cBhvr>
                                      <p:to>
                                        <p:strVal val="visible"/>
                                      </p:to>
                                    </p:set>
                                    <p:animEffect transition="in" filter="blinds(horizontal)">
                                      <p:cBhvr>
                                        <p:cTn id="22" dur="500"/>
                                        <p:tgtEl>
                                          <p:spTgt spid="71885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8853"/>
                                        </p:tgtEl>
                                        <p:attrNameLst>
                                          <p:attrName>style.visibility</p:attrName>
                                        </p:attrNameLst>
                                      </p:cBhvr>
                                      <p:to>
                                        <p:strVal val="visible"/>
                                      </p:to>
                                    </p:set>
                                    <p:animEffect transition="in" filter="blinds(horizontal)">
                                      <p:cBhvr>
                                        <p:cTn id="27" dur="500"/>
                                        <p:tgtEl>
                                          <p:spTgt spid="71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3"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9874" name="Text Box 2"/>
          <p:cNvSpPr txBox="1">
            <a:spLocks noChangeArrowheads="1"/>
          </p:cNvSpPr>
          <p:nvPr/>
        </p:nvSpPr>
        <p:spPr bwMode="auto">
          <a:xfrm>
            <a:off x="3057525" y="457200"/>
            <a:ext cx="296227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Register Allocation</a:t>
            </a:r>
          </a:p>
        </p:txBody>
      </p:sp>
      <p:pic>
        <p:nvPicPr>
          <p:cNvPr id="719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066800"/>
            <a:ext cx="4572000" cy="260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9876" name="Text Box 4"/>
          <p:cNvSpPr txBox="1">
            <a:spLocks noChangeArrowheads="1"/>
          </p:cNvSpPr>
          <p:nvPr/>
        </p:nvSpPr>
        <p:spPr bwMode="auto">
          <a:xfrm>
            <a:off x="457200" y="4003675"/>
            <a:ext cx="8264525" cy="78898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
                <a:srgbClr val="A50021"/>
              </a:buClr>
              <a:buSzTx/>
              <a:buFontTx/>
              <a:buChar char="•"/>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Each vertex is a variable.</a:t>
            </a:r>
          </a:p>
          <a:p>
            <a:pPr marL="0" marR="0" lvl="0" indent="0" algn="l" defTabSz="914400" rtl="0" eaLnBrk="1" fontAlgn="base" latinLnBrk="0" hangingPunct="1">
              <a:lnSpc>
                <a:spcPct val="150000"/>
              </a:lnSpc>
              <a:spcBef>
                <a:spcPct val="0"/>
              </a:spcBef>
              <a:spcAft>
                <a:spcPct val="0"/>
              </a:spcAft>
              <a:buClr>
                <a:srgbClr val="A50021"/>
              </a:buClr>
              <a:buSzTx/>
              <a:buFontTx/>
              <a:buChar char="•"/>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Two variables have a conflict if they cannot be put into the same register.</a:t>
            </a:r>
          </a:p>
        </p:txBody>
      </p:sp>
      <p:sp>
        <p:nvSpPr>
          <p:cNvPr id="719877" name="Text Box 5"/>
          <p:cNvSpPr txBox="1">
            <a:spLocks noChangeArrowheads="1"/>
          </p:cNvSpPr>
          <p:nvPr/>
        </p:nvSpPr>
        <p:spPr bwMode="auto">
          <a:xfrm>
            <a:off x="381000" y="5105400"/>
            <a:ext cx="8386763" cy="7794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 and b cannot use the same register, because they store different values.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 and d cannot use the same register otherwise the value of c is overwritten.</a:t>
            </a:r>
          </a:p>
        </p:txBody>
      </p:sp>
      <p:sp>
        <p:nvSpPr>
          <p:cNvPr id="719878" name="Text Box 6"/>
          <p:cNvSpPr txBox="1">
            <a:spLocks noChangeArrowheads="1"/>
          </p:cNvSpPr>
          <p:nvPr/>
        </p:nvSpPr>
        <p:spPr bwMode="auto">
          <a:xfrm>
            <a:off x="2438400" y="6186488"/>
            <a:ext cx="4271963" cy="376237"/>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Each colour corresponds to a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9876"/>
                                        </p:tgtEl>
                                        <p:attrNameLst>
                                          <p:attrName>style.visibility</p:attrName>
                                        </p:attrNameLst>
                                      </p:cBhvr>
                                      <p:to>
                                        <p:strVal val="visible"/>
                                      </p:to>
                                    </p:set>
                                    <p:animEffect transition="in" filter="blinds(horizontal)">
                                      <p:cBhvr>
                                        <p:cTn id="7" dur="500"/>
                                        <p:tgtEl>
                                          <p:spTgt spid="719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9877">
                                            <p:txEl>
                                              <p:pRg st="0" end="0"/>
                                            </p:txEl>
                                          </p:spTgt>
                                        </p:tgtEl>
                                        <p:attrNameLst>
                                          <p:attrName>style.visibility</p:attrName>
                                        </p:attrNameLst>
                                      </p:cBhvr>
                                      <p:to>
                                        <p:strVal val="visible"/>
                                      </p:to>
                                    </p:set>
                                    <p:animEffect transition="in" filter="blinds(horizontal)">
                                      <p:cBhvr>
                                        <p:cTn id="12" dur="500"/>
                                        <p:tgtEl>
                                          <p:spTgt spid="71987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9877">
                                            <p:txEl>
                                              <p:pRg st="1" end="1"/>
                                            </p:txEl>
                                          </p:spTgt>
                                        </p:tgtEl>
                                        <p:attrNameLst>
                                          <p:attrName>style.visibility</p:attrName>
                                        </p:attrNameLst>
                                      </p:cBhvr>
                                      <p:to>
                                        <p:strVal val="visible"/>
                                      </p:to>
                                    </p:set>
                                    <p:animEffect transition="in" filter="blinds(horizontal)">
                                      <p:cBhvr>
                                        <p:cTn id="17" dur="500"/>
                                        <p:tgtEl>
                                          <p:spTgt spid="71987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9878"/>
                                        </p:tgtEl>
                                        <p:attrNameLst>
                                          <p:attrName>style.visibility</p:attrName>
                                        </p:attrNameLst>
                                      </p:cBhvr>
                                      <p:to>
                                        <p:strVal val="visible"/>
                                      </p:to>
                                    </p:set>
                                    <p:animEffect transition="in" filter="blinds(horizontal)">
                                      <p:cBhvr>
                                        <p:cTn id="22" dur="500"/>
                                        <p:tgtEl>
                                          <p:spTgt spid="71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6" grpId="0" animBg="1"/>
      <p:bldP spid="719878"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0178" name="Text Box 2"/>
          <p:cNvSpPr txBox="1">
            <a:spLocks noChangeArrowheads="1"/>
          </p:cNvSpPr>
          <p:nvPr/>
        </p:nvSpPr>
        <p:spPr bwMode="auto">
          <a:xfrm>
            <a:off x="3657600" y="457200"/>
            <a:ext cx="179705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Good News</a:t>
            </a:r>
          </a:p>
        </p:txBody>
      </p:sp>
      <p:sp>
        <p:nvSpPr>
          <p:cNvPr id="690179" name="Text Box 3"/>
          <p:cNvSpPr txBox="1">
            <a:spLocks noChangeArrowheads="1"/>
          </p:cNvSpPr>
          <p:nvPr/>
        </p:nvSpPr>
        <p:spPr bwMode="auto">
          <a:xfrm>
            <a:off x="762000" y="1447800"/>
            <a:ext cx="7597775"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For some special graphs, we know exactly when they are k-colourable.</a:t>
            </a:r>
          </a:p>
        </p:txBody>
      </p:sp>
      <p:sp>
        <p:nvSpPr>
          <p:cNvPr id="690180" name="Text Box 4"/>
          <p:cNvSpPr txBox="1">
            <a:spLocks noChangeArrowheads="1"/>
          </p:cNvSpPr>
          <p:nvPr/>
        </p:nvSpPr>
        <p:spPr bwMode="auto">
          <a:xfrm>
            <a:off x="1143000" y="2403475"/>
            <a:ext cx="5062538" cy="37623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Interval graphs (conflict graphs of intervals):</a:t>
            </a:r>
          </a:p>
        </p:txBody>
      </p:sp>
      <p:sp>
        <p:nvSpPr>
          <p:cNvPr id="690181" name="Line 5"/>
          <p:cNvSpPr>
            <a:spLocks noChangeShapeType="1"/>
          </p:cNvSpPr>
          <p:nvPr/>
        </p:nvSpPr>
        <p:spPr bwMode="auto">
          <a:xfrm>
            <a:off x="1295400" y="387191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182" name="Line 6"/>
          <p:cNvSpPr>
            <a:spLocks noChangeShapeType="1"/>
          </p:cNvSpPr>
          <p:nvPr/>
        </p:nvSpPr>
        <p:spPr bwMode="auto">
          <a:xfrm>
            <a:off x="2133600" y="3567113"/>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183" name="Line 7"/>
          <p:cNvSpPr>
            <a:spLocks noChangeShapeType="1"/>
          </p:cNvSpPr>
          <p:nvPr/>
        </p:nvSpPr>
        <p:spPr bwMode="auto">
          <a:xfrm>
            <a:off x="2514600" y="4100513"/>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184" name="Line 8"/>
          <p:cNvSpPr>
            <a:spLocks noChangeShapeType="1"/>
          </p:cNvSpPr>
          <p:nvPr/>
        </p:nvSpPr>
        <p:spPr bwMode="auto">
          <a:xfrm>
            <a:off x="3200400" y="3871913"/>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185" name="Text Box 9"/>
          <p:cNvSpPr txBox="1">
            <a:spLocks noChangeArrowheads="1"/>
          </p:cNvSpPr>
          <p:nvPr/>
        </p:nvSpPr>
        <p:spPr bwMode="auto">
          <a:xfrm>
            <a:off x="1279525" y="3913188"/>
            <a:ext cx="301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a:t>
            </a:r>
          </a:p>
        </p:txBody>
      </p:sp>
      <p:sp>
        <p:nvSpPr>
          <p:cNvPr id="690186" name="Text Box 10"/>
          <p:cNvSpPr txBox="1">
            <a:spLocks noChangeArrowheads="1"/>
          </p:cNvSpPr>
          <p:nvPr/>
        </p:nvSpPr>
        <p:spPr bwMode="auto">
          <a:xfrm>
            <a:off x="1752600" y="3352800"/>
            <a:ext cx="319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a:t>
            </a:r>
          </a:p>
        </p:txBody>
      </p:sp>
      <p:sp>
        <p:nvSpPr>
          <p:cNvPr id="690187" name="Text Box 11"/>
          <p:cNvSpPr txBox="1">
            <a:spLocks noChangeArrowheads="1"/>
          </p:cNvSpPr>
          <p:nvPr/>
        </p:nvSpPr>
        <p:spPr bwMode="auto">
          <a:xfrm>
            <a:off x="2195513" y="4114800"/>
            <a:ext cx="30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t>
            </a:r>
          </a:p>
        </p:txBody>
      </p:sp>
      <p:sp>
        <p:nvSpPr>
          <p:cNvPr id="690188" name="Text Box 12"/>
          <p:cNvSpPr txBox="1">
            <a:spLocks noChangeArrowheads="1"/>
          </p:cNvSpPr>
          <p:nvPr/>
        </p:nvSpPr>
        <p:spPr bwMode="auto">
          <a:xfrm>
            <a:off x="3660775" y="3490913"/>
            <a:ext cx="319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d</a:t>
            </a:r>
          </a:p>
        </p:txBody>
      </p:sp>
      <p:sp>
        <p:nvSpPr>
          <p:cNvPr id="690189" name="Oval 13"/>
          <p:cNvSpPr>
            <a:spLocks noChangeArrowheads="1"/>
          </p:cNvSpPr>
          <p:nvPr/>
        </p:nvSpPr>
        <p:spPr bwMode="auto">
          <a:xfrm>
            <a:off x="6858000" y="3429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190" name="Oval 14"/>
          <p:cNvSpPr>
            <a:spLocks noChangeArrowheads="1"/>
          </p:cNvSpPr>
          <p:nvPr/>
        </p:nvSpPr>
        <p:spPr bwMode="auto">
          <a:xfrm>
            <a:off x="6324600" y="3886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191" name="Oval 15"/>
          <p:cNvSpPr>
            <a:spLocks noChangeArrowheads="1"/>
          </p:cNvSpPr>
          <p:nvPr/>
        </p:nvSpPr>
        <p:spPr bwMode="auto">
          <a:xfrm>
            <a:off x="7848600" y="3657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192" name="Oval 16"/>
          <p:cNvSpPr>
            <a:spLocks noChangeArrowheads="1"/>
          </p:cNvSpPr>
          <p:nvPr/>
        </p:nvSpPr>
        <p:spPr bwMode="auto">
          <a:xfrm>
            <a:off x="7239000" y="4114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193" name="Text Box 17"/>
          <p:cNvSpPr txBox="1">
            <a:spLocks noChangeArrowheads="1"/>
          </p:cNvSpPr>
          <p:nvPr/>
        </p:nvSpPr>
        <p:spPr bwMode="auto">
          <a:xfrm>
            <a:off x="5910263" y="3851275"/>
            <a:ext cx="30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a:t>
            </a:r>
          </a:p>
        </p:txBody>
      </p:sp>
      <p:sp>
        <p:nvSpPr>
          <p:cNvPr id="690194" name="Text Box 18"/>
          <p:cNvSpPr txBox="1">
            <a:spLocks noChangeArrowheads="1"/>
          </p:cNvSpPr>
          <p:nvPr/>
        </p:nvSpPr>
        <p:spPr bwMode="auto">
          <a:xfrm>
            <a:off x="6383338" y="3290888"/>
            <a:ext cx="319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a:t>
            </a:r>
          </a:p>
        </p:txBody>
      </p:sp>
      <p:sp>
        <p:nvSpPr>
          <p:cNvPr id="690195" name="Text Box 19"/>
          <p:cNvSpPr txBox="1">
            <a:spLocks noChangeArrowheads="1"/>
          </p:cNvSpPr>
          <p:nvPr/>
        </p:nvSpPr>
        <p:spPr bwMode="auto">
          <a:xfrm>
            <a:off x="6826250" y="4052888"/>
            <a:ext cx="301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t>
            </a:r>
          </a:p>
        </p:txBody>
      </p:sp>
      <p:sp>
        <p:nvSpPr>
          <p:cNvPr id="690196" name="Text Box 20"/>
          <p:cNvSpPr txBox="1">
            <a:spLocks noChangeArrowheads="1"/>
          </p:cNvSpPr>
          <p:nvPr/>
        </p:nvSpPr>
        <p:spPr bwMode="auto">
          <a:xfrm>
            <a:off x="8291513" y="3429000"/>
            <a:ext cx="319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d</a:t>
            </a:r>
          </a:p>
        </p:txBody>
      </p:sp>
      <p:sp>
        <p:nvSpPr>
          <p:cNvPr id="690197" name="Line 21"/>
          <p:cNvSpPr>
            <a:spLocks noChangeShapeType="1"/>
          </p:cNvSpPr>
          <p:nvPr/>
        </p:nvSpPr>
        <p:spPr bwMode="auto">
          <a:xfrm flipV="1">
            <a:off x="6400800" y="35052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198" name="Line 22"/>
          <p:cNvSpPr>
            <a:spLocks noChangeShapeType="1"/>
          </p:cNvSpPr>
          <p:nvPr/>
        </p:nvSpPr>
        <p:spPr bwMode="auto">
          <a:xfrm>
            <a:off x="6400800" y="3962400"/>
            <a:ext cx="914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199" name="Line 23"/>
          <p:cNvSpPr>
            <a:spLocks noChangeShapeType="1"/>
          </p:cNvSpPr>
          <p:nvPr/>
        </p:nvSpPr>
        <p:spPr bwMode="auto">
          <a:xfrm>
            <a:off x="6934200" y="35052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200" name="Line 24"/>
          <p:cNvSpPr>
            <a:spLocks noChangeShapeType="1"/>
          </p:cNvSpPr>
          <p:nvPr/>
        </p:nvSpPr>
        <p:spPr bwMode="auto">
          <a:xfrm>
            <a:off x="6934200" y="3505200"/>
            <a:ext cx="990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201" name="Line 25"/>
          <p:cNvSpPr>
            <a:spLocks noChangeShapeType="1"/>
          </p:cNvSpPr>
          <p:nvPr/>
        </p:nvSpPr>
        <p:spPr bwMode="auto">
          <a:xfrm flipH="1">
            <a:off x="7315200" y="37338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90202" name="Text Box 26"/>
          <p:cNvSpPr txBox="1">
            <a:spLocks noChangeArrowheads="1"/>
          </p:cNvSpPr>
          <p:nvPr/>
        </p:nvSpPr>
        <p:spPr bwMode="auto">
          <a:xfrm>
            <a:off x="609600" y="4876800"/>
            <a:ext cx="2281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For interval graphs,</a:t>
            </a:r>
          </a:p>
        </p:txBody>
      </p:sp>
      <p:sp>
        <p:nvSpPr>
          <p:cNvPr id="690203" name="Text Box 27"/>
          <p:cNvSpPr txBox="1">
            <a:spLocks noChangeArrowheads="1"/>
          </p:cNvSpPr>
          <p:nvPr/>
        </p:nvSpPr>
        <p:spPr bwMode="auto">
          <a:xfrm>
            <a:off x="617538" y="5451475"/>
            <a:ext cx="7916862" cy="376238"/>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minimum number of colours need = maximum size of a complete subgraph</a:t>
            </a:r>
          </a:p>
        </p:txBody>
      </p:sp>
      <p:sp>
        <p:nvSpPr>
          <p:cNvPr id="690204" name="Text Box 28"/>
          <p:cNvSpPr txBox="1">
            <a:spLocks noChangeArrowheads="1"/>
          </p:cNvSpPr>
          <p:nvPr/>
        </p:nvSpPr>
        <p:spPr bwMode="auto">
          <a:xfrm>
            <a:off x="685800" y="6186488"/>
            <a:ext cx="7831138" cy="376237"/>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So the “flight gate” problem and the “register allocation” can be solved.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0180"/>
                                        </p:tgtEl>
                                        <p:attrNameLst>
                                          <p:attrName>style.visibility</p:attrName>
                                        </p:attrNameLst>
                                      </p:cBhvr>
                                      <p:to>
                                        <p:strVal val="visible"/>
                                      </p:to>
                                    </p:set>
                                    <p:animEffect transition="in" filter="blinds(horizontal)">
                                      <p:cBhvr>
                                        <p:cTn id="7" dur="500"/>
                                        <p:tgtEl>
                                          <p:spTgt spid="690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0181"/>
                                        </p:tgtEl>
                                        <p:attrNameLst>
                                          <p:attrName>style.visibility</p:attrName>
                                        </p:attrNameLst>
                                      </p:cBhvr>
                                      <p:to>
                                        <p:strVal val="visible"/>
                                      </p:to>
                                    </p:set>
                                    <p:animEffect transition="in" filter="blinds(horizontal)">
                                      <p:cBhvr>
                                        <p:cTn id="12" dur="500"/>
                                        <p:tgtEl>
                                          <p:spTgt spid="69018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90182"/>
                                        </p:tgtEl>
                                        <p:attrNameLst>
                                          <p:attrName>style.visibility</p:attrName>
                                        </p:attrNameLst>
                                      </p:cBhvr>
                                      <p:to>
                                        <p:strVal val="visible"/>
                                      </p:to>
                                    </p:set>
                                    <p:animEffect transition="in" filter="blinds(horizontal)">
                                      <p:cBhvr>
                                        <p:cTn id="15" dur="500"/>
                                        <p:tgtEl>
                                          <p:spTgt spid="69018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90183"/>
                                        </p:tgtEl>
                                        <p:attrNameLst>
                                          <p:attrName>style.visibility</p:attrName>
                                        </p:attrNameLst>
                                      </p:cBhvr>
                                      <p:to>
                                        <p:strVal val="visible"/>
                                      </p:to>
                                    </p:set>
                                    <p:animEffect transition="in" filter="blinds(horizontal)">
                                      <p:cBhvr>
                                        <p:cTn id="18" dur="500"/>
                                        <p:tgtEl>
                                          <p:spTgt spid="69018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90184"/>
                                        </p:tgtEl>
                                        <p:attrNameLst>
                                          <p:attrName>style.visibility</p:attrName>
                                        </p:attrNameLst>
                                      </p:cBhvr>
                                      <p:to>
                                        <p:strVal val="visible"/>
                                      </p:to>
                                    </p:set>
                                    <p:animEffect transition="in" filter="blinds(horizontal)">
                                      <p:cBhvr>
                                        <p:cTn id="21" dur="500"/>
                                        <p:tgtEl>
                                          <p:spTgt spid="69018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90185"/>
                                        </p:tgtEl>
                                        <p:attrNameLst>
                                          <p:attrName>style.visibility</p:attrName>
                                        </p:attrNameLst>
                                      </p:cBhvr>
                                      <p:to>
                                        <p:strVal val="visible"/>
                                      </p:to>
                                    </p:set>
                                    <p:animEffect transition="in" filter="blinds(horizontal)">
                                      <p:cBhvr>
                                        <p:cTn id="24" dur="500"/>
                                        <p:tgtEl>
                                          <p:spTgt spid="69018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90186"/>
                                        </p:tgtEl>
                                        <p:attrNameLst>
                                          <p:attrName>style.visibility</p:attrName>
                                        </p:attrNameLst>
                                      </p:cBhvr>
                                      <p:to>
                                        <p:strVal val="visible"/>
                                      </p:to>
                                    </p:set>
                                    <p:animEffect transition="in" filter="blinds(horizontal)">
                                      <p:cBhvr>
                                        <p:cTn id="27" dur="500"/>
                                        <p:tgtEl>
                                          <p:spTgt spid="69018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90187"/>
                                        </p:tgtEl>
                                        <p:attrNameLst>
                                          <p:attrName>style.visibility</p:attrName>
                                        </p:attrNameLst>
                                      </p:cBhvr>
                                      <p:to>
                                        <p:strVal val="visible"/>
                                      </p:to>
                                    </p:set>
                                    <p:animEffect transition="in" filter="blinds(horizontal)">
                                      <p:cBhvr>
                                        <p:cTn id="30" dur="500"/>
                                        <p:tgtEl>
                                          <p:spTgt spid="69018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90188"/>
                                        </p:tgtEl>
                                        <p:attrNameLst>
                                          <p:attrName>style.visibility</p:attrName>
                                        </p:attrNameLst>
                                      </p:cBhvr>
                                      <p:to>
                                        <p:strVal val="visible"/>
                                      </p:to>
                                    </p:set>
                                    <p:animEffect transition="in" filter="blinds(horizontal)">
                                      <p:cBhvr>
                                        <p:cTn id="33" dur="500"/>
                                        <p:tgtEl>
                                          <p:spTgt spid="69018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90189"/>
                                        </p:tgtEl>
                                        <p:attrNameLst>
                                          <p:attrName>style.visibility</p:attrName>
                                        </p:attrNameLst>
                                      </p:cBhvr>
                                      <p:to>
                                        <p:strVal val="visible"/>
                                      </p:to>
                                    </p:set>
                                    <p:animEffect transition="in" filter="blinds(horizontal)">
                                      <p:cBhvr>
                                        <p:cTn id="38" dur="500"/>
                                        <p:tgtEl>
                                          <p:spTgt spid="69018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690190"/>
                                        </p:tgtEl>
                                        <p:attrNameLst>
                                          <p:attrName>style.visibility</p:attrName>
                                        </p:attrNameLst>
                                      </p:cBhvr>
                                      <p:to>
                                        <p:strVal val="visible"/>
                                      </p:to>
                                    </p:set>
                                    <p:animEffect transition="in" filter="blinds(horizontal)">
                                      <p:cBhvr>
                                        <p:cTn id="41" dur="500"/>
                                        <p:tgtEl>
                                          <p:spTgt spid="69019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690191"/>
                                        </p:tgtEl>
                                        <p:attrNameLst>
                                          <p:attrName>style.visibility</p:attrName>
                                        </p:attrNameLst>
                                      </p:cBhvr>
                                      <p:to>
                                        <p:strVal val="visible"/>
                                      </p:to>
                                    </p:set>
                                    <p:animEffect transition="in" filter="blinds(horizontal)">
                                      <p:cBhvr>
                                        <p:cTn id="44" dur="500"/>
                                        <p:tgtEl>
                                          <p:spTgt spid="69019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90192"/>
                                        </p:tgtEl>
                                        <p:attrNameLst>
                                          <p:attrName>style.visibility</p:attrName>
                                        </p:attrNameLst>
                                      </p:cBhvr>
                                      <p:to>
                                        <p:strVal val="visible"/>
                                      </p:to>
                                    </p:set>
                                    <p:animEffect transition="in" filter="blinds(horizontal)">
                                      <p:cBhvr>
                                        <p:cTn id="47" dur="500"/>
                                        <p:tgtEl>
                                          <p:spTgt spid="69019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90193"/>
                                        </p:tgtEl>
                                        <p:attrNameLst>
                                          <p:attrName>style.visibility</p:attrName>
                                        </p:attrNameLst>
                                      </p:cBhvr>
                                      <p:to>
                                        <p:strVal val="visible"/>
                                      </p:to>
                                    </p:set>
                                    <p:animEffect transition="in" filter="blinds(horizontal)">
                                      <p:cBhvr>
                                        <p:cTn id="50" dur="500"/>
                                        <p:tgtEl>
                                          <p:spTgt spid="69019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90194"/>
                                        </p:tgtEl>
                                        <p:attrNameLst>
                                          <p:attrName>style.visibility</p:attrName>
                                        </p:attrNameLst>
                                      </p:cBhvr>
                                      <p:to>
                                        <p:strVal val="visible"/>
                                      </p:to>
                                    </p:set>
                                    <p:animEffect transition="in" filter="blinds(horizontal)">
                                      <p:cBhvr>
                                        <p:cTn id="53" dur="500"/>
                                        <p:tgtEl>
                                          <p:spTgt spid="690194"/>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690195"/>
                                        </p:tgtEl>
                                        <p:attrNameLst>
                                          <p:attrName>style.visibility</p:attrName>
                                        </p:attrNameLst>
                                      </p:cBhvr>
                                      <p:to>
                                        <p:strVal val="visible"/>
                                      </p:to>
                                    </p:set>
                                    <p:animEffect transition="in" filter="blinds(horizontal)">
                                      <p:cBhvr>
                                        <p:cTn id="56" dur="500"/>
                                        <p:tgtEl>
                                          <p:spTgt spid="69019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690196"/>
                                        </p:tgtEl>
                                        <p:attrNameLst>
                                          <p:attrName>style.visibility</p:attrName>
                                        </p:attrNameLst>
                                      </p:cBhvr>
                                      <p:to>
                                        <p:strVal val="visible"/>
                                      </p:to>
                                    </p:set>
                                    <p:animEffect transition="in" filter="blinds(horizontal)">
                                      <p:cBhvr>
                                        <p:cTn id="59" dur="500"/>
                                        <p:tgtEl>
                                          <p:spTgt spid="69019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90197"/>
                                        </p:tgtEl>
                                        <p:attrNameLst>
                                          <p:attrName>style.visibility</p:attrName>
                                        </p:attrNameLst>
                                      </p:cBhvr>
                                      <p:to>
                                        <p:strVal val="visible"/>
                                      </p:to>
                                    </p:set>
                                    <p:animEffect transition="in" filter="blinds(horizontal)">
                                      <p:cBhvr>
                                        <p:cTn id="62" dur="500"/>
                                        <p:tgtEl>
                                          <p:spTgt spid="690197"/>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690198"/>
                                        </p:tgtEl>
                                        <p:attrNameLst>
                                          <p:attrName>style.visibility</p:attrName>
                                        </p:attrNameLst>
                                      </p:cBhvr>
                                      <p:to>
                                        <p:strVal val="visible"/>
                                      </p:to>
                                    </p:set>
                                    <p:animEffect transition="in" filter="blinds(horizontal)">
                                      <p:cBhvr>
                                        <p:cTn id="65" dur="500"/>
                                        <p:tgtEl>
                                          <p:spTgt spid="69019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690199"/>
                                        </p:tgtEl>
                                        <p:attrNameLst>
                                          <p:attrName>style.visibility</p:attrName>
                                        </p:attrNameLst>
                                      </p:cBhvr>
                                      <p:to>
                                        <p:strVal val="visible"/>
                                      </p:to>
                                    </p:set>
                                    <p:animEffect transition="in" filter="blinds(horizontal)">
                                      <p:cBhvr>
                                        <p:cTn id="68" dur="500"/>
                                        <p:tgtEl>
                                          <p:spTgt spid="690199"/>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90200"/>
                                        </p:tgtEl>
                                        <p:attrNameLst>
                                          <p:attrName>style.visibility</p:attrName>
                                        </p:attrNameLst>
                                      </p:cBhvr>
                                      <p:to>
                                        <p:strVal val="visible"/>
                                      </p:to>
                                    </p:set>
                                    <p:animEffect transition="in" filter="blinds(horizontal)">
                                      <p:cBhvr>
                                        <p:cTn id="71" dur="500"/>
                                        <p:tgtEl>
                                          <p:spTgt spid="690200"/>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90201"/>
                                        </p:tgtEl>
                                        <p:attrNameLst>
                                          <p:attrName>style.visibility</p:attrName>
                                        </p:attrNameLst>
                                      </p:cBhvr>
                                      <p:to>
                                        <p:strVal val="visible"/>
                                      </p:to>
                                    </p:set>
                                    <p:animEffect transition="in" filter="blinds(horizontal)">
                                      <p:cBhvr>
                                        <p:cTn id="74" dur="500"/>
                                        <p:tgtEl>
                                          <p:spTgt spid="69020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690202"/>
                                        </p:tgtEl>
                                        <p:attrNameLst>
                                          <p:attrName>style.visibility</p:attrName>
                                        </p:attrNameLst>
                                      </p:cBhvr>
                                      <p:to>
                                        <p:strVal val="visible"/>
                                      </p:to>
                                    </p:set>
                                    <p:animEffect transition="in" filter="blinds(horizontal)">
                                      <p:cBhvr>
                                        <p:cTn id="79" dur="500"/>
                                        <p:tgtEl>
                                          <p:spTgt spid="69020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690203"/>
                                        </p:tgtEl>
                                        <p:attrNameLst>
                                          <p:attrName>style.visibility</p:attrName>
                                        </p:attrNameLst>
                                      </p:cBhvr>
                                      <p:to>
                                        <p:strVal val="visible"/>
                                      </p:to>
                                    </p:set>
                                    <p:animEffect transition="in" filter="blinds(horizontal)">
                                      <p:cBhvr>
                                        <p:cTn id="84" dur="500"/>
                                        <p:tgtEl>
                                          <p:spTgt spid="69020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690204"/>
                                        </p:tgtEl>
                                        <p:attrNameLst>
                                          <p:attrName>style.visibility</p:attrName>
                                        </p:attrNameLst>
                                      </p:cBhvr>
                                      <p:to>
                                        <p:strVal val="visible"/>
                                      </p:to>
                                    </p:set>
                                    <p:animEffect transition="in" filter="blinds(horizontal)">
                                      <p:cBhvr>
                                        <p:cTn id="89" dur="500"/>
                                        <p:tgtEl>
                                          <p:spTgt spid="690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0" grpId="0" animBg="1"/>
      <p:bldP spid="690181" grpId="0" animBg="1"/>
      <p:bldP spid="690182" grpId="0" animBg="1"/>
      <p:bldP spid="690183" grpId="0" animBg="1"/>
      <p:bldP spid="690184" grpId="0" animBg="1"/>
      <p:bldP spid="690185" grpId="0"/>
      <p:bldP spid="690186" grpId="0"/>
      <p:bldP spid="690187" grpId="0"/>
      <p:bldP spid="690188" grpId="0"/>
      <p:bldP spid="690189" grpId="0" animBg="1"/>
      <p:bldP spid="690190" grpId="0" animBg="1"/>
      <p:bldP spid="690191" grpId="0" animBg="1"/>
      <p:bldP spid="690192" grpId="0" animBg="1"/>
      <p:bldP spid="690193" grpId="0"/>
      <p:bldP spid="690194" grpId="0"/>
      <p:bldP spid="690195" grpId="0"/>
      <p:bldP spid="690196" grpId="0"/>
      <p:bldP spid="690197" grpId="0" animBg="1"/>
      <p:bldP spid="690198" grpId="0" animBg="1"/>
      <p:bldP spid="690199" grpId="0" animBg="1"/>
      <p:bldP spid="690200" grpId="0" animBg="1"/>
      <p:bldP spid="690201" grpId="0" animBg="1"/>
      <p:bldP spid="690202" grpId="0"/>
      <p:bldP spid="690203" grpId="0" animBg="1"/>
      <p:bldP spid="69020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9154" name="Picture 2" descr="usa"/>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4876800" cy="304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9155" name="Text Box 3"/>
          <p:cNvSpPr txBox="1">
            <a:spLocks noChangeArrowheads="1"/>
          </p:cNvSpPr>
          <p:nvPr/>
        </p:nvSpPr>
        <p:spPr bwMode="auto">
          <a:xfrm>
            <a:off x="3413125" y="457200"/>
            <a:ext cx="222567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Map Colouring</a:t>
            </a:r>
          </a:p>
        </p:txBody>
      </p:sp>
      <p:sp>
        <p:nvSpPr>
          <p:cNvPr id="689156" name="Text Box 4"/>
          <p:cNvSpPr txBox="1">
            <a:spLocks noChangeArrowheads="1"/>
          </p:cNvSpPr>
          <p:nvPr/>
        </p:nvSpPr>
        <p:spPr bwMode="auto">
          <a:xfrm>
            <a:off x="1127125" y="5257800"/>
            <a:ext cx="6835775" cy="78898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Colour the map using minimum number of colours so that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two countries sharing a border are assigned different colours.</a:t>
            </a:r>
          </a:p>
        </p:txBody>
      </p:sp>
      <p:sp>
        <p:nvSpPr>
          <p:cNvPr id="689157" name="Freeform 5"/>
          <p:cNvSpPr>
            <a:spLocks/>
          </p:cNvSpPr>
          <p:nvPr/>
        </p:nvSpPr>
        <p:spPr bwMode="auto">
          <a:xfrm>
            <a:off x="5600700" y="3530600"/>
            <a:ext cx="2438400" cy="1130300"/>
          </a:xfrm>
          <a:custGeom>
            <a:avLst/>
            <a:gdLst>
              <a:gd name="T0" fmla="*/ 0 w 1536"/>
              <a:gd name="T1" fmla="*/ 0 h 712"/>
              <a:gd name="T2" fmla="*/ 240 w 1536"/>
              <a:gd name="T3" fmla="*/ 576 h 712"/>
              <a:gd name="T4" fmla="*/ 768 w 1536"/>
              <a:gd name="T5" fmla="*/ 624 h 712"/>
              <a:gd name="T6" fmla="*/ 1536 w 1536"/>
              <a:gd name="T7" fmla="*/ 48 h 712"/>
            </a:gdLst>
            <a:ahLst/>
            <a:cxnLst>
              <a:cxn ang="0">
                <a:pos x="T0" y="T1"/>
              </a:cxn>
              <a:cxn ang="0">
                <a:pos x="T2" y="T3"/>
              </a:cxn>
              <a:cxn ang="0">
                <a:pos x="T4" y="T5"/>
              </a:cxn>
              <a:cxn ang="0">
                <a:pos x="T6" y="T7"/>
              </a:cxn>
            </a:cxnLst>
            <a:rect l="0" t="0" r="r" b="b"/>
            <a:pathLst>
              <a:path w="1536" h="712">
                <a:moveTo>
                  <a:pt x="0" y="0"/>
                </a:moveTo>
                <a:cubicBezTo>
                  <a:pt x="56" y="236"/>
                  <a:pt x="112" y="472"/>
                  <a:pt x="240" y="576"/>
                </a:cubicBezTo>
                <a:cubicBezTo>
                  <a:pt x="368" y="680"/>
                  <a:pt x="552" y="712"/>
                  <a:pt x="768" y="624"/>
                </a:cubicBezTo>
                <a:cubicBezTo>
                  <a:pt x="984" y="536"/>
                  <a:pt x="1260" y="292"/>
                  <a:pt x="1536" y="48"/>
                </a:cubicBezTo>
              </a:path>
            </a:pathLst>
          </a:cu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9158" name="Freeform 6"/>
          <p:cNvSpPr>
            <a:spLocks/>
          </p:cNvSpPr>
          <p:nvPr/>
        </p:nvSpPr>
        <p:spPr bwMode="auto">
          <a:xfrm>
            <a:off x="6743700" y="2540000"/>
            <a:ext cx="1638300" cy="1765300"/>
          </a:xfrm>
          <a:custGeom>
            <a:avLst/>
            <a:gdLst>
              <a:gd name="T0" fmla="*/ 288 w 744"/>
              <a:gd name="T1" fmla="*/ 0 h 1112"/>
              <a:gd name="T2" fmla="*/ 720 w 744"/>
              <a:gd name="T3" fmla="*/ 432 h 1112"/>
              <a:gd name="T4" fmla="*/ 432 w 744"/>
              <a:gd name="T5" fmla="*/ 1056 h 1112"/>
              <a:gd name="T6" fmla="*/ 0 w 744"/>
              <a:gd name="T7" fmla="*/ 768 h 1112"/>
            </a:gdLst>
            <a:ahLst/>
            <a:cxnLst>
              <a:cxn ang="0">
                <a:pos x="T0" y="T1"/>
              </a:cxn>
              <a:cxn ang="0">
                <a:pos x="T2" y="T3"/>
              </a:cxn>
              <a:cxn ang="0">
                <a:pos x="T4" y="T5"/>
              </a:cxn>
              <a:cxn ang="0">
                <a:pos x="T6" y="T7"/>
              </a:cxn>
            </a:cxnLst>
            <a:rect l="0" t="0" r="r" b="b"/>
            <a:pathLst>
              <a:path w="744" h="1112">
                <a:moveTo>
                  <a:pt x="288" y="0"/>
                </a:moveTo>
                <a:cubicBezTo>
                  <a:pt x="492" y="128"/>
                  <a:pt x="696" y="256"/>
                  <a:pt x="720" y="432"/>
                </a:cubicBezTo>
                <a:cubicBezTo>
                  <a:pt x="744" y="608"/>
                  <a:pt x="552" y="1000"/>
                  <a:pt x="432" y="1056"/>
                </a:cubicBezTo>
                <a:cubicBezTo>
                  <a:pt x="312" y="1112"/>
                  <a:pt x="156" y="940"/>
                  <a:pt x="0" y="768"/>
                </a:cubicBez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9159" name="Freeform 7"/>
          <p:cNvSpPr>
            <a:spLocks/>
          </p:cNvSpPr>
          <p:nvPr/>
        </p:nvSpPr>
        <p:spPr bwMode="auto">
          <a:xfrm>
            <a:off x="5270500" y="1828800"/>
            <a:ext cx="2451100" cy="1778000"/>
          </a:xfrm>
          <a:custGeom>
            <a:avLst/>
            <a:gdLst>
              <a:gd name="T0" fmla="*/ 592 w 1544"/>
              <a:gd name="T1" fmla="*/ 1120 h 1120"/>
              <a:gd name="T2" fmla="*/ 64 w 1544"/>
              <a:gd name="T3" fmla="*/ 928 h 1120"/>
              <a:gd name="T4" fmla="*/ 208 w 1544"/>
              <a:gd name="T5" fmla="*/ 256 h 1120"/>
              <a:gd name="T6" fmla="*/ 1024 w 1544"/>
              <a:gd name="T7" fmla="*/ 16 h 1120"/>
              <a:gd name="T8" fmla="*/ 1504 w 1544"/>
              <a:gd name="T9" fmla="*/ 352 h 1120"/>
              <a:gd name="T10" fmla="*/ 1264 w 1544"/>
              <a:gd name="T11" fmla="*/ 688 h 1120"/>
            </a:gdLst>
            <a:ahLst/>
            <a:cxnLst>
              <a:cxn ang="0">
                <a:pos x="T0" y="T1"/>
              </a:cxn>
              <a:cxn ang="0">
                <a:pos x="T2" y="T3"/>
              </a:cxn>
              <a:cxn ang="0">
                <a:pos x="T4" y="T5"/>
              </a:cxn>
              <a:cxn ang="0">
                <a:pos x="T6" y="T7"/>
              </a:cxn>
              <a:cxn ang="0">
                <a:pos x="T8" y="T9"/>
              </a:cxn>
              <a:cxn ang="0">
                <a:pos x="T10" y="T11"/>
              </a:cxn>
            </a:cxnLst>
            <a:rect l="0" t="0" r="r" b="b"/>
            <a:pathLst>
              <a:path w="1544" h="1120">
                <a:moveTo>
                  <a:pt x="592" y="1120"/>
                </a:moveTo>
                <a:cubicBezTo>
                  <a:pt x="360" y="1096"/>
                  <a:pt x="128" y="1072"/>
                  <a:pt x="64" y="928"/>
                </a:cubicBezTo>
                <a:cubicBezTo>
                  <a:pt x="0" y="784"/>
                  <a:pt x="48" y="408"/>
                  <a:pt x="208" y="256"/>
                </a:cubicBezTo>
                <a:cubicBezTo>
                  <a:pt x="368" y="104"/>
                  <a:pt x="808" y="0"/>
                  <a:pt x="1024" y="16"/>
                </a:cubicBezTo>
                <a:cubicBezTo>
                  <a:pt x="1240" y="32"/>
                  <a:pt x="1464" y="240"/>
                  <a:pt x="1504" y="352"/>
                </a:cubicBezTo>
                <a:cubicBezTo>
                  <a:pt x="1544" y="464"/>
                  <a:pt x="1404" y="576"/>
                  <a:pt x="1264" y="688"/>
                </a:cubicBezTo>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9160" name="Freeform 8"/>
          <p:cNvSpPr>
            <a:spLocks/>
          </p:cNvSpPr>
          <p:nvPr/>
        </p:nvSpPr>
        <p:spPr bwMode="auto">
          <a:xfrm>
            <a:off x="6134100" y="2692400"/>
            <a:ext cx="1422400" cy="1117600"/>
          </a:xfrm>
          <a:custGeom>
            <a:avLst/>
            <a:gdLst>
              <a:gd name="T0" fmla="*/ 40 w 896"/>
              <a:gd name="T1" fmla="*/ 448 h 704"/>
              <a:gd name="T2" fmla="*/ 568 w 896"/>
              <a:gd name="T3" fmla="*/ 16 h 704"/>
              <a:gd name="T4" fmla="*/ 856 w 896"/>
              <a:gd name="T5" fmla="*/ 544 h 704"/>
              <a:gd name="T6" fmla="*/ 328 w 896"/>
              <a:gd name="T7" fmla="*/ 688 h 704"/>
              <a:gd name="T8" fmla="*/ 40 w 896"/>
              <a:gd name="T9" fmla="*/ 448 h 704"/>
            </a:gdLst>
            <a:ahLst/>
            <a:cxnLst>
              <a:cxn ang="0">
                <a:pos x="T0" y="T1"/>
              </a:cxn>
              <a:cxn ang="0">
                <a:pos x="T2" y="T3"/>
              </a:cxn>
              <a:cxn ang="0">
                <a:pos x="T4" y="T5"/>
              </a:cxn>
              <a:cxn ang="0">
                <a:pos x="T6" y="T7"/>
              </a:cxn>
              <a:cxn ang="0">
                <a:pos x="T8" y="T9"/>
              </a:cxn>
            </a:cxnLst>
            <a:rect l="0" t="0" r="r" b="b"/>
            <a:pathLst>
              <a:path w="896" h="704">
                <a:moveTo>
                  <a:pt x="40" y="448"/>
                </a:moveTo>
                <a:cubicBezTo>
                  <a:pt x="80" y="336"/>
                  <a:pt x="432" y="0"/>
                  <a:pt x="568" y="16"/>
                </a:cubicBezTo>
                <a:cubicBezTo>
                  <a:pt x="704" y="32"/>
                  <a:pt x="896" y="432"/>
                  <a:pt x="856" y="544"/>
                </a:cubicBezTo>
                <a:cubicBezTo>
                  <a:pt x="816" y="656"/>
                  <a:pt x="464" y="704"/>
                  <a:pt x="328" y="688"/>
                </a:cubicBezTo>
                <a:cubicBezTo>
                  <a:pt x="192" y="672"/>
                  <a:pt x="0" y="560"/>
                  <a:pt x="40" y="448"/>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9156"/>
                                        </p:tgtEl>
                                        <p:attrNameLst>
                                          <p:attrName>style.visibility</p:attrName>
                                        </p:attrNameLst>
                                      </p:cBhvr>
                                      <p:to>
                                        <p:strVal val="visible"/>
                                      </p:to>
                                    </p:set>
                                    <p:animEffect transition="in" filter="blinds(horizontal)">
                                      <p:cBhvr>
                                        <p:cTn id="7" dur="500"/>
                                        <p:tgtEl>
                                          <p:spTgt spid="68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9160"/>
                                        </p:tgtEl>
                                        <p:attrNameLst>
                                          <p:attrName>style.visibility</p:attrName>
                                        </p:attrNameLst>
                                      </p:cBhvr>
                                      <p:to>
                                        <p:strVal val="visible"/>
                                      </p:to>
                                    </p:set>
                                    <p:animEffect transition="in" filter="blinds(horizontal)">
                                      <p:cBhvr>
                                        <p:cTn id="12" dur="500"/>
                                        <p:tgtEl>
                                          <p:spTgt spid="6891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9159"/>
                                        </p:tgtEl>
                                        <p:attrNameLst>
                                          <p:attrName>style.visibility</p:attrName>
                                        </p:attrNameLst>
                                      </p:cBhvr>
                                      <p:to>
                                        <p:strVal val="visible"/>
                                      </p:to>
                                    </p:set>
                                    <p:animEffect transition="in" filter="blinds(horizontal)">
                                      <p:cBhvr>
                                        <p:cTn id="17" dur="500"/>
                                        <p:tgtEl>
                                          <p:spTgt spid="6891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9158"/>
                                        </p:tgtEl>
                                        <p:attrNameLst>
                                          <p:attrName>style.visibility</p:attrName>
                                        </p:attrNameLst>
                                      </p:cBhvr>
                                      <p:to>
                                        <p:strVal val="visible"/>
                                      </p:to>
                                    </p:set>
                                    <p:animEffect transition="in" filter="blinds(horizontal)">
                                      <p:cBhvr>
                                        <p:cTn id="22" dur="500"/>
                                        <p:tgtEl>
                                          <p:spTgt spid="6891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9157"/>
                                        </p:tgtEl>
                                        <p:attrNameLst>
                                          <p:attrName>style.visibility</p:attrName>
                                        </p:attrNameLst>
                                      </p:cBhvr>
                                      <p:to>
                                        <p:strVal val="visible"/>
                                      </p:to>
                                    </p:set>
                                    <p:animEffect transition="in" filter="blinds(horizontal)">
                                      <p:cBhvr>
                                        <p:cTn id="27" dur="500"/>
                                        <p:tgtEl>
                                          <p:spTgt spid="68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6" grpId="0" animBg="1"/>
      <p:bldP spid="689157" grpId="0" animBg="1"/>
      <p:bldP spid="689158" grpId="0" animBg="1"/>
      <p:bldP spid="689159" grpId="0" animBg="1"/>
      <p:bldP spid="68916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Text Box 2"/>
          <p:cNvSpPr txBox="1">
            <a:spLocks noChangeArrowheads="1"/>
          </p:cNvSpPr>
          <p:nvPr/>
        </p:nvSpPr>
        <p:spPr bwMode="auto">
          <a:xfrm>
            <a:off x="3413125" y="457200"/>
            <a:ext cx="222567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Map Colouring</a:t>
            </a:r>
          </a:p>
        </p:txBody>
      </p:sp>
      <p:sp>
        <p:nvSpPr>
          <p:cNvPr id="688133" name="Freeform 5"/>
          <p:cNvSpPr>
            <a:spLocks/>
          </p:cNvSpPr>
          <p:nvPr/>
        </p:nvSpPr>
        <p:spPr bwMode="auto">
          <a:xfrm>
            <a:off x="723900" y="2921000"/>
            <a:ext cx="2438400" cy="1130300"/>
          </a:xfrm>
          <a:custGeom>
            <a:avLst/>
            <a:gdLst>
              <a:gd name="T0" fmla="*/ 0 w 1536"/>
              <a:gd name="T1" fmla="*/ 0 h 712"/>
              <a:gd name="T2" fmla="*/ 240 w 1536"/>
              <a:gd name="T3" fmla="*/ 576 h 712"/>
              <a:gd name="T4" fmla="*/ 768 w 1536"/>
              <a:gd name="T5" fmla="*/ 624 h 712"/>
              <a:gd name="T6" fmla="*/ 1536 w 1536"/>
              <a:gd name="T7" fmla="*/ 48 h 712"/>
            </a:gdLst>
            <a:ahLst/>
            <a:cxnLst>
              <a:cxn ang="0">
                <a:pos x="T0" y="T1"/>
              </a:cxn>
              <a:cxn ang="0">
                <a:pos x="T2" y="T3"/>
              </a:cxn>
              <a:cxn ang="0">
                <a:pos x="T4" y="T5"/>
              </a:cxn>
              <a:cxn ang="0">
                <a:pos x="T6" y="T7"/>
              </a:cxn>
            </a:cxnLst>
            <a:rect l="0" t="0" r="r" b="b"/>
            <a:pathLst>
              <a:path w="1536" h="712">
                <a:moveTo>
                  <a:pt x="0" y="0"/>
                </a:moveTo>
                <a:cubicBezTo>
                  <a:pt x="56" y="236"/>
                  <a:pt x="112" y="472"/>
                  <a:pt x="240" y="576"/>
                </a:cubicBezTo>
                <a:cubicBezTo>
                  <a:pt x="368" y="680"/>
                  <a:pt x="552" y="712"/>
                  <a:pt x="768" y="624"/>
                </a:cubicBezTo>
                <a:cubicBezTo>
                  <a:pt x="984" y="536"/>
                  <a:pt x="1260" y="292"/>
                  <a:pt x="1536" y="48"/>
                </a:cubicBezTo>
              </a:path>
            </a:pathLst>
          </a:cu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8134" name="Freeform 6"/>
          <p:cNvSpPr>
            <a:spLocks/>
          </p:cNvSpPr>
          <p:nvPr/>
        </p:nvSpPr>
        <p:spPr bwMode="auto">
          <a:xfrm>
            <a:off x="1866900" y="1930400"/>
            <a:ext cx="1638300" cy="1765300"/>
          </a:xfrm>
          <a:custGeom>
            <a:avLst/>
            <a:gdLst>
              <a:gd name="T0" fmla="*/ 288 w 744"/>
              <a:gd name="T1" fmla="*/ 0 h 1112"/>
              <a:gd name="T2" fmla="*/ 720 w 744"/>
              <a:gd name="T3" fmla="*/ 432 h 1112"/>
              <a:gd name="T4" fmla="*/ 432 w 744"/>
              <a:gd name="T5" fmla="*/ 1056 h 1112"/>
              <a:gd name="T6" fmla="*/ 0 w 744"/>
              <a:gd name="T7" fmla="*/ 768 h 1112"/>
            </a:gdLst>
            <a:ahLst/>
            <a:cxnLst>
              <a:cxn ang="0">
                <a:pos x="T0" y="T1"/>
              </a:cxn>
              <a:cxn ang="0">
                <a:pos x="T2" y="T3"/>
              </a:cxn>
              <a:cxn ang="0">
                <a:pos x="T4" y="T5"/>
              </a:cxn>
              <a:cxn ang="0">
                <a:pos x="T6" y="T7"/>
              </a:cxn>
            </a:cxnLst>
            <a:rect l="0" t="0" r="r" b="b"/>
            <a:pathLst>
              <a:path w="744" h="1112">
                <a:moveTo>
                  <a:pt x="288" y="0"/>
                </a:moveTo>
                <a:cubicBezTo>
                  <a:pt x="492" y="128"/>
                  <a:pt x="696" y="256"/>
                  <a:pt x="720" y="432"/>
                </a:cubicBezTo>
                <a:cubicBezTo>
                  <a:pt x="744" y="608"/>
                  <a:pt x="552" y="1000"/>
                  <a:pt x="432" y="1056"/>
                </a:cubicBezTo>
                <a:cubicBezTo>
                  <a:pt x="312" y="1112"/>
                  <a:pt x="156" y="940"/>
                  <a:pt x="0" y="768"/>
                </a:cubicBez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8135" name="Freeform 7"/>
          <p:cNvSpPr>
            <a:spLocks/>
          </p:cNvSpPr>
          <p:nvPr/>
        </p:nvSpPr>
        <p:spPr bwMode="auto">
          <a:xfrm>
            <a:off x="393700" y="1219200"/>
            <a:ext cx="2451100" cy="1778000"/>
          </a:xfrm>
          <a:custGeom>
            <a:avLst/>
            <a:gdLst>
              <a:gd name="T0" fmla="*/ 592 w 1544"/>
              <a:gd name="T1" fmla="*/ 1120 h 1120"/>
              <a:gd name="T2" fmla="*/ 64 w 1544"/>
              <a:gd name="T3" fmla="*/ 928 h 1120"/>
              <a:gd name="T4" fmla="*/ 208 w 1544"/>
              <a:gd name="T5" fmla="*/ 256 h 1120"/>
              <a:gd name="T6" fmla="*/ 1024 w 1544"/>
              <a:gd name="T7" fmla="*/ 16 h 1120"/>
              <a:gd name="T8" fmla="*/ 1504 w 1544"/>
              <a:gd name="T9" fmla="*/ 352 h 1120"/>
              <a:gd name="T10" fmla="*/ 1264 w 1544"/>
              <a:gd name="T11" fmla="*/ 688 h 1120"/>
            </a:gdLst>
            <a:ahLst/>
            <a:cxnLst>
              <a:cxn ang="0">
                <a:pos x="T0" y="T1"/>
              </a:cxn>
              <a:cxn ang="0">
                <a:pos x="T2" y="T3"/>
              </a:cxn>
              <a:cxn ang="0">
                <a:pos x="T4" y="T5"/>
              </a:cxn>
              <a:cxn ang="0">
                <a:pos x="T6" y="T7"/>
              </a:cxn>
              <a:cxn ang="0">
                <a:pos x="T8" y="T9"/>
              </a:cxn>
              <a:cxn ang="0">
                <a:pos x="T10" y="T11"/>
              </a:cxn>
            </a:cxnLst>
            <a:rect l="0" t="0" r="r" b="b"/>
            <a:pathLst>
              <a:path w="1544" h="1120">
                <a:moveTo>
                  <a:pt x="592" y="1120"/>
                </a:moveTo>
                <a:cubicBezTo>
                  <a:pt x="360" y="1096"/>
                  <a:pt x="128" y="1072"/>
                  <a:pt x="64" y="928"/>
                </a:cubicBezTo>
                <a:cubicBezTo>
                  <a:pt x="0" y="784"/>
                  <a:pt x="48" y="408"/>
                  <a:pt x="208" y="256"/>
                </a:cubicBezTo>
                <a:cubicBezTo>
                  <a:pt x="368" y="104"/>
                  <a:pt x="808" y="0"/>
                  <a:pt x="1024" y="16"/>
                </a:cubicBezTo>
                <a:cubicBezTo>
                  <a:pt x="1240" y="32"/>
                  <a:pt x="1464" y="240"/>
                  <a:pt x="1504" y="352"/>
                </a:cubicBezTo>
                <a:cubicBezTo>
                  <a:pt x="1544" y="464"/>
                  <a:pt x="1404" y="576"/>
                  <a:pt x="1264" y="688"/>
                </a:cubicBezTo>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8136" name="Freeform 8"/>
          <p:cNvSpPr>
            <a:spLocks/>
          </p:cNvSpPr>
          <p:nvPr/>
        </p:nvSpPr>
        <p:spPr bwMode="auto">
          <a:xfrm>
            <a:off x="1257300" y="2082800"/>
            <a:ext cx="1422400" cy="1117600"/>
          </a:xfrm>
          <a:custGeom>
            <a:avLst/>
            <a:gdLst>
              <a:gd name="T0" fmla="*/ 40 w 896"/>
              <a:gd name="T1" fmla="*/ 448 h 704"/>
              <a:gd name="T2" fmla="*/ 568 w 896"/>
              <a:gd name="T3" fmla="*/ 16 h 704"/>
              <a:gd name="T4" fmla="*/ 856 w 896"/>
              <a:gd name="T5" fmla="*/ 544 h 704"/>
              <a:gd name="T6" fmla="*/ 328 w 896"/>
              <a:gd name="T7" fmla="*/ 688 h 704"/>
              <a:gd name="T8" fmla="*/ 40 w 896"/>
              <a:gd name="T9" fmla="*/ 448 h 704"/>
            </a:gdLst>
            <a:ahLst/>
            <a:cxnLst>
              <a:cxn ang="0">
                <a:pos x="T0" y="T1"/>
              </a:cxn>
              <a:cxn ang="0">
                <a:pos x="T2" y="T3"/>
              </a:cxn>
              <a:cxn ang="0">
                <a:pos x="T4" y="T5"/>
              </a:cxn>
              <a:cxn ang="0">
                <a:pos x="T6" y="T7"/>
              </a:cxn>
              <a:cxn ang="0">
                <a:pos x="T8" y="T9"/>
              </a:cxn>
            </a:cxnLst>
            <a:rect l="0" t="0" r="r" b="b"/>
            <a:pathLst>
              <a:path w="896" h="704">
                <a:moveTo>
                  <a:pt x="40" y="448"/>
                </a:moveTo>
                <a:cubicBezTo>
                  <a:pt x="80" y="336"/>
                  <a:pt x="432" y="0"/>
                  <a:pt x="568" y="16"/>
                </a:cubicBezTo>
                <a:cubicBezTo>
                  <a:pt x="704" y="32"/>
                  <a:pt x="896" y="432"/>
                  <a:pt x="856" y="544"/>
                </a:cubicBezTo>
                <a:cubicBezTo>
                  <a:pt x="816" y="656"/>
                  <a:pt x="464" y="704"/>
                  <a:pt x="328" y="688"/>
                </a:cubicBezTo>
                <a:cubicBezTo>
                  <a:pt x="192" y="672"/>
                  <a:pt x="0" y="560"/>
                  <a:pt x="40" y="448"/>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8137" name="Text Box 9"/>
          <p:cNvSpPr txBox="1">
            <a:spLocks noChangeArrowheads="1"/>
          </p:cNvSpPr>
          <p:nvPr/>
        </p:nvSpPr>
        <p:spPr bwMode="auto">
          <a:xfrm>
            <a:off x="3657600" y="1658938"/>
            <a:ext cx="5480988" cy="73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srgbClr val="000000"/>
                </a:solidFill>
                <a:effectLst/>
                <a:uLnTx/>
                <a:uFillTx/>
                <a:latin typeface="Comic Sans MS" pitchFamily="66" charset="0"/>
                <a:ea typeface="新細明體" pitchFamily="18" charset="-120"/>
                <a:cs typeface="+mn-cs"/>
              </a:rPr>
              <a:t>Can we draw a map so that there are 5 countries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srgbClr val="000000"/>
                </a:solidFill>
                <a:effectLst/>
                <a:uLnTx/>
                <a:uFillTx/>
                <a:latin typeface="Comic Sans MS" pitchFamily="66" charset="0"/>
                <a:ea typeface="新細明體" pitchFamily="18" charset="-120"/>
                <a:cs typeface="+mn-cs"/>
              </a:rPr>
              <a:t>such that they</a:t>
            </a:r>
            <a:r>
              <a:rPr kumimoji="1" lang="en-US" altLang="en-US" sz="1800" b="0" i="0" u="none" strike="noStrike" kern="1200" cap="none" spc="0" normalizeH="0" noProof="0" dirty="0">
                <a:ln>
                  <a:noFill/>
                </a:ln>
                <a:solidFill>
                  <a:srgbClr val="000000"/>
                </a:solidFill>
                <a:effectLst/>
                <a:uLnTx/>
                <a:uFillTx/>
                <a:latin typeface="Comic Sans MS" pitchFamily="66" charset="0"/>
                <a:ea typeface="新細明體" pitchFamily="18" charset="-120"/>
                <a:cs typeface="+mn-cs"/>
              </a:rPr>
              <a:t> </a:t>
            </a:r>
            <a:r>
              <a:rPr kumimoji="1" lang="en-US" altLang="en-US" sz="1800" b="0" i="0" u="none" strike="noStrike" kern="1200" cap="none" spc="0" normalizeH="0" baseline="0" noProof="0" dirty="0">
                <a:ln>
                  <a:noFill/>
                </a:ln>
                <a:solidFill>
                  <a:srgbClr val="000000"/>
                </a:solidFill>
                <a:effectLst/>
                <a:uLnTx/>
                <a:uFillTx/>
                <a:latin typeface="Comic Sans MS" pitchFamily="66" charset="0"/>
                <a:ea typeface="新細明體" pitchFamily="18" charset="-120"/>
                <a:cs typeface="+mn-cs"/>
              </a:rPr>
              <a:t>are pairwise adjacent?</a:t>
            </a:r>
          </a:p>
        </p:txBody>
      </p:sp>
      <p:sp>
        <p:nvSpPr>
          <p:cNvPr id="688138" name="Text Box 10"/>
          <p:cNvSpPr txBox="1">
            <a:spLocks noChangeArrowheads="1"/>
          </p:cNvSpPr>
          <p:nvPr/>
        </p:nvSpPr>
        <p:spPr bwMode="auto">
          <a:xfrm>
            <a:off x="990600" y="5715000"/>
            <a:ext cx="6484938" cy="376238"/>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333399"/>
                </a:solidFill>
                <a:effectLst/>
                <a:uLnTx/>
                <a:uFillTx/>
                <a:latin typeface="Comic Sans MS" pitchFamily="66" charset="0"/>
                <a:ea typeface="新細明體" pitchFamily="18" charset="-120"/>
                <a:cs typeface="+mn-cs"/>
              </a:rPr>
              <a:t>Theorem (Apple Haken 1977).</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a:t>
            </a: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Every map is 4-colourable.</a:t>
            </a:r>
          </a:p>
        </p:txBody>
      </p:sp>
      <p:sp>
        <p:nvSpPr>
          <p:cNvPr id="688139" name="Text Box 11"/>
          <p:cNvSpPr txBox="1">
            <a:spLocks noChangeArrowheads="1"/>
          </p:cNvSpPr>
          <p:nvPr/>
        </p:nvSpPr>
        <p:spPr bwMode="auto">
          <a:xfrm>
            <a:off x="8305800" y="2057400"/>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NO</a:t>
            </a:r>
          </a:p>
        </p:txBody>
      </p:sp>
      <p:sp>
        <p:nvSpPr>
          <p:cNvPr id="688140" name="Text Box 12"/>
          <p:cNvSpPr txBox="1">
            <a:spLocks noChangeArrowheads="1"/>
          </p:cNvSpPr>
          <p:nvPr/>
        </p:nvSpPr>
        <p:spPr bwMode="auto">
          <a:xfrm>
            <a:off x="3733800" y="2784475"/>
            <a:ext cx="4567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Can we draw a map which need 5 colours?</a:t>
            </a:r>
          </a:p>
        </p:txBody>
      </p:sp>
      <p:sp>
        <p:nvSpPr>
          <p:cNvPr id="688141" name="Text Box 13"/>
          <p:cNvSpPr txBox="1">
            <a:spLocks noChangeArrowheads="1"/>
          </p:cNvSpPr>
          <p:nvPr/>
        </p:nvSpPr>
        <p:spPr bwMode="auto">
          <a:xfrm>
            <a:off x="8305800" y="2819400"/>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NO</a:t>
            </a:r>
          </a:p>
        </p:txBody>
      </p:sp>
      <p:sp>
        <p:nvSpPr>
          <p:cNvPr id="688142" name="Text Box 14"/>
          <p:cNvSpPr txBox="1">
            <a:spLocks noChangeArrowheads="1"/>
          </p:cNvSpPr>
          <p:nvPr/>
        </p:nvSpPr>
        <p:spPr bwMode="auto">
          <a:xfrm>
            <a:off x="3733800" y="3586163"/>
            <a:ext cx="4981575" cy="376237"/>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333399"/>
                </a:solidFill>
                <a:effectLst/>
                <a:uLnTx/>
                <a:uFillTx/>
                <a:latin typeface="Comic Sans MS" pitchFamily="66" charset="0"/>
                <a:ea typeface="新細明體" pitchFamily="18" charset="-120"/>
                <a:cs typeface="+mn-cs"/>
              </a:rPr>
              <a:t>Conjecture (1852)</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Every map is 4-colourable.</a:t>
            </a:r>
          </a:p>
        </p:txBody>
      </p:sp>
      <p:sp>
        <p:nvSpPr>
          <p:cNvPr id="688143" name="Text Box 15"/>
          <p:cNvSpPr txBox="1">
            <a:spLocks noChangeArrowheads="1"/>
          </p:cNvSpPr>
          <p:nvPr/>
        </p:nvSpPr>
        <p:spPr bwMode="auto">
          <a:xfrm>
            <a:off x="949325" y="4495800"/>
            <a:ext cx="6137275" cy="37623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“Proof” by Kempe 1879, an error is found 11 years later.</a:t>
            </a:r>
          </a:p>
        </p:txBody>
      </p:sp>
      <p:sp>
        <p:nvSpPr>
          <p:cNvPr id="688144" name="Text Box 16"/>
          <p:cNvSpPr txBox="1">
            <a:spLocks noChangeArrowheads="1"/>
          </p:cNvSpPr>
          <p:nvPr/>
        </p:nvSpPr>
        <p:spPr bwMode="auto">
          <a:xfrm>
            <a:off x="989013" y="5105400"/>
            <a:ext cx="4497387" cy="376238"/>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333399"/>
                </a:solidFill>
                <a:effectLst/>
                <a:uLnTx/>
                <a:uFillTx/>
                <a:latin typeface="Comic Sans MS" pitchFamily="66" charset="0"/>
                <a:ea typeface="新細明體" pitchFamily="18" charset="-120"/>
                <a:cs typeface="+mn-cs"/>
              </a:rPr>
              <a:t>(Kempe 1879)</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Every map is 5-colourable.</a:t>
            </a:r>
          </a:p>
        </p:txBody>
      </p:sp>
      <p:sp>
        <p:nvSpPr>
          <p:cNvPr id="688145" name="Text Box 17"/>
          <p:cNvSpPr txBox="1">
            <a:spLocks noChangeArrowheads="1"/>
          </p:cNvSpPr>
          <p:nvPr/>
        </p:nvSpPr>
        <p:spPr bwMode="auto">
          <a:xfrm>
            <a:off x="1066800" y="6289675"/>
            <a:ext cx="7656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The proof is computer assisted, some mathematics are still not happy.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8137"/>
                                        </p:tgtEl>
                                        <p:attrNameLst>
                                          <p:attrName>style.visibility</p:attrName>
                                        </p:attrNameLst>
                                      </p:cBhvr>
                                      <p:to>
                                        <p:strVal val="visible"/>
                                      </p:to>
                                    </p:set>
                                    <p:animEffect transition="in" filter="blinds(horizontal)">
                                      <p:cBhvr>
                                        <p:cTn id="7" dur="500"/>
                                        <p:tgtEl>
                                          <p:spTgt spid="6881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8139"/>
                                        </p:tgtEl>
                                        <p:attrNameLst>
                                          <p:attrName>style.visibility</p:attrName>
                                        </p:attrNameLst>
                                      </p:cBhvr>
                                      <p:to>
                                        <p:strVal val="visible"/>
                                      </p:to>
                                    </p:set>
                                    <p:animEffect transition="in" filter="blinds(horizontal)">
                                      <p:cBhvr>
                                        <p:cTn id="12" dur="500"/>
                                        <p:tgtEl>
                                          <p:spTgt spid="688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8140"/>
                                        </p:tgtEl>
                                        <p:attrNameLst>
                                          <p:attrName>style.visibility</p:attrName>
                                        </p:attrNameLst>
                                      </p:cBhvr>
                                      <p:to>
                                        <p:strVal val="visible"/>
                                      </p:to>
                                    </p:set>
                                    <p:animEffect transition="in" filter="blinds(horizontal)">
                                      <p:cBhvr>
                                        <p:cTn id="17" dur="500"/>
                                        <p:tgtEl>
                                          <p:spTgt spid="6881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8141"/>
                                        </p:tgtEl>
                                        <p:attrNameLst>
                                          <p:attrName>style.visibility</p:attrName>
                                        </p:attrNameLst>
                                      </p:cBhvr>
                                      <p:to>
                                        <p:strVal val="visible"/>
                                      </p:to>
                                    </p:set>
                                    <p:animEffect transition="in" filter="blinds(horizontal)">
                                      <p:cBhvr>
                                        <p:cTn id="22" dur="500"/>
                                        <p:tgtEl>
                                          <p:spTgt spid="6881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8142"/>
                                        </p:tgtEl>
                                        <p:attrNameLst>
                                          <p:attrName>style.visibility</p:attrName>
                                        </p:attrNameLst>
                                      </p:cBhvr>
                                      <p:to>
                                        <p:strVal val="visible"/>
                                      </p:to>
                                    </p:set>
                                    <p:animEffect transition="in" filter="blinds(horizontal)">
                                      <p:cBhvr>
                                        <p:cTn id="27" dur="500"/>
                                        <p:tgtEl>
                                          <p:spTgt spid="6881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88143"/>
                                        </p:tgtEl>
                                        <p:attrNameLst>
                                          <p:attrName>style.visibility</p:attrName>
                                        </p:attrNameLst>
                                      </p:cBhvr>
                                      <p:to>
                                        <p:strVal val="visible"/>
                                      </p:to>
                                    </p:set>
                                    <p:animEffect transition="in" filter="blinds(horizontal)">
                                      <p:cBhvr>
                                        <p:cTn id="32" dur="500"/>
                                        <p:tgtEl>
                                          <p:spTgt spid="6881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88144"/>
                                        </p:tgtEl>
                                        <p:attrNameLst>
                                          <p:attrName>style.visibility</p:attrName>
                                        </p:attrNameLst>
                                      </p:cBhvr>
                                      <p:to>
                                        <p:strVal val="visible"/>
                                      </p:to>
                                    </p:set>
                                    <p:animEffect transition="in" filter="blinds(horizontal)">
                                      <p:cBhvr>
                                        <p:cTn id="37" dur="500"/>
                                        <p:tgtEl>
                                          <p:spTgt spid="6881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88138"/>
                                        </p:tgtEl>
                                        <p:attrNameLst>
                                          <p:attrName>style.visibility</p:attrName>
                                        </p:attrNameLst>
                                      </p:cBhvr>
                                      <p:to>
                                        <p:strVal val="visible"/>
                                      </p:to>
                                    </p:set>
                                    <p:animEffect transition="in" filter="blinds(horizontal)">
                                      <p:cBhvr>
                                        <p:cTn id="42" dur="500"/>
                                        <p:tgtEl>
                                          <p:spTgt spid="6881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88145"/>
                                        </p:tgtEl>
                                        <p:attrNameLst>
                                          <p:attrName>style.visibility</p:attrName>
                                        </p:attrNameLst>
                                      </p:cBhvr>
                                      <p:to>
                                        <p:strVal val="visible"/>
                                      </p:to>
                                    </p:set>
                                    <p:animEffect transition="in" filter="blinds(horizontal)">
                                      <p:cBhvr>
                                        <p:cTn id="47" dur="500"/>
                                        <p:tgtEl>
                                          <p:spTgt spid="688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7" grpId="0"/>
      <p:bldP spid="688138" grpId="0" animBg="1"/>
      <p:bldP spid="688139" grpId="0"/>
      <p:bldP spid="688140" grpId="0"/>
      <p:bldP spid="688141" grpId="0"/>
      <p:bldP spid="688142" grpId="0" animBg="1"/>
      <p:bldP spid="688143" grpId="0" animBg="1"/>
      <p:bldP spid="688144" grpId="0" animBg="1"/>
      <p:bldP spid="68814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Text Box 2"/>
          <p:cNvSpPr txBox="1">
            <a:spLocks noChangeArrowheads="1"/>
          </p:cNvSpPr>
          <p:nvPr/>
        </p:nvSpPr>
        <p:spPr bwMode="auto">
          <a:xfrm>
            <a:off x="3413125" y="457200"/>
            <a:ext cx="22193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Planar Graphs</a:t>
            </a:r>
          </a:p>
        </p:txBody>
      </p:sp>
      <p:sp>
        <p:nvSpPr>
          <p:cNvPr id="687108" name="Text Box 4"/>
          <p:cNvSpPr txBox="1">
            <a:spLocks noChangeArrowheads="1"/>
          </p:cNvSpPr>
          <p:nvPr/>
        </p:nvSpPr>
        <p:spPr bwMode="auto">
          <a:xfrm>
            <a:off x="5014913" y="1905000"/>
            <a:ext cx="3052762"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Each vertex is a region.</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Two regions have an edge</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if they are adjacent.</a:t>
            </a:r>
          </a:p>
        </p:txBody>
      </p:sp>
      <p:sp>
        <p:nvSpPr>
          <p:cNvPr id="687109" name="Text Box 5"/>
          <p:cNvSpPr txBox="1">
            <a:spLocks noChangeArrowheads="1"/>
          </p:cNvSpPr>
          <p:nvPr/>
        </p:nvSpPr>
        <p:spPr bwMode="auto">
          <a:xfrm>
            <a:off x="2057400" y="5307013"/>
            <a:ext cx="4953000" cy="788987"/>
          </a:xfrm>
          <a:prstGeom prst="rect">
            <a:avLst/>
          </a:prstGeom>
          <a:solidFill>
            <a:srgbClr val="FFFFCC"/>
          </a:solidFill>
          <a:ln w="9525">
            <a:solidFill>
              <a:schemeClr val="bg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 graph is </a:t>
            </a:r>
            <a:r>
              <a:rPr kumimoji="0" lang="en-US" altLang="en-US" sz="1800" b="1" i="1"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planar</a:t>
            </a:r>
            <a:r>
              <a:rPr kumimoji="0" lang="en-US" altLang="en-US" sz="1800" b="0" i="1"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if there is a way to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draw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it in the plane without edges crossing.</a:t>
            </a:r>
          </a:p>
        </p:txBody>
      </p:sp>
      <p:sp>
        <p:nvSpPr>
          <p:cNvPr id="687110" name="Text Box 6"/>
          <p:cNvSpPr txBox="1">
            <a:spLocks noChangeArrowheads="1"/>
          </p:cNvSpPr>
          <p:nvPr/>
        </p:nvSpPr>
        <p:spPr bwMode="auto">
          <a:xfrm>
            <a:off x="5341938" y="3716338"/>
            <a:ext cx="2595562" cy="376237"/>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This is a planar graph. </a:t>
            </a:r>
          </a:p>
        </p:txBody>
      </p:sp>
      <p:sp>
        <p:nvSpPr>
          <p:cNvPr id="687111" name="Line 7"/>
          <p:cNvSpPr>
            <a:spLocks noChangeShapeType="1"/>
          </p:cNvSpPr>
          <p:nvPr/>
        </p:nvSpPr>
        <p:spPr bwMode="auto">
          <a:xfrm flipV="1">
            <a:off x="6637338" y="3259138"/>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13" name="Freeform 9"/>
          <p:cNvSpPr>
            <a:spLocks/>
          </p:cNvSpPr>
          <p:nvPr/>
        </p:nvSpPr>
        <p:spPr bwMode="auto">
          <a:xfrm>
            <a:off x="1638300" y="3213100"/>
            <a:ext cx="2438400" cy="1130300"/>
          </a:xfrm>
          <a:custGeom>
            <a:avLst/>
            <a:gdLst>
              <a:gd name="T0" fmla="*/ 0 w 1536"/>
              <a:gd name="T1" fmla="*/ 0 h 712"/>
              <a:gd name="T2" fmla="*/ 240 w 1536"/>
              <a:gd name="T3" fmla="*/ 576 h 712"/>
              <a:gd name="T4" fmla="*/ 768 w 1536"/>
              <a:gd name="T5" fmla="*/ 624 h 712"/>
              <a:gd name="T6" fmla="*/ 1536 w 1536"/>
              <a:gd name="T7" fmla="*/ 48 h 712"/>
            </a:gdLst>
            <a:ahLst/>
            <a:cxnLst>
              <a:cxn ang="0">
                <a:pos x="T0" y="T1"/>
              </a:cxn>
              <a:cxn ang="0">
                <a:pos x="T2" y="T3"/>
              </a:cxn>
              <a:cxn ang="0">
                <a:pos x="T4" y="T5"/>
              </a:cxn>
              <a:cxn ang="0">
                <a:pos x="T6" y="T7"/>
              </a:cxn>
            </a:cxnLst>
            <a:rect l="0" t="0" r="r" b="b"/>
            <a:pathLst>
              <a:path w="1536" h="712">
                <a:moveTo>
                  <a:pt x="0" y="0"/>
                </a:moveTo>
                <a:cubicBezTo>
                  <a:pt x="56" y="236"/>
                  <a:pt x="112" y="472"/>
                  <a:pt x="240" y="576"/>
                </a:cubicBezTo>
                <a:cubicBezTo>
                  <a:pt x="368" y="680"/>
                  <a:pt x="552" y="712"/>
                  <a:pt x="768" y="624"/>
                </a:cubicBezTo>
                <a:cubicBezTo>
                  <a:pt x="984" y="536"/>
                  <a:pt x="1260" y="292"/>
                  <a:pt x="1536" y="48"/>
                </a:cubicBezTo>
              </a:path>
            </a:pathLst>
          </a:cu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14" name="Freeform 10"/>
          <p:cNvSpPr>
            <a:spLocks/>
          </p:cNvSpPr>
          <p:nvPr/>
        </p:nvSpPr>
        <p:spPr bwMode="auto">
          <a:xfrm>
            <a:off x="2781300" y="2222500"/>
            <a:ext cx="1638300" cy="1765300"/>
          </a:xfrm>
          <a:custGeom>
            <a:avLst/>
            <a:gdLst>
              <a:gd name="T0" fmla="*/ 288 w 744"/>
              <a:gd name="T1" fmla="*/ 0 h 1112"/>
              <a:gd name="T2" fmla="*/ 720 w 744"/>
              <a:gd name="T3" fmla="*/ 432 h 1112"/>
              <a:gd name="T4" fmla="*/ 432 w 744"/>
              <a:gd name="T5" fmla="*/ 1056 h 1112"/>
              <a:gd name="T6" fmla="*/ 0 w 744"/>
              <a:gd name="T7" fmla="*/ 768 h 1112"/>
            </a:gdLst>
            <a:ahLst/>
            <a:cxnLst>
              <a:cxn ang="0">
                <a:pos x="T0" y="T1"/>
              </a:cxn>
              <a:cxn ang="0">
                <a:pos x="T2" y="T3"/>
              </a:cxn>
              <a:cxn ang="0">
                <a:pos x="T4" y="T5"/>
              </a:cxn>
              <a:cxn ang="0">
                <a:pos x="T6" y="T7"/>
              </a:cxn>
            </a:cxnLst>
            <a:rect l="0" t="0" r="r" b="b"/>
            <a:pathLst>
              <a:path w="744" h="1112">
                <a:moveTo>
                  <a:pt x="288" y="0"/>
                </a:moveTo>
                <a:cubicBezTo>
                  <a:pt x="492" y="128"/>
                  <a:pt x="696" y="256"/>
                  <a:pt x="720" y="432"/>
                </a:cubicBezTo>
                <a:cubicBezTo>
                  <a:pt x="744" y="608"/>
                  <a:pt x="552" y="1000"/>
                  <a:pt x="432" y="1056"/>
                </a:cubicBezTo>
                <a:cubicBezTo>
                  <a:pt x="312" y="1112"/>
                  <a:pt x="156" y="940"/>
                  <a:pt x="0" y="768"/>
                </a:cubicBez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15" name="Freeform 11"/>
          <p:cNvSpPr>
            <a:spLocks/>
          </p:cNvSpPr>
          <p:nvPr/>
        </p:nvSpPr>
        <p:spPr bwMode="auto">
          <a:xfrm>
            <a:off x="1308100" y="1511300"/>
            <a:ext cx="2451100" cy="1778000"/>
          </a:xfrm>
          <a:custGeom>
            <a:avLst/>
            <a:gdLst>
              <a:gd name="T0" fmla="*/ 592 w 1544"/>
              <a:gd name="T1" fmla="*/ 1120 h 1120"/>
              <a:gd name="T2" fmla="*/ 64 w 1544"/>
              <a:gd name="T3" fmla="*/ 928 h 1120"/>
              <a:gd name="T4" fmla="*/ 208 w 1544"/>
              <a:gd name="T5" fmla="*/ 256 h 1120"/>
              <a:gd name="T6" fmla="*/ 1024 w 1544"/>
              <a:gd name="T7" fmla="*/ 16 h 1120"/>
              <a:gd name="T8" fmla="*/ 1504 w 1544"/>
              <a:gd name="T9" fmla="*/ 352 h 1120"/>
              <a:gd name="T10" fmla="*/ 1264 w 1544"/>
              <a:gd name="T11" fmla="*/ 688 h 1120"/>
            </a:gdLst>
            <a:ahLst/>
            <a:cxnLst>
              <a:cxn ang="0">
                <a:pos x="T0" y="T1"/>
              </a:cxn>
              <a:cxn ang="0">
                <a:pos x="T2" y="T3"/>
              </a:cxn>
              <a:cxn ang="0">
                <a:pos x="T4" y="T5"/>
              </a:cxn>
              <a:cxn ang="0">
                <a:pos x="T6" y="T7"/>
              </a:cxn>
              <a:cxn ang="0">
                <a:pos x="T8" y="T9"/>
              </a:cxn>
              <a:cxn ang="0">
                <a:pos x="T10" y="T11"/>
              </a:cxn>
            </a:cxnLst>
            <a:rect l="0" t="0" r="r" b="b"/>
            <a:pathLst>
              <a:path w="1544" h="1120">
                <a:moveTo>
                  <a:pt x="592" y="1120"/>
                </a:moveTo>
                <a:cubicBezTo>
                  <a:pt x="360" y="1096"/>
                  <a:pt x="128" y="1072"/>
                  <a:pt x="64" y="928"/>
                </a:cubicBezTo>
                <a:cubicBezTo>
                  <a:pt x="0" y="784"/>
                  <a:pt x="48" y="408"/>
                  <a:pt x="208" y="256"/>
                </a:cubicBezTo>
                <a:cubicBezTo>
                  <a:pt x="368" y="104"/>
                  <a:pt x="808" y="0"/>
                  <a:pt x="1024" y="16"/>
                </a:cubicBezTo>
                <a:cubicBezTo>
                  <a:pt x="1240" y="32"/>
                  <a:pt x="1464" y="240"/>
                  <a:pt x="1504" y="352"/>
                </a:cubicBezTo>
                <a:cubicBezTo>
                  <a:pt x="1544" y="464"/>
                  <a:pt x="1404" y="576"/>
                  <a:pt x="1264" y="688"/>
                </a:cubicBezTo>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16" name="Freeform 12"/>
          <p:cNvSpPr>
            <a:spLocks/>
          </p:cNvSpPr>
          <p:nvPr/>
        </p:nvSpPr>
        <p:spPr bwMode="auto">
          <a:xfrm>
            <a:off x="2171700" y="2374900"/>
            <a:ext cx="1422400" cy="1117600"/>
          </a:xfrm>
          <a:custGeom>
            <a:avLst/>
            <a:gdLst>
              <a:gd name="T0" fmla="*/ 40 w 896"/>
              <a:gd name="T1" fmla="*/ 448 h 704"/>
              <a:gd name="T2" fmla="*/ 568 w 896"/>
              <a:gd name="T3" fmla="*/ 16 h 704"/>
              <a:gd name="T4" fmla="*/ 856 w 896"/>
              <a:gd name="T5" fmla="*/ 544 h 704"/>
              <a:gd name="T6" fmla="*/ 328 w 896"/>
              <a:gd name="T7" fmla="*/ 688 h 704"/>
              <a:gd name="T8" fmla="*/ 40 w 896"/>
              <a:gd name="T9" fmla="*/ 448 h 704"/>
            </a:gdLst>
            <a:ahLst/>
            <a:cxnLst>
              <a:cxn ang="0">
                <a:pos x="T0" y="T1"/>
              </a:cxn>
              <a:cxn ang="0">
                <a:pos x="T2" y="T3"/>
              </a:cxn>
              <a:cxn ang="0">
                <a:pos x="T4" y="T5"/>
              </a:cxn>
              <a:cxn ang="0">
                <a:pos x="T6" y="T7"/>
              </a:cxn>
              <a:cxn ang="0">
                <a:pos x="T8" y="T9"/>
              </a:cxn>
            </a:cxnLst>
            <a:rect l="0" t="0" r="r" b="b"/>
            <a:pathLst>
              <a:path w="896" h="704">
                <a:moveTo>
                  <a:pt x="40" y="448"/>
                </a:moveTo>
                <a:cubicBezTo>
                  <a:pt x="80" y="336"/>
                  <a:pt x="432" y="0"/>
                  <a:pt x="568" y="16"/>
                </a:cubicBezTo>
                <a:cubicBezTo>
                  <a:pt x="704" y="32"/>
                  <a:pt x="896" y="432"/>
                  <a:pt x="856" y="544"/>
                </a:cubicBezTo>
                <a:cubicBezTo>
                  <a:pt x="816" y="656"/>
                  <a:pt x="464" y="704"/>
                  <a:pt x="328" y="688"/>
                </a:cubicBezTo>
                <a:cubicBezTo>
                  <a:pt x="192" y="672"/>
                  <a:pt x="0" y="560"/>
                  <a:pt x="40" y="448"/>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17" name="Oval 13"/>
          <p:cNvSpPr>
            <a:spLocks noChangeArrowheads="1"/>
          </p:cNvSpPr>
          <p:nvPr/>
        </p:nvSpPr>
        <p:spPr bwMode="auto">
          <a:xfrm>
            <a:off x="2286000" y="2209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18" name="Oval 14"/>
          <p:cNvSpPr>
            <a:spLocks noChangeArrowheads="1"/>
          </p:cNvSpPr>
          <p:nvPr/>
        </p:nvSpPr>
        <p:spPr bwMode="auto">
          <a:xfrm>
            <a:off x="2819400" y="2895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19" name="Oval 15"/>
          <p:cNvSpPr>
            <a:spLocks noChangeArrowheads="1"/>
          </p:cNvSpPr>
          <p:nvPr/>
        </p:nvSpPr>
        <p:spPr bwMode="auto">
          <a:xfrm>
            <a:off x="3810000" y="2971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20" name="Oval 16"/>
          <p:cNvSpPr>
            <a:spLocks noChangeArrowheads="1"/>
          </p:cNvSpPr>
          <p:nvPr/>
        </p:nvSpPr>
        <p:spPr bwMode="auto">
          <a:xfrm>
            <a:off x="2286000" y="3657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21" name="Line 17"/>
          <p:cNvSpPr>
            <a:spLocks noChangeShapeType="1"/>
          </p:cNvSpPr>
          <p:nvPr/>
        </p:nvSpPr>
        <p:spPr bwMode="auto">
          <a:xfrm>
            <a:off x="2362200" y="22860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22" name="Line 18"/>
          <p:cNvSpPr>
            <a:spLocks noChangeShapeType="1"/>
          </p:cNvSpPr>
          <p:nvPr/>
        </p:nvSpPr>
        <p:spPr bwMode="auto">
          <a:xfrm flipV="1">
            <a:off x="2362200" y="3048000"/>
            <a:ext cx="1524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23" name="Line 19"/>
          <p:cNvSpPr>
            <a:spLocks noChangeShapeType="1"/>
          </p:cNvSpPr>
          <p:nvPr/>
        </p:nvSpPr>
        <p:spPr bwMode="auto">
          <a:xfrm>
            <a:off x="2362200" y="2286000"/>
            <a:ext cx="1524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24" name="Line 20"/>
          <p:cNvSpPr>
            <a:spLocks noChangeShapeType="1"/>
          </p:cNvSpPr>
          <p:nvPr/>
        </p:nvSpPr>
        <p:spPr bwMode="auto">
          <a:xfrm>
            <a:off x="2362200" y="22860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25" name="Line 21"/>
          <p:cNvSpPr>
            <a:spLocks noChangeShapeType="1"/>
          </p:cNvSpPr>
          <p:nvPr/>
        </p:nvSpPr>
        <p:spPr bwMode="auto">
          <a:xfrm flipH="1">
            <a:off x="2362200" y="29718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7126" name="Line 22"/>
          <p:cNvSpPr>
            <a:spLocks noChangeShapeType="1"/>
          </p:cNvSpPr>
          <p:nvPr/>
        </p:nvSpPr>
        <p:spPr bwMode="auto">
          <a:xfrm>
            <a:off x="2895600" y="2971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7108">
                                            <p:txEl>
                                              <p:pRg st="0" end="0"/>
                                            </p:txEl>
                                          </p:spTgt>
                                        </p:tgtEl>
                                        <p:attrNameLst>
                                          <p:attrName>style.visibility</p:attrName>
                                        </p:attrNameLst>
                                      </p:cBhvr>
                                      <p:to>
                                        <p:strVal val="visible"/>
                                      </p:to>
                                    </p:set>
                                    <p:animEffect transition="in" filter="blinds(horizontal)">
                                      <p:cBhvr>
                                        <p:cTn id="7" dur="500"/>
                                        <p:tgtEl>
                                          <p:spTgt spid="6871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7117"/>
                                        </p:tgtEl>
                                        <p:attrNameLst>
                                          <p:attrName>style.visibility</p:attrName>
                                        </p:attrNameLst>
                                      </p:cBhvr>
                                      <p:to>
                                        <p:strVal val="visible"/>
                                      </p:to>
                                    </p:set>
                                    <p:animEffect transition="in" filter="blinds(horizontal)">
                                      <p:cBhvr>
                                        <p:cTn id="12" dur="500"/>
                                        <p:tgtEl>
                                          <p:spTgt spid="6871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87120"/>
                                        </p:tgtEl>
                                        <p:attrNameLst>
                                          <p:attrName>style.visibility</p:attrName>
                                        </p:attrNameLst>
                                      </p:cBhvr>
                                      <p:to>
                                        <p:strVal val="visible"/>
                                      </p:to>
                                    </p:set>
                                    <p:animEffect transition="in" filter="blinds(horizontal)">
                                      <p:cBhvr>
                                        <p:cTn id="15" dur="500"/>
                                        <p:tgtEl>
                                          <p:spTgt spid="6871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87118"/>
                                        </p:tgtEl>
                                        <p:attrNameLst>
                                          <p:attrName>style.visibility</p:attrName>
                                        </p:attrNameLst>
                                      </p:cBhvr>
                                      <p:to>
                                        <p:strVal val="visible"/>
                                      </p:to>
                                    </p:set>
                                    <p:animEffect transition="in" filter="blinds(horizontal)">
                                      <p:cBhvr>
                                        <p:cTn id="18" dur="500"/>
                                        <p:tgtEl>
                                          <p:spTgt spid="68711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87119"/>
                                        </p:tgtEl>
                                        <p:attrNameLst>
                                          <p:attrName>style.visibility</p:attrName>
                                        </p:attrNameLst>
                                      </p:cBhvr>
                                      <p:to>
                                        <p:strVal val="visible"/>
                                      </p:to>
                                    </p:set>
                                    <p:animEffect transition="in" filter="blinds(horizontal)">
                                      <p:cBhvr>
                                        <p:cTn id="21" dur="500"/>
                                        <p:tgtEl>
                                          <p:spTgt spid="6871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87108">
                                            <p:txEl>
                                              <p:pRg st="1" end="1"/>
                                            </p:txEl>
                                          </p:spTgt>
                                        </p:tgtEl>
                                        <p:attrNameLst>
                                          <p:attrName>style.visibility</p:attrName>
                                        </p:attrNameLst>
                                      </p:cBhvr>
                                      <p:to>
                                        <p:strVal val="visible"/>
                                      </p:to>
                                    </p:set>
                                    <p:animEffect transition="in" filter="blinds(horizontal)">
                                      <p:cBhvr>
                                        <p:cTn id="26" dur="500"/>
                                        <p:tgtEl>
                                          <p:spTgt spid="687108">
                                            <p:txEl>
                                              <p:pRg st="1" end="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87108">
                                            <p:txEl>
                                              <p:pRg st="2" end="2"/>
                                            </p:txEl>
                                          </p:spTgt>
                                        </p:tgtEl>
                                        <p:attrNameLst>
                                          <p:attrName>style.visibility</p:attrName>
                                        </p:attrNameLst>
                                      </p:cBhvr>
                                      <p:to>
                                        <p:strVal val="visible"/>
                                      </p:to>
                                    </p:set>
                                    <p:animEffect transition="in" filter="blinds(horizontal)">
                                      <p:cBhvr>
                                        <p:cTn id="29" dur="500"/>
                                        <p:tgtEl>
                                          <p:spTgt spid="687108">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87121"/>
                                        </p:tgtEl>
                                        <p:attrNameLst>
                                          <p:attrName>style.visibility</p:attrName>
                                        </p:attrNameLst>
                                      </p:cBhvr>
                                      <p:to>
                                        <p:strVal val="visible"/>
                                      </p:to>
                                    </p:set>
                                    <p:animEffect transition="in" filter="blinds(horizontal)">
                                      <p:cBhvr>
                                        <p:cTn id="34" dur="500"/>
                                        <p:tgtEl>
                                          <p:spTgt spid="68712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87124"/>
                                        </p:tgtEl>
                                        <p:attrNameLst>
                                          <p:attrName>style.visibility</p:attrName>
                                        </p:attrNameLst>
                                      </p:cBhvr>
                                      <p:to>
                                        <p:strVal val="visible"/>
                                      </p:to>
                                    </p:set>
                                    <p:animEffect transition="in" filter="blinds(horizontal)">
                                      <p:cBhvr>
                                        <p:cTn id="37" dur="500"/>
                                        <p:tgtEl>
                                          <p:spTgt spid="68712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87123"/>
                                        </p:tgtEl>
                                        <p:attrNameLst>
                                          <p:attrName>style.visibility</p:attrName>
                                        </p:attrNameLst>
                                      </p:cBhvr>
                                      <p:to>
                                        <p:strVal val="visible"/>
                                      </p:to>
                                    </p:set>
                                    <p:animEffect transition="in" filter="blinds(horizontal)">
                                      <p:cBhvr>
                                        <p:cTn id="40" dur="500"/>
                                        <p:tgtEl>
                                          <p:spTgt spid="6871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87126"/>
                                        </p:tgtEl>
                                        <p:attrNameLst>
                                          <p:attrName>style.visibility</p:attrName>
                                        </p:attrNameLst>
                                      </p:cBhvr>
                                      <p:to>
                                        <p:strVal val="visible"/>
                                      </p:to>
                                    </p:set>
                                    <p:animEffect transition="in" filter="blinds(horizontal)">
                                      <p:cBhvr>
                                        <p:cTn id="43" dur="500"/>
                                        <p:tgtEl>
                                          <p:spTgt spid="68712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87122"/>
                                        </p:tgtEl>
                                        <p:attrNameLst>
                                          <p:attrName>style.visibility</p:attrName>
                                        </p:attrNameLst>
                                      </p:cBhvr>
                                      <p:to>
                                        <p:strVal val="visible"/>
                                      </p:to>
                                    </p:set>
                                    <p:animEffect transition="in" filter="blinds(horizontal)">
                                      <p:cBhvr>
                                        <p:cTn id="46" dur="500"/>
                                        <p:tgtEl>
                                          <p:spTgt spid="68712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87125"/>
                                        </p:tgtEl>
                                        <p:attrNameLst>
                                          <p:attrName>style.visibility</p:attrName>
                                        </p:attrNameLst>
                                      </p:cBhvr>
                                      <p:to>
                                        <p:strVal val="visible"/>
                                      </p:to>
                                    </p:set>
                                    <p:animEffect transition="in" filter="blinds(horizontal)">
                                      <p:cBhvr>
                                        <p:cTn id="49" dur="500"/>
                                        <p:tgtEl>
                                          <p:spTgt spid="68712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87109"/>
                                        </p:tgtEl>
                                        <p:attrNameLst>
                                          <p:attrName>style.visibility</p:attrName>
                                        </p:attrNameLst>
                                      </p:cBhvr>
                                      <p:to>
                                        <p:strVal val="visible"/>
                                      </p:to>
                                    </p:set>
                                    <p:animEffect transition="in" filter="blinds(horizontal)">
                                      <p:cBhvr>
                                        <p:cTn id="54" dur="500"/>
                                        <p:tgtEl>
                                          <p:spTgt spid="68710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87110"/>
                                        </p:tgtEl>
                                        <p:attrNameLst>
                                          <p:attrName>style.visibility</p:attrName>
                                        </p:attrNameLst>
                                      </p:cBhvr>
                                      <p:to>
                                        <p:strVal val="visible"/>
                                      </p:to>
                                    </p:set>
                                    <p:animEffect transition="in" filter="blinds(horizontal)">
                                      <p:cBhvr>
                                        <p:cTn id="59" dur="500"/>
                                        <p:tgtEl>
                                          <p:spTgt spid="68711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87111"/>
                                        </p:tgtEl>
                                        <p:attrNameLst>
                                          <p:attrName>style.visibility</p:attrName>
                                        </p:attrNameLst>
                                      </p:cBhvr>
                                      <p:to>
                                        <p:strVal val="visible"/>
                                      </p:to>
                                    </p:set>
                                    <p:animEffect transition="in" filter="blinds(horizontal)">
                                      <p:cBhvr>
                                        <p:cTn id="62" dur="500"/>
                                        <p:tgtEl>
                                          <p:spTgt spid="68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9" grpId="0" animBg="1"/>
      <p:bldP spid="687110" grpId="0" animBg="1"/>
      <p:bldP spid="687111" grpId="0" animBg="1"/>
      <p:bldP spid="687117" grpId="0" animBg="1"/>
      <p:bldP spid="687118" grpId="0" animBg="1"/>
      <p:bldP spid="687119" grpId="0" animBg="1"/>
      <p:bldP spid="687120" grpId="0" animBg="1"/>
      <p:bldP spid="687121" grpId="0" animBg="1"/>
      <p:bldP spid="687122" grpId="0" animBg="1"/>
      <p:bldP spid="687123" grpId="0" animBg="1"/>
      <p:bldP spid="687124" grpId="0" animBg="1"/>
      <p:bldP spid="687125" grpId="0" animBg="1"/>
      <p:bldP spid="68712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Text Box 2"/>
          <p:cNvSpPr txBox="1">
            <a:spLocks noChangeArrowheads="1"/>
          </p:cNvSpPr>
          <p:nvPr/>
        </p:nvSpPr>
        <p:spPr bwMode="auto">
          <a:xfrm>
            <a:off x="3122613" y="457200"/>
            <a:ext cx="2973387"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Non-Planar Graphs</a:t>
            </a:r>
          </a:p>
        </p:txBody>
      </p:sp>
      <p:grpSp>
        <p:nvGrpSpPr>
          <p:cNvPr id="708629" name="Group 21"/>
          <p:cNvGrpSpPr>
            <a:grpSpLocks/>
          </p:cNvGrpSpPr>
          <p:nvPr/>
        </p:nvGrpSpPr>
        <p:grpSpPr bwMode="auto">
          <a:xfrm>
            <a:off x="1676400" y="3581400"/>
            <a:ext cx="1752600" cy="1524000"/>
            <a:chOff x="1248" y="1152"/>
            <a:chExt cx="1104" cy="960"/>
          </a:xfrm>
        </p:grpSpPr>
        <p:sp>
          <p:nvSpPr>
            <p:cNvPr id="708630" name="Oval 22"/>
            <p:cNvSpPr>
              <a:spLocks noChangeArrowheads="1"/>
            </p:cNvSpPr>
            <p:nvPr/>
          </p:nvSpPr>
          <p:spPr bwMode="auto">
            <a:xfrm>
              <a:off x="1488" y="1963"/>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31" name="Oval 23"/>
            <p:cNvSpPr>
              <a:spLocks noChangeArrowheads="1"/>
            </p:cNvSpPr>
            <p:nvPr/>
          </p:nvSpPr>
          <p:spPr bwMode="auto">
            <a:xfrm>
              <a:off x="1248"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32" name="Oval 24"/>
            <p:cNvSpPr>
              <a:spLocks noChangeArrowheads="1"/>
            </p:cNvSpPr>
            <p:nvPr/>
          </p:nvSpPr>
          <p:spPr bwMode="auto">
            <a:xfrm>
              <a:off x="2208"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33" name="Oval 25"/>
            <p:cNvSpPr>
              <a:spLocks noChangeArrowheads="1"/>
            </p:cNvSpPr>
            <p:nvPr/>
          </p:nvSpPr>
          <p:spPr bwMode="auto">
            <a:xfrm>
              <a:off x="1728" y="115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34" name="Oval 26"/>
            <p:cNvSpPr>
              <a:spLocks noChangeArrowheads="1"/>
            </p:cNvSpPr>
            <p:nvPr/>
          </p:nvSpPr>
          <p:spPr bwMode="auto">
            <a:xfrm>
              <a:off x="1968" y="196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08635" name="AutoShape 27"/>
            <p:cNvCxnSpPr>
              <a:cxnSpLocks noChangeShapeType="1"/>
              <a:stCxn id="708630" idx="6"/>
              <a:endCxn id="708634" idx="2"/>
            </p:cNvCxnSpPr>
            <p:nvPr/>
          </p:nvCxnSpPr>
          <p:spPr bwMode="auto">
            <a:xfrm>
              <a:off x="1632" y="2035"/>
              <a:ext cx="336" cy="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36" name="AutoShape 28"/>
            <p:cNvCxnSpPr>
              <a:cxnSpLocks noChangeShapeType="1"/>
              <a:stCxn id="708633" idx="6"/>
              <a:endCxn id="708632" idx="1"/>
            </p:cNvCxnSpPr>
            <p:nvPr/>
          </p:nvCxnSpPr>
          <p:spPr bwMode="auto">
            <a:xfrm>
              <a:off x="1872"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37" name="AutoShape 29"/>
            <p:cNvCxnSpPr>
              <a:cxnSpLocks noChangeShapeType="1"/>
              <a:stCxn id="708632" idx="4"/>
              <a:endCxn id="708634" idx="7"/>
            </p:cNvCxnSpPr>
            <p:nvPr/>
          </p:nvCxnSpPr>
          <p:spPr bwMode="auto">
            <a:xfrm flipH="1">
              <a:off x="2091" y="1632"/>
              <a:ext cx="189" cy="35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38" name="AutoShape 30"/>
            <p:cNvCxnSpPr>
              <a:cxnSpLocks noChangeShapeType="1"/>
              <a:stCxn id="708633" idx="2"/>
              <a:endCxn id="708631" idx="7"/>
            </p:cNvCxnSpPr>
            <p:nvPr/>
          </p:nvCxnSpPr>
          <p:spPr bwMode="auto">
            <a:xfrm flipH="1">
              <a:off x="1371"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39" name="AutoShape 31"/>
            <p:cNvCxnSpPr>
              <a:cxnSpLocks noChangeShapeType="1"/>
              <a:stCxn id="708631" idx="4"/>
              <a:endCxn id="708630" idx="1"/>
            </p:cNvCxnSpPr>
            <p:nvPr/>
          </p:nvCxnSpPr>
          <p:spPr bwMode="auto">
            <a:xfrm>
              <a:off x="1320" y="1632"/>
              <a:ext cx="189" cy="35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40" name="AutoShape 32"/>
            <p:cNvCxnSpPr>
              <a:cxnSpLocks noChangeShapeType="1"/>
              <a:stCxn id="708633" idx="4"/>
              <a:endCxn id="708634" idx="1"/>
            </p:cNvCxnSpPr>
            <p:nvPr/>
          </p:nvCxnSpPr>
          <p:spPr bwMode="auto">
            <a:xfrm>
              <a:off x="1800" y="1296"/>
              <a:ext cx="189" cy="69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41" name="AutoShape 33"/>
            <p:cNvCxnSpPr>
              <a:cxnSpLocks noChangeShapeType="1"/>
              <a:stCxn id="708633" idx="4"/>
              <a:endCxn id="708630" idx="7"/>
            </p:cNvCxnSpPr>
            <p:nvPr/>
          </p:nvCxnSpPr>
          <p:spPr bwMode="auto">
            <a:xfrm flipH="1">
              <a:off x="1611" y="1296"/>
              <a:ext cx="189" cy="68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42" name="AutoShape 34"/>
            <p:cNvCxnSpPr>
              <a:cxnSpLocks noChangeShapeType="1"/>
              <a:stCxn id="708631" idx="6"/>
              <a:endCxn id="708632" idx="2"/>
            </p:cNvCxnSpPr>
            <p:nvPr/>
          </p:nvCxnSpPr>
          <p:spPr bwMode="auto">
            <a:xfrm>
              <a:off x="1392" y="1560"/>
              <a:ext cx="816"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43" name="AutoShape 35"/>
            <p:cNvCxnSpPr>
              <a:cxnSpLocks noChangeShapeType="1"/>
              <a:stCxn id="708634" idx="1"/>
              <a:endCxn id="708631" idx="6"/>
            </p:cNvCxnSpPr>
            <p:nvPr/>
          </p:nvCxnSpPr>
          <p:spPr bwMode="auto">
            <a:xfrm flipH="1" flipV="1">
              <a:off x="1392" y="1560"/>
              <a:ext cx="597" cy="4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44" name="AutoShape 36"/>
            <p:cNvCxnSpPr>
              <a:cxnSpLocks noChangeShapeType="1"/>
              <a:stCxn id="708630" idx="7"/>
              <a:endCxn id="708632" idx="2"/>
            </p:cNvCxnSpPr>
            <p:nvPr/>
          </p:nvCxnSpPr>
          <p:spPr bwMode="auto">
            <a:xfrm flipV="1">
              <a:off x="1611" y="1560"/>
              <a:ext cx="597" cy="424"/>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45" name="AutoShape 37"/>
            <p:cNvCxnSpPr>
              <a:cxnSpLocks noChangeShapeType="1"/>
              <a:stCxn id="708632" idx="6"/>
              <a:endCxn id="708632" idx="6"/>
            </p:cNvCxnSpPr>
            <p:nvPr/>
          </p:nvCxnSpPr>
          <p:spPr bwMode="auto">
            <a:xfrm>
              <a:off x="2352" y="1560"/>
              <a:ext cx="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08646" name="Text Box 38"/>
          <p:cNvSpPr txBox="1">
            <a:spLocks noChangeArrowheads="1"/>
          </p:cNvSpPr>
          <p:nvPr/>
        </p:nvSpPr>
        <p:spPr bwMode="auto">
          <a:xfrm>
            <a:off x="990600" y="1600200"/>
            <a:ext cx="8270043" cy="1154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srgbClr val="000000"/>
                </a:solidFill>
                <a:effectLst/>
                <a:uLnTx/>
                <a:uFillTx/>
                <a:latin typeface="Comic Sans MS" pitchFamily="66" charset="0"/>
                <a:ea typeface="新細明體" pitchFamily="18" charset="-120"/>
                <a:cs typeface="+mn-cs"/>
              </a:rPr>
              <a:t>Can we draw a map so that there are 5 countries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srgbClr val="000000"/>
                </a:solidFill>
                <a:effectLst/>
                <a:uLnTx/>
                <a:uFillTx/>
                <a:latin typeface="Comic Sans MS" pitchFamily="66" charset="0"/>
                <a:ea typeface="新細明體" pitchFamily="18" charset="-120"/>
                <a:cs typeface="+mn-cs"/>
              </a:rPr>
              <a:t>such that they are  pairwise adjacent? (each country is adjacent to</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dirty="0">
                <a:solidFill>
                  <a:srgbClr val="000000"/>
                </a:solidFill>
                <a:effectLst/>
                <a:ea typeface="新細明體" pitchFamily="18" charset="-120"/>
              </a:rPr>
              <a:t>4 countries)</a:t>
            </a:r>
            <a:endParaRPr kumimoji="1" lang="en-US" altLang="en-US" sz="1800" b="0" i="0" u="none" strike="noStrike" kern="1200" cap="none" spc="0" normalizeH="0" baseline="0" noProof="0" dirty="0">
              <a:ln>
                <a:noFill/>
              </a:ln>
              <a:solidFill>
                <a:srgbClr val="000000"/>
              </a:solidFill>
              <a:effectLst/>
              <a:uLnTx/>
              <a:uFillTx/>
              <a:latin typeface="Comic Sans MS" pitchFamily="66" charset="0"/>
              <a:ea typeface="新細明體" pitchFamily="18" charset="-120"/>
              <a:cs typeface="+mn-cs"/>
            </a:endParaRPr>
          </a:p>
        </p:txBody>
      </p:sp>
      <p:sp>
        <p:nvSpPr>
          <p:cNvPr id="708647" name="Text Box 39"/>
          <p:cNvSpPr txBox="1">
            <a:spLocks noChangeArrowheads="1"/>
          </p:cNvSpPr>
          <p:nvPr/>
        </p:nvSpPr>
        <p:spPr bwMode="auto">
          <a:xfrm>
            <a:off x="6096000" y="2368307"/>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srgbClr val="A50021"/>
                </a:solidFill>
                <a:effectLst/>
                <a:uLnTx/>
                <a:uFillTx/>
                <a:latin typeface="Comic Sans MS" pitchFamily="66" charset="0"/>
                <a:ea typeface="新細明體" pitchFamily="18" charset="-120"/>
                <a:cs typeface="+mn-cs"/>
              </a:rPr>
              <a:t>NO</a:t>
            </a:r>
          </a:p>
        </p:txBody>
      </p:sp>
      <p:sp>
        <p:nvSpPr>
          <p:cNvPr id="708649" name="Oval 41"/>
          <p:cNvSpPr>
            <a:spLocks noChangeArrowheads="1"/>
          </p:cNvSpPr>
          <p:nvPr/>
        </p:nvSpPr>
        <p:spPr bwMode="auto">
          <a:xfrm>
            <a:off x="5410200" y="4868863"/>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50" name="Oval 42"/>
          <p:cNvSpPr>
            <a:spLocks noChangeArrowheads="1"/>
          </p:cNvSpPr>
          <p:nvPr/>
        </p:nvSpPr>
        <p:spPr bwMode="auto">
          <a:xfrm>
            <a:off x="5029200" y="411480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51" name="Oval 43"/>
          <p:cNvSpPr>
            <a:spLocks noChangeArrowheads="1"/>
          </p:cNvSpPr>
          <p:nvPr/>
        </p:nvSpPr>
        <p:spPr bwMode="auto">
          <a:xfrm>
            <a:off x="6553200" y="411480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52" name="Oval 44"/>
          <p:cNvSpPr>
            <a:spLocks noChangeArrowheads="1"/>
          </p:cNvSpPr>
          <p:nvPr/>
        </p:nvSpPr>
        <p:spPr bwMode="auto">
          <a:xfrm>
            <a:off x="5791200" y="358140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53" name="Oval 45"/>
          <p:cNvSpPr>
            <a:spLocks noChangeArrowheads="1"/>
          </p:cNvSpPr>
          <p:nvPr/>
        </p:nvSpPr>
        <p:spPr bwMode="auto">
          <a:xfrm>
            <a:off x="6172200" y="487680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08654" name="AutoShape 46"/>
          <p:cNvCxnSpPr>
            <a:cxnSpLocks noChangeShapeType="1"/>
            <a:stCxn id="708649" idx="6"/>
            <a:endCxn id="708653" idx="2"/>
          </p:cNvCxnSpPr>
          <p:nvPr/>
        </p:nvCxnSpPr>
        <p:spPr bwMode="auto">
          <a:xfrm>
            <a:off x="5638800" y="4983163"/>
            <a:ext cx="533400" cy="793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55" name="AutoShape 47"/>
          <p:cNvCxnSpPr>
            <a:cxnSpLocks noChangeShapeType="1"/>
            <a:stCxn id="708652" idx="6"/>
            <a:endCxn id="708651" idx="1"/>
          </p:cNvCxnSpPr>
          <p:nvPr/>
        </p:nvCxnSpPr>
        <p:spPr bwMode="auto">
          <a:xfrm>
            <a:off x="6019800" y="3695700"/>
            <a:ext cx="566738" cy="45243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56" name="AutoShape 48"/>
          <p:cNvCxnSpPr>
            <a:cxnSpLocks noChangeShapeType="1"/>
            <a:stCxn id="708651" idx="4"/>
            <a:endCxn id="708653" idx="7"/>
          </p:cNvCxnSpPr>
          <p:nvPr/>
        </p:nvCxnSpPr>
        <p:spPr bwMode="auto">
          <a:xfrm flipH="1">
            <a:off x="6367463" y="4343400"/>
            <a:ext cx="300037" cy="56673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57" name="AutoShape 49"/>
          <p:cNvCxnSpPr>
            <a:cxnSpLocks noChangeShapeType="1"/>
            <a:stCxn id="708652" idx="2"/>
            <a:endCxn id="708650" idx="7"/>
          </p:cNvCxnSpPr>
          <p:nvPr/>
        </p:nvCxnSpPr>
        <p:spPr bwMode="auto">
          <a:xfrm flipH="1">
            <a:off x="5224463" y="3695700"/>
            <a:ext cx="566737" cy="45243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58" name="AutoShape 50"/>
          <p:cNvCxnSpPr>
            <a:cxnSpLocks noChangeShapeType="1"/>
            <a:stCxn id="708650" idx="4"/>
            <a:endCxn id="708649" idx="1"/>
          </p:cNvCxnSpPr>
          <p:nvPr/>
        </p:nvCxnSpPr>
        <p:spPr bwMode="auto">
          <a:xfrm>
            <a:off x="5143500" y="4343400"/>
            <a:ext cx="300038" cy="55880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59" name="AutoShape 51"/>
          <p:cNvCxnSpPr>
            <a:cxnSpLocks noChangeShapeType="1"/>
            <a:stCxn id="708652" idx="4"/>
            <a:endCxn id="708653" idx="1"/>
          </p:cNvCxnSpPr>
          <p:nvPr/>
        </p:nvCxnSpPr>
        <p:spPr bwMode="auto">
          <a:xfrm>
            <a:off x="5905500" y="3810000"/>
            <a:ext cx="300038" cy="110013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60" name="AutoShape 52"/>
          <p:cNvCxnSpPr>
            <a:cxnSpLocks noChangeShapeType="1"/>
            <a:stCxn id="708652" idx="4"/>
            <a:endCxn id="708649" idx="7"/>
          </p:cNvCxnSpPr>
          <p:nvPr/>
        </p:nvCxnSpPr>
        <p:spPr bwMode="auto">
          <a:xfrm flipH="1">
            <a:off x="5605463" y="3810000"/>
            <a:ext cx="300037" cy="109220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664" name="AutoShape 56"/>
          <p:cNvCxnSpPr>
            <a:cxnSpLocks noChangeShapeType="1"/>
            <a:stCxn id="708651" idx="6"/>
            <a:endCxn id="708651" idx="6"/>
          </p:cNvCxnSpPr>
          <p:nvPr/>
        </p:nvCxnSpPr>
        <p:spPr bwMode="auto">
          <a:xfrm>
            <a:off x="6781800" y="4229100"/>
            <a:ext cx="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8665" name="Freeform 57"/>
          <p:cNvSpPr>
            <a:spLocks/>
          </p:cNvSpPr>
          <p:nvPr/>
        </p:nvSpPr>
        <p:spPr bwMode="auto">
          <a:xfrm>
            <a:off x="4686300" y="2819400"/>
            <a:ext cx="2400300" cy="1371600"/>
          </a:xfrm>
          <a:custGeom>
            <a:avLst/>
            <a:gdLst>
              <a:gd name="T0" fmla="*/ 264 w 1512"/>
              <a:gd name="T1" fmla="*/ 864 h 864"/>
              <a:gd name="T2" fmla="*/ 72 w 1512"/>
              <a:gd name="T3" fmla="*/ 432 h 864"/>
              <a:gd name="T4" fmla="*/ 696 w 1512"/>
              <a:gd name="T5" fmla="*/ 0 h 864"/>
              <a:gd name="T6" fmla="*/ 1416 w 1512"/>
              <a:gd name="T7" fmla="*/ 432 h 864"/>
              <a:gd name="T8" fmla="*/ 1272 w 1512"/>
              <a:gd name="T9" fmla="*/ 864 h 864"/>
            </a:gdLst>
            <a:ahLst/>
            <a:cxnLst>
              <a:cxn ang="0">
                <a:pos x="T0" y="T1"/>
              </a:cxn>
              <a:cxn ang="0">
                <a:pos x="T2" y="T3"/>
              </a:cxn>
              <a:cxn ang="0">
                <a:pos x="T4" y="T5"/>
              </a:cxn>
              <a:cxn ang="0">
                <a:pos x="T6" y="T7"/>
              </a:cxn>
              <a:cxn ang="0">
                <a:pos x="T8" y="T9"/>
              </a:cxn>
            </a:cxnLst>
            <a:rect l="0" t="0" r="r" b="b"/>
            <a:pathLst>
              <a:path w="1512" h="864">
                <a:moveTo>
                  <a:pt x="264" y="864"/>
                </a:moveTo>
                <a:cubicBezTo>
                  <a:pt x="132" y="720"/>
                  <a:pt x="0" y="576"/>
                  <a:pt x="72" y="432"/>
                </a:cubicBezTo>
                <a:cubicBezTo>
                  <a:pt x="144" y="288"/>
                  <a:pt x="472" y="0"/>
                  <a:pt x="696" y="0"/>
                </a:cubicBezTo>
                <a:cubicBezTo>
                  <a:pt x="920" y="0"/>
                  <a:pt x="1320" y="288"/>
                  <a:pt x="1416" y="432"/>
                </a:cubicBezTo>
                <a:cubicBezTo>
                  <a:pt x="1512" y="576"/>
                  <a:pt x="1392" y="720"/>
                  <a:pt x="1272" y="864"/>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66" name="Freeform 58"/>
          <p:cNvSpPr>
            <a:spLocks/>
          </p:cNvSpPr>
          <p:nvPr/>
        </p:nvSpPr>
        <p:spPr bwMode="auto">
          <a:xfrm>
            <a:off x="4483100" y="4267200"/>
            <a:ext cx="1930400" cy="1612900"/>
          </a:xfrm>
          <a:custGeom>
            <a:avLst/>
            <a:gdLst>
              <a:gd name="T0" fmla="*/ 440 w 1216"/>
              <a:gd name="T1" fmla="*/ 0 h 1016"/>
              <a:gd name="T2" fmla="*/ 8 w 1216"/>
              <a:gd name="T3" fmla="*/ 480 h 1016"/>
              <a:gd name="T4" fmla="*/ 488 w 1216"/>
              <a:gd name="T5" fmla="*/ 960 h 1016"/>
              <a:gd name="T6" fmla="*/ 1112 w 1216"/>
              <a:gd name="T7" fmla="*/ 816 h 1016"/>
              <a:gd name="T8" fmla="*/ 1112 w 1216"/>
              <a:gd name="T9" fmla="*/ 432 h 1016"/>
            </a:gdLst>
            <a:ahLst/>
            <a:cxnLst>
              <a:cxn ang="0">
                <a:pos x="T0" y="T1"/>
              </a:cxn>
              <a:cxn ang="0">
                <a:pos x="T2" y="T3"/>
              </a:cxn>
              <a:cxn ang="0">
                <a:pos x="T4" y="T5"/>
              </a:cxn>
              <a:cxn ang="0">
                <a:pos x="T6" y="T7"/>
              </a:cxn>
              <a:cxn ang="0">
                <a:pos x="T8" y="T9"/>
              </a:cxn>
            </a:cxnLst>
            <a:rect l="0" t="0" r="r" b="b"/>
            <a:pathLst>
              <a:path w="1216" h="1016">
                <a:moveTo>
                  <a:pt x="440" y="0"/>
                </a:moveTo>
                <a:cubicBezTo>
                  <a:pt x="220" y="160"/>
                  <a:pt x="0" y="320"/>
                  <a:pt x="8" y="480"/>
                </a:cubicBezTo>
                <a:cubicBezTo>
                  <a:pt x="16" y="640"/>
                  <a:pt x="304" y="904"/>
                  <a:pt x="488" y="960"/>
                </a:cubicBezTo>
                <a:cubicBezTo>
                  <a:pt x="672" y="1016"/>
                  <a:pt x="1008" y="904"/>
                  <a:pt x="1112" y="816"/>
                </a:cubicBezTo>
                <a:cubicBezTo>
                  <a:pt x="1216" y="728"/>
                  <a:pt x="1164" y="580"/>
                  <a:pt x="1112" y="432"/>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68" name="Line 60"/>
          <p:cNvSpPr>
            <a:spLocks noChangeShapeType="1"/>
          </p:cNvSpPr>
          <p:nvPr/>
        </p:nvSpPr>
        <p:spPr bwMode="auto">
          <a:xfrm flipV="1">
            <a:off x="5562600" y="4267200"/>
            <a:ext cx="1066800" cy="685800"/>
          </a:xfrm>
          <a:prstGeom prst="line">
            <a:avLst/>
          </a:prstGeom>
          <a:noFill/>
          <a:ln w="57150">
            <a:solidFill>
              <a:srgbClr val="A5002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69" name="Freeform 61"/>
          <p:cNvSpPr>
            <a:spLocks/>
          </p:cNvSpPr>
          <p:nvPr/>
        </p:nvSpPr>
        <p:spPr bwMode="auto">
          <a:xfrm>
            <a:off x="4495800" y="3149600"/>
            <a:ext cx="2209800" cy="1803400"/>
          </a:xfrm>
          <a:custGeom>
            <a:avLst/>
            <a:gdLst>
              <a:gd name="T0" fmla="*/ 624 w 1392"/>
              <a:gd name="T1" fmla="*/ 1136 h 1136"/>
              <a:gd name="T2" fmla="*/ 0 w 1392"/>
              <a:gd name="T3" fmla="*/ 656 h 1136"/>
              <a:gd name="T4" fmla="*/ 624 w 1392"/>
              <a:gd name="T5" fmla="*/ 80 h 1136"/>
              <a:gd name="T6" fmla="*/ 1248 w 1392"/>
              <a:gd name="T7" fmla="*/ 176 h 1136"/>
              <a:gd name="T8" fmla="*/ 1392 w 1392"/>
              <a:gd name="T9" fmla="*/ 656 h 1136"/>
            </a:gdLst>
            <a:ahLst/>
            <a:cxnLst>
              <a:cxn ang="0">
                <a:pos x="T0" y="T1"/>
              </a:cxn>
              <a:cxn ang="0">
                <a:pos x="T2" y="T3"/>
              </a:cxn>
              <a:cxn ang="0">
                <a:pos x="T4" y="T5"/>
              </a:cxn>
              <a:cxn ang="0">
                <a:pos x="T6" y="T7"/>
              </a:cxn>
              <a:cxn ang="0">
                <a:pos x="T8" y="T9"/>
              </a:cxn>
            </a:cxnLst>
            <a:rect l="0" t="0" r="r" b="b"/>
            <a:pathLst>
              <a:path w="1392" h="1136">
                <a:moveTo>
                  <a:pt x="624" y="1136"/>
                </a:moveTo>
                <a:cubicBezTo>
                  <a:pt x="312" y="984"/>
                  <a:pt x="0" y="832"/>
                  <a:pt x="0" y="656"/>
                </a:cubicBezTo>
                <a:cubicBezTo>
                  <a:pt x="0" y="480"/>
                  <a:pt x="416" y="160"/>
                  <a:pt x="624" y="80"/>
                </a:cubicBezTo>
                <a:cubicBezTo>
                  <a:pt x="832" y="0"/>
                  <a:pt x="1120" y="80"/>
                  <a:pt x="1248" y="176"/>
                </a:cubicBezTo>
                <a:cubicBezTo>
                  <a:pt x="1376" y="272"/>
                  <a:pt x="1384" y="464"/>
                  <a:pt x="1392" y="656"/>
                </a:cubicBezTo>
              </a:path>
            </a:pathLst>
          </a:custGeom>
          <a:noFill/>
          <a:ln w="57150" cap="flat" cmpd="sng">
            <a:solidFill>
              <a:srgbClr val="008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8670" name="Freeform 62"/>
          <p:cNvSpPr>
            <a:spLocks/>
          </p:cNvSpPr>
          <p:nvPr/>
        </p:nvSpPr>
        <p:spPr bwMode="auto">
          <a:xfrm>
            <a:off x="5486400" y="4191000"/>
            <a:ext cx="1714500" cy="1625600"/>
          </a:xfrm>
          <a:custGeom>
            <a:avLst/>
            <a:gdLst>
              <a:gd name="T0" fmla="*/ 0 w 1080"/>
              <a:gd name="T1" fmla="*/ 480 h 1024"/>
              <a:gd name="T2" fmla="*/ 576 w 1080"/>
              <a:gd name="T3" fmla="*/ 1008 h 1024"/>
              <a:gd name="T4" fmla="*/ 1056 w 1080"/>
              <a:gd name="T5" fmla="*/ 576 h 1024"/>
              <a:gd name="T6" fmla="*/ 720 w 1080"/>
              <a:gd name="T7" fmla="*/ 0 h 1024"/>
            </a:gdLst>
            <a:ahLst/>
            <a:cxnLst>
              <a:cxn ang="0">
                <a:pos x="T0" y="T1"/>
              </a:cxn>
              <a:cxn ang="0">
                <a:pos x="T2" y="T3"/>
              </a:cxn>
              <a:cxn ang="0">
                <a:pos x="T4" y="T5"/>
              </a:cxn>
              <a:cxn ang="0">
                <a:pos x="T6" y="T7"/>
              </a:cxn>
            </a:cxnLst>
            <a:rect l="0" t="0" r="r" b="b"/>
            <a:pathLst>
              <a:path w="1080" h="1024">
                <a:moveTo>
                  <a:pt x="0" y="480"/>
                </a:moveTo>
                <a:cubicBezTo>
                  <a:pt x="200" y="736"/>
                  <a:pt x="400" y="992"/>
                  <a:pt x="576" y="1008"/>
                </a:cubicBezTo>
                <a:cubicBezTo>
                  <a:pt x="752" y="1024"/>
                  <a:pt x="1032" y="744"/>
                  <a:pt x="1056" y="576"/>
                </a:cubicBezTo>
                <a:cubicBezTo>
                  <a:pt x="1080" y="408"/>
                  <a:pt x="900" y="204"/>
                  <a:pt x="720" y="0"/>
                </a:cubicBezTo>
              </a:path>
            </a:pathLst>
          </a:custGeom>
          <a:noFill/>
          <a:ln w="57150" cap="flat" cmpd="sng">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8629"/>
                                        </p:tgtEl>
                                        <p:attrNameLst>
                                          <p:attrName>style.visibility</p:attrName>
                                        </p:attrNameLst>
                                      </p:cBhvr>
                                      <p:to>
                                        <p:strVal val="visible"/>
                                      </p:to>
                                    </p:set>
                                    <p:animEffect transition="in" filter="blinds(horizontal)">
                                      <p:cBhvr>
                                        <p:cTn id="7" dur="500"/>
                                        <p:tgtEl>
                                          <p:spTgt spid="708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8650"/>
                                        </p:tgtEl>
                                        <p:attrNameLst>
                                          <p:attrName>style.visibility</p:attrName>
                                        </p:attrNameLst>
                                      </p:cBhvr>
                                      <p:to>
                                        <p:strVal val="visible"/>
                                      </p:to>
                                    </p:set>
                                    <p:animEffect transition="in" filter="blinds(horizontal)">
                                      <p:cBhvr>
                                        <p:cTn id="12" dur="500"/>
                                        <p:tgtEl>
                                          <p:spTgt spid="708650"/>
                                        </p:tgtEl>
                                      </p:cBhvr>
                                    </p:animEffect>
                                  </p:childTnLst>
                                </p:cTn>
                              </p:par>
                              <p:par>
                                <p:cTn id="13" presetID="3" presetClass="entr" presetSubtype="10" fill="hold" nodeType="withEffect">
                                  <p:stCondLst>
                                    <p:cond delay="0"/>
                                  </p:stCondLst>
                                  <p:childTnLst>
                                    <p:set>
                                      <p:cBhvr>
                                        <p:cTn id="14" dur="1" fill="hold">
                                          <p:stCondLst>
                                            <p:cond delay="0"/>
                                          </p:stCondLst>
                                        </p:cTn>
                                        <p:tgtEl>
                                          <p:spTgt spid="708657"/>
                                        </p:tgtEl>
                                        <p:attrNameLst>
                                          <p:attrName>style.visibility</p:attrName>
                                        </p:attrNameLst>
                                      </p:cBhvr>
                                      <p:to>
                                        <p:strVal val="visible"/>
                                      </p:to>
                                    </p:set>
                                    <p:animEffect transition="in" filter="blinds(horizontal)">
                                      <p:cBhvr>
                                        <p:cTn id="15" dur="500"/>
                                        <p:tgtEl>
                                          <p:spTgt spid="70865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08652"/>
                                        </p:tgtEl>
                                        <p:attrNameLst>
                                          <p:attrName>style.visibility</p:attrName>
                                        </p:attrNameLst>
                                      </p:cBhvr>
                                      <p:to>
                                        <p:strVal val="visible"/>
                                      </p:to>
                                    </p:set>
                                    <p:animEffect transition="in" filter="blinds(horizontal)">
                                      <p:cBhvr>
                                        <p:cTn id="18" dur="500"/>
                                        <p:tgtEl>
                                          <p:spTgt spid="708652"/>
                                        </p:tgtEl>
                                      </p:cBhvr>
                                    </p:animEffect>
                                  </p:childTnLst>
                                </p:cTn>
                              </p:par>
                              <p:par>
                                <p:cTn id="19" presetID="3" presetClass="entr" presetSubtype="10" fill="hold" nodeType="withEffect">
                                  <p:stCondLst>
                                    <p:cond delay="0"/>
                                  </p:stCondLst>
                                  <p:childTnLst>
                                    <p:set>
                                      <p:cBhvr>
                                        <p:cTn id="20" dur="1" fill="hold">
                                          <p:stCondLst>
                                            <p:cond delay="0"/>
                                          </p:stCondLst>
                                        </p:cTn>
                                        <p:tgtEl>
                                          <p:spTgt spid="708655"/>
                                        </p:tgtEl>
                                        <p:attrNameLst>
                                          <p:attrName>style.visibility</p:attrName>
                                        </p:attrNameLst>
                                      </p:cBhvr>
                                      <p:to>
                                        <p:strVal val="visible"/>
                                      </p:to>
                                    </p:set>
                                    <p:animEffect transition="in" filter="blinds(horizontal)">
                                      <p:cBhvr>
                                        <p:cTn id="21" dur="500"/>
                                        <p:tgtEl>
                                          <p:spTgt spid="70865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08651"/>
                                        </p:tgtEl>
                                        <p:attrNameLst>
                                          <p:attrName>style.visibility</p:attrName>
                                        </p:attrNameLst>
                                      </p:cBhvr>
                                      <p:to>
                                        <p:strVal val="visible"/>
                                      </p:to>
                                    </p:set>
                                    <p:animEffect transition="in" filter="blinds(horizontal)">
                                      <p:cBhvr>
                                        <p:cTn id="24" dur="500"/>
                                        <p:tgtEl>
                                          <p:spTgt spid="708651"/>
                                        </p:tgtEl>
                                      </p:cBhvr>
                                    </p:animEffect>
                                  </p:childTnLst>
                                </p:cTn>
                              </p:par>
                              <p:par>
                                <p:cTn id="25" presetID="3" presetClass="entr" presetSubtype="10" fill="hold" nodeType="withEffect">
                                  <p:stCondLst>
                                    <p:cond delay="0"/>
                                  </p:stCondLst>
                                  <p:childTnLst>
                                    <p:set>
                                      <p:cBhvr>
                                        <p:cTn id="26" dur="1" fill="hold">
                                          <p:stCondLst>
                                            <p:cond delay="0"/>
                                          </p:stCondLst>
                                        </p:cTn>
                                        <p:tgtEl>
                                          <p:spTgt spid="708656"/>
                                        </p:tgtEl>
                                        <p:attrNameLst>
                                          <p:attrName>style.visibility</p:attrName>
                                        </p:attrNameLst>
                                      </p:cBhvr>
                                      <p:to>
                                        <p:strVal val="visible"/>
                                      </p:to>
                                    </p:set>
                                    <p:animEffect transition="in" filter="blinds(horizontal)">
                                      <p:cBhvr>
                                        <p:cTn id="27" dur="500"/>
                                        <p:tgtEl>
                                          <p:spTgt spid="70865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08653"/>
                                        </p:tgtEl>
                                        <p:attrNameLst>
                                          <p:attrName>style.visibility</p:attrName>
                                        </p:attrNameLst>
                                      </p:cBhvr>
                                      <p:to>
                                        <p:strVal val="visible"/>
                                      </p:to>
                                    </p:set>
                                    <p:animEffect transition="in" filter="blinds(horizontal)">
                                      <p:cBhvr>
                                        <p:cTn id="30" dur="500"/>
                                        <p:tgtEl>
                                          <p:spTgt spid="708653"/>
                                        </p:tgtEl>
                                      </p:cBhvr>
                                    </p:animEffect>
                                  </p:childTnLst>
                                </p:cTn>
                              </p:par>
                              <p:par>
                                <p:cTn id="31" presetID="3" presetClass="entr" presetSubtype="10" fill="hold" nodeType="withEffect">
                                  <p:stCondLst>
                                    <p:cond delay="0"/>
                                  </p:stCondLst>
                                  <p:childTnLst>
                                    <p:set>
                                      <p:cBhvr>
                                        <p:cTn id="32" dur="1" fill="hold">
                                          <p:stCondLst>
                                            <p:cond delay="0"/>
                                          </p:stCondLst>
                                        </p:cTn>
                                        <p:tgtEl>
                                          <p:spTgt spid="708654"/>
                                        </p:tgtEl>
                                        <p:attrNameLst>
                                          <p:attrName>style.visibility</p:attrName>
                                        </p:attrNameLst>
                                      </p:cBhvr>
                                      <p:to>
                                        <p:strVal val="visible"/>
                                      </p:to>
                                    </p:set>
                                    <p:animEffect transition="in" filter="blinds(horizontal)">
                                      <p:cBhvr>
                                        <p:cTn id="33" dur="500"/>
                                        <p:tgtEl>
                                          <p:spTgt spid="70865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08649"/>
                                        </p:tgtEl>
                                        <p:attrNameLst>
                                          <p:attrName>style.visibility</p:attrName>
                                        </p:attrNameLst>
                                      </p:cBhvr>
                                      <p:to>
                                        <p:strVal val="visible"/>
                                      </p:to>
                                    </p:set>
                                    <p:animEffect transition="in" filter="blinds(horizontal)">
                                      <p:cBhvr>
                                        <p:cTn id="36" dur="500"/>
                                        <p:tgtEl>
                                          <p:spTgt spid="708649"/>
                                        </p:tgtEl>
                                      </p:cBhvr>
                                    </p:animEffect>
                                  </p:childTnLst>
                                </p:cTn>
                              </p:par>
                              <p:par>
                                <p:cTn id="37" presetID="3" presetClass="entr" presetSubtype="10" fill="hold" nodeType="withEffect">
                                  <p:stCondLst>
                                    <p:cond delay="0"/>
                                  </p:stCondLst>
                                  <p:childTnLst>
                                    <p:set>
                                      <p:cBhvr>
                                        <p:cTn id="38" dur="1" fill="hold">
                                          <p:stCondLst>
                                            <p:cond delay="0"/>
                                          </p:stCondLst>
                                        </p:cTn>
                                        <p:tgtEl>
                                          <p:spTgt spid="708658"/>
                                        </p:tgtEl>
                                        <p:attrNameLst>
                                          <p:attrName>style.visibility</p:attrName>
                                        </p:attrNameLst>
                                      </p:cBhvr>
                                      <p:to>
                                        <p:strVal val="visible"/>
                                      </p:to>
                                    </p:set>
                                    <p:animEffect transition="in" filter="blinds(horizontal)">
                                      <p:cBhvr>
                                        <p:cTn id="39" dur="500"/>
                                        <p:tgtEl>
                                          <p:spTgt spid="70865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708660"/>
                                        </p:tgtEl>
                                        <p:attrNameLst>
                                          <p:attrName>style.visibility</p:attrName>
                                        </p:attrNameLst>
                                      </p:cBhvr>
                                      <p:to>
                                        <p:strVal val="visible"/>
                                      </p:to>
                                    </p:set>
                                    <p:animEffect transition="in" filter="wipe(up)">
                                      <p:cBhvr>
                                        <p:cTn id="44" dur="500"/>
                                        <p:tgtEl>
                                          <p:spTgt spid="708660"/>
                                        </p:tgtEl>
                                      </p:cBhvr>
                                    </p:animEffect>
                                  </p:childTnLst>
                                </p:cTn>
                              </p:par>
                              <p:par>
                                <p:cTn id="45" presetID="22" presetClass="entr" presetSubtype="1" fill="hold" nodeType="withEffect">
                                  <p:stCondLst>
                                    <p:cond delay="0"/>
                                  </p:stCondLst>
                                  <p:childTnLst>
                                    <p:set>
                                      <p:cBhvr>
                                        <p:cTn id="46" dur="1" fill="hold">
                                          <p:stCondLst>
                                            <p:cond delay="0"/>
                                          </p:stCondLst>
                                        </p:cTn>
                                        <p:tgtEl>
                                          <p:spTgt spid="708659"/>
                                        </p:tgtEl>
                                        <p:attrNameLst>
                                          <p:attrName>style.visibility</p:attrName>
                                        </p:attrNameLst>
                                      </p:cBhvr>
                                      <p:to>
                                        <p:strVal val="visible"/>
                                      </p:to>
                                    </p:set>
                                    <p:animEffect transition="in" filter="wipe(up)">
                                      <p:cBhvr>
                                        <p:cTn id="47" dur="500"/>
                                        <p:tgtEl>
                                          <p:spTgt spid="7086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08665"/>
                                        </p:tgtEl>
                                        <p:attrNameLst>
                                          <p:attrName>style.visibility</p:attrName>
                                        </p:attrNameLst>
                                      </p:cBhvr>
                                      <p:to>
                                        <p:strVal val="visible"/>
                                      </p:to>
                                    </p:set>
                                    <p:animEffect transition="in" filter="wipe(left)">
                                      <p:cBhvr>
                                        <p:cTn id="52" dur="500"/>
                                        <p:tgtEl>
                                          <p:spTgt spid="7086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08666"/>
                                        </p:tgtEl>
                                        <p:attrNameLst>
                                          <p:attrName>style.visibility</p:attrName>
                                        </p:attrNameLst>
                                      </p:cBhvr>
                                      <p:to>
                                        <p:strVal val="visible"/>
                                      </p:to>
                                    </p:set>
                                    <p:animEffect transition="in" filter="wipe(left)">
                                      <p:cBhvr>
                                        <p:cTn id="57" dur="500"/>
                                        <p:tgtEl>
                                          <p:spTgt spid="70866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08668"/>
                                        </p:tgtEl>
                                        <p:attrNameLst>
                                          <p:attrName>style.visibility</p:attrName>
                                        </p:attrNameLst>
                                      </p:cBhvr>
                                      <p:to>
                                        <p:strVal val="visible"/>
                                      </p:to>
                                    </p:set>
                                    <p:animEffect transition="in" filter="wipe(down)">
                                      <p:cBhvr>
                                        <p:cTn id="62" dur="500"/>
                                        <p:tgtEl>
                                          <p:spTgt spid="70866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08669"/>
                                        </p:tgtEl>
                                        <p:attrNameLst>
                                          <p:attrName>style.visibility</p:attrName>
                                        </p:attrNameLst>
                                      </p:cBhvr>
                                      <p:to>
                                        <p:strVal val="visible"/>
                                      </p:to>
                                    </p:set>
                                    <p:animEffect transition="in" filter="wipe(left)">
                                      <p:cBhvr>
                                        <p:cTn id="67" dur="500"/>
                                        <p:tgtEl>
                                          <p:spTgt spid="70866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08670"/>
                                        </p:tgtEl>
                                        <p:attrNameLst>
                                          <p:attrName>style.visibility</p:attrName>
                                        </p:attrNameLst>
                                      </p:cBhvr>
                                      <p:to>
                                        <p:strVal val="visible"/>
                                      </p:to>
                                    </p:set>
                                    <p:animEffect transition="in" filter="wipe(left)">
                                      <p:cBhvr>
                                        <p:cTn id="72" dur="500"/>
                                        <p:tgtEl>
                                          <p:spTgt spid="70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49" grpId="0" animBg="1"/>
      <p:bldP spid="708650" grpId="0" animBg="1"/>
      <p:bldP spid="708651" grpId="0" animBg="1"/>
      <p:bldP spid="708652" grpId="0" animBg="1"/>
      <p:bldP spid="708653" grpId="0" animBg="1"/>
      <p:bldP spid="708665" grpId="0" animBg="1"/>
      <p:bldP spid="708666" grpId="0" animBg="1"/>
      <p:bldP spid="708668" grpId="0" animBg="1"/>
      <p:bldP spid="708669" grpId="0" animBg="1"/>
      <p:bldP spid="70867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2" name="Group 22"/>
          <p:cNvGrpSpPr>
            <a:grpSpLocks/>
          </p:cNvGrpSpPr>
          <p:nvPr/>
        </p:nvGrpSpPr>
        <p:grpSpPr bwMode="auto">
          <a:xfrm>
            <a:off x="1905000" y="2743200"/>
            <a:ext cx="4724400" cy="3224213"/>
            <a:chOff x="912" y="897"/>
            <a:chExt cx="3922" cy="2760"/>
          </a:xfrm>
        </p:grpSpPr>
        <p:sp>
          <p:nvSpPr>
            <p:cNvPr id="686085" name="Oval 5"/>
            <p:cNvSpPr>
              <a:spLocks noChangeArrowheads="1"/>
            </p:cNvSpPr>
            <p:nvPr/>
          </p:nvSpPr>
          <p:spPr bwMode="auto">
            <a:xfrm>
              <a:off x="1930" y="2105"/>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6086" name="Oval 6"/>
            <p:cNvSpPr>
              <a:spLocks noChangeArrowheads="1"/>
            </p:cNvSpPr>
            <p:nvPr/>
          </p:nvSpPr>
          <p:spPr bwMode="auto">
            <a:xfrm>
              <a:off x="4090" y="2681"/>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6087" name="Oval 7"/>
            <p:cNvSpPr>
              <a:spLocks noChangeArrowheads="1"/>
            </p:cNvSpPr>
            <p:nvPr/>
          </p:nvSpPr>
          <p:spPr bwMode="auto">
            <a:xfrm>
              <a:off x="2698" y="3113"/>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6088" name="Oval 8"/>
            <p:cNvSpPr>
              <a:spLocks noChangeArrowheads="1"/>
            </p:cNvSpPr>
            <p:nvPr/>
          </p:nvSpPr>
          <p:spPr bwMode="auto">
            <a:xfrm>
              <a:off x="3610" y="1481"/>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86089" name="AutoShape 9"/>
            <p:cNvCxnSpPr>
              <a:cxnSpLocks noChangeShapeType="1"/>
              <a:stCxn id="686088" idx="4"/>
              <a:endCxn id="686086" idx="1"/>
            </p:cNvCxnSpPr>
            <p:nvPr/>
          </p:nvCxnSpPr>
          <p:spPr bwMode="auto">
            <a:xfrm>
              <a:off x="3658" y="1577"/>
              <a:ext cx="446" cy="1118"/>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6090" name="Freeform 10"/>
            <p:cNvSpPr>
              <a:spLocks/>
            </p:cNvSpPr>
            <p:nvPr/>
          </p:nvSpPr>
          <p:spPr bwMode="auto">
            <a:xfrm>
              <a:off x="2794" y="2641"/>
              <a:ext cx="1296" cy="1016"/>
            </a:xfrm>
            <a:custGeom>
              <a:avLst/>
              <a:gdLst>
                <a:gd name="T0" fmla="*/ 0 w 1296"/>
                <a:gd name="T1" fmla="*/ 520 h 1016"/>
                <a:gd name="T2" fmla="*/ 288 w 1296"/>
                <a:gd name="T3" fmla="*/ 952 h 1016"/>
                <a:gd name="T4" fmla="*/ 576 w 1296"/>
                <a:gd name="T5" fmla="*/ 904 h 1016"/>
                <a:gd name="T6" fmla="*/ 720 w 1296"/>
                <a:gd name="T7" fmla="*/ 328 h 1016"/>
                <a:gd name="T8" fmla="*/ 960 w 1296"/>
                <a:gd name="T9" fmla="*/ 40 h 1016"/>
                <a:gd name="T10" fmla="*/ 1296 w 1296"/>
                <a:gd name="T11" fmla="*/ 88 h 1016"/>
              </a:gdLst>
              <a:ahLst/>
              <a:cxnLst>
                <a:cxn ang="0">
                  <a:pos x="T0" y="T1"/>
                </a:cxn>
                <a:cxn ang="0">
                  <a:pos x="T2" y="T3"/>
                </a:cxn>
                <a:cxn ang="0">
                  <a:pos x="T4" y="T5"/>
                </a:cxn>
                <a:cxn ang="0">
                  <a:pos x="T6" y="T7"/>
                </a:cxn>
                <a:cxn ang="0">
                  <a:pos x="T8" y="T9"/>
                </a:cxn>
                <a:cxn ang="0">
                  <a:pos x="T10" y="T11"/>
                </a:cxn>
              </a:cxnLst>
              <a:rect l="0" t="0" r="r" b="b"/>
              <a:pathLst>
                <a:path w="1296" h="1016">
                  <a:moveTo>
                    <a:pt x="0" y="520"/>
                  </a:moveTo>
                  <a:cubicBezTo>
                    <a:pt x="96" y="704"/>
                    <a:pt x="192" y="888"/>
                    <a:pt x="288" y="952"/>
                  </a:cubicBezTo>
                  <a:cubicBezTo>
                    <a:pt x="384" y="1016"/>
                    <a:pt x="504" y="1008"/>
                    <a:pt x="576" y="904"/>
                  </a:cubicBezTo>
                  <a:cubicBezTo>
                    <a:pt x="648" y="800"/>
                    <a:pt x="656" y="472"/>
                    <a:pt x="720" y="328"/>
                  </a:cubicBezTo>
                  <a:cubicBezTo>
                    <a:pt x="784" y="184"/>
                    <a:pt x="864" y="80"/>
                    <a:pt x="960" y="40"/>
                  </a:cubicBezTo>
                  <a:cubicBezTo>
                    <a:pt x="1056" y="0"/>
                    <a:pt x="1176" y="44"/>
                    <a:pt x="1296" y="88"/>
                  </a:cubicBezTo>
                </a:path>
              </a:pathLst>
            </a:custGeom>
            <a:noFill/>
            <a:ln w="38100" cap="flat" cmpd="sng">
              <a:solidFill>
                <a:schemeClr val="tx1"/>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nvGrpSpPr>
            <p:cNvPr id="686091" name="Group 11"/>
            <p:cNvGrpSpPr>
              <a:grpSpLocks/>
            </p:cNvGrpSpPr>
            <p:nvPr/>
          </p:nvGrpSpPr>
          <p:grpSpPr bwMode="auto">
            <a:xfrm>
              <a:off x="1978" y="1529"/>
              <a:ext cx="1646" cy="1646"/>
              <a:chOff x="1978" y="1424"/>
              <a:chExt cx="1646" cy="1646"/>
            </a:xfrm>
          </p:grpSpPr>
          <p:cxnSp>
            <p:nvCxnSpPr>
              <p:cNvPr id="686092" name="AutoShape 12"/>
              <p:cNvCxnSpPr>
                <a:cxnSpLocks noChangeShapeType="1"/>
              </p:cNvCxnSpPr>
              <p:nvPr/>
            </p:nvCxnSpPr>
            <p:spPr bwMode="auto">
              <a:xfrm rot="16200000" flipH="1">
                <a:off x="1868" y="2206"/>
                <a:ext cx="974" cy="754"/>
              </a:xfrm>
              <a:prstGeom prst="curvedConnector2">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093" name="AutoShape 13"/>
              <p:cNvCxnSpPr>
                <a:cxnSpLocks noChangeShapeType="1"/>
                <a:stCxn id="686085" idx="0"/>
                <a:endCxn id="686088" idx="2"/>
              </p:cNvCxnSpPr>
              <p:nvPr/>
            </p:nvCxnSpPr>
            <p:spPr bwMode="auto">
              <a:xfrm rot="16200000">
                <a:off x="2506" y="896"/>
                <a:ext cx="576" cy="1632"/>
              </a:xfrm>
              <a:prstGeom prst="curvedConnector2">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094" name="AutoShape 14"/>
              <p:cNvCxnSpPr>
                <a:cxnSpLocks noChangeShapeType="1"/>
                <a:stCxn id="686088" idx="3"/>
                <a:endCxn id="686087" idx="0"/>
              </p:cNvCxnSpPr>
              <p:nvPr/>
            </p:nvCxnSpPr>
            <p:spPr bwMode="auto">
              <a:xfrm flipH="1">
                <a:off x="2746" y="1458"/>
                <a:ext cx="878" cy="155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6095" name="Freeform 15"/>
            <p:cNvSpPr>
              <a:spLocks/>
            </p:cNvSpPr>
            <p:nvPr/>
          </p:nvSpPr>
          <p:spPr bwMode="auto">
            <a:xfrm>
              <a:off x="1530" y="897"/>
              <a:ext cx="3304" cy="1832"/>
            </a:xfrm>
            <a:custGeom>
              <a:avLst/>
              <a:gdLst>
                <a:gd name="T0" fmla="*/ 400 w 3304"/>
                <a:gd name="T1" fmla="*/ 1256 h 1832"/>
                <a:gd name="T2" fmla="*/ 64 w 3304"/>
                <a:gd name="T3" fmla="*/ 1112 h 1832"/>
                <a:gd name="T4" fmla="*/ 16 w 3304"/>
                <a:gd name="T5" fmla="*/ 776 h 1832"/>
                <a:gd name="T6" fmla="*/ 160 w 3304"/>
                <a:gd name="T7" fmla="*/ 440 h 1832"/>
                <a:gd name="T8" fmla="*/ 784 w 3304"/>
                <a:gd name="T9" fmla="*/ 104 h 1832"/>
                <a:gd name="T10" fmla="*/ 1840 w 3304"/>
                <a:gd name="T11" fmla="*/ 8 h 1832"/>
                <a:gd name="T12" fmla="*/ 2704 w 3304"/>
                <a:gd name="T13" fmla="*/ 56 h 1832"/>
                <a:gd name="T14" fmla="*/ 3088 w 3304"/>
                <a:gd name="T15" fmla="*/ 344 h 1832"/>
                <a:gd name="T16" fmla="*/ 3280 w 3304"/>
                <a:gd name="T17" fmla="*/ 776 h 1832"/>
                <a:gd name="T18" fmla="*/ 3232 w 3304"/>
                <a:gd name="T19" fmla="*/ 1256 h 1832"/>
                <a:gd name="T20" fmla="*/ 3184 w 3304"/>
                <a:gd name="T21" fmla="*/ 1640 h 1832"/>
                <a:gd name="T22" fmla="*/ 2656 w 3304"/>
                <a:gd name="T23" fmla="*/ 1832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4" h="1832">
                  <a:moveTo>
                    <a:pt x="400" y="1256"/>
                  </a:moveTo>
                  <a:cubicBezTo>
                    <a:pt x="264" y="1224"/>
                    <a:pt x="128" y="1192"/>
                    <a:pt x="64" y="1112"/>
                  </a:cubicBezTo>
                  <a:cubicBezTo>
                    <a:pt x="0" y="1032"/>
                    <a:pt x="0" y="888"/>
                    <a:pt x="16" y="776"/>
                  </a:cubicBezTo>
                  <a:cubicBezTo>
                    <a:pt x="32" y="664"/>
                    <a:pt x="32" y="552"/>
                    <a:pt x="160" y="440"/>
                  </a:cubicBezTo>
                  <a:cubicBezTo>
                    <a:pt x="288" y="328"/>
                    <a:pt x="504" y="176"/>
                    <a:pt x="784" y="104"/>
                  </a:cubicBezTo>
                  <a:cubicBezTo>
                    <a:pt x="1064" y="32"/>
                    <a:pt x="1520" y="16"/>
                    <a:pt x="1840" y="8"/>
                  </a:cubicBezTo>
                  <a:cubicBezTo>
                    <a:pt x="2160" y="0"/>
                    <a:pt x="2496" y="0"/>
                    <a:pt x="2704" y="56"/>
                  </a:cubicBezTo>
                  <a:cubicBezTo>
                    <a:pt x="2912" y="112"/>
                    <a:pt x="2992" y="224"/>
                    <a:pt x="3088" y="344"/>
                  </a:cubicBezTo>
                  <a:cubicBezTo>
                    <a:pt x="3184" y="464"/>
                    <a:pt x="3256" y="624"/>
                    <a:pt x="3280" y="776"/>
                  </a:cubicBezTo>
                  <a:cubicBezTo>
                    <a:pt x="3304" y="928"/>
                    <a:pt x="3248" y="1112"/>
                    <a:pt x="3232" y="1256"/>
                  </a:cubicBezTo>
                  <a:cubicBezTo>
                    <a:pt x="3216" y="1400"/>
                    <a:pt x="3280" y="1544"/>
                    <a:pt x="3184" y="1640"/>
                  </a:cubicBezTo>
                  <a:cubicBezTo>
                    <a:pt x="3088" y="1736"/>
                    <a:pt x="2872" y="1784"/>
                    <a:pt x="2656" y="1832"/>
                  </a:cubicBezTo>
                </a:path>
              </a:pathLst>
            </a:custGeom>
            <a:noFill/>
            <a:ln w="38100" cap="flat" cmpd="sng">
              <a:solidFill>
                <a:schemeClr val="tx1"/>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6096" name="Text Box 16"/>
            <p:cNvSpPr txBox="1">
              <a:spLocks noChangeArrowheads="1"/>
            </p:cNvSpPr>
            <p:nvPr/>
          </p:nvSpPr>
          <p:spPr bwMode="auto">
            <a:xfrm>
              <a:off x="912" y="2242"/>
              <a:ext cx="38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IV</a:t>
              </a:r>
            </a:p>
          </p:txBody>
        </p:sp>
        <p:sp>
          <p:nvSpPr>
            <p:cNvPr id="686097" name="Text Box 17"/>
            <p:cNvSpPr txBox="1">
              <a:spLocks noChangeArrowheads="1"/>
            </p:cNvSpPr>
            <p:nvPr/>
          </p:nvSpPr>
          <p:spPr bwMode="auto">
            <a:xfrm>
              <a:off x="3274" y="2443"/>
              <a:ext cx="257"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a:t>
              </a:r>
            </a:p>
          </p:txBody>
        </p:sp>
        <p:sp>
          <p:nvSpPr>
            <p:cNvPr id="686098" name="Text Box 18"/>
            <p:cNvSpPr txBox="1">
              <a:spLocks noChangeArrowheads="1"/>
            </p:cNvSpPr>
            <p:nvPr/>
          </p:nvSpPr>
          <p:spPr bwMode="auto">
            <a:xfrm>
              <a:off x="2265" y="2202"/>
              <a:ext cx="362"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II</a:t>
              </a:r>
            </a:p>
          </p:txBody>
        </p:sp>
        <p:sp>
          <p:nvSpPr>
            <p:cNvPr id="686099" name="Text Box 19"/>
            <p:cNvSpPr txBox="1">
              <a:spLocks noChangeArrowheads="1"/>
            </p:cNvSpPr>
            <p:nvPr/>
          </p:nvSpPr>
          <p:spPr bwMode="auto">
            <a:xfrm>
              <a:off x="3946" y="1625"/>
              <a:ext cx="36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II</a:t>
              </a:r>
            </a:p>
          </p:txBody>
        </p:sp>
      </p:grpSp>
      <p:sp>
        <p:nvSpPr>
          <p:cNvPr id="686100" name="Text Box 20"/>
          <p:cNvSpPr txBox="1">
            <a:spLocks noChangeArrowheads="1"/>
          </p:cNvSpPr>
          <p:nvPr/>
        </p:nvSpPr>
        <p:spPr bwMode="auto">
          <a:xfrm>
            <a:off x="3343275" y="6186488"/>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Arial" charset="0"/>
              </a:rPr>
              <a:t>4 Connected Regions</a:t>
            </a:r>
          </a:p>
        </p:txBody>
      </p:sp>
      <p:sp>
        <p:nvSpPr>
          <p:cNvPr id="686101" name="Text Box 21"/>
          <p:cNvSpPr txBox="1">
            <a:spLocks noChangeArrowheads="1"/>
          </p:cNvSpPr>
          <p:nvPr/>
        </p:nvSpPr>
        <p:spPr bwMode="auto">
          <a:xfrm>
            <a:off x="2819400" y="457200"/>
            <a:ext cx="3452813"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Four Continuous Faces</a:t>
            </a:r>
          </a:p>
        </p:txBody>
      </p:sp>
      <p:sp>
        <p:nvSpPr>
          <p:cNvPr id="686103" name="Text Box 23"/>
          <p:cNvSpPr txBox="1">
            <a:spLocks noChangeArrowheads="1"/>
          </p:cNvSpPr>
          <p:nvPr/>
        </p:nvSpPr>
        <p:spPr bwMode="auto">
          <a:xfrm>
            <a:off x="1738313" y="1371600"/>
            <a:ext cx="5678487"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An important concept of a planar graph is its </a:t>
            </a:r>
            <a:r>
              <a:rPr kumimoji="1" lang="en-US" altLang="zh-TW"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faces</a:t>
            </a:r>
            <a:r>
              <a:rPr kumimoji="1" lang="en-US" altLang="zh-TW"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So let’s study it in some details.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5058" name="Group 2"/>
          <p:cNvGrpSpPr>
            <a:grpSpLocks/>
          </p:cNvGrpSpPr>
          <p:nvPr/>
        </p:nvGrpSpPr>
        <p:grpSpPr bwMode="auto">
          <a:xfrm>
            <a:off x="2581275" y="1409700"/>
            <a:ext cx="5245100" cy="4381500"/>
            <a:chOff x="1530" y="792"/>
            <a:chExt cx="3304" cy="2760"/>
          </a:xfrm>
        </p:grpSpPr>
        <p:sp>
          <p:nvSpPr>
            <p:cNvPr id="685059" name="Oval 3"/>
            <p:cNvSpPr>
              <a:spLocks noChangeArrowheads="1"/>
            </p:cNvSpPr>
            <p:nvPr/>
          </p:nvSpPr>
          <p:spPr bwMode="auto">
            <a:xfrm>
              <a:off x="1930" y="2000"/>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5060" name="Oval 4"/>
            <p:cNvSpPr>
              <a:spLocks noChangeArrowheads="1"/>
            </p:cNvSpPr>
            <p:nvPr/>
          </p:nvSpPr>
          <p:spPr bwMode="auto">
            <a:xfrm>
              <a:off x="4090" y="2576"/>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5061" name="Oval 5"/>
            <p:cNvSpPr>
              <a:spLocks noChangeArrowheads="1"/>
            </p:cNvSpPr>
            <p:nvPr/>
          </p:nvSpPr>
          <p:spPr bwMode="auto">
            <a:xfrm>
              <a:off x="2698" y="3008"/>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5062" name="Oval 6"/>
            <p:cNvSpPr>
              <a:spLocks noChangeArrowheads="1"/>
            </p:cNvSpPr>
            <p:nvPr/>
          </p:nvSpPr>
          <p:spPr bwMode="auto">
            <a:xfrm>
              <a:off x="3610" y="1376"/>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85063" name="AutoShape 7"/>
            <p:cNvCxnSpPr>
              <a:cxnSpLocks noChangeShapeType="1"/>
            </p:cNvCxnSpPr>
            <p:nvPr/>
          </p:nvCxnSpPr>
          <p:spPr bwMode="auto">
            <a:xfrm rot="16200000" flipH="1">
              <a:off x="1868" y="2206"/>
              <a:ext cx="974" cy="754"/>
            </a:xfrm>
            <a:prstGeom prst="curvedConnector2">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5064" name="AutoShape 8"/>
            <p:cNvCxnSpPr>
              <a:cxnSpLocks noChangeShapeType="1"/>
              <a:stCxn id="685059" idx="0"/>
              <a:endCxn id="685062" idx="2"/>
            </p:cNvCxnSpPr>
            <p:nvPr/>
          </p:nvCxnSpPr>
          <p:spPr bwMode="auto">
            <a:xfrm rot="16200000">
              <a:off x="2506" y="896"/>
              <a:ext cx="576" cy="1632"/>
            </a:xfrm>
            <a:prstGeom prst="curvedConnector2">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5065" name="AutoShape 9"/>
            <p:cNvCxnSpPr>
              <a:cxnSpLocks noChangeShapeType="1"/>
              <a:stCxn id="685062" idx="4"/>
              <a:endCxn id="685060" idx="1"/>
            </p:cNvCxnSpPr>
            <p:nvPr/>
          </p:nvCxnSpPr>
          <p:spPr bwMode="auto">
            <a:xfrm>
              <a:off x="3658" y="1472"/>
              <a:ext cx="446" cy="1118"/>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5066" name="Freeform 10"/>
            <p:cNvSpPr>
              <a:spLocks/>
            </p:cNvSpPr>
            <p:nvPr/>
          </p:nvSpPr>
          <p:spPr bwMode="auto">
            <a:xfrm>
              <a:off x="2794" y="2536"/>
              <a:ext cx="1296" cy="1016"/>
            </a:xfrm>
            <a:custGeom>
              <a:avLst/>
              <a:gdLst>
                <a:gd name="T0" fmla="*/ 0 w 1296"/>
                <a:gd name="T1" fmla="*/ 520 h 1016"/>
                <a:gd name="T2" fmla="*/ 288 w 1296"/>
                <a:gd name="T3" fmla="*/ 952 h 1016"/>
                <a:gd name="T4" fmla="*/ 576 w 1296"/>
                <a:gd name="T5" fmla="*/ 904 h 1016"/>
                <a:gd name="T6" fmla="*/ 720 w 1296"/>
                <a:gd name="T7" fmla="*/ 328 h 1016"/>
                <a:gd name="T8" fmla="*/ 960 w 1296"/>
                <a:gd name="T9" fmla="*/ 40 h 1016"/>
                <a:gd name="T10" fmla="*/ 1296 w 1296"/>
                <a:gd name="T11" fmla="*/ 88 h 1016"/>
              </a:gdLst>
              <a:ahLst/>
              <a:cxnLst>
                <a:cxn ang="0">
                  <a:pos x="T0" y="T1"/>
                </a:cxn>
                <a:cxn ang="0">
                  <a:pos x="T2" y="T3"/>
                </a:cxn>
                <a:cxn ang="0">
                  <a:pos x="T4" y="T5"/>
                </a:cxn>
                <a:cxn ang="0">
                  <a:pos x="T6" y="T7"/>
                </a:cxn>
                <a:cxn ang="0">
                  <a:pos x="T8" y="T9"/>
                </a:cxn>
                <a:cxn ang="0">
                  <a:pos x="T10" y="T11"/>
                </a:cxn>
              </a:cxnLst>
              <a:rect l="0" t="0" r="r" b="b"/>
              <a:pathLst>
                <a:path w="1296" h="1016">
                  <a:moveTo>
                    <a:pt x="0" y="520"/>
                  </a:moveTo>
                  <a:cubicBezTo>
                    <a:pt x="96" y="704"/>
                    <a:pt x="192" y="888"/>
                    <a:pt x="288" y="952"/>
                  </a:cubicBezTo>
                  <a:cubicBezTo>
                    <a:pt x="384" y="1016"/>
                    <a:pt x="504" y="1008"/>
                    <a:pt x="576" y="904"/>
                  </a:cubicBezTo>
                  <a:cubicBezTo>
                    <a:pt x="648" y="800"/>
                    <a:pt x="656" y="472"/>
                    <a:pt x="720" y="328"/>
                  </a:cubicBezTo>
                  <a:cubicBezTo>
                    <a:pt x="784" y="184"/>
                    <a:pt x="864" y="80"/>
                    <a:pt x="960" y="40"/>
                  </a:cubicBezTo>
                  <a:cubicBezTo>
                    <a:pt x="1056" y="0"/>
                    <a:pt x="1176" y="44"/>
                    <a:pt x="1296" y="88"/>
                  </a:cubicBezTo>
                </a:path>
              </a:pathLst>
            </a:custGeom>
            <a:noFill/>
            <a:ln w="38100" cap="flat" cmpd="sng">
              <a:solidFill>
                <a:schemeClr val="tx1"/>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85067" name="AutoShape 11"/>
            <p:cNvCxnSpPr>
              <a:cxnSpLocks noChangeShapeType="1"/>
              <a:stCxn id="685062" idx="3"/>
              <a:endCxn id="685061" idx="0"/>
            </p:cNvCxnSpPr>
            <p:nvPr/>
          </p:nvCxnSpPr>
          <p:spPr bwMode="auto">
            <a:xfrm flipH="1">
              <a:off x="2746" y="1458"/>
              <a:ext cx="878" cy="155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5068" name="Freeform 12"/>
            <p:cNvSpPr>
              <a:spLocks/>
            </p:cNvSpPr>
            <p:nvPr/>
          </p:nvSpPr>
          <p:spPr bwMode="auto">
            <a:xfrm>
              <a:off x="1530" y="792"/>
              <a:ext cx="3304" cy="1832"/>
            </a:xfrm>
            <a:custGeom>
              <a:avLst/>
              <a:gdLst>
                <a:gd name="T0" fmla="*/ 400 w 3304"/>
                <a:gd name="T1" fmla="*/ 1256 h 1832"/>
                <a:gd name="T2" fmla="*/ 64 w 3304"/>
                <a:gd name="T3" fmla="*/ 1112 h 1832"/>
                <a:gd name="T4" fmla="*/ 16 w 3304"/>
                <a:gd name="T5" fmla="*/ 776 h 1832"/>
                <a:gd name="T6" fmla="*/ 160 w 3304"/>
                <a:gd name="T7" fmla="*/ 440 h 1832"/>
                <a:gd name="T8" fmla="*/ 784 w 3304"/>
                <a:gd name="T9" fmla="*/ 104 h 1832"/>
                <a:gd name="T10" fmla="*/ 1840 w 3304"/>
                <a:gd name="T11" fmla="*/ 8 h 1832"/>
                <a:gd name="T12" fmla="*/ 2704 w 3304"/>
                <a:gd name="T13" fmla="*/ 56 h 1832"/>
                <a:gd name="T14" fmla="*/ 3088 w 3304"/>
                <a:gd name="T15" fmla="*/ 344 h 1832"/>
                <a:gd name="T16" fmla="*/ 3280 w 3304"/>
                <a:gd name="T17" fmla="*/ 776 h 1832"/>
                <a:gd name="T18" fmla="*/ 3232 w 3304"/>
                <a:gd name="T19" fmla="*/ 1256 h 1832"/>
                <a:gd name="T20" fmla="*/ 3184 w 3304"/>
                <a:gd name="T21" fmla="*/ 1640 h 1832"/>
                <a:gd name="T22" fmla="*/ 2656 w 3304"/>
                <a:gd name="T23" fmla="*/ 1832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4" h="1832">
                  <a:moveTo>
                    <a:pt x="400" y="1256"/>
                  </a:moveTo>
                  <a:cubicBezTo>
                    <a:pt x="264" y="1224"/>
                    <a:pt x="128" y="1192"/>
                    <a:pt x="64" y="1112"/>
                  </a:cubicBezTo>
                  <a:cubicBezTo>
                    <a:pt x="0" y="1032"/>
                    <a:pt x="0" y="888"/>
                    <a:pt x="16" y="776"/>
                  </a:cubicBezTo>
                  <a:cubicBezTo>
                    <a:pt x="32" y="664"/>
                    <a:pt x="32" y="552"/>
                    <a:pt x="160" y="440"/>
                  </a:cubicBezTo>
                  <a:cubicBezTo>
                    <a:pt x="288" y="328"/>
                    <a:pt x="504" y="176"/>
                    <a:pt x="784" y="104"/>
                  </a:cubicBezTo>
                  <a:cubicBezTo>
                    <a:pt x="1064" y="32"/>
                    <a:pt x="1520" y="16"/>
                    <a:pt x="1840" y="8"/>
                  </a:cubicBezTo>
                  <a:cubicBezTo>
                    <a:pt x="2160" y="0"/>
                    <a:pt x="2496" y="0"/>
                    <a:pt x="2704" y="56"/>
                  </a:cubicBezTo>
                  <a:cubicBezTo>
                    <a:pt x="2912" y="112"/>
                    <a:pt x="2992" y="224"/>
                    <a:pt x="3088" y="344"/>
                  </a:cubicBezTo>
                  <a:cubicBezTo>
                    <a:pt x="3184" y="464"/>
                    <a:pt x="3256" y="624"/>
                    <a:pt x="3280" y="776"/>
                  </a:cubicBezTo>
                  <a:cubicBezTo>
                    <a:pt x="3304" y="928"/>
                    <a:pt x="3248" y="1112"/>
                    <a:pt x="3232" y="1256"/>
                  </a:cubicBezTo>
                  <a:cubicBezTo>
                    <a:pt x="3216" y="1400"/>
                    <a:pt x="3280" y="1544"/>
                    <a:pt x="3184" y="1640"/>
                  </a:cubicBezTo>
                  <a:cubicBezTo>
                    <a:pt x="3088" y="1736"/>
                    <a:pt x="2872" y="1784"/>
                    <a:pt x="2656" y="1832"/>
                  </a:cubicBezTo>
                </a:path>
              </a:pathLst>
            </a:custGeom>
            <a:noFill/>
            <a:ln w="38100" cap="flat" cmpd="sng">
              <a:solidFill>
                <a:schemeClr val="tx1"/>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685069" name="Text Box 13"/>
          <p:cNvSpPr txBox="1">
            <a:spLocks noChangeArrowheads="1"/>
          </p:cNvSpPr>
          <p:nvPr/>
        </p:nvSpPr>
        <p:spPr bwMode="auto">
          <a:xfrm>
            <a:off x="2625725" y="3613150"/>
            <a:ext cx="30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a:t>
            </a:r>
          </a:p>
        </p:txBody>
      </p:sp>
      <p:sp>
        <p:nvSpPr>
          <p:cNvPr id="685070" name="Text Box 14"/>
          <p:cNvSpPr txBox="1">
            <a:spLocks noChangeArrowheads="1"/>
          </p:cNvSpPr>
          <p:nvPr/>
        </p:nvSpPr>
        <p:spPr bwMode="auto">
          <a:xfrm>
            <a:off x="6019800" y="2257425"/>
            <a:ext cx="319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a:t>
            </a:r>
          </a:p>
        </p:txBody>
      </p:sp>
      <p:sp>
        <p:nvSpPr>
          <p:cNvPr id="685071" name="Text Box 15"/>
          <p:cNvSpPr txBox="1">
            <a:spLocks noChangeArrowheads="1"/>
          </p:cNvSpPr>
          <p:nvPr/>
        </p:nvSpPr>
        <p:spPr bwMode="auto">
          <a:xfrm>
            <a:off x="6629400" y="4603750"/>
            <a:ext cx="30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t>
            </a:r>
          </a:p>
        </p:txBody>
      </p:sp>
      <p:sp>
        <p:nvSpPr>
          <p:cNvPr id="685072" name="Text Box 16"/>
          <p:cNvSpPr txBox="1">
            <a:spLocks noChangeArrowheads="1"/>
          </p:cNvSpPr>
          <p:nvPr/>
        </p:nvSpPr>
        <p:spPr bwMode="auto">
          <a:xfrm>
            <a:off x="3962400" y="5518150"/>
            <a:ext cx="319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d</a:t>
            </a:r>
          </a:p>
        </p:txBody>
      </p:sp>
      <p:sp>
        <p:nvSpPr>
          <p:cNvPr id="685073" name="Text Box 17"/>
          <p:cNvSpPr txBox="1">
            <a:spLocks noChangeArrowheads="1"/>
          </p:cNvSpPr>
          <p:nvPr/>
        </p:nvSpPr>
        <p:spPr bwMode="auto">
          <a:xfrm>
            <a:off x="3124200" y="457200"/>
            <a:ext cx="28194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Region Boundaries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50" name="Oval 18"/>
          <p:cNvSpPr>
            <a:spLocks noChangeArrowheads="1"/>
          </p:cNvSpPr>
          <p:nvPr/>
        </p:nvSpPr>
        <p:spPr bwMode="auto">
          <a:xfrm>
            <a:off x="3063875" y="3175000"/>
            <a:ext cx="152400" cy="152400"/>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4051" name="Oval 19"/>
          <p:cNvSpPr>
            <a:spLocks noChangeArrowheads="1"/>
          </p:cNvSpPr>
          <p:nvPr/>
        </p:nvSpPr>
        <p:spPr bwMode="auto">
          <a:xfrm>
            <a:off x="6492875" y="4089400"/>
            <a:ext cx="152400" cy="152400"/>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4052" name="Oval 20"/>
          <p:cNvSpPr>
            <a:spLocks noChangeArrowheads="1"/>
          </p:cNvSpPr>
          <p:nvPr/>
        </p:nvSpPr>
        <p:spPr bwMode="auto">
          <a:xfrm>
            <a:off x="4283075" y="4775200"/>
            <a:ext cx="152400" cy="152400"/>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4053" name="Oval 21"/>
          <p:cNvSpPr>
            <a:spLocks noChangeArrowheads="1"/>
          </p:cNvSpPr>
          <p:nvPr/>
        </p:nvSpPr>
        <p:spPr bwMode="auto">
          <a:xfrm>
            <a:off x="5730875" y="2184400"/>
            <a:ext cx="152400" cy="152400"/>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84054" name="AutoShape 22"/>
          <p:cNvCxnSpPr>
            <a:cxnSpLocks noChangeShapeType="1"/>
          </p:cNvCxnSpPr>
          <p:nvPr/>
        </p:nvCxnSpPr>
        <p:spPr bwMode="auto">
          <a:xfrm rot="16200000" flipH="1">
            <a:off x="2965450" y="3502025"/>
            <a:ext cx="1546225" cy="1196975"/>
          </a:xfrm>
          <a:prstGeom prst="curvedConnector2">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4055" name="AutoShape 23"/>
          <p:cNvCxnSpPr>
            <a:cxnSpLocks noChangeShapeType="1"/>
            <a:stCxn id="684050" idx="0"/>
            <a:endCxn id="684053" idx="2"/>
          </p:cNvCxnSpPr>
          <p:nvPr/>
        </p:nvCxnSpPr>
        <p:spPr bwMode="auto">
          <a:xfrm rot="16200000">
            <a:off x="3978275" y="1422400"/>
            <a:ext cx="914400" cy="2590800"/>
          </a:xfrm>
          <a:prstGeom prst="curvedConnector2">
            <a:avLst/>
          </a:prstGeom>
          <a:noFill/>
          <a:ln w="38100">
            <a:solidFill>
              <a:srgbClr val="0033CC"/>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4056" name="AutoShape 24"/>
          <p:cNvCxnSpPr>
            <a:cxnSpLocks noChangeShapeType="1"/>
            <a:stCxn id="684053" idx="4"/>
            <a:endCxn id="684051" idx="1"/>
          </p:cNvCxnSpPr>
          <p:nvPr/>
        </p:nvCxnSpPr>
        <p:spPr bwMode="auto">
          <a:xfrm>
            <a:off x="5807075" y="2336800"/>
            <a:ext cx="708025" cy="1774825"/>
          </a:xfrm>
          <a:prstGeom prst="straightConnector1">
            <a:avLst/>
          </a:prstGeom>
          <a:noFill/>
          <a:ln w="38100">
            <a:solidFill>
              <a:srgbClr val="0033CC"/>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4057" name="Freeform 25"/>
          <p:cNvSpPr>
            <a:spLocks/>
          </p:cNvSpPr>
          <p:nvPr/>
        </p:nvSpPr>
        <p:spPr bwMode="auto">
          <a:xfrm>
            <a:off x="4435475" y="4025900"/>
            <a:ext cx="2057400" cy="1612900"/>
          </a:xfrm>
          <a:custGeom>
            <a:avLst/>
            <a:gdLst>
              <a:gd name="T0" fmla="*/ 0 w 1296"/>
              <a:gd name="T1" fmla="*/ 520 h 1016"/>
              <a:gd name="T2" fmla="*/ 288 w 1296"/>
              <a:gd name="T3" fmla="*/ 952 h 1016"/>
              <a:gd name="T4" fmla="*/ 576 w 1296"/>
              <a:gd name="T5" fmla="*/ 904 h 1016"/>
              <a:gd name="T6" fmla="*/ 720 w 1296"/>
              <a:gd name="T7" fmla="*/ 328 h 1016"/>
              <a:gd name="T8" fmla="*/ 960 w 1296"/>
              <a:gd name="T9" fmla="*/ 40 h 1016"/>
              <a:gd name="T10" fmla="*/ 1296 w 1296"/>
              <a:gd name="T11" fmla="*/ 88 h 1016"/>
            </a:gdLst>
            <a:ahLst/>
            <a:cxnLst>
              <a:cxn ang="0">
                <a:pos x="T0" y="T1"/>
              </a:cxn>
              <a:cxn ang="0">
                <a:pos x="T2" y="T3"/>
              </a:cxn>
              <a:cxn ang="0">
                <a:pos x="T4" y="T5"/>
              </a:cxn>
              <a:cxn ang="0">
                <a:pos x="T6" y="T7"/>
              </a:cxn>
              <a:cxn ang="0">
                <a:pos x="T8" y="T9"/>
              </a:cxn>
              <a:cxn ang="0">
                <a:pos x="T10" y="T11"/>
              </a:cxn>
            </a:cxnLst>
            <a:rect l="0" t="0" r="r" b="b"/>
            <a:pathLst>
              <a:path w="1296" h="1016">
                <a:moveTo>
                  <a:pt x="0" y="520"/>
                </a:moveTo>
                <a:cubicBezTo>
                  <a:pt x="96" y="704"/>
                  <a:pt x="192" y="888"/>
                  <a:pt x="288" y="952"/>
                </a:cubicBezTo>
                <a:cubicBezTo>
                  <a:pt x="384" y="1016"/>
                  <a:pt x="504" y="1008"/>
                  <a:pt x="576" y="904"/>
                </a:cubicBezTo>
                <a:cubicBezTo>
                  <a:pt x="648" y="800"/>
                  <a:pt x="656" y="472"/>
                  <a:pt x="720" y="328"/>
                </a:cubicBezTo>
                <a:cubicBezTo>
                  <a:pt x="784" y="184"/>
                  <a:pt x="864" y="80"/>
                  <a:pt x="960" y="40"/>
                </a:cubicBezTo>
                <a:cubicBezTo>
                  <a:pt x="1056" y="0"/>
                  <a:pt x="1176" y="44"/>
                  <a:pt x="1296" y="88"/>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84058" name="AutoShape 26"/>
          <p:cNvCxnSpPr>
            <a:cxnSpLocks noChangeShapeType="1"/>
            <a:stCxn id="684053" idx="3"/>
            <a:endCxn id="684052" idx="0"/>
          </p:cNvCxnSpPr>
          <p:nvPr/>
        </p:nvCxnSpPr>
        <p:spPr bwMode="auto">
          <a:xfrm flipH="1">
            <a:off x="4359275" y="2314575"/>
            <a:ext cx="1393825" cy="246062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4059" name="Freeform 27"/>
          <p:cNvSpPr>
            <a:spLocks/>
          </p:cNvSpPr>
          <p:nvPr/>
        </p:nvSpPr>
        <p:spPr bwMode="auto">
          <a:xfrm>
            <a:off x="2428875" y="1257300"/>
            <a:ext cx="5245100" cy="2908300"/>
          </a:xfrm>
          <a:custGeom>
            <a:avLst/>
            <a:gdLst>
              <a:gd name="T0" fmla="*/ 400 w 3304"/>
              <a:gd name="T1" fmla="*/ 1256 h 1832"/>
              <a:gd name="T2" fmla="*/ 64 w 3304"/>
              <a:gd name="T3" fmla="*/ 1112 h 1832"/>
              <a:gd name="T4" fmla="*/ 16 w 3304"/>
              <a:gd name="T5" fmla="*/ 776 h 1832"/>
              <a:gd name="T6" fmla="*/ 160 w 3304"/>
              <a:gd name="T7" fmla="*/ 440 h 1832"/>
              <a:gd name="T8" fmla="*/ 784 w 3304"/>
              <a:gd name="T9" fmla="*/ 104 h 1832"/>
              <a:gd name="T10" fmla="*/ 1840 w 3304"/>
              <a:gd name="T11" fmla="*/ 8 h 1832"/>
              <a:gd name="T12" fmla="*/ 2704 w 3304"/>
              <a:gd name="T13" fmla="*/ 56 h 1832"/>
              <a:gd name="T14" fmla="*/ 3088 w 3304"/>
              <a:gd name="T15" fmla="*/ 344 h 1832"/>
              <a:gd name="T16" fmla="*/ 3280 w 3304"/>
              <a:gd name="T17" fmla="*/ 776 h 1832"/>
              <a:gd name="T18" fmla="*/ 3232 w 3304"/>
              <a:gd name="T19" fmla="*/ 1256 h 1832"/>
              <a:gd name="T20" fmla="*/ 3184 w 3304"/>
              <a:gd name="T21" fmla="*/ 1640 h 1832"/>
              <a:gd name="T22" fmla="*/ 2656 w 3304"/>
              <a:gd name="T23" fmla="*/ 1832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4" h="1832">
                <a:moveTo>
                  <a:pt x="400" y="1256"/>
                </a:moveTo>
                <a:cubicBezTo>
                  <a:pt x="264" y="1224"/>
                  <a:pt x="128" y="1192"/>
                  <a:pt x="64" y="1112"/>
                </a:cubicBezTo>
                <a:cubicBezTo>
                  <a:pt x="0" y="1032"/>
                  <a:pt x="0" y="888"/>
                  <a:pt x="16" y="776"/>
                </a:cubicBezTo>
                <a:cubicBezTo>
                  <a:pt x="32" y="664"/>
                  <a:pt x="32" y="552"/>
                  <a:pt x="160" y="440"/>
                </a:cubicBezTo>
                <a:cubicBezTo>
                  <a:pt x="288" y="328"/>
                  <a:pt x="504" y="176"/>
                  <a:pt x="784" y="104"/>
                </a:cubicBezTo>
                <a:cubicBezTo>
                  <a:pt x="1064" y="32"/>
                  <a:pt x="1520" y="16"/>
                  <a:pt x="1840" y="8"/>
                </a:cubicBezTo>
                <a:cubicBezTo>
                  <a:pt x="2160" y="0"/>
                  <a:pt x="2496" y="0"/>
                  <a:pt x="2704" y="56"/>
                </a:cubicBezTo>
                <a:cubicBezTo>
                  <a:pt x="2912" y="112"/>
                  <a:pt x="2992" y="224"/>
                  <a:pt x="3088" y="344"/>
                </a:cubicBezTo>
                <a:cubicBezTo>
                  <a:pt x="3184" y="464"/>
                  <a:pt x="3256" y="624"/>
                  <a:pt x="3280" y="776"/>
                </a:cubicBezTo>
                <a:cubicBezTo>
                  <a:pt x="3304" y="928"/>
                  <a:pt x="3248" y="1112"/>
                  <a:pt x="3232" y="1256"/>
                </a:cubicBezTo>
                <a:cubicBezTo>
                  <a:pt x="3216" y="1400"/>
                  <a:pt x="3280" y="1544"/>
                  <a:pt x="3184" y="1640"/>
                </a:cubicBezTo>
                <a:cubicBezTo>
                  <a:pt x="3088" y="1736"/>
                  <a:pt x="2872" y="1784"/>
                  <a:pt x="2656" y="1832"/>
                </a:cubicBezTo>
              </a:path>
            </a:pathLst>
          </a:custGeom>
          <a:noFill/>
          <a:ln w="38100" cap="flat" cmpd="sng">
            <a:solidFill>
              <a:srgbClr val="0000FF"/>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4060" name="Text Box 28"/>
          <p:cNvSpPr txBox="1">
            <a:spLocks noChangeArrowheads="1"/>
          </p:cNvSpPr>
          <p:nvPr/>
        </p:nvSpPr>
        <p:spPr bwMode="auto">
          <a:xfrm>
            <a:off x="2473325" y="3460750"/>
            <a:ext cx="301625"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a:t>
            </a:r>
          </a:p>
        </p:txBody>
      </p:sp>
      <p:sp>
        <p:nvSpPr>
          <p:cNvPr id="684061" name="Text Box 29"/>
          <p:cNvSpPr txBox="1">
            <a:spLocks noChangeArrowheads="1"/>
          </p:cNvSpPr>
          <p:nvPr/>
        </p:nvSpPr>
        <p:spPr bwMode="auto">
          <a:xfrm>
            <a:off x="5867400" y="2105025"/>
            <a:ext cx="31908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a:t>
            </a:r>
          </a:p>
        </p:txBody>
      </p:sp>
      <p:sp>
        <p:nvSpPr>
          <p:cNvPr id="684062" name="Text Box 30"/>
          <p:cNvSpPr txBox="1">
            <a:spLocks noChangeArrowheads="1"/>
          </p:cNvSpPr>
          <p:nvPr/>
        </p:nvSpPr>
        <p:spPr bwMode="auto">
          <a:xfrm>
            <a:off x="6477000" y="4451350"/>
            <a:ext cx="301625"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t>
            </a:r>
          </a:p>
        </p:txBody>
      </p:sp>
      <p:sp>
        <p:nvSpPr>
          <p:cNvPr id="684063" name="Text Box 31"/>
          <p:cNvSpPr txBox="1">
            <a:spLocks noChangeArrowheads="1"/>
          </p:cNvSpPr>
          <p:nvPr/>
        </p:nvSpPr>
        <p:spPr bwMode="auto">
          <a:xfrm>
            <a:off x="3810000" y="5365750"/>
            <a:ext cx="31908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d</a:t>
            </a:r>
          </a:p>
        </p:txBody>
      </p:sp>
      <p:sp>
        <p:nvSpPr>
          <p:cNvPr id="684064" name="Text Box 32"/>
          <p:cNvSpPr txBox="1">
            <a:spLocks noChangeArrowheads="1"/>
          </p:cNvSpPr>
          <p:nvPr/>
        </p:nvSpPr>
        <p:spPr bwMode="auto">
          <a:xfrm>
            <a:off x="850900" y="3970338"/>
            <a:ext cx="184150" cy="36671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
        <p:nvSpPr>
          <p:cNvPr id="684065" name="Text Box 33"/>
          <p:cNvSpPr txBox="1">
            <a:spLocks noChangeArrowheads="1"/>
          </p:cNvSpPr>
          <p:nvPr/>
        </p:nvSpPr>
        <p:spPr bwMode="auto">
          <a:xfrm>
            <a:off x="4117975" y="1651000"/>
            <a:ext cx="671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rPr>
              <a:t>abca</a:t>
            </a:r>
          </a:p>
        </p:txBody>
      </p:sp>
      <p:sp>
        <p:nvSpPr>
          <p:cNvPr id="684066" name="Text Box 34"/>
          <p:cNvSpPr txBox="1">
            <a:spLocks noChangeArrowheads="1"/>
          </p:cNvSpPr>
          <p:nvPr/>
        </p:nvSpPr>
        <p:spPr bwMode="auto">
          <a:xfrm>
            <a:off x="3124200" y="457200"/>
            <a:ext cx="28194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Region Boundaries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260AE738-C115-4365-8919-7FECDCC5C0EF}" type="slidenum">
              <a:rPr lang="en-US" smtClean="0"/>
              <a:pPr/>
              <a:t>13</a:t>
            </a:fld>
            <a:endParaRPr lang="en-US"/>
          </a:p>
        </p:txBody>
      </p:sp>
      <p:sp>
        <p:nvSpPr>
          <p:cNvPr id="18435" name="Rectangle 2"/>
          <p:cNvSpPr>
            <a:spLocks noGrp="1" noChangeArrowheads="1"/>
          </p:cNvSpPr>
          <p:nvPr>
            <p:ph type="title"/>
          </p:nvPr>
        </p:nvSpPr>
        <p:spPr>
          <a:xfrm>
            <a:off x="590550" y="209550"/>
            <a:ext cx="7848600" cy="1143000"/>
          </a:xfrm>
          <a:noFill/>
        </p:spPr>
        <p:txBody>
          <a:bodyPr>
            <a:normAutofit/>
          </a:bodyPr>
          <a:lstStyle/>
          <a:p>
            <a:r>
              <a:rPr lang="en-US" sz="2800" u="sng" dirty="0">
                <a:solidFill>
                  <a:schemeClr val="tx1"/>
                </a:solidFill>
                <a:effectLst>
                  <a:outerShdw blurRad="38100" dist="38100" dir="2700000" algn="tl">
                    <a:srgbClr val="000000">
                      <a:alpha val="43137"/>
                    </a:srgbClr>
                  </a:outerShdw>
                </a:effectLst>
                <a:latin typeface="+mn-lt"/>
              </a:rPr>
              <a:t>A Directed </a:t>
            </a:r>
            <a:r>
              <a:rPr lang="en-US" sz="2800" u="sng" dirty="0" err="1">
                <a:solidFill>
                  <a:schemeClr val="tx1"/>
                </a:solidFill>
                <a:effectLst>
                  <a:outerShdw blurRad="38100" dist="38100" dir="2700000" algn="tl">
                    <a:srgbClr val="000000">
                      <a:alpha val="43137"/>
                    </a:srgbClr>
                  </a:outerShdw>
                </a:effectLst>
                <a:latin typeface="+mn-lt"/>
              </a:rPr>
              <a:t>Multigraph</a:t>
            </a:r>
            <a:endParaRPr lang="en-US" sz="2800" u="sng" dirty="0">
              <a:solidFill>
                <a:schemeClr val="tx1"/>
              </a:solidFill>
              <a:effectLst>
                <a:outerShdw blurRad="38100" dist="38100" dir="2700000" algn="tl">
                  <a:srgbClr val="000000">
                    <a:alpha val="43137"/>
                  </a:srgbClr>
                </a:outerShdw>
              </a:effectLst>
              <a:latin typeface="+mn-lt"/>
            </a:endParaRPr>
          </a:p>
        </p:txBody>
      </p:sp>
      <p:sp>
        <p:nvSpPr>
          <p:cNvPr id="18436" name="Oval 5"/>
          <p:cNvSpPr>
            <a:spLocks noChangeArrowheads="1"/>
          </p:cNvSpPr>
          <p:nvPr/>
        </p:nvSpPr>
        <p:spPr bwMode="auto">
          <a:xfrm rot="3320065">
            <a:off x="6037263" y="3679825"/>
            <a:ext cx="228600" cy="228600"/>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a:endParaRPr lang="tr-TR" sz="2400" b="0">
              <a:solidFill>
                <a:schemeClr val="tx1"/>
              </a:solidFill>
            </a:endParaRPr>
          </a:p>
        </p:txBody>
      </p:sp>
      <p:sp>
        <p:nvSpPr>
          <p:cNvPr id="18437" name="Oval 6"/>
          <p:cNvSpPr>
            <a:spLocks noChangeArrowheads="1"/>
          </p:cNvSpPr>
          <p:nvPr/>
        </p:nvSpPr>
        <p:spPr bwMode="auto">
          <a:xfrm rot="3320065">
            <a:off x="5222875" y="4243388"/>
            <a:ext cx="228600" cy="228600"/>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a:endParaRPr lang="tr-TR" sz="2400" b="0">
              <a:solidFill>
                <a:schemeClr val="tx1"/>
              </a:solidFill>
            </a:endParaRPr>
          </a:p>
        </p:txBody>
      </p:sp>
      <p:sp>
        <p:nvSpPr>
          <p:cNvPr id="18438" name="Oval 7"/>
          <p:cNvSpPr>
            <a:spLocks noChangeArrowheads="1"/>
          </p:cNvSpPr>
          <p:nvPr/>
        </p:nvSpPr>
        <p:spPr bwMode="auto">
          <a:xfrm>
            <a:off x="7040563" y="47244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8439" name="Oval 8"/>
          <p:cNvSpPr>
            <a:spLocks noChangeArrowheads="1"/>
          </p:cNvSpPr>
          <p:nvPr/>
        </p:nvSpPr>
        <p:spPr bwMode="auto">
          <a:xfrm rot="2112640">
            <a:off x="7650163" y="4038600"/>
            <a:ext cx="228600" cy="257175"/>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8440" name="Oval 9"/>
          <p:cNvSpPr>
            <a:spLocks noChangeArrowheads="1"/>
          </p:cNvSpPr>
          <p:nvPr/>
        </p:nvSpPr>
        <p:spPr bwMode="auto">
          <a:xfrm rot="19487360" flipH="1">
            <a:off x="2849563" y="4724400"/>
            <a:ext cx="293687" cy="261938"/>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8441" name="Text Box 10"/>
          <p:cNvSpPr txBox="1">
            <a:spLocks noChangeArrowheads="1"/>
          </p:cNvSpPr>
          <p:nvPr/>
        </p:nvSpPr>
        <p:spPr bwMode="auto">
          <a:xfrm>
            <a:off x="258763" y="4010025"/>
            <a:ext cx="1920875"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San Francisco</a:t>
            </a:r>
            <a:endParaRPr lang="en-US" sz="2400">
              <a:solidFill>
                <a:schemeClr val="tx1"/>
              </a:solidFill>
            </a:endParaRPr>
          </a:p>
        </p:txBody>
      </p:sp>
      <p:sp>
        <p:nvSpPr>
          <p:cNvPr id="18442" name="Text Box 11"/>
          <p:cNvSpPr txBox="1">
            <a:spLocks noChangeArrowheads="1"/>
          </p:cNvSpPr>
          <p:nvPr/>
        </p:nvSpPr>
        <p:spPr bwMode="auto">
          <a:xfrm>
            <a:off x="3001963" y="5076825"/>
            <a:ext cx="1046162"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Denver</a:t>
            </a:r>
          </a:p>
        </p:txBody>
      </p:sp>
      <p:sp>
        <p:nvSpPr>
          <p:cNvPr id="18443" name="Text Box 12"/>
          <p:cNvSpPr txBox="1">
            <a:spLocks noChangeArrowheads="1"/>
          </p:cNvSpPr>
          <p:nvPr/>
        </p:nvSpPr>
        <p:spPr bwMode="auto">
          <a:xfrm>
            <a:off x="411163" y="5762625"/>
            <a:ext cx="1695450"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Los Angeles</a:t>
            </a:r>
            <a:endParaRPr lang="en-US" sz="2400">
              <a:solidFill>
                <a:schemeClr val="tx1"/>
              </a:solidFill>
            </a:endParaRPr>
          </a:p>
        </p:txBody>
      </p:sp>
      <p:sp>
        <p:nvSpPr>
          <p:cNvPr id="18444" name="Text Box 13"/>
          <p:cNvSpPr txBox="1">
            <a:spLocks noChangeArrowheads="1"/>
          </p:cNvSpPr>
          <p:nvPr/>
        </p:nvSpPr>
        <p:spPr bwMode="auto">
          <a:xfrm>
            <a:off x="7573963" y="3505200"/>
            <a:ext cx="1341437"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New York</a:t>
            </a:r>
          </a:p>
        </p:txBody>
      </p:sp>
      <p:sp>
        <p:nvSpPr>
          <p:cNvPr id="18445" name="Text Box 14"/>
          <p:cNvSpPr txBox="1">
            <a:spLocks noChangeArrowheads="1"/>
          </p:cNvSpPr>
          <p:nvPr/>
        </p:nvSpPr>
        <p:spPr bwMode="auto">
          <a:xfrm>
            <a:off x="4114800" y="3794125"/>
            <a:ext cx="1187450"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Chicago</a:t>
            </a:r>
          </a:p>
        </p:txBody>
      </p:sp>
      <p:sp>
        <p:nvSpPr>
          <p:cNvPr id="18446" name="Text Box 15"/>
          <p:cNvSpPr txBox="1">
            <a:spLocks noChangeArrowheads="1"/>
          </p:cNvSpPr>
          <p:nvPr/>
        </p:nvSpPr>
        <p:spPr bwMode="auto">
          <a:xfrm>
            <a:off x="6430963" y="5089525"/>
            <a:ext cx="1638300"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Washington</a:t>
            </a:r>
          </a:p>
        </p:txBody>
      </p:sp>
      <p:sp>
        <p:nvSpPr>
          <p:cNvPr id="18447" name="Text Box 16"/>
          <p:cNvSpPr txBox="1">
            <a:spLocks noChangeArrowheads="1"/>
          </p:cNvSpPr>
          <p:nvPr/>
        </p:nvSpPr>
        <p:spPr bwMode="auto">
          <a:xfrm>
            <a:off x="5745163" y="3200400"/>
            <a:ext cx="1001712"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Detroit</a:t>
            </a:r>
          </a:p>
        </p:txBody>
      </p:sp>
      <p:grpSp>
        <p:nvGrpSpPr>
          <p:cNvPr id="2" name="Group 18"/>
          <p:cNvGrpSpPr>
            <a:grpSpLocks/>
          </p:cNvGrpSpPr>
          <p:nvPr/>
        </p:nvGrpSpPr>
        <p:grpSpPr bwMode="auto">
          <a:xfrm>
            <a:off x="944563" y="4572000"/>
            <a:ext cx="1981200" cy="292100"/>
            <a:chOff x="576" y="2744"/>
            <a:chExt cx="1248" cy="184"/>
          </a:xfrm>
        </p:grpSpPr>
        <p:sp>
          <p:nvSpPr>
            <p:cNvPr id="18489" name="Line 19"/>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8490" name="Line 20"/>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3" name="Group 21"/>
          <p:cNvGrpSpPr>
            <a:grpSpLocks/>
          </p:cNvGrpSpPr>
          <p:nvPr/>
        </p:nvGrpSpPr>
        <p:grpSpPr bwMode="auto">
          <a:xfrm flipV="1">
            <a:off x="7192963" y="4178300"/>
            <a:ext cx="609600" cy="609600"/>
            <a:chOff x="672" y="2840"/>
            <a:chExt cx="1248" cy="184"/>
          </a:xfrm>
        </p:grpSpPr>
        <p:sp>
          <p:nvSpPr>
            <p:cNvPr id="18487" name="Line 22"/>
            <p:cNvSpPr>
              <a:spLocks noChangeShapeType="1"/>
            </p:cNvSpPr>
            <p:nvPr/>
          </p:nvSpPr>
          <p:spPr bwMode="auto">
            <a:xfrm>
              <a:off x="672" y="2840"/>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8488" name="Line 23"/>
            <p:cNvSpPr>
              <a:spLocks noChangeShapeType="1"/>
            </p:cNvSpPr>
            <p:nvPr/>
          </p:nvSpPr>
          <p:spPr bwMode="auto">
            <a:xfrm>
              <a:off x="1296" y="2928"/>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4" name="Group 24"/>
          <p:cNvGrpSpPr>
            <a:grpSpLocks/>
          </p:cNvGrpSpPr>
          <p:nvPr/>
        </p:nvGrpSpPr>
        <p:grpSpPr bwMode="auto">
          <a:xfrm flipV="1">
            <a:off x="5364163" y="4102100"/>
            <a:ext cx="2362200" cy="228600"/>
            <a:chOff x="576" y="2744"/>
            <a:chExt cx="1248" cy="184"/>
          </a:xfrm>
        </p:grpSpPr>
        <p:sp>
          <p:nvSpPr>
            <p:cNvPr id="18485" name="Line 25"/>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8486" name="Line 26"/>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5" name="Group 27"/>
          <p:cNvGrpSpPr>
            <a:grpSpLocks/>
          </p:cNvGrpSpPr>
          <p:nvPr/>
        </p:nvGrpSpPr>
        <p:grpSpPr bwMode="auto">
          <a:xfrm flipV="1">
            <a:off x="1325563" y="4940300"/>
            <a:ext cx="1600200" cy="533400"/>
            <a:chOff x="576" y="2744"/>
            <a:chExt cx="1248" cy="184"/>
          </a:xfrm>
        </p:grpSpPr>
        <p:sp>
          <p:nvSpPr>
            <p:cNvPr id="18483" name="Line 28"/>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8484" name="Line 29"/>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18453" name="Line 30"/>
          <p:cNvSpPr>
            <a:spLocks noChangeShapeType="1"/>
          </p:cNvSpPr>
          <p:nvPr/>
        </p:nvSpPr>
        <p:spPr bwMode="auto">
          <a:xfrm>
            <a:off x="792163" y="4559300"/>
            <a:ext cx="228600" cy="457200"/>
          </a:xfrm>
          <a:prstGeom prst="line">
            <a:avLst/>
          </a:prstGeom>
          <a:noFill/>
          <a:ln w="28575">
            <a:solidFill>
              <a:srgbClr val="CC0000"/>
            </a:solidFill>
            <a:round/>
            <a:headEnd type="none" w="sm" len="sm"/>
            <a:tailEnd type="triangle" w="med" len="med"/>
          </a:ln>
        </p:spPr>
        <p:txBody>
          <a:bodyPr wrap="none" anchor="ctr"/>
          <a:lstStyle/>
          <a:p>
            <a:endParaRPr lang="en-US"/>
          </a:p>
        </p:txBody>
      </p:sp>
      <p:sp>
        <p:nvSpPr>
          <p:cNvPr id="18454" name="Line 31"/>
          <p:cNvSpPr>
            <a:spLocks noChangeShapeType="1"/>
          </p:cNvSpPr>
          <p:nvPr/>
        </p:nvSpPr>
        <p:spPr bwMode="auto">
          <a:xfrm>
            <a:off x="944563" y="4864100"/>
            <a:ext cx="304800" cy="609600"/>
          </a:xfrm>
          <a:prstGeom prst="line">
            <a:avLst/>
          </a:prstGeom>
          <a:noFill/>
          <a:ln w="28575">
            <a:solidFill>
              <a:srgbClr val="CC0000"/>
            </a:solidFill>
            <a:round/>
            <a:headEnd type="none" w="sm" len="sm"/>
            <a:tailEnd type="none" w="sm" len="sm"/>
          </a:ln>
        </p:spPr>
        <p:txBody>
          <a:bodyPr wrap="none" anchor="ctr"/>
          <a:lstStyle/>
          <a:p>
            <a:endParaRPr lang="en-US"/>
          </a:p>
        </p:txBody>
      </p:sp>
      <p:grpSp>
        <p:nvGrpSpPr>
          <p:cNvPr id="6" name="Group 32"/>
          <p:cNvGrpSpPr>
            <a:grpSpLocks/>
          </p:cNvGrpSpPr>
          <p:nvPr/>
        </p:nvGrpSpPr>
        <p:grpSpPr bwMode="auto">
          <a:xfrm>
            <a:off x="1325563" y="4864100"/>
            <a:ext cx="1752600" cy="711200"/>
            <a:chOff x="816" y="2928"/>
            <a:chExt cx="1104" cy="448"/>
          </a:xfrm>
        </p:grpSpPr>
        <p:sp>
          <p:nvSpPr>
            <p:cNvPr id="18481" name="Freeform 33"/>
            <p:cNvSpPr>
              <a:spLocks/>
            </p:cNvSpPr>
            <p:nvPr/>
          </p:nvSpPr>
          <p:spPr bwMode="auto">
            <a:xfrm>
              <a:off x="1344" y="2928"/>
              <a:ext cx="576" cy="336"/>
            </a:xfrm>
            <a:custGeom>
              <a:avLst/>
              <a:gdLst>
                <a:gd name="T0" fmla="*/ 576 w 576"/>
                <a:gd name="T1" fmla="*/ 0 h 336"/>
                <a:gd name="T2" fmla="*/ 192 w 576"/>
                <a:gd name="T3" fmla="*/ 240 h 336"/>
                <a:gd name="T4" fmla="*/ 0 w 576"/>
                <a:gd name="T5" fmla="*/ 336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18482" name="Freeform 34"/>
            <p:cNvSpPr>
              <a:spLocks/>
            </p:cNvSpPr>
            <p:nvPr/>
          </p:nvSpPr>
          <p:spPr bwMode="auto">
            <a:xfrm>
              <a:off x="816" y="3264"/>
              <a:ext cx="528" cy="112"/>
            </a:xfrm>
            <a:custGeom>
              <a:avLst/>
              <a:gdLst>
                <a:gd name="T0" fmla="*/ 528 w 528"/>
                <a:gd name="T1" fmla="*/ 0 h 112"/>
                <a:gd name="T2" fmla="*/ 192 w 528"/>
                <a:gd name="T3" fmla="*/ 96 h 112"/>
                <a:gd name="T4" fmla="*/ 0 w 528"/>
                <a:gd name="T5" fmla="*/ 9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grpSp>
      <p:grpSp>
        <p:nvGrpSpPr>
          <p:cNvPr id="7" name="Group 35"/>
          <p:cNvGrpSpPr>
            <a:grpSpLocks/>
          </p:cNvGrpSpPr>
          <p:nvPr/>
        </p:nvGrpSpPr>
        <p:grpSpPr bwMode="auto">
          <a:xfrm rot="727094">
            <a:off x="3154363" y="4178300"/>
            <a:ext cx="2133600" cy="939800"/>
            <a:chOff x="816" y="2928"/>
            <a:chExt cx="1104" cy="448"/>
          </a:xfrm>
        </p:grpSpPr>
        <p:sp>
          <p:nvSpPr>
            <p:cNvPr id="18479" name="Freeform 36"/>
            <p:cNvSpPr>
              <a:spLocks/>
            </p:cNvSpPr>
            <p:nvPr/>
          </p:nvSpPr>
          <p:spPr bwMode="auto">
            <a:xfrm>
              <a:off x="1344" y="2928"/>
              <a:ext cx="576" cy="336"/>
            </a:xfrm>
            <a:custGeom>
              <a:avLst/>
              <a:gdLst>
                <a:gd name="T0" fmla="*/ 576 w 576"/>
                <a:gd name="T1" fmla="*/ 0 h 336"/>
                <a:gd name="T2" fmla="*/ 192 w 576"/>
                <a:gd name="T3" fmla="*/ 240 h 336"/>
                <a:gd name="T4" fmla="*/ 0 w 576"/>
                <a:gd name="T5" fmla="*/ 336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18480" name="Freeform 37"/>
            <p:cNvSpPr>
              <a:spLocks/>
            </p:cNvSpPr>
            <p:nvPr/>
          </p:nvSpPr>
          <p:spPr bwMode="auto">
            <a:xfrm>
              <a:off x="816" y="3264"/>
              <a:ext cx="528" cy="112"/>
            </a:xfrm>
            <a:custGeom>
              <a:avLst/>
              <a:gdLst>
                <a:gd name="T0" fmla="*/ 528 w 528"/>
                <a:gd name="T1" fmla="*/ 0 h 112"/>
                <a:gd name="T2" fmla="*/ 192 w 528"/>
                <a:gd name="T3" fmla="*/ 96 h 112"/>
                <a:gd name="T4" fmla="*/ 0 w 528"/>
                <a:gd name="T5" fmla="*/ 9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grpSp>
      <p:grpSp>
        <p:nvGrpSpPr>
          <p:cNvPr id="8" name="Group 38"/>
          <p:cNvGrpSpPr>
            <a:grpSpLocks/>
          </p:cNvGrpSpPr>
          <p:nvPr/>
        </p:nvGrpSpPr>
        <p:grpSpPr bwMode="auto">
          <a:xfrm>
            <a:off x="2849563" y="4483100"/>
            <a:ext cx="2403475" cy="254000"/>
            <a:chOff x="1790" y="2431"/>
            <a:chExt cx="1514" cy="160"/>
          </a:xfrm>
        </p:grpSpPr>
        <p:sp>
          <p:nvSpPr>
            <p:cNvPr id="18477" name="Freeform 39"/>
            <p:cNvSpPr>
              <a:spLocks/>
            </p:cNvSpPr>
            <p:nvPr/>
          </p:nvSpPr>
          <p:spPr bwMode="auto">
            <a:xfrm rot="20872906" flipV="1">
              <a:off x="2508" y="2431"/>
              <a:ext cx="796" cy="35"/>
            </a:xfrm>
            <a:custGeom>
              <a:avLst/>
              <a:gdLst>
                <a:gd name="T0" fmla="*/ 796 w 576"/>
                <a:gd name="T1" fmla="*/ 0 h 336"/>
                <a:gd name="T2" fmla="*/ 265 w 576"/>
                <a:gd name="T3" fmla="*/ 25 h 336"/>
                <a:gd name="T4" fmla="*/ 0 w 576"/>
                <a:gd name="T5" fmla="*/ 35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18478" name="Freeform 40"/>
            <p:cNvSpPr>
              <a:spLocks/>
            </p:cNvSpPr>
            <p:nvPr/>
          </p:nvSpPr>
          <p:spPr bwMode="auto">
            <a:xfrm rot="20872906" flipV="1">
              <a:off x="1790" y="2579"/>
              <a:ext cx="730" cy="12"/>
            </a:xfrm>
            <a:custGeom>
              <a:avLst/>
              <a:gdLst>
                <a:gd name="T0" fmla="*/ 730 w 528"/>
                <a:gd name="T1" fmla="*/ 0 h 112"/>
                <a:gd name="T2" fmla="*/ 265 w 528"/>
                <a:gd name="T3" fmla="*/ 10 h 112"/>
                <a:gd name="T4" fmla="*/ 0 w 528"/>
                <a:gd name="T5" fmla="*/ 10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triangle" w="med" len="med"/>
              <a:tailEnd type="none" w="sm" len="sm"/>
            </a:ln>
          </p:spPr>
          <p:txBody>
            <a:bodyPr wrap="none" anchor="ctr"/>
            <a:lstStyle/>
            <a:p>
              <a:endParaRPr lang="en-US"/>
            </a:p>
          </p:txBody>
        </p:sp>
      </p:grpSp>
      <p:grpSp>
        <p:nvGrpSpPr>
          <p:cNvPr id="9" name="Group 41"/>
          <p:cNvGrpSpPr>
            <a:grpSpLocks/>
          </p:cNvGrpSpPr>
          <p:nvPr/>
        </p:nvGrpSpPr>
        <p:grpSpPr bwMode="auto">
          <a:xfrm flipV="1">
            <a:off x="5364163" y="3797300"/>
            <a:ext cx="838200" cy="533400"/>
            <a:chOff x="576" y="2744"/>
            <a:chExt cx="1248" cy="184"/>
          </a:xfrm>
        </p:grpSpPr>
        <p:sp>
          <p:nvSpPr>
            <p:cNvPr id="18475" name="Line 42"/>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8476" name="Line 43"/>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10" name="Group 44"/>
          <p:cNvGrpSpPr>
            <a:grpSpLocks/>
          </p:cNvGrpSpPr>
          <p:nvPr/>
        </p:nvGrpSpPr>
        <p:grpSpPr bwMode="auto">
          <a:xfrm>
            <a:off x="6126163" y="3733800"/>
            <a:ext cx="1676400" cy="368300"/>
            <a:chOff x="576" y="2744"/>
            <a:chExt cx="1248" cy="184"/>
          </a:xfrm>
        </p:grpSpPr>
        <p:sp>
          <p:nvSpPr>
            <p:cNvPr id="18473" name="Line 45"/>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8474" name="Line 46"/>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11" name="Group 47"/>
          <p:cNvGrpSpPr>
            <a:grpSpLocks/>
          </p:cNvGrpSpPr>
          <p:nvPr/>
        </p:nvGrpSpPr>
        <p:grpSpPr bwMode="auto">
          <a:xfrm rot="70023" flipV="1">
            <a:off x="5360988" y="4406900"/>
            <a:ext cx="1830387" cy="457200"/>
            <a:chOff x="816" y="2928"/>
            <a:chExt cx="1104" cy="448"/>
          </a:xfrm>
        </p:grpSpPr>
        <p:sp>
          <p:nvSpPr>
            <p:cNvPr id="18471" name="Freeform 48"/>
            <p:cNvSpPr>
              <a:spLocks/>
            </p:cNvSpPr>
            <p:nvPr/>
          </p:nvSpPr>
          <p:spPr bwMode="auto">
            <a:xfrm>
              <a:off x="1344" y="2928"/>
              <a:ext cx="576" cy="336"/>
            </a:xfrm>
            <a:custGeom>
              <a:avLst/>
              <a:gdLst>
                <a:gd name="T0" fmla="*/ 576 w 576"/>
                <a:gd name="T1" fmla="*/ 0 h 336"/>
                <a:gd name="T2" fmla="*/ 192 w 576"/>
                <a:gd name="T3" fmla="*/ 240 h 336"/>
                <a:gd name="T4" fmla="*/ 0 w 576"/>
                <a:gd name="T5" fmla="*/ 336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18472" name="Freeform 49"/>
            <p:cNvSpPr>
              <a:spLocks/>
            </p:cNvSpPr>
            <p:nvPr/>
          </p:nvSpPr>
          <p:spPr bwMode="auto">
            <a:xfrm>
              <a:off x="816" y="3264"/>
              <a:ext cx="528" cy="112"/>
            </a:xfrm>
            <a:custGeom>
              <a:avLst/>
              <a:gdLst>
                <a:gd name="T0" fmla="*/ 528 w 528"/>
                <a:gd name="T1" fmla="*/ 0 h 112"/>
                <a:gd name="T2" fmla="*/ 192 w 528"/>
                <a:gd name="T3" fmla="*/ 96 h 112"/>
                <a:gd name="T4" fmla="*/ 0 w 528"/>
                <a:gd name="T5" fmla="*/ 9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grpSp>
      <p:sp>
        <p:nvSpPr>
          <p:cNvPr id="18461" name="Freeform 50"/>
          <p:cNvSpPr>
            <a:spLocks/>
          </p:cNvSpPr>
          <p:nvPr/>
        </p:nvSpPr>
        <p:spPr bwMode="auto">
          <a:xfrm rot="3231724">
            <a:off x="6145213" y="4429125"/>
            <a:ext cx="755650" cy="800100"/>
          </a:xfrm>
          <a:custGeom>
            <a:avLst/>
            <a:gdLst>
              <a:gd name="T0" fmla="*/ 755650 w 576"/>
              <a:gd name="T1" fmla="*/ 0 h 336"/>
              <a:gd name="T2" fmla="*/ 251883 w 576"/>
              <a:gd name="T3" fmla="*/ 571500 h 336"/>
              <a:gd name="T4" fmla="*/ 0 w 576"/>
              <a:gd name="T5" fmla="*/ 800100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none" w="med" len="med"/>
          </a:ln>
        </p:spPr>
        <p:txBody>
          <a:bodyPr wrap="none" anchor="ctr"/>
          <a:lstStyle/>
          <a:p>
            <a:endParaRPr lang="en-US"/>
          </a:p>
        </p:txBody>
      </p:sp>
      <p:sp>
        <p:nvSpPr>
          <p:cNvPr id="18462" name="Freeform 51"/>
          <p:cNvSpPr>
            <a:spLocks/>
          </p:cNvSpPr>
          <p:nvPr/>
        </p:nvSpPr>
        <p:spPr bwMode="auto">
          <a:xfrm rot="3231724">
            <a:off x="5319713" y="4425950"/>
            <a:ext cx="692150" cy="266700"/>
          </a:xfrm>
          <a:custGeom>
            <a:avLst/>
            <a:gdLst>
              <a:gd name="T0" fmla="*/ 692150 w 528"/>
              <a:gd name="T1" fmla="*/ 0 h 112"/>
              <a:gd name="T2" fmla="*/ 251691 w 528"/>
              <a:gd name="T3" fmla="*/ 228600 h 112"/>
              <a:gd name="T4" fmla="*/ 0 w 528"/>
              <a:gd name="T5" fmla="*/ 228600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triangle" w="med" len="med"/>
            <a:tailEnd type="none" w="med" len="med"/>
          </a:ln>
        </p:spPr>
        <p:txBody>
          <a:bodyPr wrap="none" anchor="ctr"/>
          <a:lstStyle/>
          <a:p>
            <a:endParaRPr lang="en-US"/>
          </a:p>
        </p:txBody>
      </p:sp>
      <p:sp>
        <p:nvSpPr>
          <p:cNvPr id="18463" name="Freeform 52"/>
          <p:cNvSpPr>
            <a:spLocks/>
          </p:cNvSpPr>
          <p:nvPr/>
        </p:nvSpPr>
        <p:spPr bwMode="auto">
          <a:xfrm>
            <a:off x="5592763" y="3721100"/>
            <a:ext cx="533400" cy="228600"/>
          </a:xfrm>
          <a:custGeom>
            <a:avLst/>
            <a:gdLst>
              <a:gd name="T0" fmla="*/ 533400 w 336"/>
              <a:gd name="T1" fmla="*/ 0 h 144"/>
              <a:gd name="T2" fmla="*/ 0 w 336"/>
              <a:gd name="T3" fmla="*/ 228600 h 144"/>
              <a:gd name="T4" fmla="*/ 0 60000 65536"/>
              <a:gd name="T5" fmla="*/ 0 60000 65536"/>
              <a:gd name="T6" fmla="*/ 0 w 336"/>
              <a:gd name="T7" fmla="*/ 0 h 144"/>
              <a:gd name="T8" fmla="*/ 336 w 336"/>
              <a:gd name="T9" fmla="*/ 144 h 144"/>
            </a:gdLst>
            <a:ahLst/>
            <a:cxnLst>
              <a:cxn ang="T4">
                <a:pos x="T0" y="T1"/>
              </a:cxn>
              <a:cxn ang="T5">
                <a:pos x="T2" y="T3"/>
              </a:cxn>
            </a:cxnLst>
            <a:rect l="T6" t="T7" r="T8" b="T9"/>
            <a:pathLst>
              <a:path w="336" h="144">
                <a:moveTo>
                  <a:pt x="336" y="0"/>
                </a:moveTo>
                <a:cubicBezTo>
                  <a:pt x="196" y="60"/>
                  <a:pt x="56" y="120"/>
                  <a:pt x="0" y="144"/>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18464" name="Freeform 53"/>
          <p:cNvSpPr>
            <a:spLocks/>
          </p:cNvSpPr>
          <p:nvPr/>
        </p:nvSpPr>
        <p:spPr bwMode="auto">
          <a:xfrm>
            <a:off x="5287963" y="3949700"/>
            <a:ext cx="304800" cy="457200"/>
          </a:xfrm>
          <a:custGeom>
            <a:avLst/>
            <a:gdLst>
              <a:gd name="T0" fmla="*/ 304800 w 192"/>
              <a:gd name="T1" fmla="*/ 0 h 240"/>
              <a:gd name="T2" fmla="*/ 76200 w 192"/>
              <a:gd name="T3" fmla="*/ 182880 h 240"/>
              <a:gd name="T4" fmla="*/ 0 w 192"/>
              <a:gd name="T5" fmla="*/ 457200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192" y="0"/>
                </a:moveTo>
                <a:cubicBezTo>
                  <a:pt x="136" y="28"/>
                  <a:pt x="80" y="56"/>
                  <a:pt x="48" y="96"/>
                </a:cubicBezTo>
                <a:cubicBezTo>
                  <a:pt x="16" y="136"/>
                  <a:pt x="8" y="216"/>
                  <a:pt x="0" y="240"/>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sp>
        <p:nvSpPr>
          <p:cNvPr id="18465" name="Oval 54"/>
          <p:cNvSpPr>
            <a:spLocks noChangeArrowheads="1"/>
          </p:cNvSpPr>
          <p:nvPr/>
        </p:nvSpPr>
        <p:spPr bwMode="auto">
          <a:xfrm>
            <a:off x="2743200" y="4327525"/>
            <a:ext cx="457200" cy="457200"/>
          </a:xfrm>
          <a:prstGeom prst="ellipse">
            <a:avLst/>
          </a:prstGeom>
          <a:noFill/>
          <a:ln w="28575">
            <a:solidFill>
              <a:schemeClr val="tx1"/>
            </a:solidFill>
            <a:round/>
            <a:headEnd type="none" w="sm" len="sm"/>
            <a:tailEnd type="none" w="sm" len="sm"/>
          </a:ln>
        </p:spPr>
        <p:txBody>
          <a:bodyPr wrap="none" anchor="ctr"/>
          <a:lstStyle/>
          <a:p>
            <a:endParaRPr lang="tr-TR"/>
          </a:p>
        </p:txBody>
      </p:sp>
      <p:sp>
        <p:nvSpPr>
          <p:cNvPr id="18466" name="Line 55"/>
          <p:cNvSpPr>
            <a:spLocks noChangeShapeType="1"/>
          </p:cNvSpPr>
          <p:nvPr/>
        </p:nvSpPr>
        <p:spPr bwMode="auto">
          <a:xfrm rot="5400000" flipH="1" flipV="1">
            <a:off x="3009900" y="4229100"/>
            <a:ext cx="0" cy="22860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18467" name="Freeform 61"/>
          <p:cNvSpPr>
            <a:spLocks/>
          </p:cNvSpPr>
          <p:nvPr/>
        </p:nvSpPr>
        <p:spPr bwMode="auto">
          <a:xfrm>
            <a:off x="673100" y="4572000"/>
            <a:ext cx="546100" cy="927100"/>
          </a:xfrm>
          <a:custGeom>
            <a:avLst/>
            <a:gdLst>
              <a:gd name="T0" fmla="*/ 88900 w 344"/>
              <a:gd name="T1" fmla="*/ 0 h 584"/>
              <a:gd name="T2" fmla="*/ 12700 w 344"/>
              <a:gd name="T3" fmla="*/ 381000 h 584"/>
              <a:gd name="T4" fmla="*/ 165100 w 344"/>
              <a:gd name="T5" fmla="*/ 838200 h 584"/>
              <a:gd name="T6" fmla="*/ 546100 w 344"/>
              <a:gd name="T7" fmla="*/ 914400 h 584"/>
              <a:gd name="T8" fmla="*/ 0 60000 65536"/>
              <a:gd name="T9" fmla="*/ 0 60000 65536"/>
              <a:gd name="T10" fmla="*/ 0 60000 65536"/>
              <a:gd name="T11" fmla="*/ 0 60000 65536"/>
              <a:gd name="T12" fmla="*/ 0 w 344"/>
              <a:gd name="T13" fmla="*/ 0 h 584"/>
              <a:gd name="T14" fmla="*/ 344 w 344"/>
              <a:gd name="T15" fmla="*/ 584 h 584"/>
            </a:gdLst>
            <a:ahLst/>
            <a:cxnLst>
              <a:cxn ang="T8">
                <a:pos x="T0" y="T1"/>
              </a:cxn>
              <a:cxn ang="T9">
                <a:pos x="T2" y="T3"/>
              </a:cxn>
              <a:cxn ang="T10">
                <a:pos x="T4" y="T5"/>
              </a:cxn>
              <a:cxn ang="T11">
                <a:pos x="T6" y="T7"/>
              </a:cxn>
            </a:cxnLst>
            <a:rect l="T12" t="T13" r="T14" b="T15"/>
            <a:pathLst>
              <a:path w="344" h="584">
                <a:moveTo>
                  <a:pt x="56" y="0"/>
                </a:moveTo>
                <a:cubicBezTo>
                  <a:pt x="28" y="76"/>
                  <a:pt x="0" y="152"/>
                  <a:pt x="8" y="240"/>
                </a:cubicBezTo>
                <a:cubicBezTo>
                  <a:pt x="16" y="328"/>
                  <a:pt x="48" y="472"/>
                  <a:pt x="104" y="528"/>
                </a:cubicBezTo>
                <a:cubicBezTo>
                  <a:pt x="160" y="584"/>
                  <a:pt x="304" y="568"/>
                  <a:pt x="344" y="576"/>
                </a:cubicBezTo>
              </a:path>
            </a:pathLst>
          </a:custGeom>
          <a:noFill/>
          <a:ln w="28575" cap="flat" cmpd="sng">
            <a:solidFill>
              <a:srgbClr val="CC0000"/>
            </a:solidFill>
            <a:prstDash val="solid"/>
            <a:round/>
            <a:headEnd type="none" w="sm" len="sm"/>
            <a:tailEnd type="none" w="sm" len="sm"/>
          </a:ln>
        </p:spPr>
        <p:txBody>
          <a:bodyPr wrap="none" anchor="ctr"/>
          <a:lstStyle/>
          <a:p>
            <a:endParaRPr lang="en-US"/>
          </a:p>
        </p:txBody>
      </p:sp>
      <p:sp>
        <p:nvSpPr>
          <p:cNvPr id="18468" name="Line 62"/>
          <p:cNvSpPr>
            <a:spLocks noChangeShapeType="1"/>
          </p:cNvSpPr>
          <p:nvPr/>
        </p:nvSpPr>
        <p:spPr bwMode="auto">
          <a:xfrm rot="10800000" flipH="1" flipV="1">
            <a:off x="685800" y="5029200"/>
            <a:ext cx="76200" cy="228600"/>
          </a:xfrm>
          <a:prstGeom prst="line">
            <a:avLst/>
          </a:prstGeom>
          <a:noFill/>
          <a:ln w="28575">
            <a:solidFill>
              <a:srgbClr val="CC0000"/>
            </a:solidFill>
            <a:round/>
            <a:headEnd type="none" w="sm" len="sm"/>
            <a:tailEnd type="triangle" w="med" len="med"/>
          </a:ln>
        </p:spPr>
        <p:txBody>
          <a:bodyPr wrap="none" anchor="ctr"/>
          <a:lstStyle/>
          <a:p>
            <a:endParaRPr lang="en-US"/>
          </a:p>
        </p:txBody>
      </p:sp>
      <p:sp>
        <p:nvSpPr>
          <p:cNvPr id="18469" name="Oval 3"/>
          <p:cNvSpPr>
            <a:spLocks noChangeArrowheads="1"/>
          </p:cNvSpPr>
          <p:nvPr/>
        </p:nvSpPr>
        <p:spPr bwMode="auto">
          <a:xfrm rot="-1545137">
            <a:off x="728663" y="4467225"/>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8470" name="Oval 4"/>
          <p:cNvSpPr>
            <a:spLocks noChangeArrowheads="1"/>
          </p:cNvSpPr>
          <p:nvPr/>
        </p:nvSpPr>
        <p:spPr bwMode="auto">
          <a:xfrm rot="-1545137">
            <a:off x="1158875" y="5360988"/>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59" name="Rectangle 58"/>
          <p:cNvSpPr/>
          <p:nvPr/>
        </p:nvSpPr>
        <p:spPr>
          <a:xfrm>
            <a:off x="457200" y="1752600"/>
            <a:ext cx="8153400" cy="1815882"/>
          </a:xfrm>
          <a:prstGeom prst="rect">
            <a:avLst/>
          </a:prstGeom>
        </p:spPr>
        <p:txBody>
          <a:bodyPr wrap="square">
            <a:spAutoFit/>
          </a:bodyPr>
          <a:lstStyle/>
          <a:p>
            <a:r>
              <a:rPr lang="en-US" dirty="0">
                <a:solidFill>
                  <a:schemeClr val="tx1"/>
                </a:solidFill>
                <a:effectLst/>
                <a:latin typeface="+mn-lt"/>
              </a:rPr>
              <a:t>A Computer Network with Multiple One-Way Links.</a:t>
            </a:r>
            <a:br>
              <a:rPr lang="en-US" dirty="0"/>
            </a:br>
            <a:br>
              <a:rPr lang="en-US" dirty="0"/>
            </a:b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Oval 2"/>
          <p:cNvSpPr>
            <a:spLocks noChangeArrowheads="1"/>
          </p:cNvSpPr>
          <p:nvPr/>
        </p:nvSpPr>
        <p:spPr bwMode="auto">
          <a:xfrm>
            <a:off x="3063875" y="3175000"/>
            <a:ext cx="152400" cy="152400"/>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3011" name="Oval 3"/>
          <p:cNvSpPr>
            <a:spLocks noChangeArrowheads="1"/>
          </p:cNvSpPr>
          <p:nvPr/>
        </p:nvSpPr>
        <p:spPr bwMode="auto">
          <a:xfrm>
            <a:off x="6492875" y="4089400"/>
            <a:ext cx="152400" cy="152400"/>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3012" name="Oval 4"/>
          <p:cNvSpPr>
            <a:spLocks noChangeArrowheads="1"/>
          </p:cNvSpPr>
          <p:nvPr/>
        </p:nvSpPr>
        <p:spPr bwMode="auto">
          <a:xfrm>
            <a:off x="4283075" y="4775200"/>
            <a:ext cx="152400" cy="152400"/>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3013" name="Oval 5"/>
          <p:cNvSpPr>
            <a:spLocks noChangeArrowheads="1"/>
          </p:cNvSpPr>
          <p:nvPr/>
        </p:nvSpPr>
        <p:spPr bwMode="auto">
          <a:xfrm>
            <a:off x="5730875" y="2184400"/>
            <a:ext cx="152400" cy="152400"/>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83014" name="AutoShape 6"/>
          <p:cNvCxnSpPr>
            <a:cxnSpLocks noChangeShapeType="1"/>
          </p:cNvCxnSpPr>
          <p:nvPr/>
        </p:nvCxnSpPr>
        <p:spPr bwMode="auto">
          <a:xfrm rot="16200000" flipH="1">
            <a:off x="2965450" y="3502025"/>
            <a:ext cx="1546225" cy="1196975"/>
          </a:xfrm>
          <a:prstGeom prst="curvedConnector2">
            <a:avLst/>
          </a:prstGeom>
          <a:noFill/>
          <a:ln w="38100">
            <a:solidFill>
              <a:srgbClr val="0000FF"/>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3015" name="AutoShape 7"/>
          <p:cNvCxnSpPr>
            <a:cxnSpLocks noChangeShapeType="1"/>
            <a:stCxn id="683010" idx="0"/>
            <a:endCxn id="683013" idx="2"/>
          </p:cNvCxnSpPr>
          <p:nvPr/>
        </p:nvCxnSpPr>
        <p:spPr bwMode="auto">
          <a:xfrm rot="16200000">
            <a:off x="3978275" y="1422400"/>
            <a:ext cx="914400" cy="2590800"/>
          </a:xfrm>
          <a:prstGeom prst="curvedConnector2">
            <a:avLst/>
          </a:prstGeom>
          <a:noFill/>
          <a:ln w="38100">
            <a:solidFill>
              <a:srgbClr val="0000FF"/>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3016" name="AutoShape 8"/>
          <p:cNvCxnSpPr>
            <a:cxnSpLocks noChangeShapeType="1"/>
            <a:stCxn id="683013" idx="4"/>
            <a:endCxn id="683011" idx="1"/>
          </p:cNvCxnSpPr>
          <p:nvPr/>
        </p:nvCxnSpPr>
        <p:spPr bwMode="auto">
          <a:xfrm>
            <a:off x="5807075" y="2336800"/>
            <a:ext cx="708025" cy="1774825"/>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3017" name="Freeform 9"/>
          <p:cNvSpPr>
            <a:spLocks/>
          </p:cNvSpPr>
          <p:nvPr/>
        </p:nvSpPr>
        <p:spPr bwMode="auto">
          <a:xfrm>
            <a:off x="4435475" y="4025900"/>
            <a:ext cx="2057400" cy="1612900"/>
          </a:xfrm>
          <a:custGeom>
            <a:avLst/>
            <a:gdLst>
              <a:gd name="T0" fmla="*/ 0 w 1296"/>
              <a:gd name="T1" fmla="*/ 520 h 1016"/>
              <a:gd name="T2" fmla="*/ 288 w 1296"/>
              <a:gd name="T3" fmla="*/ 952 h 1016"/>
              <a:gd name="T4" fmla="*/ 576 w 1296"/>
              <a:gd name="T5" fmla="*/ 904 h 1016"/>
              <a:gd name="T6" fmla="*/ 720 w 1296"/>
              <a:gd name="T7" fmla="*/ 328 h 1016"/>
              <a:gd name="T8" fmla="*/ 960 w 1296"/>
              <a:gd name="T9" fmla="*/ 40 h 1016"/>
              <a:gd name="T10" fmla="*/ 1296 w 1296"/>
              <a:gd name="T11" fmla="*/ 88 h 1016"/>
            </a:gdLst>
            <a:ahLst/>
            <a:cxnLst>
              <a:cxn ang="0">
                <a:pos x="T0" y="T1"/>
              </a:cxn>
              <a:cxn ang="0">
                <a:pos x="T2" y="T3"/>
              </a:cxn>
              <a:cxn ang="0">
                <a:pos x="T4" y="T5"/>
              </a:cxn>
              <a:cxn ang="0">
                <a:pos x="T6" y="T7"/>
              </a:cxn>
              <a:cxn ang="0">
                <a:pos x="T8" y="T9"/>
              </a:cxn>
              <a:cxn ang="0">
                <a:pos x="T10" y="T11"/>
              </a:cxn>
            </a:cxnLst>
            <a:rect l="0" t="0" r="r" b="b"/>
            <a:pathLst>
              <a:path w="1296" h="1016">
                <a:moveTo>
                  <a:pt x="0" y="520"/>
                </a:moveTo>
                <a:cubicBezTo>
                  <a:pt x="96" y="704"/>
                  <a:pt x="192" y="888"/>
                  <a:pt x="288" y="952"/>
                </a:cubicBezTo>
                <a:cubicBezTo>
                  <a:pt x="384" y="1016"/>
                  <a:pt x="504" y="1008"/>
                  <a:pt x="576" y="904"/>
                </a:cubicBezTo>
                <a:cubicBezTo>
                  <a:pt x="648" y="800"/>
                  <a:pt x="656" y="472"/>
                  <a:pt x="720" y="328"/>
                </a:cubicBezTo>
                <a:cubicBezTo>
                  <a:pt x="784" y="184"/>
                  <a:pt x="864" y="80"/>
                  <a:pt x="960" y="40"/>
                </a:cubicBezTo>
                <a:cubicBezTo>
                  <a:pt x="1056" y="0"/>
                  <a:pt x="1176" y="44"/>
                  <a:pt x="1296" y="88"/>
                </a:cubicBezTo>
              </a:path>
            </a:pathLst>
          </a:custGeom>
          <a:noFill/>
          <a:ln w="38100" cap="flat" cmpd="sng">
            <a:solidFill>
              <a:schemeClr val="tx1"/>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83018" name="AutoShape 10"/>
          <p:cNvCxnSpPr>
            <a:cxnSpLocks noChangeShapeType="1"/>
            <a:stCxn id="683013" idx="3"/>
            <a:endCxn id="683012" idx="0"/>
          </p:cNvCxnSpPr>
          <p:nvPr/>
        </p:nvCxnSpPr>
        <p:spPr bwMode="auto">
          <a:xfrm flipH="1">
            <a:off x="4359275" y="2314575"/>
            <a:ext cx="1393825" cy="2460625"/>
          </a:xfrm>
          <a:prstGeom prst="straightConnector1">
            <a:avLst/>
          </a:prstGeom>
          <a:noFill/>
          <a:ln w="38100">
            <a:solidFill>
              <a:srgbClr val="0000FF"/>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3019" name="Freeform 11"/>
          <p:cNvSpPr>
            <a:spLocks/>
          </p:cNvSpPr>
          <p:nvPr/>
        </p:nvSpPr>
        <p:spPr bwMode="auto">
          <a:xfrm>
            <a:off x="2428875" y="1257300"/>
            <a:ext cx="5245100" cy="2908300"/>
          </a:xfrm>
          <a:custGeom>
            <a:avLst/>
            <a:gdLst>
              <a:gd name="T0" fmla="*/ 400 w 3304"/>
              <a:gd name="T1" fmla="*/ 1256 h 1832"/>
              <a:gd name="T2" fmla="*/ 64 w 3304"/>
              <a:gd name="T3" fmla="*/ 1112 h 1832"/>
              <a:gd name="T4" fmla="*/ 16 w 3304"/>
              <a:gd name="T5" fmla="*/ 776 h 1832"/>
              <a:gd name="T6" fmla="*/ 160 w 3304"/>
              <a:gd name="T7" fmla="*/ 440 h 1832"/>
              <a:gd name="T8" fmla="*/ 784 w 3304"/>
              <a:gd name="T9" fmla="*/ 104 h 1832"/>
              <a:gd name="T10" fmla="*/ 1840 w 3304"/>
              <a:gd name="T11" fmla="*/ 8 h 1832"/>
              <a:gd name="T12" fmla="*/ 2704 w 3304"/>
              <a:gd name="T13" fmla="*/ 56 h 1832"/>
              <a:gd name="T14" fmla="*/ 3088 w 3304"/>
              <a:gd name="T15" fmla="*/ 344 h 1832"/>
              <a:gd name="T16" fmla="*/ 3280 w 3304"/>
              <a:gd name="T17" fmla="*/ 776 h 1832"/>
              <a:gd name="T18" fmla="*/ 3232 w 3304"/>
              <a:gd name="T19" fmla="*/ 1256 h 1832"/>
              <a:gd name="T20" fmla="*/ 3184 w 3304"/>
              <a:gd name="T21" fmla="*/ 1640 h 1832"/>
              <a:gd name="T22" fmla="*/ 2656 w 3304"/>
              <a:gd name="T23" fmla="*/ 1832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4" h="1832">
                <a:moveTo>
                  <a:pt x="400" y="1256"/>
                </a:moveTo>
                <a:cubicBezTo>
                  <a:pt x="264" y="1224"/>
                  <a:pt x="128" y="1192"/>
                  <a:pt x="64" y="1112"/>
                </a:cubicBezTo>
                <a:cubicBezTo>
                  <a:pt x="0" y="1032"/>
                  <a:pt x="0" y="888"/>
                  <a:pt x="16" y="776"/>
                </a:cubicBezTo>
                <a:cubicBezTo>
                  <a:pt x="32" y="664"/>
                  <a:pt x="32" y="552"/>
                  <a:pt x="160" y="440"/>
                </a:cubicBezTo>
                <a:cubicBezTo>
                  <a:pt x="288" y="328"/>
                  <a:pt x="504" y="176"/>
                  <a:pt x="784" y="104"/>
                </a:cubicBezTo>
                <a:cubicBezTo>
                  <a:pt x="1064" y="32"/>
                  <a:pt x="1520" y="16"/>
                  <a:pt x="1840" y="8"/>
                </a:cubicBezTo>
                <a:cubicBezTo>
                  <a:pt x="2160" y="0"/>
                  <a:pt x="2496" y="0"/>
                  <a:pt x="2704" y="56"/>
                </a:cubicBezTo>
                <a:cubicBezTo>
                  <a:pt x="2912" y="112"/>
                  <a:pt x="2992" y="224"/>
                  <a:pt x="3088" y="344"/>
                </a:cubicBezTo>
                <a:cubicBezTo>
                  <a:pt x="3184" y="464"/>
                  <a:pt x="3256" y="624"/>
                  <a:pt x="3280" y="776"/>
                </a:cubicBezTo>
                <a:cubicBezTo>
                  <a:pt x="3304" y="928"/>
                  <a:pt x="3248" y="1112"/>
                  <a:pt x="3232" y="1256"/>
                </a:cubicBezTo>
                <a:cubicBezTo>
                  <a:pt x="3216" y="1400"/>
                  <a:pt x="3280" y="1544"/>
                  <a:pt x="3184" y="1640"/>
                </a:cubicBezTo>
                <a:cubicBezTo>
                  <a:pt x="3088" y="1736"/>
                  <a:pt x="2872" y="1784"/>
                  <a:pt x="2656" y="1832"/>
                </a:cubicBezTo>
              </a:path>
            </a:pathLst>
          </a:custGeom>
          <a:noFill/>
          <a:ln w="38100" cap="flat" cmpd="sng">
            <a:solidFill>
              <a:schemeClr val="tx1"/>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3020" name="Text Box 12"/>
          <p:cNvSpPr txBox="1">
            <a:spLocks noChangeArrowheads="1"/>
          </p:cNvSpPr>
          <p:nvPr/>
        </p:nvSpPr>
        <p:spPr bwMode="auto">
          <a:xfrm>
            <a:off x="2473325" y="3460750"/>
            <a:ext cx="30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a:t>
            </a:r>
          </a:p>
        </p:txBody>
      </p:sp>
      <p:sp>
        <p:nvSpPr>
          <p:cNvPr id="683021" name="Text Box 13"/>
          <p:cNvSpPr txBox="1">
            <a:spLocks noChangeArrowheads="1"/>
          </p:cNvSpPr>
          <p:nvPr/>
        </p:nvSpPr>
        <p:spPr bwMode="auto">
          <a:xfrm>
            <a:off x="5867400" y="2105025"/>
            <a:ext cx="319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a:t>
            </a:r>
          </a:p>
        </p:txBody>
      </p:sp>
      <p:sp>
        <p:nvSpPr>
          <p:cNvPr id="683022" name="Text Box 14"/>
          <p:cNvSpPr txBox="1">
            <a:spLocks noChangeArrowheads="1"/>
          </p:cNvSpPr>
          <p:nvPr/>
        </p:nvSpPr>
        <p:spPr bwMode="auto">
          <a:xfrm>
            <a:off x="6477000" y="4451350"/>
            <a:ext cx="30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t>
            </a:r>
          </a:p>
        </p:txBody>
      </p:sp>
      <p:sp>
        <p:nvSpPr>
          <p:cNvPr id="683023" name="Text Box 15"/>
          <p:cNvSpPr txBox="1">
            <a:spLocks noChangeArrowheads="1"/>
          </p:cNvSpPr>
          <p:nvPr/>
        </p:nvSpPr>
        <p:spPr bwMode="auto">
          <a:xfrm>
            <a:off x="3810000" y="5365750"/>
            <a:ext cx="319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d</a:t>
            </a:r>
          </a:p>
        </p:txBody>
      </p:sp>
      <p:sp>
        <p:nvSpPr>
          <p:cNvPr id="683024" name="Text Box 16"/>
          <p:cNvSpPr txBox="1">
            <a:spLocks noChangeArrowheads="1"/>
          </p:cNvSpPr>
          <p:nvPr/>
        </p:nvSpPr>
        <p:spPr bwMode="auto">
          <a:xfrm>
            <a:off x="850900" y="39703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
        <p:nvSpPr>
          <p:cNvPr id="683025" name="Text Box 17"/>
          <p:cNvSpPr txBox="1">
            <a:spLocks noChangeArrowheads="1"/>
          </p:cNvSpPr>
          <p:nvPr/>
        </p:nvSpPr>
        <p:spPr bwMode="auto">
          <a:xfrm>
            <a:off x="3651250" y="3122613"/>
            <a:ext cx="688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rPr>
              <a:t>abda</a:t>
            </a:r>
          </a:p>
        </p:txBody>
      </p:sp>
      <p:sp>
        <p:nvSpPr>
          <p:cNvPr id="683026" name="Text Box 18"/>
          <p:cNvSpPr txBox="1">
            <a:spLocks noChangeArrowheads="1"/>
          </p:cNvSpPr>
          <p:nvPr/>
        </p:nvSpPr>
        <p:spPr bwMode="auto">
          <a:xfrm>
            <a:off x="4117975" y="1651000"/>
            <a:ext cx="671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abca</a:t>
            </a:r>
          </a:p>
        </p:txBody>
      </p:sp>
      <p:sp>
        <p:nvSpPr>
          <p:cNvPr id="683027" name="Text Box 19"/>
          <p:cNvSpPr txBox="1">
            <a:spLocks noChangeArrowheads="1"/>
          </p:cNvSpPr>
          <p:nvPr/>
        </p:nvSpPr>
        <p:spPr bwMode="auto">
          <a:xfrm>
            <a:off x="3124200" y="457200"/>
            <a:ext cx="28194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Region Boundaries</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005" name="Oval 21"/>
          <p:cNvSpPr>
            <a:spLocks noChangeArrowheads="1"/>
          </p:cNvSpPr>
          <p:nvPr/>
        </p:nvSpPr>
        <p:spPr bwMode="auto">
          <a:xfrm>
            <a:off x="3063875" y="3175000"/>
            <a:ext cx="152400" cy="152400"/>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2006" name="Oval 22"/>
          <p:cNvSpPr>
            <a:spLocks noChangeArrowheads="1"/>
          </p:cNvSpPr>
          <p:nvPr/>
        </p:nvSpPr>
        <p:spPr bwMode="auto">
          <a:xfrm>
            <a:off x="6492875" y="4089400"/>
            <a:ext cx="152400" cy="152400"/>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2007" name="Oval 23"/>
          <p:cNvSpPr>
            <a:spLocks noChangeArrowheads="1"/>
          </p:cNvSpPr>
          <p:nvPr/>
        </p:nvSpPr>
        <p:spPr bwMode="auto">
          <a:xfrm>
            <a:off x="4283075" y="4775200"/>
            <a:ext cx="152400" cy="152400"/>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2008" name="Oval 24"/>
          <p:cNvSpPr>
            <a:spLocks noChangeArrowheads="1"/>
          </p:cNvSpPr>
          <p:nvPr/>
        </p:nvSpPr>
        <p:spPr bwMode="auto">
          <a:xfrm>
            <a:off x="5730875" y="2184400"/>
            <a:ext cx="152400" cy="152400"/>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82009" name="AutoShape 25"/>
          <p:cNvCxnSpPr>
            <a:cxnSpLocks noChangeShapeType="1"/>
            <a:stCxn id="682005" idx="0"/>
            <a:endCxn id="682008" idx="2"/>
          </p:cNvCxnSpPr>
          <p:nvPr/>
        </p:nvCxnSpPr>
        <p:spPr bwMode="auto">
          <a:xfrm rot="16200000">
            <a:off x="3978275" y="1422400"/>
            <a:ext cx="914400" cy="2590800"/>
          </a:xfrm>
          <a:prstGeom prst="curvedConnector2">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10" name="AutoShape 26"/>
          <p:cNvCxnSpPr>
            <a:cxnSpLocks noChangeShapeType="1"/>
            <a:stCxn id="682008" idx="4"/>
            <a:endCxn id="682006" idx="1"/>
          </p:cNvCxnSpPr>
          <p:nvPr/>
        </p:nvCxnSpPr>
        <p:spPr bwMode="auto">
          <a:xfrm>
            <a:off x="5807075" y="2336800"/>
            <a:ext cx="708025" cy="177482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2011" name="AutoShape 27"/>
          <p:cNvCxnSpPr>
            <a:cxnSpLocks noChangeShapeType="1"/>
            <a:stCxn id="682008" idx="3"/>
            <a:endCxn id="682007" idx="0"/>
          </p:cNvCxnSpPr>
          <p:nvPr/>
        </p:nvCxnSpPr>
        <p:spPr bwMode="auto">
          <a:xfrm flipH="1">
            <a:off x="4359275" y="2314575"/>
            <a:ext cx="1393825" cy="246062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2012" name="Group 28"/>
          <p:cNvGrpSpPr>
            <a:grpSpLocks/>
          </p:cNvGrpSpPr>
          <p:nvPr/>
        </p:nvGrpSpPr>
        <p:grpSpPr bwMode="auto">
          <a:xfrm>
            <a:off x="2428875" y="1257300"/>
            <a:ext cx="5245100" cy="4381500"/>
            <a:chOff x="1530" y="792"/>
            <a:chExt cx="3304" cy="2760"/>
          </a:xfrm>
        </p:grpSpPr>
        <p:cxnSp>
          <p:nvCxnSpPr>
            <p:cNvPr id="682013" name="AutoShape 29"/>
            <p:cNvCxnSpPr>
              <a:cxnSpLocks noChangeShapeType="1"/>
            </p:cNvCxnSpPr>
            <p:nvPr/>
          </p:nvCxnSpPr>
          <p:spPr bwMode="auto">
            <a:xfrm rot="16200000" flipH="1">
              <a:off x="1868" y="2206"/>
              <a:ext cx="974" cy="754"/>
            </a:xfrm>
            <a:prstGeom prst="curvedConnector2">
              <a:avLst/>
            </a:prstGeom>
            <a:noFill/>
            <a:ln w="38100">
              <a:solidFill>
                <a:srgbClr val="0000FF"/>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2014" name="Freeform 30"/>
            <p:cNvSpPr>
              <a:spLocks/>
            </p:cNvSpPr>
            <p:nvPr/>
          </p:nvSpPr>
          <p:spPr bwMode="auto">
            <a:xfrm>
              <a:off x="2794" y="2536"/>
              <a:ext cx="1296" cy="1016"/>
            </a:xfrm>
            <a:custGeom>
              <a:avLst/>
              <a:gdLst>
                <a:gd name="T0" fmla="*/ 0 w 1296"/>
                <a:gd name="T1" fmla="*/ 520 h 1016"/>
                <a:gd name="T2" fmla="*/ 288 w 1296"/>
                <a:gd name="T3" fmla="*/ 952 h 1016"/>
                <a:gd name="T4" fmla="*/ 576 w 1296"/>
                <a:gd name="T5" fmla="*/ 904 h 1016"/>
                <a:gd name="T6" fmla="*/ 720 w 1296"/>
                <a:gd name="T7" fmla="*/ 328 h 1016"/>
                <a:gd name="T8" fmla="*/ 960 w 1296"/>
                <a:gd name="T9" fmla="*/ 40 h 1016"/>
                <a:gd name="T10" fmla="*/ 1296 w 1296"/>
                <a:gd name="T11" fmla="*/ 88 h 1016"/>
              </a:gdLst>
              <a:ahLst/>
              <a:cxnLst>
                <a:cxn ang="0">
                  <a:pos x="T0" y="T1"/>
                </a:cxn>
                <a:cxn ang="0">
                  <a:pos x="T2" y="T3"/>
                </a:cxn>
                <a:cxn ang="0">
                  <a:pos x="T4" y="T5"/>
                </a:cxn>
                <a:cxn ang="0">
                  <a:pos x="T6" y="T7"/>
                </a:cxn>
                <a:cxn ang="0">
                  <a:pos x="T8" y="T9"/>
                </a:cxn>
                <a:cxn ang="0">
                  <a:pos x="T10" y="T11"/>
                </a:cxn>
              </a:cxnLst>
              <a:rect l="0" t="0" r="r" b="b"/>
              <a:pathLst>
                <a:path w="1296" h="1016">
                  <a:moveTo>
                    <a:pt x="0" y="520"/>
                  </a:moveTo>
                  <a:cubicBezTo>
                    <a:pt x="96" y="704"/>
                    <a:pt x="192" y="888"/>
                    <a:pt x="288" y="952"/>
                  </a:cubicBezTo>
                  <a:cubicBezTo>
                    <a:pt x="384" y="1016"/>
                    <a:pt x="504" y="1008"/>
                    <a:pt x="576" y="904"/>
                  </a:cubicBezTo>
                  <a:cubicBezTo>
                    <a:pt x="648" y="800"/>
                    <a:pt x="656" y="472"/>
                    <a:pt x="720" y="328"/>
                  </a:cubicBezTo>
                  <a:cubicBezTo>
                    <a:pt x="784" y="184"/>
                    <a:pt x="864" y="80"/>
                    <a:pt x="960" y="40"/>
                  </a:cubicBezTo>
                  <a:cubicBezTo>
                    <a:pt x="1056" y="0"/>
                    <a:pt x="1176" y="44"/>
                    <a:pt x="1296" y="88"/>
                  </a:cubicBezTo>
                </a:path>
              </a:pathLst>
            </a:custGeom>
            <a:noFill/>
            <a:ln w="38100" cap="flat" cmpd="sng">
              <a:solidFill>
                <a:srgbClr val="0000FF"/>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2015" name="Freeform 31"/>
            <p:cNvSpPr>
              <a:spLocks/>
            </p:cNvSpPr>
            <p:nvPr/>
          </p:nvSpPr>
          <p:spPr bwMode="auto">
            <a:xfrm>
              <a:off x="1530" y="792"/>
              <a:ext cx="3304" cy="1832"/>
            </a:xfrm>
            <a:custGeom>
              <a:avLst/>
              <a:gdLst>
                <a:gd name="T0" fmla="*/ 400 w 3304"/>
                <a:gd name="T1" fmla="*/ 1256 h 1832"/>
                <a:gd name="T2" fmla="*/ 64 w 3304"/>
                <a:gd name="T3" fmla="*/ 1112 h 1832"/>
                <a:gd name="T4" fmla="*/ 16 w 3304"/>
                <a:gd name="T5" fmla="*/ 776 h 1832"/>
                <a:gd name="T6" fmla="*/ 160 w 3304"/>
                <a:gd name="T7" fmla="*/ 440 h 1832"/>
                <a:gd name="T8" fmla="*/ 784 w 3304"/>
                <a:gd name="T9" fmla="*/ 104 h 1832"/>
                <a:gd name="T10" fmla="*/ 1840 w 3304"/>
                <a:gd name="T11" fmla="*/ 8 h 1832"/>
                <a:gd name="T12" fmla="*/ 2704 w 3304"/>
                <a:gd name="T13" fmla="*/ 56 h 1832"/>
                <a:gd name="T14" fmla="*/ 3088 w 3304"/>
                <a:gd name="T15" fmla="*/ 344 h 1832"/>
                <a:gd name="T16" fmla="*/ 3280 w 3304"/>
                <a:gd name="T17" fmla="*/ 776 h 1832"/>
                <a:gd name="T18" fmla="*/ 3232 w 3304"/>
                <a:gd name="T19" fmla="*/ 1256 h 1832"/>
                <a:gd name="T20" fmla="*/ 3184 w 3304"/>
                <a:gd name="T21" fmla="*/ 1640 h 1832"/>
                <a:gd name="T22" fmla="*/ 2656 w 3304"/>
                <a:gd name="T23" fmla="*/ 1832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4" h="1832">
                  <a:moveTo>
                    <a:pt x="400" y="1256"/>
                  </a:moveTo>
                  <a:cubicBezTo>
                    <a:pt x="264" y="1224"/>
                    <a:pt x="128" y="1192"/>
                    <a:pt x="64" y="1112"/>
                  </a:cubicBezTo>
                  <a:cubicBezTo>
                    <a:pt x="0" y="1032"/>
                    <a:pt x="0" y="888"/>
                    <a:pt x="16" y="776"/>
                  </a:cubicBezTo>
                  <a:cubicBezTo>
                    <a:pt x="32" y="664"/>
                    <a:pt x="32" y="552"/>
                    <a:pt x="160" y="440"/>
                  </a:cubicBezTo>
                  <a:cubicBezTo>
                    <a:pt x="288" y="328"/>
                    <a:pt x="504" y="176"/>
                    <a:pt x="784" y="104"/>
                  </a:cubicBezTo>
                  <a:cubicBezTo>
                    <a:pt x="1064" y="32"/>
                    <a:pt x="1520" y="16"/>
                    <a:pt x="1840" y="8"/>
                  </a:cubicBezTo>
                  <a:cubicBezTo>
                    <a:pt x="2160" y="0"/>
                    <a:pt x="2496" y="0"/>
                    <a:pt x="2704" y="56"/>
                  </a:cubicBezTo>
                  <a:cubicBezTo>
                    <a:pt x="2912" y="112"/>
                    <a:pt x="2992" y="224"/>
                    <a:pt x="3088" y="344"/>
                  </a:cubicBezTo>
                  <a:cubicBezTo>
                    <a:pt x="3184" y="464"/>
                    <a:pt x="3256" y="624"/>
                    <a:pt x="3280" y="776"/>
                  </a:cubicBezTo>
                  <a:cubicBezTo>
                    <a:pt x="3304" y="928"/>
                    <a:pt x="3248" y="1112"/>
                    <a:pt x="3232" y="1256"/>
                  </a:cubicBezTo>
                  <a:cubicBezTo>
                    <a:pt x="3216" y="1400"/>
                    <a:pt x="3280" y="1544"/>
                    <a:pt x="3184" y="1640"/>
                  </a:cubicBezTo>
                  <a:cubicBezTo>
                    <a:pt x="3088" y="1736"/>
                    <a:pt x="2872" y="1784"/>
                    <a:pt x="2656" y="1832"/>
                  </a:cubicBezTo>
                </a:path>
              </a:pathLst>
            </a:custGeom>
            <a:noFill/>
            <a:ln w="38100" cap="flat" cmpd="sng">
              <a:solidFill>
                <a:srgbClr val="0000FF"/>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682016" name="Text Box 32"/>
          <p:cNvSpPr txBox="1">
            <a:spLocks noChangeArrowheads="1"/>
          </p:cNvSpPr>
          <p:nvPr/>
        </p:nvSpPr>
        <p:spPr bwMode="auto">
          <a:xfrm>
            <a:off x="2473325" y="3460750"/>
            <a:ext cx="301625"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a:t>
            </a:r>
          </a:p>
        </p:txBody>
      </p:sp>
      <p:sp>
        <p:nvSpPr>
          <p:cNvPr id="682017" name="Text Box 33"/>
          <p:cNvSpPr txBox="1">
            <a:spLocks noChangeArrowheads="1"/>
          </p:cNvSpPr>
          <p:nvPr/>
        </p:nvSpPr>
        <p:spPr bwMode="auto">
          <a:xfrm>
            <a:off x="5867400" y="2105025"/>
            <a:ext cx="31908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a:t>
            </a:r>
          </a:p>
        </p:txBody>
      </p:sp>
      <p:sp>
        <p:nvSpPr>
          <p:cNvPr id="682018" name="Text Box 34"/>
          <p:cNvSpPr txBox="1">
            <a:spLocks noChangeArrowheads="1"/>
          </p:cNvSpPr>
          <p:nvPr/>
        </p:nvSpPr>
        <p:spPr bwMode="auto">
          <a:xfrm>
            <a:off x="6477000" y="4451350"/>
            <a:ext cx="301625"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t>
            </a:r>
          </a:p>
        </p:txBody>
      </p:sp>
      <p:sp>
        <p:nvSpPr>
          <p:cNvPr id="682019" name="Text Box 35"/>
          <p:cNvSpPr txBox="1">
            <a:spLocks noChangeArrowheads="1"/>
          </p:cNvSpPr>
          <p:nvPr/>
        </p:nvSpPr>
        <p:spPr bwMode="auto">
          <a:xfrm>
            <a:off x="3810000" y="5365750"/>
            <a:ext cx="31908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d</a:t>
            </a:r>
          </a:p>
        </p:txBody>
      </p:sp>
      <p:sp>
        <p:nvSpPr>
          <p:cNvPr id="682020" name="Text Box 36"/>
          <p:cNvSpPr txBox="1">
            <a:spLocks noChangeArrowheads="1"/>
          </p:cNvSpPr>
          <p:nvPr/>
        </p:nvSpPr>
        <p:spPr bwMode="auto">
          <a:xfrm>
            <a:off x="850900" y="3970338"/>
            <a:ext cx="184150" cy="36671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
        <p:nvSpPr>
          <p:cNvPr id="682021" name="Text Box 37"/>
          <p:cNvSpPr txBox="1">
            <a:spLocks noChangeArrowheads="1"/>
          </p:cNvSpPr>
          <p:nvPr/>
        </p:nvSpPr>
        <p:spPr bwMode="auto">
          <a:xfrm>
            <a:off x="1003300" y="5006975"/>
            <a:ext cx="671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rPr>
              <a:t>acda</a:t>
            </a:r>
          </a:p>
        </p:txBody>
      </p:sp>
      <p:sp>
        <p:nvSpPr>
          <p:cNvPr id="682022" name="Text Box 38"/>
          <p:cNvSpPr txBox="1">
            <a:spLocks noChangeArrowheads="1"/>
          </p:cNvSpPr>
          <p:nvPr/>
        </p:nvSpPr>
        <p:spPr bwMode="auto">
          <a:xfrm>
            <a:off x="4117975" y="1651000"/>
            <a:ext cx="671513"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abca</a:t>
            </a:r>
          </a:p>
        </p:txBody>
      </p:sp>
      <p:sp>
        <p:nvSpPr>
          <p:cNvPr id="682023" name="Text Box 39"/>
          <p:cNvSpPr txBox="1">
            <a:spLocks noChangeArrowheads="1"/>
          </p:cNvSpPr>
          <p:nvPr/>
        </p:nvSpPr>
        <p:spPr bwMode="auto">
          <a:xfrm>
            <a:off x="3651250" y="3113088"/>
            <a:ext cx="688975" cy="36671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abda</a:t>
            </a:r>
          </a:p>
        </p:txBody>
      </p:sp>
      <p:sp>
        <p:nvSpPr>
          <p:cNvPr id="682024" name="Text Box 40"/>
          <p:cNvSpPr txBox="1">
            <a:spLocks noChangeArrowheads="1"/>
          </p:cNvSpPr>
          <p:nvPr/>
        </p:nvSpPr>
        <p:spPr bwMode="auto">
          <a:xfrm>
            <a:off x="974725" y="5603875"/>
            <a:ext cx="1503363"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outer region</a:t>
            </a:r>
          </a:p>
        </p:txBody>
      </p:sp>
      <p:sp>
        <p:nvSpPr>
          <p:cNvPr id="682025" name="Text Box 41"/>
          <p:cNvSpPr txBox="1">
            <a:spLocks noChangeArrowheads="1"/>
          </p:cNvSpPr>
          <p:nvPr/>
        </p:nvSpPr>
        <p:spPr bwMode="auto">
          <a:xfrm>
            <a:off x="3124200" y="457200"/>
            <a:ext cx="28194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Region Boundaries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9938" name="Group 2"/>
          <p:cNvGrpSpPr>
            <a:grpSpLocks/>
          </p:cNvGrpSpPr>
          <p:nvPr/>
        </p:nvGrpSpPr>
        <p:grpSpPr bwMode="auto">
          <a:xfrm>
            <a:off x="2581275" y="1409700"/>
            <a:ext cx="5245100" cy="4381500"/>
            <a:chOff x="1530" y="792"/>
            <a:chExt cx="3304" cy="2760"/>
          </a:xfrm>
        </p:grpSpPr>
        <p:sp>
          <p:nvSpPr>
            <p:cNvPr id="679939" name="Oval 3"/>
            <p:cNvSpPr>
              <a:spLocks noChangeArrowheads="1"/>
            </p:cNvSpPr>
            <p:nvPr/>
          </p:nvSpPr>
          <p:spPr bwMode="auto">
            <a:xfrm>
              <a:off x="1930" y="2000"/>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79940" name="Oval 4"/>
            <p:cNvSpPr>
              <a:spLocks noChangeArrowheads="1"/>
            </p:cNvSpPr>
            <p:nvPr/>
          </p:nvSpPr>
          <p:spPr bwMode="auto">
            <a:xfrm>
              <a:off x="4090" y="2576"/>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79941" name="Oval 5"/>
            <p:cNvSpPr>
              <a:spLocks noChangeArrowheads="1"/>
            </p:cNvSpPr>
            <p:nvPr/>
          </p:nvSpPr>
          <p:spPr bwMode="auto">
            <a:xfrm>
              <a:off x="2698" y="3008"/>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79942" name="Oval 6"/>
            <p:cNvSpPr>
              <a:spLocks noChangeArrowheads="1"/>
            </p:cNvSpPr>
            <p:nvPr/>
          </p:nvSpPr>
          <p:spPr bwMode="auto">
            <a:xfrm>
              <a:off x="3610" y="1376"/>
              <a:ext cx="96" cy="96"/>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79943" name="AutoShape 7"/>
            <p:cNvCxnSpPr>
              <a:cxnSpLocks noChangeShapeType="1"/>
            </p:cNvCxnSpPr>
            <p:nvPr/>
          </p:nvCxnSpPr>
          <p:spPr bwMode="auto">
            <a:xfrm rot="16200000" flipH="1">
              <a:off x="1868" y="2206"/>
              <a:ext cx="974" cy="754"/>
            </a:xfrm>
            <a:prstGeom prst="curvedConnector2">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9944" name="AutoShape 8"/>
            <p:cNvCxnSpPr>
              <a:cxnSpLocks noChangeShapeType="1"/>
              <a:stCxn id="679939" idx="0"/>
              <a:endCxn id="679942" idx="2"/>
            </p:cNvCxnSpPr>
            <p:nvPr/>
          </p:nvCxnSpPr>
          <p:spPr bwMode="auto">
            <a:xfrm rot="16200000">
              <a:off x="2506" y="896"/>
              <a:ext cx="576" cy="1632"/>
            </a:xfrm>
            <a:prstGeom prst="curvedConnector2">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9945" name="AutoShape 9"/>
            <p:cNvCxnSpPr>
              <a:cxnSpLocks noChangeShapeType="1"/>
              <a:stCxn id="679942" idx="4"/>
              <a:endCxn id="679940" idx="1"/>
            </p:cNvCxnSpPr>
            <p:nvPr/>
          </p:nvCxnSpPr>
          <p:spPr bwMode="auto">
            <a:xfrm>
              <a:off x="3658" y="1472"/>
              <a:ext cx="446" cy="1118"/>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9946" name="Freeform 10"/>
            <p:cNvSpPr>
              <a:spLocks/>
            </p:cNvSpPr>
            <p:nvPr/>
          </p:nvSpPr>
          <p:spPr bwMode="auto">
            <a:xfrm>
              <a:off x="2794" y="2536"/>
              <a:ext cx="1296" cy="1016"/>
            </a:xfrm>
            <a:custGeom>
              <a:avLst/>
              <a:gdLst>
                <a:gd name="T0" fmla="*/ 0 w 1296"/>
                <a:gd name="T1" fmla="*/ 520 h 1016"/>
                <a:gd name="T2" fmla="*/ 288 w 1296"/>
                <a:gd name="T3" fmla="*/ 952 h 1016"/>
                <a:gd name="T4" fmla="*/ 576 w 1296"/>
                <a:gd name="T5" fmla="*/ 904 h 1016"/>
                <a:gd name="T6" fmla="*/ 720 w 1296"/>
                <a:gd name="T7" fmla="*/ 328 h 1016"/>
                <a:gd name="T8" fmla="*/ 960 w 1296"/>
                <a:gd name="T9" fmla="*/ 40 h 1016"/>
                <a:gd name="T10" fmla="*/ 1296 w 1296"/>
                <a:gd name="T11" fmla="*/ 88 h 1016"/>
              </a:gdLst>
              <a:ahLst/>
              <a:cxnLst>
                <a:cxn ang="0">
                  <a:pos x="T0" y="T1"/>
                </a:cxn>
                <a:cxn ang="0">
                  <a:pos x="T2" y="T3"/>
                </a:cxn>
                <a:cxn ang="0">
                  <a:pos x="T4" y="T5"/>
                </a:cxn>
                <a:cxn ang="0">
                  <a:pos x="T6" y="T7"/>
                </a:cxn>
                <a:cxn ang="0">
                  <a:pos x="T8" y="T9"/>
                </a:cxn>
                <a:cxn ang="0">
                  <a:pos x="T10" y="T11"/>
                </a:cxn>
              </a:cxnLst>
              <a:rect l="0" t="0" r="r" b="b"/>
              <a:pathLst>
                <a:path w="1296" h="1016">
                  <a:moveTo>
                    <a:pt x="0" y="520"/>
                  </a:moveTo>
                  <a:cubicBezTo>
                    <a:pt x="96" y="704"/>
                    <a:pt x="192" y="888"/>
                    <a:pt x="288" y="952"/>
                  </a:cubicBezTo>
                  <a:cubicBezTo>
                    <a:pt x="384" y="1016"/>
                    <a:pt x="504" y="1008"/>
                    <a:pt x="576" y="904"/>
                  </a:cubicBezTo>
                  <a:cubicBezTo>
                    <a:pt x="648" y="800"/>
                    <a:pt x="656" y="472"/>
                    <a:pt x="720" y="328"/>
                  </a:cubicBezTo>
                  <a:cubicBezTo>
                    <a:pt x="784" y="184"/>
                    <a:pt x="864" y="80"/>
                    <a:pt x="960" y="40"/>
                  </a:cubicBezTo>
                  <a:cubicBezTo>
                    <a:pt x="1056" y="0"/>
                    <a:pt x="1176" y="44"/>
                    <a:pt x="1296" y="88"/>
                  </a:cubicBezTo>
                </a:path>
              </a:pathLst>
            </a:custGeom>
            <a:noFill/>
            <a:ln w="38100" cap="flat" cmpd="sng">
              <a:solidFill>
                <a:schemeClr val="tx1"/>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79947" name="AutoShape 11"/>
            <p:cNvCxnSpPr>
              <a:cxnSpLocks noChangeShapeType="1"/>
              <a:stCxn id="679942" idx="3"/>
              <a:endCxn id="679941" idx="0"/>
            </p:cNvCxnSpPr>
            <p:nvPr/>
          </p:nvCxnSpPr>
          <p:spPr bwMode="auto">
            <a:xfrm flipH="1">
              <a:off x="2746" y="1458"/>
              <a:ext cx="878" cy="1550"/>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9948" name="Freeform 12"/>
            <p:cNvSpPr>
              <a:spLocks/>
            </p:cNvSpPr>
            <p:nvPr/>
          </p:nvSpPr>
          <p:spPr bwMode="auto">
            <a:xfrm>
              <a:off x="1530" y="792"/>
              <a:ext cx="3304" cy="1832"/>
            </a:xfrm>
            <a:custGeom>
              <a:avLst/>
              <a:gdLst>
                <a:gd name="T0" fmla="*/ 400 w 3304"/>
                <a:gd name="T1" fmla="*/ 1256 h 1832"/>
                <a:gd name="T2" fmla="*/ 64 w 3304"/>
                <a:gd name="T3" fmla="*/ 1112 h 1832"/>
                <a:gd name="T4" fmla="*/ 16 w 3304"/>
                <a:gd name="T5" fmla="*/ 776 h 1832"/>
                <a:gd name="T6" fmla="*/ 160 w 3304"/>
                <a:gd name="T7" fmla="*/ 440 h 1832"/>
                <a:gd name="T8" fmla="*/ 784 w 3304"/>
                <a:gd name="T9" fmla="*/ 104 h 1832"/>
                <a:gd name="T10" fmla="*/ 1840 w 3304"/>
                <a:gd name="T11" fmla="*/ 8 h 1832"/>
                <a:gd name="T12" fmla="*/ 2704 w 3304"/>
                <a:gd name="T13" fmla="*/ 56 h 1832"/>
                <a:gd name="T14" fmla="*/ 3088 w 3304"/>
                <a:gd name="T15" fmla="*/ 344 h 1832"/>
                <a:gd name="T16" fmla="*/ 3280 w 3304"/>
                <a:gd name="T17" fmla="*/ 776 h 1832"/>
                <a:gd name="T18" fmla="*/ 3232 w 3304"/>
                <a:gd name="T19" fmla="*/ 1256 h 1832"/>
                <a:gd name="T20" fmla="*/ 3184 w 3304"/>
                <a:gd name="T21" fmla="*/ 1640 h 1832"/>
                <a:gd name="T22" fmla="*/ 2656 w 3304"/>
                <a:gd name="T23" fmla="*/ 1832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4" h="1832">
                  <a:moveTo>
                    <a:pt x="400" y="1256"/>
                  </a:moveTo>
                  <a:cubicBezTo>
                    <a:pt x="264" y="1224"/>
                    <a:pt x="128" y="1192"/>
                    <a:pt x="64" y="1112"/>
                  </a:cubicBezTo>
                  <a:cubicBezTo>
                    <a:pt x="0" y="1032"/>
                    <a:pt x="0" y="888"/>
                    <a:pt x="16" y="776"/>
                  </a:cubicBezTo>
                  <a:cubicBezTo>
                    <a:pt x="32" y="664"/>
                    <a:pt x="32" y="552"/>
                    <a:pt x="160" y="440"/>
                  </a:cubicBezTo>
                  <a:cubicBezTo>
                    <a:pt x="288" y="328"/>
                    <a:pt x="504" y="176"/>
                    <a:pt x="784" y="104"/>
                  </a:cubicBezTo>
                  <a:cubicBezTo>
                    <a:pt x="1064" y="32"/>
                    <a:pt x="1520" y="16"/>
                    <a:pt x="1840" y="8"/>
                  </a:cubicBezTo>
                  <a:cubicBezTo>
                    <a:pt x="2160" y="0"/>
                    <a:pt x="2496" y="0"/>
                    <a:pt x="2704" y="56"/>
                  </a:cubicBezTo>
                  <a:cubicBezTo>
                    <a:pt x="2912" y="112"/>
                    <a:pt x="2992" y="224"/>
                    <a:pt x="3088" y="344"/>
                  </a:cubicBezTo>
                  <a:cubicBezTo>
                    <a:pt x="3184" y="464"/>
                    <a:pt x="3256" y="624"/>
                    <a:pt x="3280" y="776"/>
                  </a:cubicBezTo>
                  <a:cubicBezTo>
                    <a:pt x="3304" y="928"/>
                    <a:pt x="3248" y="1112"/>
                    <a:pt x="3232" y="1256"/>
                  </a:cubicBezTo>
                  <a:cubicBezTo>
                    <a:pt x="3216" y="1400"/>
                    <a:pt x="3280" y="1544"/>
                    <a:pt x="3184" y="1640"/>
                  </a:cubicBezTo>
                  <a:cubicBezTo>
                    <a:pt x="3088" y="1736"/>
                    <a:pt x="2872" y="1784"/>
                    <a:pt x="2656" y="1832"/>
                  </a:cubicBezTo>
                </a:path>
              </a:pathLst>
            </a:custGeom>
            <a:noFill/>
            <a:ln w="38100" cap="flat" cmpd="sng">
              <a:solidFill>
                <a:schemeClr val="tx1"/>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679949" name="Text Box 13"/>
          <p:cNvSpPr txBox="1">
            <a:spLocks noChangeArrowheads="1"/>
          </p:cNvSpPr>
          <p:nvPr/>
        </p:nvSpPr>
        <p:spPr bwMode="auto">
          <a:xfrm>
            <a:off x="2625725" y="3613150"/>
            <a:ext cx="30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a:t>
            </a:r>
          </a:p>
        </p:txBody>
      </p:sp>
      <p:sp>
        <p:nvSpPr>
          <p:cNvPr id="679950" name="Text Box 14"/>
          <p:cNvSpPr txBox="1">
            <a:spLocks noChangeArrowheads="1"/>
          </p:cNvSpPr>
          <p:nvPr/>
        </p:nvSpPr>
        <p:spPr bwMode="auto">
          <a:xfrm>
            <a:off x="6019800" y="2257425"/>
            <a:ext cx="319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a:t>
            </a:r>
          </a:p>
        </p:txBody>
      </p:sp>
      <p:sp>
        <p:nvSpPr>
          <p:cNvPr id="679951" name="Text Box 15"/>
          <p:cNvSpPr txBox="1">
            <a:spLocks noChangeArrowheads="1"/>
          </p:cNvSpPr>
          <p:nvPr/>
        </p:nvSpPr>
        <p:spPr bwMode="auto">
          <a:xfrm>
            <a:off x="6629400" y="4603750"/>
            <a:ext cx="301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t>
            </a:r>
          </a:p>
        </p:txBody>
      </p:sp>
      <p:sp>
        <p:nvSpPr>
          <p:cNvPr id="679952" name="Text Box 16"/>
          <p:cNvSpPr txBox="1">
            <a:spLocks noChangeArrowheads="1"/>
          </p:cNvSpPr>
          <p:nvPr/>
        </p:nvSpPr>
        <p:spPr bwMode="auto">
          <a:xfrm>
            <a:off x="3962400" y="5518150"/>
            <a:ext cx="319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d</a:t>
            </a:r>
          </a:p>
        </p:txBody>
      </p:sp>
      <p:sp>
        <p:nvSpPr>
          <p:cNvPr id="679953" name="Text Box 17"/>
          <p:cNvSpPr txBox="1">
            <a:spLocks noChangeArrowheads="1"/>
          </p:cNvSpPr>
          <p:nvPr/>
        </p:nvSpPr>
        <p:spPr bwMode="auto">
          <a:xfrm>
            <a:off x="1003300" y="41227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
        <p:nvSpPr>
          <p:cNvPr id="679954" name="Text Box 18"/>
          <p:cNvSpPr txBox="1">
            <a:spLocks noChangeArrowheads="1"/>
          </p:cNvSpPr>
          <p:nvPr/>
        </p:nvSpPr>
        <p:spPr bwMode="auto">
          <a:xfrm>
            <a:off x="1155700" y="5159375"/>
            <a:ext cx="671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acda</a:t>
            </a:r>
          </a:p>
        </p:txBody>
      </p:sp>
      <p:sp>
        <p:nvSpPr>
          <p:cNvPr id="679955" name="Text Box 19"/>
          <p:cNvSpPr txBox="1">
            <a:spLocks noChangeArrowheads="1"/>
          </p:cNvSpPr>
          <p:nvPr/>
        </p:nvSpPr>
        <p:spPr bwMode="auto">
          <a:xfrm>
            <a:off x="3803650" y="3265488"/>
            <a:ext cx="688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abda</a:t>
            </a:r>
          </a:p>
        </p:txBody>
      </p:sp>
      <p:sp>
        <p:nvSpPr>
          <p:cNvPr id="679956" name="Text Box 20"/>
          <p:cNvSpPr txBox="1">
            <a:spLocks noChangeArrowheads="1"/>
          </p:cNvSpPr>
          <p:nvPr/>
        </p:nvSpPr>
        <p:spPr bwMode="auto">
          <a:xfrm>
            <a:off x="5146675" y="3813175"/>
            <a:ext cx="706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bcdb</a:t>
            </a:r>
          </a:p>
        </p:txBody>
      </p:sp>
      <p:sp>
        <p:nvSpPr>
          <p:cNvPr id="679957" name="Text Box 21"/>
          <p:cNvSpPr txBox="1">
            <a:spLocks noChangeArrowheads="1"/>
          </p:cNvSpPr>
          <p:nvPr/>
        </p:nvSpPr>
        <p:spPr bwMode="auto">
          <a:xfrm>
            <a:off x="4270375" y="1803400"/>
            <a:ext cx="671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abca</a:t>
            </a:r>
          </a:p>
        </p:txBody>
      </p:sp>
      <p:sp>
        <p:nvSpPr>
          <p:cNvPr id="679958" name="Text Box 22"/>
          <p:cNvSpPr txBox="1">
            <a:spLocks noChangeArrowheads="1"/>
          </p:cNvSpPr>
          <p:nvPr/>
        </p:nvSpPr>
        <p:spPr bwMode="auto">
          <a:xfrm>
            <a:off x="974725" y="5603875"/>
            <a:ext cx="1503363"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outer region</a:t>
            </a:r>
          </a:p>
        </p:txBody>
      </p:sp>
      <p:sp>
        <p:nvSpPr>
          <p:cNvPr id="679959" name="Text Box 23"/>
          <p:cNvSpPr txBox="1">
            <a:spLocks noChangeArrowheads="1"/>
          </p:cNvSpPr>
          <p:nvPr/>
        </p:nvSpPr>
        <p:spPr bwMode="auto">
          <a:xfrm>
            <a:off x="3124200" y="457200"/>
            <a:ext cx="28194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Region Boundaries</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0962" name="Group 2"/>
          <p:cNvGrpSpPr>
            <a:grpSpLocks/>
          </p:cNvGrpSpPr>
          <p:nvPr/>
        </p:nvGrpSpPr>
        <p:grpSpPr bwMode="auto">
          <a:xfrm>
            <a:off x="838200" y="1295400"/>
            <a:ext cx="7772400" cy="3886200"/>
            <a:chOff x="528" y="816"/>
            <a:chExt cx="4896" cy="2448"/>
          </a:xfrm>
        </p:grpSpPr>
        <p:grpSp>
          <p:nvGrpSpPr>
            <p:cNvPr id="680963" name="Group 3"/>
            <p:cNvGrpSpPr>
              <a:grpSpLocks/>
            </p:cNvGrpSpPr>
            <p:nvPr/>
          </p:nvGrpSpPr>
          <p:grpSpPr bwMode="auto">
            <a:xfrm>
              <a:off x="3848" y="816"/>
              <a:ext cx="1576" cy="2225"/>
              <a:chOff x="3960" y="1200"/>
              <a:chExt cx="1128" cy="1440"/>
            </a:xfrm>
          </p:grpSpPr>
          <p:sp>
            <p:nvSpPr>
              <p:cNvPr id="680964" name="Freeform 4"/>
              <p:cNvSpPr>
                <a:spLocks/>
              </p:cNvSpPr>
              <p:nvPr/>
            </p:nvSpPr>
            <p:spPr bwMode="auto">
              <a:xfrm>
                <a:off x="3960" y="1241"/>
                <a:ext cx="1080" cy="1346"/>
              </a:xfrm>
              <a:custGeom>
                <a:avLst/>
                <a:gdLst>
                  <a:gd name="T0" fmla="*/ 0 w 816"/>
                  <a:gd name="T1" fmla="*/ 528 h 816"/>
                  <a:gd name="T2" fmla="*/ 528 w 816"/>
                  <a:gd name="T3" fmla="*/ 0 h 816"/>
                  <a:gd name="T4" fmla="*/ 816 w 816"/>
                  <a:gd name="T5" fmla="*/ 816 h 816"/>
                  <a:gd name="T6" fmla="*/ 0 w 816"/>
                  <a:gd name="T7" fmla="*/ 528 h 816"/>
                </a:gdLst>
                <a:ahLst/>
                <a:cxnLst>
                  <a:cxn ang="0">
                    <a:pos x="T0" y="T1"/>
                  </a:cxn>
                  <a:cxn ang="0">
                    <a:pos x="T2" y="T3"/>
                  </a:cxn>
                  <a:cxn ang="0">
                    <a:pos x="T4" y="T5"/>
                  </a:cxn>
                  <a:cxn ang="0">
                    <a:pos x="T6" y="T7"/>
                  </a:cxn>
                </a:cxnLst>
                <a:rect l="0" t="0" r="r" b="b"/>
                <a:pathLst>
                  <a:path w="816" h="816">
                    <a:moveTo>
                      <a:pt x="0" y="528"/>
                    </a:moveTo>
                    <a:lnTo>
                      <a:pt x="528" y="0"/>
                    </a:lnTo>
                    <a:lnTo>
                      <a:pt x="816" y="816"/>
                    </a:lnTo>
                    <a:lnTo>
                      <a:pt x="0" y="528"/>
                    </a:lnTo>
                    <a:close/>
                  </a:path>
                </a:pathLst>
              </a:custGeom>
              <a:noFill/>
              <a:ln w="31750" cap="flat" cmpd="sng">
                <a:solidFill>
                  <a:schemeClr val="tx1"/>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0965" name="Oval 5"/>
              <p:cNvSpPr>
                <a:spLocks noChangeArrowheads="1"/>
              </p:cNvSpPr>
              <p:nvPr/>
            </p:nvSpPr>
            <p:spPr bwMode="auto">
              <a:xfrm>
                <a:off x="4992" y="2544"/>
                <a:ext cx="96" cy="96"/>
              </a:xfrm>
              <a:prstGeom prst="ellipse">
                <a:avLst/>
              </a:prstGeom>
              <a:solidFill>
                <a:schemeClr val="tx1"/>
              </a:solidFill>
              <a:ln>
                <a:noFill/>
              </a:ln>
              <a:effectLst/>
              <a:extLst>
                <a:ext uri="{91240B29-F687-4F45-9708-019B960494DF}">
                  <a14:hiddenLine xmlns:a14="http://schemas.microsoft.com/office/drawing/2010/main" w="381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0966" name="Oval 6"/>
              <p:cNvSpPr>
                <a:spLocks noChangeArrowheads="1"/>
              </p:cNvSpPr>
              <p:nvPr/>
            </p:nvSpPr>
            <p:spPr bwMode="auto">
              <a:xfrm>
                <a:off x="4608" y="1200"/>
                <a:ext cx="96" cy="96"/>
              </a:xfrm>
              <a:prstGeom prst="ellipse">
                <a:avLst/>
              </a:prstGeom>
              <a:solidFill>
                <a:schemeClr val="tx1"/>
              </a:solidFill>
              <a:ln>
                <a:noFill/>
              </a:ln>
              <a:effectLst/>
              <a:extLst>
                <a:ext uri="{91240B29-F687-4F45-9708-019B960494DF}">
                  <a14:hiddenLine xmlns:a14="http://schemas.microsoft.com/office/drawing/2010/main" w="381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680967" name="Oval 7"/>
            <p:cNvSpPr>
              <a:spLocks noChangeArrowheads="1"/>
            </p:cNvSpPr>
            <p:nvPr/>
          </p:nvSpPr>
          <p:spPr bwMode="auto">
            <a:xfrm>
              <a:off x="3814" y="2151"/>
              <a:ext cx="134" cy="148"/>
            </a:xfrm>
            <a:prstGeom prst="ellipse">
              <a:avLst/>
            </a:prstGeom>
            <a:solidFill>
              <a:schemeClr val="tx1"/>
            </a:solidFill>
            <a:ln>
              <a:noFill/>
            </a:ln>
            <a:effectLst/>
            <a:extLst>
              <a:ext uri="{91240B29-F687-4F45-9708-019B960494DF}">
                <a14:hiddenLine xmlns:a14="http://schemas.microsoft.com/office/drawing/2010/main" w="381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80968" name="AutoShape 8"/>
            <p:cNvCxnSpPr>
              <a:cxnSpLocks noChangeShapeType="1"/>
              <a:endCxn id="680964" idx="3"/>
            </p:cNvCxnSpPr>
            <p:nvPr/>
          </p:nvCxnSpPr>
          <p:spPr bwMode="auto">
            <a:xfrm>
              <a:off x="2720" y="2225"/>
              <a:ext cx="1118" cy="0"/>
            </a:xfrm>
            <a:prstGeom prst="straightConnector1">
              <a:avLst/>
            </a:prstGeom>
            <a:noFill/>
            <a:ln w="76200">
              <a:solidFill>
                <a:srgbClr val="0000FF"/>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0969" name="Oval 9"/>
            <p:cNvSpPr>
              <a:spLocks noChangeArrowheads="1"/>
            </p:cNvSpPr>
            <p:nvPr/>
          </p:nvSpPr>
          <p:spPr bwMode="auto">
            <a:xfrm>
              <a:off x="1199" y="1335"/>
              <a:ext cx="134" cy="148"/>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0970" name="Oval 10"/>
            <p:cNvSpPr>
              <a:spLocks noChangeArrowheads="1"/>
            </p:cNvSpPr>
            <p:nvPr/>
          </p:nvSpPr>
          <p:spPr bwMode="auto">
            <a:xfrm>
              <a:off x="2607" y="2151"/>
              <a:ext cx="134" cy="149"/>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0971" name="Oval 11"/>
            <p:cNvSpPr>
              <a:spLocks noChangeArrowheads="1"/>
            </p:cNvSpPr>
            <p:nvPr/>
          </p:nvSpPr>
          <p:spPr bwMode="auto">
            <a:xfrm>
              <a:off x="528" y="2225"/>
              <a:ext cx="134" cy="149"/>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80972" name="Oval 12"/>
            <p:cNvSpPr>
              <a:spLocks noChangeArrowheads="1"/>
            </p:cNvSpPr>
            <p:nvPr/>
          </p:nvSpPr>
          <p:spPr bwMode="auto">
            <a:xfrm>
              <a:off x="1333" y="3116"/>
              <a:ext cx="134" cy="148"/>
            </a:xfrm>
            <a:prstGeom prst="ellipse">
              <a:avLst/>
            </a:prstGeom>
            <a:solidFill>
              <a:schemeClr val="tx1"/>
            </a:solidFill>
            <a:ln w="381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80973" name="AutoShape 13"/>
            <p:cNvCxnSpPr>
              <a:cxnSpLocks noChangeShapeType="1"/>
              <a:stCxn id="680972" idx="7"/>
              <a:endCxn id="680970" idx="3"/>
            </p:cNvCxnSpPr>
            <p:nvPr/>
          </p:nvCxnSpPr>
          <p:spPr bwMode="auto">
            <a:xfrm flipV="1">
              <a:off x="1447" y="2278"/>
              <a:ext cx="1179" cy="859"/>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0974" name="AutoShape 14"/>
            <p:cNvCxnSpPr>
              <a:cxnSpLocks noChangeShapeType="1"/>
              <a:stCxn id="680971" idx="7"/>
              <a:endCxn id="680969" idx="3"/>
            </p:cNvCxnSpPr>
            <p:nvPr/>
          </p:nvCxnSpPr>
          <p:spPr bwMode="auto">
            <a:xfrm flipV="1">
              <a:off x="643" y="1462"/>
              <a:ext cx="575" cy="785"/>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0975" name="AutoShape 15"/>
            <p:cNvCxnSpPr>
              <a:cxnSpLocks noChangeShapeType="1"/>
              <a:stCxn id="680971" idx="5"/>
              <a:endCxn id="680972" idx="2"/>
            </p:cNvCxnSpPr>
            <p:nvPr/>
          </p:nvCxnSpPr>
          <p:spPr bwMode="auto">
            <a:xfrm>
              <a:off x="643" y="2352"/>
              <a:ext cx="690" cy="838"/>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0976" name="AutoShape 16"/>
            <p:cNvCxnSpPr>
              <a:cxnSpLocks noChangeShapeType="1"/>
              <a:stCxn id="680969" idx="5"/>
              <a:endCxn id="680970" idx="1"/>
            </p:cNvCxnSpPr>
            <p:nvPr/>
          </p:nvCxnSpPr>
          <p:spPr bwMode="auto">
            <a:xfrm>
              <a:off x="1313" y="1462"/>
              <a:ext cx="1313" cy="711"/>
            </a:xfrm>
            <a:prstGeom prst="straightConnector1">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0977" name="Text Box 17"/>
          <p:cNvSpPr txBox="1">
            <a:spLocks noChangeArrowheads="1"/>
          </p:cNvSpPr>
          <p:nvPr/>
        </p:nvSpPr>
        <p:spPr bwMode="auto">
          <a:xfrm>
            <a:off x="2590800" y="457200"/>
            <a:ext cx="4017963"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Region Boundaries: Bridge</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942" name="Group 30"/>
          <p:cNvGrpSpPr>
            <a:grpSpLocks/>
          </p:cNvGrpSpPr>
          <p:nvPr/>
        </p:nvGrpSpPr>
        <p:grpSpPr bwMode="auto">
          <a:xfrm>
            <a:off x="990600" y="1447800"/>
            <a:ext cx="7772400" cy="3886200"/>
            <a:chOff x="528" y="816"/>
            <a:chExt cx="4896" cy="2448"/>
          </a:xfrm>
        </p:grpSpPr>
        <p:grpSp>
          <p:nvGrpSpPr>
            <p:cNvPr id="678943" name="Group 31"/>
            <p:cNvGrpSpPr>
              <a:grpSpLocks/>
            </p:cNvGrpSpPr>
            <p:nvPr/>
          </p:nvGrpSpPr>
          <p:grpSpPr bwMode="auto">
            <a:xfrm>
              <a:off x="3814" y="816"/>
              <a:ext cx="1610" cy="2225"/>
              <a:chOff x="3814" y="816"/>
              <a:chExt cx="1610" cy="2225"/>
            </a:xfrm>
          </p:grpSpPr>
          <p:grpSp>
            <p:nvGrpSpPr>
              <p:cNvPr id="678944" name="Group 32"/>
              <p:cNvGrpSpPr>
                <a:grpSpLocks/>
              </p:cNvGrpSpPr>
              <p:nvPr/>
            </p:nvGrpSpPr>
            <p:grpSpPr bwMode="auto">
              <a:xfrm>
                <a:off x="3848" y="816"/>
                <a:ext cx="1576" cy="2225"/>
                <a:chOff x="3960" y="1200"/>
                <a:chExt cx="1128" cy="1440"/>
              </a:xfrm>
            </p:grpSpPr>
            <p:sp>
              <p:nvSpPr>
                <p:cNvPr id="678945" name="Freeform 33"/>
                <p:cNvSpPr>
                  <a:spLocks/>
                </p:cNvSpPr>
                <p:nvPr/>
              </p:nvSpPr>
              <p:spPr bwMode="auto">
                <a:xfrm>
                  <a:off x="3960" y="1241"/>
                  <a:ext cx="1080" cy="1346"/>
                </a:xfrm>
                <a:custGeom>
                  <a:avLst/>
                  <a:gdLst>
                    <a:gd name="T0" fmla="*/ 0 w 816"/>
                    <a:gd name="T1" fmla="*/ 528 h 816"/>
                    <a:gd name="T2" fmla="*/ 528 w 816"/>
                    <a:gd name="T3" fmla="*/ 0 h 816"/>
                    <a:gd name="T4" fmla="*/ 816 w 816"/>
                    <a:gd name="T5" fmla="*/ 816 h 816"/>
                    <a:gd name="T6" fmla="*/ 0 w 816"/>
                    <a:gd name="T7" fmla="*/ 528 h 816"/>
                  </a:gdLst>
                  <a:ahLst/>
                  <a:cxnLst>
                    <a:cxn ang="0">
                      <a:pos x="T0" y="T1"/>
                    </a:cxn>
                    <a:cxn ang="0">
                      <a:pos x="T2" y="T3"/>
                    </a:cxn>
                    <a:cxn ang="0">
                      <a:pos x="T4" y="T5"/>
                    </a:cxn>
                    <a:cxn ang="0">
                      <a:pos x="T6" y="T7"/>
                    </a:cxn>
                  </a:cxnLst>
                  <a:rect l="0" t="0" r="r" b="b"/>
                  <a:pathLst>
                    <a:path w="816" h="816">
                      <a:moveTo>
                        <a:pt x="0" y="528"/>
                      </a:moveTo>
                      <a:lnTo>
                        <a:pt x="528" y="0"/>
                      </a:lnTo>
                      <a:lnTo>
                        <a:pt x="816" y="816"/>
                      </a:lnTo>
                      <a:lnTo>
                        <a:pt x="0" y="528"/>
                      </a:lnTo>
                      <a:close/>
                    </a:path>
                  </a:pathLst>
                </a:custGeom>
                <a:noFill/>
                <a:ln w="3175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78946" name="Oval 34"/>
                <p:cNvSpPr>
                  <a:spLocks noChangeArrowheads="1"/>
                </p:cNvSpPr>
                <p:nvPr/>
              </p:nvSpPr>
              <p:spPr bwMode="auto">
                <a:xfrm>
                  <a:off x="4992" y="2544"/>
                  <a:ext cx="96" cy="96"/>
                </a:xfrm>
                <a:prstGeom prst="ellipse">
                  <a:avLst/>
                </a:prstGeom>
                <a:solidFill>
                  <a:srgbClr val="000000"/>
                </a:solidFill>
                <a:ln>
                  <a:noFill/>
                </a:ln>
                <a:effectLst/>
                <a:extLst>
                  <a:ext uri="{91240B29-F687-4F45-9708-019B960494DF}">
                    <a14:hiddenLine xmlns:a14="http://schemas.microsoft.com/office/drawing/2010/main" w="381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78947" name="Oval 35"/>
                <p:cNvSpPr>
                  <a:spLocks noChangeArrowheads="1"/>
                </p:cNvSpPr>
                <p:nvPr/>
              </p:nvSpPr>
              <p:spPr bwMode="auto">
                <a:xfrm>
                  <a:off x="4608" y="1200"/>
                  <a:ext cx="96" cy="96"/>
                </a:xfrm>
                <a:prstGeom prst="ellipse">
                  <a:avLst/>
                </a:prstGeom>
                <a:solidFill>
                  <a:srgbClr val="000000"/>
                </a:solidFill>
                <a:ln>
                  <a:noFill/>
                </a:ln>
                <a:effectLst/>
                <a:extLst>
                  <a:ext uri="{91240B29-F687-4F45-9708-019B960494DF}">
                    <a14:hiddenLine xmlns:a14="http://schemas.microsoft.com/office/drawing/2010/main" w="381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678948" name="Oval 36"/>
              <p:cNvSpPr>
                <a:spLocks noChangeArrowheads="1"/>
              </p:cNvSpPr>
              <p:nvPr/>
            </p:nvSpPr>
            <p:spPr bwMode="auto">
              <a:xfrm>
                <a:off x="3814" y="2151"/>
                <a:ext cx="134" cy="148"/>
              </a:xfrm>
              <a:prstGeom prst="ellipse">
                <a:avLst/>
              </a:prstGeom>
              <a:solidFill>
                <a:srgbClr val="000000"/>
              </a:solidFill>
              <a:ln>
                <a:noFill/>
              </a:ln>
              <a:effectLst/>
              <a:extLst>
                <a:ext uri="{91240B29-F687-4F45-9708-019B960494DF}">
                  <a14:hiddenLine xmlns:a14="http://schemas.microsoft.com/office/drawing/2010/main" w="381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cxnSp>
          <p:nvCxnSpPr>
            <p:cNvPr id="678949" name="AutoShape 37"/>
            <p:cNvCxnSpPr>
              <a:cxnSpLocks noChangeShapeType="1"/>
              <a:endCxn id="678945" idx="3"/>
            </p:cNvCxnSpPr>
            <p:nvPr/>
          </p:nvCxnSpPr>
          <p:spPr bwMode="auto">
            <a:xfrm>
              <a:off x="2720" y="2225"/>
              <a:ext cx="1118" cy="0"/>
            </a:xfrm>
            <a:prstGeom prst="straightConnector1">
              <a:avLst/>
            </a:prstGeom>
            <a:noFill/>
            <a:ln w="76200">
              <a:solidFill>
                <a:srgbClr val="0000FF"/>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78950" name="Group 38"/>
            <p:cNvGrpSpPr>
              <a:grpSpLocks/>
            </p:cNvGrpSpPr>
            <p:nvPr/>
          </p:nvGrpSpPr>
          <p:grpSpPr bwMode="auto">
            <a:xfrm>
              <a:off x="528" y="1335"/>
              <a:ext cx="2213" cy="1929"/>
              <a:chOff x="528" y="1335"/>
              <a:chExt cx="2213" cy="1929"/>
            </a:xfrm>
          </p:grpSpPr>
          <p:sp>
            <p:nvSpPr>
              <p:cNvPr id="678951" name="Oval 39"/>
              <p:cNvSpPr>
                <a:spLocks noChangeArrowheads="1"/>
              </p:cNvSpPr>
              <p:nvPr/>
            </p:nvSpPr>
            <p:spPr bwMode="auto">
              <a:xfrm>
                <a:off x="1199" y="1335"/>
                <a:ext cx="134" cy="148"/>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78952" name="Oval 40"/>
              <p:cNvSpPr>
                <a:spLocks noChangeArrowheads="1"/>
              </p:cNvSpPr>
              <p:nvPr/>
            </p:nvSpPr>
            <p:spPr bwMode="auto">
              <a:xfrm>
                <a:off x="2607" y="2151"/>
                <a:ext cx="134" cy="149"/>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78953" name="Oval 41"/>
              <p:cNvSpPr>
                <a:spLocks noChangeArrowheads="1"/>
              </p:cNvSpPr>
              <p:nvPr/>
            </p:nvSpPr>
            <p:spPr bwMode="auto">
              <a:xfrm>
                <a:off x="528" y="2225"/>
                <a:ext cx="134" cy="149"/>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78954" name="Oval 42"/>
              <p:cNvSpPr>
                <a:spLocks noChangeArrowheads="1"/>
              </p:cNvSpPr>
              <p:nvPr/>
            </p:nvSpPr>
            <p:spPr bwMode="auto">
              <a:xfrm>
                <a:off x="1333" y="3116"/>
                <a:ext cx="134" cy="148"/>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78955" name="AutoShape 43"/>
              <p:cNvCxnSpPr>
                <a:cxnSpLocks noChangeShapeType="1"/>
                <a:stCxn id="678954" idx="7"/>
                <a:endCxn id="678952" idx="3"/>
              </p:cNvCxnSpPr>
              <p:nvPr/>
            </p:nvCxnSpPr>
            <p:spPr bwMode="auto">
              <a:xfrm flipV="1">
                <a:off x="1447" y="2278"/>
                <a:ext cx="1179" cy="85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8956" name="AutoShape 44"/>
              <p:cNvCxnSpPr>
                <a:cxnSpLocks noChangeShapeType="1"/>
                <a:stCxn id="678953" idx="7"/>
                <a:endCxn id="678951" idx="3"/>
              </p:cNvCxnSpPr>
              <p:nvPr/>
            </p:nvCxnSpPr>
            <p:spPr bwMode="auto">
              <a:xfrm flipV="1">
                <a:off x="643" y="1462"/>
                <a:ext cx="575" cy="7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8957" name="AutoShape 45"/>
              <p:cNvCxnSpPr>
                <a:cxnSpLocks noChangeShapeType="1"/>
                <a:stCxn id="678953" idx="5"/>
                <a:endCxn id="678954" idx="2"/>
              </p:cNvCxnSpPr>
              <p:nvPr/>
            </p:nvCxnSpPr>
            <p:spPr bwMode="auto">
              <a:xfrm>
                <a:off x="643" y="2352"/>
                <a:ext cx="690" cy="83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8958" name="AutoShape 46"/>
              <p:cNvCxnSpPr>
                <a:cxnSpLocks noChangeShapeType="1"/>
                <a:stCxn id="678951" idx="5"/>
                <a:endCxn id="678952" idx="1"/>
              </p:cNvCxnSpPr>
              <p:nvPr/>
            </p:nvCxnSpPr>
            <p:spPr bwMode="auto">
              <a:xfrm>
                <a:off x="1313" y="1462"/>
                <a:ext cx="1313" cy="711"/>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678959" name="Group 47"/>
          <p:cNvGrpSpPr>
            <a:grpSpLocks/>
          </p:cNvGrpSpPr>
          <p:nvPr/>
        </p:nvGrpSpPr>
        <p:grpSpPr bwMode="auto">
          <a:xfrm>
            <a:off x="609600" y="990600"/>
            <a:ext cx="8001000" cy="4405313"/>
            <a:chOff x="288" y="528"/>
            <a:chExt cx="5040" cy="2775"/>
          </a:xfrm>
        </p:grpSpPr>
        <p:sp>
          <p:nvSpPr>
            <p:cNvPr id="678960" name="Text Box 48"/>
            <p:cNvSpPr txBox="1">
              <a:spLocks noChangeArrowheads="1"/>
            </p:cNvSpPr>
            <p:nvPr/>
          </p:nvSpPr>
          <p:spPr bwMode="auto">
            <a:xfrm>
              <a:off x="288" y="1680"/>
              <a:ext cx="385"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a:t>
              </a:r>
            </a:p>
          </p:txBody>
        </p:sp>
        <p:sp>
          <p:nvSpPr>
            <p:cNvPr id="678961" name="Text Box 49"/>
            <p:cNvSpPr txBox="1">
              <a:spLocks noChangeArrowheads="1"/>
            </p:cNvSpPr>
            <p:nvPr/>
          </p:nvSpPr>
          <p:spPr bwMode="auto">
            <a:xfrm>
              <a:off x="1344" y="3072"/>
              <a:ext cx="385"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d</a:t>
              </a:r>
            </a:p>
          </p:txBody>
        </p:sp>
        <p:sp>
          <p:nvSpPr>
            <p:cNvPr id="678962" name="Text Box 50"/>
            <p:cNvSpPr txBox="1">
              <a:spLocks noChangeArrowheads="1"/>
            </p:cNvSpPr>
            <p:nvPr/>
          </p:nvSpPr>
          <p:spPr bwMode="auto">
            <a:xfrm>
              <a:off x="816" y="1008"/>
              <a:ext cx="385"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a:t>
              </a:r>
            </a:p>
          </p:txBody>
        </p:sp>
        <p:sp>
          <p:nvSpPr>
            <p:cNvPr id="678963" name="Text Box 51"/>
            <p:cNvSpPr txBox="1">
              <a:spLocks noChangeArrowheads="1"/>
            </p:cNvSpPr>
            <p:nvPr/>
          </p:nvSpPr>
          <p:spPr bwMode="auto">
            <a:xfrm>
              <a:off x="2591" y="1632"/>
              <a:ext cx="385"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t>
              </a:r>
            </a:p>
          </p:txBody>
        </p:sp>
        <p:sp>
          <p:nvSpPr>
            <p:cNvPr id="678964" name="Text Box 52"/>
            <p:cNvSpPr txBox="1">
              <a:spLocks noChangeArrowheads="1"/>
            </p:cNvSpPr>
            <p:nvPr/>
          </p:nvSpPr>
          <p:spPr bwMode="auto">
            <a:xfrm>
              <a:off x="4943" y="2736"/>
              <a:ext cx="385"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g</a:t>
              </a:r>
            </a:p>
          </p:txBody>
        </p:sp>
        <p:sp>
          <p:nvSpPr>
            <p:cNvPr id="678965" name="Text Box 53"/>
            <p:cNvSpPr txBox="1">
              <a:spLocks noChangeArrowheads="1"/>
            </p:cNvSpPr>
            <p:nvPr/>
          </p:nvSpPr>
          <p:spPr bwMode="auto">
            <a:xfrm>
              <a:off x="4415" y="528"/>
              <a:ext cx="385"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a:t>
              </a:r>
            </a:p>
          </p:txBody>
        </p:sp>
        <p:sp>
          <p:nvSpPr>
            <p:cNvPr id="678966" name="Text Box 54"/>
            <p:cNvSpPr txBox="1">
              <a:spLocks noChangeArrowheads="1"/>
            </p:cNvSpPr>
            <p:nvPr/>
          </p:nvSpPr>
          <p:spPr bwMode="auto">
            <a:xfrm>
              <a:off x="3551" y="1632"/>
              <a:ext cx="385"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e</a:t>
              </a:r>
            </a:p>
          </p:txBody>
        </p:sp>
      </p:grpSp>
      <p:sp>
        <p:nvSpPr>
          <p:cNvPr id="678967" name="Text Box 55"/>
          <p:cNvSpPr txBox="1">
            <a:spLocks noChangeArrowheads="1"/>
          </p:cNvSpPr>
          <p:nvPr/>
        </p:nvSpPr>
        <p:spPr bwMode="auto">
          <a:xfrm>
            <a:off x="1831975" y="3632200"/>
            <a:ext cx="806450"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abcda</a:t>
            </a:r>
          </a:p>
        </p:txBody>
      </p:sp>
      <p:sp>
        <p:nvSpPr>
          <p:cNvPr id="678968" name="Text Box 56"/>
          <p:cNvSpPr txBox="1">
            <a:spLocks noChangeArrowheads="1"/>
          </p:cNvSpPr>
          <p:nvPr/>
        </p:nvSpPr>
        <p:spPr bwMode="auto">
          <a:xfrm>
            <a:off x="6775450" y="3317875"/>
            <a:ext cx="671513"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efge</a:t>
            </a:r>
          </a:p>
        </p:txBody>
      </p:sp>
      <p:sp>
        <p:nvSpPr>
          <p:cNvPr id="678969" name="Text Box 57"/>
          <p:cNvSpPr txBox="1">
            <a:spLocks noChangeArrowheads="1"/>
          </p:cNvSpPr>
          <p:nvPr/>
        </p:nvSpPr>
        <p:spPr bwMode="auto">
          <a:xfrm>
            <a:off x="4117975" y="5565775"/>
            <a:ext cx="141128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ab</a:t>
            </a:r>
            <a:r>
              <a:rPr kumimoji="0"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rPr>
              <a:t>ce</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fg</a:t>
            </a:r>
            <a:r>
              <a:rPr kumimoji="0" lang="en-US" altLang="en-US" sz="1800" b="0" i="0" u="none" strike="noStrike" kern="1200" cap="none" spc="0" normalizeH="0" baseline="0" noProof="0">
                <a:ln>
                  <a:noFill/>
                </a:ln>
                <a:solidFill>
                  <a:srgbClr val="0033CC"/>
                </a:solidFill>
                <a:effectLst/>
                <a:uLnTx/>
                <a:uFillTx/>
                <a:latin typeface="Comic Sans MS" pitchFamily="66" charset="0"/>
                <a:ea typeface="新細明體" pitchFamily="18" charset="-120"/>
                <a:cs typeface="+mn-cs"/>
              </a:rPr>
              <a:t>ec</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da</a:t>
            </a:r>
          </a:p>
        </p:txBody>
      </p:sp>
      <p:sp>
        <p:nvSpPr>
          <p:cNvPr id="678998" name="Freeform 86"/>
          <p:cNvSpPr>
            <a:spLocks/>
          </p:cNvSpPr>
          <p:nvPr/>
        </p:nvSpPr>
        <p:spPr bwMode="auto">
          <a:xfrm>
            <a:off x="504825" y="698500"/>
            <a:ext cx="8413750" cy="4656138"/>
          </a:xfrm>
          <a:custGeom>
            <a:avLst/>
            <a:gdLst>
              <a:gd name="T0" fmla="*/ 0 w 5300"/>
              <a:gd name="T1" fmla="*/ 1354 h 2933"/>
              <a:gd name="T2" fmla="*/ 372 w 5300"/>
              <a:gd name="T3" fmla="*/ 790 h 2933"/>
              <a:gd name="T4" fmla="*/ 570 w 5300"/>
              <a:gd name="T5" fmla="*/ 586 h 2933"/>
              <a:gd name="T6" fmla="*/ 798 w 5300"/>
              <a:gd name="T7" fmla="*/ 544 h 2933"/>
              <a:gd name="T8" fmla="*/ 1080 w 5300"/>
              <a:gd name="T9" fmla="*/ 634 h 2933"/>
              <a:gd name="T10" fmla="*/ 1332 w 5300"/>
              <a:gd name="T11" fmla="*/ 850 h 2933"/>
              <a:gd name="T12" fmla="*/ 1602 w 5300"/>
              <a:gd name="T13" fmla="*/ 1042 h 2933"/>
              <a:gd name="T14" fmla="*/ 1884 w 5300"/>
              <a:gd name="T15" fmla="*/ 1162 h 2933"/>
              <a:gd name="T16" fmla="*/ 2106 w 5300"/>
              <a:gd name="T17" fmla="*/ 1276 h 2933"/>
              <a:gd name="T18" fmla="*/ 2406 w 5300"/>
              <a:gd name="T19" fmla="*/ 1318 h 2933"/>
              <a:gd name="T20" fmla="*/ 2682 w 5300"/>
              <a:gd name="T21" fmla="*/ 1336 h 2933"/>
              <a:gd name="T22" fmla="*/ 3006 w 5300"/>
              <a:gd name="T23" fmla="*/ 1324 h 2933"/>
              <a:gd name="T24" fmla="*/ 3330 w 5300"/>
              <a:gd name="T25" fmla="*/ 1270 h 2933"/>
              <a:gd name="T26" fmla="*/ 3624 w 5300"/>
              <a:gd name="T27" fmla="*/ 1084 h 2933"/>
              <a:gd name="T28" fmla="*/ 3738 w 5300"/>
              <a:gd name="T29" fmla="*/ 754 h 2933"/>
              <a:gd name="T30" fmla="*/ 3942 w 5300"/>
              <a:gd name="T31" fmla="*/ 382 h 2933"/>
              <a:gd name="T32" fmla="*/ 4128 w 5300"/>
              <a:gd name="T33" fmla="*/ 58 h 2933"/>
              <a:gd name="T34" fmla="*/ 4470 w 5300"/>
              <a:gd name="T35" fmla="*/ 34 h 2933"/>
              <a:gd name="T36" fmla="*/ 4644 w 5300"/>
              <a:gd name="T37" fmla="*/ 130 h 2933"/>
              <a:gd name="T38" fmla="*/ 4824 w 5300"/>
              <a:gd name="T39" fmla="*/ 460 h 2933"/>
              <a:gd name="T40" fmla="*/ 5202 w 5300"/>
              <a:gd name="T41" fmla="*/ 1852 h 2933"/>
              <a:gd name="T42" fmla="*/ 5298 w 5300"/>
              <a:gd name="T43" fmla="*/ 2578 h 2933"/>
              <a:gd name="T44" fmla="*/ 5214 w 5300"/>
              <a:gd name="T45" fmla="*/ 2848 h 2933"/>
              <a:gd name="T46" fmla="*/ 4926 w 5300"/>
              <a:gd name="T47" fmla="*/ 2908 h 2933"/>
              <a:gd name="T48" fmla="*/ 4452 w 5300"/>
              <a:gd name="T49" fmla="*/ 2698 h 2933"/>
              <a:gd name="T50" fmla="*/ 4176 w 5300"/>
              <a:gd name="T51" fmla="*/ 2464 h 2933"/>
              <a:gd name="T52" fmla="*/ 3768 w 5300"/>
              <a:gd name="T53" fmla="*/ 2170 h 2933"/>
              <a:gd name="T54" fmla="*/ 3570 w 5300"/>
              <a:gd name="T55" fmla="*/ 2068 h 2933"/>
              <a:gd name="T56" fmla="*/ 3252 w 5300"/>
              <a:gd name="T57" fmla="*/ 2050 h 2933"/>
              <a:gd name="T58" fmla="*/ 2664 w 5300"/>
              <a:gd name="T59" fmla="*/ 2068 h 2933"/>
              <a:gd name="T60" fmla="*/ 2448 w 5300"/>
              <a:gd name="T61" fmla="*/ 2050 h 2933"/>
              <a:gd name="T62" fmla="*/ 2250 w 5300"/>
              <a:gd name="T63" fmla="*/ 2248 h 2933"/>
              <a:gd name="T64" fmla="*/ 2010 w 5300"/>
              <a:gd name="T65" fmla="*/ 2458 h 2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00" h="2933">
                <a:moveTo>
                  <a:pt x="0" y="1354"/>
                </a:moveTo>
                <a:cubicBezTo>
                  <a:pt x="138" y="1136"/>
                  <a:pt x="277" y="918"/>
                  <a:pt x="372" y="790"/>
                </a:cubicBezTo>
                <a:cubicBezTo>
                  <a:pt x="467" y="662"/>
                  <a:pt x="499" y="627"/>
                  <a:pt x="570" y="586"/>
                </a:cubicBezTo>
                <a:cubicBezTo>
                  <a:pt x="641" y="545"/>
                  <a:pt x="713" y="536"/>
                  <a:pt x="798" y="544"/>
                </a:cubicBezTo>
                <a:cubicBezTo>
                  <a:pt x="883" y="552"/>
                  <a:pt x="991" y="583"/>
                  <a:pt x="1080" y="634"/>
                </a:cubicBezTo>
                <a:cubicBezTo>
                  <a:pt x="1169" y="685"/>
                  <a:pt x="1245" y="782"/>
                  <a:pt x="1332" y="850"/>
                </a:cubicBezTo>
                <a:cubicBezTo>
                  <a:pt x="1419" y="918"/>
                  <a:pt x="1510" y="990"/>
                  <a:pt x="1602" y="1042"/>
                </a:cubicBezTo>
                <a:cubicBezTo>
                  <a:pt x="1694" y="1094"/>
                  <a:pt x="1800" y="1123"/>
                  <a:pt x="1884" y="1162"/>
                </a:cubicBezTo>
                <a:cubicBezTo>
                  <a:pt x="1968" y="1201"/>
                  <a:pt x="2019" y="1250"/>
                  <a:pt x="2106" y="1276"/>
                </a:cubicBezTo>
                <a:cubicBezTo>
                  <a:pt x="2193" y="1302"/>
                  <a:pt x="2310" y="1308"/>
                  <a:pt x="2406" y="1318"/>
                </a:cubicBezTo>
                <a:cubicBezTo>
                  <a:pt x="2502" y="1328"/>
                  <a:pt x="2582" y="1335"/>
                  <a:pt x="2682" y="1336"/>
                </a:cubicBezTo>
                <a:cubicBezTo>
                  <a:pt x="2782" y="1337"/>
                  <a:pt x="2898" y="1335"/>
                  <a:pt x="3006" y="1324"/>
                </a:cubicBezTo>
                <a:cubicBezTo>
                  <a:pt x="3114" y="1313"/>
                  <a:pt x="3227" y="1310"/>
                  <a:pt x="3330" y="1270"/>
                </a:cubicBezTo>
                <a:cubicBezTo>
                  <a:pt x="3433" y="1230"/>
                  <a:pt x="3556" y="1170"/>
                  <a:pt x="3624" y="1084"/>
                </a:cubicBezTo>
                <a:cubicBezTo>
                  <a:pt x="3692" y="998"/>
                  <a:pt x="3685" y="871"/>
                  <a:pt x="3738" y="754"/>
                </a:cubicBezTo>
                <a:cubicBezTo>
                  <a:pt x="3791" y="637"/>
                  <a:pt x="3877" y="498"/>
                  <a:pt x="3942" y="382"/>
                </a:cubicBezTo>
                <a:cubicBezTo>
                  <a:pt x="4007" y="266"/>
                  <a:pt x="4040" y="116"/>
                  <a:pt x="4128" y="58"/>
                </a:cubicBezTo>
                <a:cubicBezTo>
                  <a:pt x="4216" y="0"/>
                  <a:pt x="4384" y="22"/>
                  <a:pt x="4470" y="34"/>
                </a:cubicBezTo>
                <a:cubicBezTo>
                  <a:pt x="4556" y="46"/>
                  <a:pt x="4585" y="59"/>
                  <a:pt x="4644" y="130"/>
                </a:cubicBezTo>
                <a:cubicBezTo>
                  <a:pt x="4703" y="201"/>
                  <a:pt x="4731" y="173"/>
                  <a:pt x="4824" y="460"/>
                </a:cubicBezTo>
                <a:cubicBezTo>
                  <a:pt x="4917" y="747"/>
                  <a:pt x="5123" y="1499"/>
                  <a:pt x="5202" y="1852"/>
                </a:cubicBezTo>
                <a:cubicBezTo>
                  <a:pt x="5281" y="2205"/>
                  <a:pt x="5296" y="2412"/>
                  <a:pt x="5298" y="2578"/>
                </a:cubicBezTo>
                <a:cubicBezTo>
                  <a:pt x="5300" y="2744"/>
                  <a:pt x="5276" y="2793"/>
                  <a:pt x="5214" y="2848"/>
                </a:cubicBezTo>
                <a:cubicBezTo>
                  <a:pt x="5152" y="2903"/>
                  <a:pt x="5053" y="2933"/>
                  <a:pt x="4926" y="2908"/>
                </a:cubicBezTo>
                <a:cubicBezTo>
                  <a:pt x="4799" y="2883"/>
                  <a:pt x="4577" y="2772"/>
                  <a:pt x="4452" y="2698"/>
                </a:cubicBezTo>
                <a:cubicBezTo>
                  <a:pt x="4327" y="2624"/>
                  <a:pt x="4290" y="2552"/>
                  <a:pt x="4176" y="2464"/>
                </a:cubicBezTo>
                <a:cubicBezTo>
                  <a:pt x="4062" y="2376"/>
                  <a:pt x="3869" y="2236"/>
                  <a:pt x="3768" y="2170"/>
                </a:cubicBezTo>
                <a:cubicBezTo>
                  <a:pt x="3667" y="2104"/>
                  <a:pt x="3656" y="2088"/>
                  <a:pt x="3570" y="2068"/>
                </a:cubicBezTo>
                <a:cubicBezTo>
                  <a:pt x="3484" y="2048"/>
                  <a:pt x="3403" y="2050"/>
                  <a:pt x="3252" y="2050"/>
                </a:cubicBezTo>
                <a:cubicBezTo>
                  <a:pt x="3101" y="2050"/>
                  <a:pt x="2798" y="2068"/>
                  <a:pt x="2664" y="2068"/>
                </a:cubicBezTo>
                <a:cubicBezTo>
                  <a:pt x="2530" y="2068"/>
                  <a:pt x="2517" y="2020"/>
                  <a:pt x="2448" y="2050"/>
                </a:cubicBezTo>
                <a:cubicBezTo>
                  <a:pt x="2379" y="2080"/>
                  <a:pt x="2323" y="2180"/>
                  <a:pt x="2250" y="2248"/>
                </a:cubicBezTo>
                <a:cubicBezTo>
                  <a:pt x="2177" y="2316"/>
                  <a:pt x="2050" y="2423"/>
                  <a:pt x="2010" y="2458"/>
                </a:cubicBezTo>
              </a:path>
            </a:pathLst>
          </a:custGeom>
          <a:noFill/>
          <a:ln w="31750" cap="flat" cmpd="sng">
            <a:solidFill>
              <a:schemeClr val="tx1"/>
            </a:solidFill>
            <a:prstDash val="sysDot"/>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78999" name="Text Box 87"/>
          <p:cNvSpPr txBox="1">
            <a:spLocks noChangeArrowheads="1"/>
          </p:cNvSpPr>
          <p:nvPr/>
        </p:nvSpPr>
        <p:spPr bwMode="auto">
          <a:xfrm>
            <a:off x="4114800" y="6172200"/>
            <a:ext cx="1503363"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outer region</a:t>
            </a:r>
          </a:p>
        </p:txBody>
      </p:sp>
      <p:sp>
        <p:nvSpPr>
          <p:cNvPr id="679000" name="Text Box 88"/>
          <p:cNvSpPr txBox="1">
            <a:spLocks noChangeArrowheads="1"/>
          </p:cNvSpPr>
          <p:nvPr/>
        </p:nvSpPr>
        <p:spPr bwMode="auto">
          <a:xfrm>
            <a:off x="2590800" y="457200"/>
            <a:ext cx="4017963"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Region Boundaries: Bridge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8967"/>
                                        </p:tgtEl>
                                        <p:attrNameLst>
                                          <p:attrName>style.visibility</p:attrName>
                                        </p:attrNameLst>
                                      </p:cBhvr>
                                      <p:to>
                                        <p:strVal val="visible"/>
                                      </p:to>
                                    </p:set>
                                    <p:animEffect transition="in" filter="blinds(horizontal)">
                                      <p:cBhvr>
                                        <p:cTn id="7" dur="500"/>
                                        <p:tgtEl>
                                          <p:spTgt spid="6789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78968"/>
                                        </p:tgtEl>
                                        <p:attrNameLst>
                                          <p:attrName>style.visibility</p:attrName>
                                        </p:attrNameLst>
                                      </p:cBhvr>
                                      <p:to>
                                        <p:strVal val="visible"/>
                                      </p:to>
                                    </p:set>
                                    <p:animEffect transition="in" filter="blinds(horizontal)">
                                      <p:cBhvr>
                                        <p:cTn id="10" dur="500"/>
                                        <p:tgtEl>
                                          <p:spTgt spid="6789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78969"/>
                                        </p:tgtEl>
                                        <p:attrNameLst>
                                          <p:attrName>style.visibility</p:attrName>
                                        </p:attrNameLst>
                                      </p:cBhvr>
                                      <p:to>
                                        <p:strVal val="visible"/>
                                      </p:to>
                                    </p:set>
                                    <p:animEffect transition="in" filter="blinds(horizontal)">
                                      <p:cBhvr>
                                        <p:cTn id="15" dur="500"/>
                                        <p:tgtEl>
                                          <p:spTgt spid="67896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78999"/>
                                        </p:tgtEl>
                                        <p:attrNameLst>
                                          <p:attrName>style.visibility</p:attrName>
                                        </p:attrNameLst>
                                      </p:cBhvr>
                                      <p:to>
                                        <p:strVal val="visible"/>
                                      </p:to>
                                    </p:set>
                                    <p:animEffect transition="in" filter="blinds(horizontal)">
                                      <p:cBhvr>
                                        <p:cTn id="18" dur="500"/>
                                        <p:tgtEl>
                                          <p:spTgt spid="6789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78998"/>
                                        </p:tgtEl>
                                        <p:attrNameLst>
                                          <p:attrName>style.visibility</p:attrName>
                                        </p:attrNameLst>
                                      </p:cBhvr>
                                      <p:to>
                                        <p:strVal val="visible"/>
                                      </p:to>
                                    </p:set>
                                    <p:animEffect transition="in" filter="blinds(horizontal)">
                                      <p:cBhvr>
                                        <p:cTn id="23" dur="500"/>
                                        <p:tgtEl>
                                          <p:spTgt spid="678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67" grpId="0"/>
      <p:bldP spid="678968" grpId="0"/>
      <p:bldP spid="678969" grpId="0"/>
      <p:bldP spid="678998" grpId="0" animBg="1"/>
      <p:bldP spid="678999"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ChangeArrowheads="1"/>
          </p:cNvSpPr>
          <p:nvPr/>
        </p:nvSpPr>
        <p:spPr bwMode="auto">
          <a:xfrm>
            <a:off x="647700" y="1573213"/>
            <a:ext cx="7848600" cy="923925"/>
          </a:xfrm>
          <a:prstGeom prst="rect">
            <a:avLst/>
          </a:prstGeom>
          <a:solidFill>
            <a:srgbClr val="FFCCFF"/>
          </a:solidFill>
          <a:ln w="9525">
            <a:solidFill>
              <a:schemeClr val="bg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If a </a:t>
            </a:r>
            <a:r>
              <a:rPr kumimoji="0"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connected</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planar graph has </a:t>
            </a:r>
            <a:r>
              <a:rPr kumimoji="0" lang="en-US" altLang="en-US" sz="18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v</a:t>
            </a:r>
            <a:r>
              <a:rPr kumimoji="0" lang="en-US" altLang="en-US" sz="18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vertices, </a:t>
            </a:r>
            <a:r>
              <a:rPr kumimoji="0" lang="en-US" altLang="en-US" sz="18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e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edges, and </a:t>
            </a:r>
            <a:r>
              <a:rPr kumimoji="0" lang="en-US" altLang="en-US" sz="18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f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faces, then</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v </a:t>
            </a:r>
            <a:r>
              <a:rPr kumimoji="0" lang="en-US" altLang="en-US" sz="24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a:t>
            </a:r>
            <a:r>
              <a:rPr kumimoji="0" lang="en-US" altLang="en-US" sz="24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e </a:t>
            </a:r>
            <a:r>
              <a:rPr kumimoji="0" lang="en-US" altLang="en-US" sz="24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a:t>
            </a:r>
            <a:r>
              <a:rPr kumimoji="0" lang="en-US" altLang="en-US" sz="24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f</a:t>
            </a:r>
            <a:r>
              <a:rPr kumimoji="0" lang="en-US" altLang="en-US" sz="24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 = 2</a:t>
            </a:r>
          </a:p>
        </p:txBody>
      </p:sp>
      <p:sp>
        <p:nvSpPr>
          <p:cNvPr id="650243" name="Text Box 3"/>
          <p:cNvSpPr txBox="1">
            <a:spLocks noChangeArrowheads="1"/>
          </p:cNvSpPr>
          <p:nvPr/>
        </p:nvSpPr>
        <p:spPr bwMode="auto">
          <a:xfrm>
            <a:off x="3368675" y="457200"/>
            <a:ext cx="24225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Euler’s Formula</a:t>
            </a:r>
          </a:p>
        </p:txBody>
      </p:sp>
      <p:sp>
        <p:nvSpPr>
          <p:cNvPr id="650244" name="Oval 4"/>
          <p:cNvSpPr>
            <a:spLocks noChangeArrowheads="1"/>
          </p:cNvSpPr>
          <p:nvPr/>
        </p:nvSpPr>
        <p:spPr bwMode="auto">
          <a:xfrm>
            <a:off x="2105025" y="2962275"/>
            <a:ext cx="171450" cy="152400"/>
          </a:xfrm>
          <a:prstGeom prst="ellipse">
            <a:avLst/>
          </a:prstGeom>
          <a:solidFill>
            <a:schemeClr val="tx1"/>
          </a:solidFill>
          <a:ln>
            <a:noFill/>
          </a:ln>
          <a:effectLst/>
          <a:extLst>
            <a:ext uri="{91240B29-F687-4F45-9708-019B960494DF}">
              <a14:hiddenLine xmlns:a14="http://schemas.microsoft.com/office/drawing/2010/main" w="3175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45" name="Oval 5"/>
          <p:cNvSpPr>
            <a:spLocks noChangeArrowheads="1"/>
          </p:cNvSpPr>
          <p:nvPr/>
        </p:nvSpPr>
        <p:spPr bwMode="auto">
          <a:xfrm>
            <a:off x="2305050" y="4076700"/>
            <a:ext cx="171450" cy="152400"/>
          </a:xfrm>
          <a:prstGeom prst="ellipse">
            <a:avLst/>
          </a:prstGeom>
          <a:solidFill>
            <a:schemeClr val="tx1"/>
          </a:solidFill>
          <a:ln>
            <a:noFill/>
          </a:ln>
          <a:effectLst/>
          <a:extLst>
            <a:ext uri="{91240B29-F687-4F45-9708-019B960494DF}">
              <a14:hiddenLine xmlns:a14="http://schemas.microsoft.com/office/drawing/2010/main" w="3175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46" name="Oval 6"/>
          <p:cNvSpPr>
            <a:spLocks noChangeArrowheads="1"/>
          </p:cNvSpPr>
          <p:nvPr/>
        </p:nvSpPr>
        <p:spPr bwMode="auto">
          <a:xfrm>
            <a:off x="1104900" y="4433888"/>
            <a:ext cx="171450" cy="152400"/>
          </a:xfrm>
          <a:prstGeom prst="ellipse">
            <a:avLst/>
          </a:prstGeom>
          <a:solidFill>
            <a:schemeClr val="tx1"/>
          </a:solidFill>
          <a:ln>
            <a:noFill/>
          </a:ln>
          <a:effectLst/>
          <a:extLst>
            <a:ext uri="{91240B29-F687-4F45-9708-019B960494DF}">
              <a14:hiddenLine xmlns:a14="http://schemas.microsoft.com/office/drawing/2010/main" w="3175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47" name="Oval 7"/>
          <p:cNvSpPr>
            <a:spLocks noChangeArrowheads="1"/>
          </p:cNvSpPr>
          <p:nvPr/>
        </p:nvSpPr>
        <p:spPr bwMode="auto">
          <a:xfrm>
            <a:off x="2876550" y="4433888"/>
            <a:ext cx="171450" cy="152400"/>
          </a:xfrm>
          <a:prstGeom prst="ellipse">
            <a:avLst/>
          </a:prstGeom>
          <a:solidFill>
            <a:schemeClr val="tx1"/>
          </a:solidFill>
          <a:ln>
            <a:noFill/>
          </a:ln>
          <a:effectLst/>
          <a:extLst>
            <a:ext uri="{91240B29-F687-4F45-9708-019B960494DF}">
              <a14:hiddenLine xmlns:a14="http://schemas.microsoft.com/office/drawing/2010/main" w="3175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48" name="Oval 8"/>
          <p:cNvSpPr>
            <a:spLocks noChangeArrowheads="1"/>
          </p:cNvSpPr>
          <p:nvPr/>
        </p:nvSpPr>
        <p:spPr bwMode="auto">
          <a:xfrm>
            <a:off x="3381375" y="4791075"/>
            <a:ext cx="171450" cy="152400"/>
          </a:xfrm>
          <a:prstGeom prst="ellipse">
            <a:avLst/>
          </a:prstGeom>
          <a:solidFill>
            <a:schemeClr val="tx1"/>
          </a:solidFill>
          <a:ln>
            <a:noFill/>
          </a:ln>
          <a:effectLst/>
          <a:extLst>
            <a:ext uri="{91240B29-F687-4F45-9708-019B960494DF}">
              <a14:hiddenLine xmlns:a14="http://schemas.microsoft.com/office/drawing/2010/main" w="3175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50249" name="AutoShape 9"/>
          <p:cNvCxnSpPr>
            <a:cxnSpLocks noChangeShapeType="1"/>
            <a:stCxn id="650246" idx="7"/>
            <a:endCxn id="650244" idx="3"/>
          </p:cNvCxnSpPr>
          <p:nvPr/>
        </p:nvCxnSpPr>
        <p:spPr bwMode="auto">
          <a:xfrm flipV="1">
            <a:off x="1250950" y="3092450"/>
            <a:ext cx="879475" cy="1363663"/>
          </a:xfrm>
          <a:prstGeom prst="straightConnector1">
            <a:avLst/>
          </a:prstGeom>
          <a:noFill/>
          <a:ln w="317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50" name="AutoShape 10"/>
          <p:cNvCxnSpPr>
            <a:cxnSpLocks noChangeShapeType="1"/>
            <a:stCxn id="650247" idx="0"/>
            <a:endCxn id="650244" idx="5"/>
          </p:cNvCxnSpPr>
          <p:nvPr/>
        </p:nvCxnSpPr>
        <p:spPr bwMode="auto">
          <a:xfrm flipH="1" flipV="1">
            <a:off x="2251075" y="3092450"/>
            <a:ext cx="711200" cy="1341438"/>
          </a:xfrm>
          <a:prstGeom prst="straightConnector1">
            <a:avLst/>
          </a:prstGeom>
          <a:noFill/>
          <a:ln w="317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51" name="AutoShape 11"/>
          <p:cNvCxnSpPr>
            <a:cxnSpLocks noChangeShapeType="1"/>
            <a:stCxn id="650248" idx="0"/>
            <a:endCxn id="650247" idx="5"/>
          </p:cNvCxnSpPr>
          <p:nvPr/>
        </p:nvCxnSpPr>
        <p:spPr bwMode="auto">
          <a:xfrm flipH="1" flipV="1">
            <a:off x="3022600" y="4564063"/>
            <a:ext cx="444500" cy="227012"/>
          </a:xfrm>
          <a:prstGeom prst="straightConnector1">
            <a:avLst/>
          </a:prstGeom>
          <a:noFill/>
          <a:ln w="317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52" name="AutoShape 12"/>
          <p:cNvCxnSpPr>
            <a:cxnSpLocks noChangeShapeType="1"/>
            <a:stCxn id="650247" idx="1"/>
            <a:endCxn id="650245" idx="5"/>
          </p:cNvCxnSpPr>
          <p:nvPr/>
        </p:nvCxnSpPr>
        <p:spPr bwMode="auto">
          <a:xfrm flipH="1" flipV="1">
            <a:off x="2451100" y="4206875"/>
            <a:ext cx="450850" cy="249238"/>
          </a:xfrm>
          <a:prstGeom prst="straightConnector1">
            <a:avLst/>
          </a:prstGeom>
          <a:noFill/>
          <a:ln w="317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53" name="AutoShape 13"/>
          <p:cNvCxnSpPr>
            <a:cxnSpLocks noChangeShapeType="1"/>
            <a:stCxn id="650246" idx="6"/>
            <a:endCxn id="650247" idx="2"/>
          </p:cNvCxnSpPr>
          <p:nvPr/>
        </p:nvCxnSpPr>
        <p:spPr bwMode="auto">
          <a:xfrm>
            <a:off x="1276350" y="4510088"/>
            <a:ext cx="1600200" cy="0"/>
          </a:xfrm>
          <a:prstGeom prst="straightConnector1">
            <a:avLst/>
          </a:prstGeom>
          <a:noFill/>
          <a:ln w="317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0254" name="Text Box 14"/>
          <p:cNvSpPr txBox="1">
            <a:spLocks noChangeArrowheads="1"/>
          </p:cNvSpPr>
          <p:nvPr/>
        </p:nvSpPr>
        <p:spPr bwMode="auto">
          <a:xfrm>
            <a:off x="1295400" y="5154613"/>
            <a:ext cx="1566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v=5, e=5, f=2</a:t>
            </a:r>
          </a:p>
        </p:txBody>
      </p:sp>
      <p:grpSp>
        <p:nvGrpSpPr>
          <p:cNvPr id="650255" name="Group 15"/>
          <p:cNvGrpSpPr>
            <a:grpSpLocks/>
          </p:cNvGrpSpPr>
          <p:nvPr/>
        </p:nvGrpSpPr>
        <p:grpSpPr bwMode="auto">
          <a:xfrm>
            <a:off x="4038600" y="3097213"/>
            <a:ext cx="1752600" cy="1524000"/>
            <a:chOff x="1152" y="1152"/>
            <a:chExt cx="1104" cy="960"/>
          </a:xfrm>
        </p:grpSpPr>
        <p:sp>
          <p:nvSpPr>
            <p:cNvPr id="650256" name="Oval 16"/>
            <p:cNvSpPr>
              <a:spLocks noChangeArrowheads="1"/>
            </p:cNvSpPr>
            <p:nvPr/>
          </p:nvSpPr>
          <p:spPr bwMode="auto">
            <a:xfrm>
              <a:off x="1392" y="1963"/>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57" name="Oval 17"/>
            <p:cNvSpPr>
              <a:spLocks noChangeArrowheads="1"/>
            </p:cNvSpPr>
            <p:nvPr/>
          </p:nvSpPr>
          <p:spPr bwMode="auto">
            <a:xfrm>
              <a:off x="1152"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58" name="Oval 18"/>
            <p:cNvSpPr>
              <a:spLocks noChangeArrowheads="1"/>
            </p:cNvSpPr>
            <p:nvPr/>
          </p:nvSpPr>
          <p:spPr bwMode="auto">
            <a:xfrm>
              <a:off x="2112"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59" name="Oval 19"/>
            <p:cNvSpPr>
              <a:spLocks noChangeArrowheads="1"/>
            </p:cNvSpPr>
            <p:nvPr/>
          </p:nvSpPr>
          <p:spPr bwMode="auto">
            <a:xfrm>
              <a:off x="1632" y="115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60" name="Oval 20"/>
            <p:cNvSpPr>
              <a:spLocks noChangeArrowheads="1"/>
            </p:cNvSpPr>
            <p:nvPr/>
          </p:nvSpPr>
          <p:spPr bwMode="auto">
            <a:xfrm>
              <a:off x="1872" y="196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50261" name="AutoShape 21"/>
            <p:cNvCxnSpPr>
              <a:cxnSpLocks noChangeShapeType="1"/>
              <a:stCxn id="650256" idx="6"/>
              <a:endCxn id="650260" idx="2"/>
            </p:cNvCxnSpPr>
            <p:nvPr/>
          </p:nvCxnSpPr>
          <p:spPr bwMode="auto">
            <a:xfrm>
              <a:off x="1536" y="2035"/>
              <a:ext cx="336" cy="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62" name="AutoShape 22"/>
            <p:cNvCxnSpPr>
              <a:cxnSpLocks noChangeShapeType="1"/>
              <a:stCxn id="650259" idx="6"/>
              <a:endCxn id="650258" idx="1"/>
            </p:cNvCxnSpPr>
            <p:nvPr/>
          </p:nvCxnSpPr>
          <p:spPr bwMode="auto">
            <a:xfrm>
              <a:off x="1776"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63" name="AutoShape 23"/>
            <p:cNvCxnSpPr>
              <a:cxnSpLocks noChangeShapeType="1"/>
              <a:stCxn id="650258" idx="4"/>
              <a:endCxn id="650260" idx="7"/>
            </p:cNvCxnSpPr>
            <p:nvPr/>
          </p:nvCxnSpPr>
          <p:spPr bwMode="auto">
            <a:xfrm flipH="1">
              <a:off x="1995" y="1632"/>
              <a:ext cx="189" cy="35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64" name="AutoShape 24"/>
            <p:cNvCxnSpPr>
              <a:cxnSpLocks noChangeShapeType="1"/>
              <a:stCxn id="650259" idx="2"/>
              <a:endCxn id="650257" idx="7"/>
            </p:cNvCxnSpPr>
            <p:nvPr/>
          </p:nvCxnSpPr>
          <p:spPr bwMode="auto">
            <a:xfrm flipH="1">
              <a:off x="1275"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65" name="AutoShape 25"/>
            <p:cNvCxnSpPr>
              <a:cxnSpLocks noChangeShapeType="1"/>
              <a:stCxn id="650257" idx="4"/>
              <a:endCxn id="650256" idx="1"/>
            </p:cNvCxnSpPr>
            <p:nvPr/>
          </p:nvCxnSpPr>
          <p:spPr bwMode="auto">
            <a:xfrm>
              <a:off x="1224" y="1632"/>
              <a:ext cx="189" cy="35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0266" name="Oval 26"/>
            <p:cNvSpPr>
              <a:spLocks noChangeArrowheads="1"/>
            </p:cNvSpPr>
            <p:nvPr/>
          </p:nvSpPr>
          <p:spPr bwMode="auto">
            <a:xfrm>
              <a:off x="1632" y="158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50267" name="AutoShape 27"/>
            <p:cNvCxnSpPr>
              <a:cxnSpLocks noChangeShapeType="1"/>
              <a:stCxn id="650259" idx="4"/>
              <a:endCxn id="650266" idx="0"/>
            </p:cNvCxnSpPr>
            <p:nvPr/>
          </p:nvCxnSpPr>
          <p:spPr bwMode="auto">
            <a:xfrm>
              <a:off x="1704" y="1296"/>
              <a:ext cx="0" cy="28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68" name="AutoShape 28"/>
            <p:cNvCxnSpPr>
              <a:cxnSpLocks noChangeShapeType="1"/>
              <a:stCxn id="650266" idx="6"/>
              <a:endCxn id="650258" idx="2"/>
            </p:cNvCxnSpPr>
            <p:nvPr/>
          </p:nvCxnSpPr>
          <p:spPr bwMode="auto">
            <a:xfrm flipV="1">
              <a:off x="1776" y="1560"/>
              <a:ext cx="336" cy="96"/>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69" name="AutoShape 29"/>
            <p:cNvCxnSpPr>
              <a:cxnSpLocks noChangeShapeType="1"/>
              <a:stCxn id="650266" idx="5"/>
              <a:endCxn id="650260" idx="1"/>
            </p:cNvCxnSpPr>
            <p:nvPr/>
          </p:nvCxnSpPr>
          <p:spPr bwMode="auto">
            <a:xfrm>
              <a:off x="1755" y="1707"/>
              <a:ext cx="138" cy="28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70" name="AutoShape 30"/>
            <p:cNvCxnSpPr>
              <a:cxnSpLocks noChangeShapeType="1"/>
              <a:stCxn id="650266" idx="3"/>
              <a:endCxn id="650256" idx="7"/>
            </p:cNvCxnSpPr>
            <p:nvPr/>
          </p:nvCxnSpPr>
          <p:spPr bwMode="auto">
            <a:xfrm flipH="1">
              <a:off x="1515" y="1707"/>
              <a:ext cx="138" cy="27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71" name="AutoShape 31"/>
            <p:cNvCxnSpPr>
              <a:cxnSpLocks noChangeShapeType="1"/>
              <a:stCxn id="650266" idx="2"/>
              <a:endCxn id="650257" idx="6"/>
            </p:cNvCxnSpPr>
            <p:nvPr/>
          </p:nvCxnSpPr>
          <p:spPr bwMode="auto">
            <a:xfrm flipH="1" flipV="1">
              <a:off x="1296" y="1560"/>
              <a:ext cx="336" cy="96"/>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50272" name="Text Box 32"/>
          <p:cNvSpPr txBox="1">
            <a:spLocks noChangeArrowheads="1"/>
          </p:cNvSpPr>
          <p:nvPr/>
        </p:nvSpPr>
        <p:spPr bwMode="auto">
          <a:xfrm>
            <a:off x="4044950" y="5195888"/>
            <a:ext cx="167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v=6, e=10, f=6</a:t>
            </a:r>
          </a:p>
        </p:txBody>
      </p:sp>
      <p:grpSp>
        <p:nvGrpSpPr>
          <p:cNvPr id="650273" name="Group 33"/>
          <p:cNvGrpSpPr>
            <a:grpSpLocks/>
          </p:cNvGrpSpPr>
          <p:nvPr/>
        </p:nvGrpSpPr>
        <p:grpSpPr bwMode="auto">
          <a:xfrm>
            <a:off x="6477000" y="3173413"/>
            <a:ext cx="2286000" cy="1828800"/>
            <a:chOff x="2256" y="816"/>
            <a:chExt cx="1440" cy="1152"/>
          </a:xfrm>
        </p:grpSpPr>
        <p:grpSp>
          <p:nvGrpSpPr>
            <p:cNvPr id="650274" name="Group 34"/>
            <p:cNvGrpSpPr>
              <a:grpSpLocks/>
            </p:cNvGrpSpPr>
            <p:nvPr/>
          </p:nvGrpSpPr>
          <p:grpSpPr bwMode="auto">
            <a:xfrm>
              <a:off x="2256" y="816"/>
              <a:ext cx="1152" cy="912"/>
              <a:chOff x="2256" y="816"/>
              <a:chExt cx="1152" cy="912"/>
            </a:xfrm>
          </p:grpSpPr>
          <p:sp>
            <p:nvSpPr>
              <p:cNvPr id="650275" name="Oval 35"/>
              <p:cNvSpPr>
                <a:spLocks noChangeArrowheads="1"/>
              </p:cNvSpPr>
              <p:nvPr/>
            </p:nvSpPr>
            <p:spPr bwMode="auto">
              <a:xfrm>
                <a:off x="2736" y="816"/>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76" name="Oval 36"/>
              <p:cNvSpPr>
                <a:spLocks noChangeArrowheads="1"/>
              </p:cNvSpPr>
              <p:nvPr/>
            </p:nvSpPr>
            <p:spPr bwMode="auto">
              <a:xfrm>
                <a:off x="2736"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77" name="Oval 37"/>
              <p:cNvSpPr>
                <a:spLocks noChangeArrowheads="1"/>
              </p:cNvSpPr>
              <p:nvPr/>
            </p:nvSpPr>
            <p:spPr bwMode="auto">
              <a:xfrm>
                <a:off x="3120"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78" name="Oval 38"/>
              <p:cNvSpPr>
                <a:spLocks noChangeArrowheads="1"/>
              </p:cNvSpPr>
              <p:nvPr/>
            </p:nvSpPr>
            <p:spPr bwMode="auto">
              <a:xfrm>
                <a:off x="2400"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79" name="Oval 39"/>
              <p:cNvSpPr>
                <a:spLocks noChangeArrowheads="1"/>
              </p:cNvSpPr>
              <p:nvPr/>
            </p:nvSpPr>
            <p:spPr bwMode="auto">
              <a:xfrm>
                <a:off x="2256"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80" name="Oval 40"/>
              <p:cNvSpPr>
                <a:spLocks noChangeArrowheads="1"/>
              </p:cNvSpPr>
              <p:nvPr/>
            </p:nvSpPr>
            <p:spPr bwMode="auto">
              <a:xfrm>
                <a:off x="2592"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81" name="Oval 41"/>
              <p:cNvSpPr>
                <a:spLocks noChangeArrowheads="1"/>
              </p:cNvSpPr>
              <p:nvPr/>
            </p:nvSpPr>
            <p:spPr bwMode="auto">
              <a:xfrm>
                <a:off x="2880"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82" name="Oval 42"/>
              <p:cNvSpPr>
                <a:spLocks noChangeArrowheads="1"/>
              </p:cNvSpPr>
              <p:nvPr/>
            </p:nvSpPr>
            <p:spPr bwMode="auto">
              <a:xfrm>
                <a:off x="3264"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50283" name="AutoShape 43"/>
              <p:cNvCxnSpPr>
                <a:cxnSpLocks noChangeShapeType="1"/>
                <a:stCxn id="650275" idx="4"/>
                <a:endCxn id="650276" idx="0"/>
              </p:cNvCxnSpPr>
              <p:nvPr/>
            </p:nvCxnSpPr>
            <p:spPr bwMode="auto">
              <a:xfrm>
                <a:off x="2808" y="960"/>
                <a:ext cx="0" cy="192"/>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84" name="AutoShape 44"/>
              <p:cNvCxnSpPr>
                <a:cxnSpLocks noChangeShapeType="1"/>
                <a:stCxn id="650275" idx="3"/>
                <a:endCxn id="650278" idx="0"/>
              </p:cNvCxnSpPr>
              <p:nvPr/>
            </p:nvCxnSpPr>
            <p:spPr bwMode="auto">
              <a:xfrm flipH="1">
                <a:off x="2472" y="939"/>
                <a:ext cx="285" cy="213"/>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85" name="AutoShape 45"/>
              <p:cNvCxnSpPr>
                <a:cxnSpLocks noChangeShapeType="1"/>
                <a:stCxn id="650275" idx="5"/>
                <a:endCxn id="650277" idx="0"/>
              </p:cNvCxnSpPr>
              <p:nvPr/>
            </p:nvCxnSpPr>
            <p:spPr bwMode="auto">
              <a:xfrm>
                <a:off x="2859" y="939"/>
                <a:ext cx="333" cy="213"/>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86" name="AutoShape 46"/>
              <p:cNvCxnSpPr>
                <a:cxnSpLocks noChangeShapeType="1"/>
                <a:stCxn id="650276" idx="4"/>
                <a:endCxn id="650280" idx="0"/>
              </p:cNvCxnSpPr>
              <p:nvPr/>
            </p:nvCxnSpPr>
            <p:spPr bwMode="auto">
              <a:xfrm flipH="1">
                <a:off x="2664" y="1296"/>
                <a:ext cx="144" cy="28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87" name="AutoShape 47"/>
              <p:cNvCxnSpPr>
                <a:cxnSpLocks noChangeShapeType="1"/>
                <a:stCxn id="650276" idx="4"/>
                <a:endCxn id="650281" idx="0"/>
              </p:cNvCxnSpPr>
              <p:nvPr/>
            </p:nvCxnSpPr>
            <p:spPr bwMode="auto">
              <a:xfrm>
                <a:off x="2808" y="1296"/>
                <a:ext cx="144" cy="28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88" name="AutoShape 48"/>
              <p:cNvCxnSpPr>
                <a:cxnSpLocks noChangeShapeType="1"/>
                <a:stCxn id="650278" idx="3"/>
                <a:endCxn id="650279" idx="0"/>
              </p:cNvCxnSpPr>
              <p:nvPr/>
            </p:nvCxnSpPr>
            <p:spPr bwMode="auto">
              <a:xfrm flipH="1">
                <a:off x="2328" y="1275"/>
                <a:ext cx="93" cy="309"/>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89" name="AutoShape 49"/>
              <p:cNvCxnSpPr>
                <a:cxnSpLocks noChangeShapeType="1"/>
                <a:stCxn id="650277" idx="5"/>
                <a:endCxn id="650282" idx="0"/>
              </p:cNvCxnSpPr>
              <p:nvPr/>
            </p:nvCxnSpPr>
            <p:spPr bwMode="auto">
              <a:xfrm>
                <a:off x="3243" y="1275"/>
                <a:ext cx="93" cy="309"/>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50290" name="Oval 50"/>
            <p:cNvSpPr>
              <a:spLocks noChangeArrowheads="1"/>
            </p:cNvSpPr>
            <p:nvPr/>
          </p:nvSpPr>
          <p:spPr bwMode="auto">
            <a:xfrm>
              <a:off x="2736" y="816"/>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91" name="Oval 51"/>
            <p:cNvSpPr>
              <a:spLocks noChangeArrowheads="1"/>
            </p:cNvSpPr>
            <p:nvPr/>
          </p:nvSpPr>
          <p:spPr bwMode="auto">
            <a:xfrm>
              <a:off x="2736"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92" name="Oval 52"/>
            <p:cNvSpPr>
              <a:spLocks noChangeArrowheads="1"/>
            </p:cNvSpPr>
            <p:nvPr/>
          </p:nvSpPr>
          <p:spPr bwMode="auto">
            <a:xfrm>
              <a:off x="3120"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93" name="Oval 53"/>
            <p:cNvSpPr>
              <a:spLocks noChangeArrowheads="1"/>
            </p:cNvSpPr>
            <p:nvPr/>
          </p:nvSpPr>
          <p:spPr bwMode="auto">
            <a:xfrm>
              <a:off x="2400" y="1152"/>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94" name="Oval 54"/>
            <p:cNvSpPr>
              <a:spLocks noChangeArrowheads="1"/>
            </p:cNvSpPr>
            <p:nvPr/>
          </p:nvSpPr>
          <p:spPr bwMode="auto">
            <a:xfrm>
              <a:off x="2256"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95" name="Oval 55"/>
            <p:cNvSpPr>
              <a:spLocks noChangeArrowheads="1"/>
            </p:cNvSpPr>
            <p:nvPr/>
          </p:nvSpPr>
          <p:spPr bwMode="auto">
            <a:xfrm>
              <a:off x="2592"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96" name="Oval 56"/>
            <p:cNvSpPr>
              <a:spLocks noChangeArrowheads="1"/>
            </p:cNvSpPr>
            <p:nvPr/>
          </p:nvSpPr>
          <p:spPr bwMode="auto">
            <a:xfrm>
              <a:off x="2880"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650297" name="Oval 57"/>
            <p:cNvSpPr>
              <a:spLocks noChangeArrowheads="1"/>
            </p:cNvSpPr>
            <p:nvPr/>
          </p:nvSpPr>
          <p:spPr bwMode="auto">
            <a:xfrm>
              <a:off x="3264" y="158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50298" name="AutoShape 58"/>
            <p:cNvCxnSpPr>
              <a:cxnSpLocks noChangeShapeType="1"/>
              <a:stCxn id="650290" idx="4"/>
              <a:endCxn id="650291" idx="0"/>
            </p:cNvCxnSpPr>
            <p:nvPr/>
          </p:nvCxnSpPr>
          <p:spPr bwMode="auto">
            <a:xfrm>
              <a:off x="2808" y="968"/>
              <a:ext cx="0" cy="17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299" name="AutoShape 59"/>
            <p:cNvCxnSpPr>
              <a:cxnSpLocks noChangeShapeType="1"/>
              <a:stCxn id="650290" idx="3"/>
              <a:endCxn id="650293" idx="0"/>
            </p:cNvCxnSpPr>
            <p:nvPr/>
          </p:nvCxnSpPr>
          <p:spPr bwMode="auto">
            <a:xfrm flipH="1">
              <a:off x="2472" y="947"/>
              <a:ext cx="285" cy="197"/>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300" name="AutoShape 60"/>
            <p:cNvCxnSpPr>
              <a:cxnSpLocks noChangeShapeType="1"/>
              <a:stCxn id="650290" idx="5"/>
              <a:endCxn id="650292" idx="0"/>
            </p:cNvCxnSpPr>
            <p:nvPr/>
          </p:nvCxnSpPr>
          <p:spPr bwMode="auto">
            <a:xfrm>
              <a:off x="2859" y="947"/>
              <a:ext cx="333" cy="197"/>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301" name="AutoShape 61"/>
            <p:cNvCxnSpPr>
              <a:cxnSpLocks noChangeShapeType="1"/>
              <a:stCxn id="650291" idx="4"/>
              <a:endCxn id="650295" idx="0"/>
            </p:cNvCxnSpPr>
            <p:nvPr/>
          </p:nvCxnSpPr>
          <p:spPr bwMode="auto">
            <a:xfrm flipH="1">
              <a:off x="2664" y="1304"/>
              <a:ext cx="144" cy="272"/>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302" name="AutoShape 62"/>
            <p:cNvCxnSpPr>
              <a:cxnSpLocks noChangeShapeType="1"/>
              <a:stCxn id="650291" idx="4"/>
              <a:endCxn id="650296" idx="0"/>
            </p:cNvCxnSpPr>
            <p:nvPr/>
          </p:nvCxnSpPr>
          <p:spPr bwMode="auto">
            <a:xfrm>
              <a:off x="2808" y="1304"/>
              <a:ext cx="144" cy="272"/>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303" name="AutoShape 63"/>
            <p:cNvCxnSpPr>
              <a:cxnSpLocks noChangeShapeType="1"/>
              <a:stCxn id="650293" idx="3"/>
              <a:endCxn id="650294" idx="0"/>
            </p:cNvCxnSpPr>
            <p:nvPr/>
          </p:nvCxnSpPr>
          <p:spPr bwMode="auto">
            <a:xfrm flipH="1">
              <a:off x="2328" y="1283"/>
              <a:ext cx="93" cy="293"/>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0304" name="AutoShape 64"/>
            <p:cNvCxnSpPr>
              <a:cxnSpLocks noChangeShapeType="1"/>
              <a:stCxn id="650292" idx="5"/>
              <a:endCxn id="650297" idx="0"/>
            </p:cNvCxnSpPr>
            <p:nvPr/>
          </p:nvCxnSpPr>
          <p:spPr bwMode="auto">
            <a:xfrm>
              <a:off x="3243" y="1283"/>
              <a:ext cx="93" cy="293"/>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0305" name="Oval 65"/>
            <p:cNvSpPr>
              <a:spLocks noChangeArrowheads="1"/>
            </p:cNvSpPr>
            <p:nvPr/>
          </p:nvSpPr>
          <p:spPr bwMode="auto">
            <a:xfrm>
              <a:off x="3552" y="1824"/>
              <a:ext cx="144" cy="144"/>
            </a:xfrm>
            <a:prstGeom prst="ellipse">
              <a:avLst/>
            </a:prstGeom>
            <a:solidFill>
              <a:srgbClr val="00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650306" name="AutoShape 66"/>
            <p:cNvCxnSpPr>
              <a:cxnSpLocks noChangeShapeType="1"/>
              <a:stCxn id="650297" idx="5"/>
              <a:endCxn id="650305" idx="1"/>
            </p:cNvCxnSpPr>
            <p:nvPr/>
          </p:nvCxnSpPr>
          <p:spPr bwMode="auto">
            <a:xfrm>
              <a:off x="3387" y="1715"/>
              <a:ext cx="186" cy="122"/>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50318" name="Text Box 78"/>
          <p:cNvSpPr txBox="1">
            <a:spLocks noChangeArrowheads="1"/>
          </p:cNvSpPr>
          <p:nvPr/>
        </p:nvSpPr>
        <p:spPr bwMode="auto">
          <a:xfrm>
            <a:off x="6629400" y="5195888"/>
            <a:ext cx="153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v=9, e=8, f=1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024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50244"/>
                                        </p:tgtEl>
                                        <p:attrNameLst>
                                          <p:attrName>style.visibility</p:attrName>
                                        </p:attrNameLst>
                                      </p:cBhvr>
                                      <p:to>
                                        <p:strVal val="visible"/>
                                      </p:to>
                                    </p:set>
                                    <p:animEffect transition="in" filter="blinds(horizontal)">
                                      <p:cBhvr>
                                        <p:cTn id="11" dur="500"/>
                                        <p:tgtEl>
                                          <p:spTgt spid="65024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50245"/>
                                        </p:tgtEl>
                                        <p:attrNameLst>
                                          <p:attrName>style.visibility</p:attrName>
                                        </p:attrNameLst>
                                      </p:cBhvr>
                                      <p:to>
                                        <p:strVal val="visible"/>
                                      </p:to>
                                    </p:set>
                                    <p:animEffect transition="in" filter="blinds(horizontal)">
                                      <p:cBhvr>
                                        <p:cTn id="14" dur="500"/>
                                        <p:tgtEl>
                                          <p:spTgt spid="65024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650246"/>
                                        </p:tgtEl>
                                        <p:attrNameLst>
                                          <p:attrName>style.visibility</p:attrName>
                                        </p:attrNameLst>
                                      </p:cBhvr>
                                      <p:to>
                                        <p:strVal val="visible"/>
                                      </p:to>
                                    </p:set>
                                    <p:animEffect transition="in" filter="blinds(horizontal)">
                                      <p:cBhvr>
                                        <p:cTn id="17" dur="500"/>
                                        <p:tgtEl>
                                          <p:spTgt spid="65024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50247"/>
                                        </p:tgtEl>
                                        <p:attrNameLst>
                                          <p:attrName>style.visibility</p:attrName>
                                        </p:attrNameLst>
                                      </p:cBhvr>
                                      <p:to>
                                        <p:strVal val="visible"/>
                                      </p:to>
                                    </p:set>
                                    <p:animEffect transition="in" filter="blinds(horizontal)">
                                      <p:cBhvr>
                                        <p:cTn id="20" dur="500"/>
                                        <p:tgtEl>
                                          <p:spTgt spid="65024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50248"/>
                                        </p:tgtEl>
                                        <p:attrNameLst>
                                          <p:attrName>style.visibility</p:attrName>
                                        </p:attrNameLst>
                                      </p:cBhvr>
                                      <p:to>
                                        <p:strVal val="visible"/>
                                      </p:to>
                                    </p:set>
                                    <p:animEffect transition="in" filter="blinds(horizontal)">
                                      <p:cBhvr>
                                        <p:cTn id="23" dur="500"/>
                                        <p:tgtEl>
                                          <p:spTgt spid="650248"/>
                                        </p:tgtEl>
                                      </p:cBhvr>
                                    </p:animEffect>
                                  </p:childTnLst>
                                </p:cTn>
                              </p:par>
                              <p:par>
                                <p:cTn id="24" presetID="3" presetClass="entr" presetSubtype="10" fill="hold" nodeType="withEffect">
                                  <p:stCondLst>
                                    <p:cond delay="0"/>
                                  </p:stCondLst>
                                  <p:childTnLst>
                                    <p:set>
                                      <p:cBhvr>
                                        <p:cTn id="25" dur="1" fill="hold">
                                          <p:stCondLst>
                                            <p:cond delay="0"/>
                                          </p:stCondLst>
                                        </p:cTn>
                                        <p:tgtEl>
                                          <p:spTgt spid="650249"/>
                                        </p:tgtEl>
                                        <p:attrNameLst>
                                          <p:attrName>style.visibility</p:attrName>
                                        </p:attrNameLst>
                                      </p:cBhvr>
                                      <p:to>
                                        <p:strVal val="visible"/>
                                      </p:to>
                                    </p:set>
                                    <p:animEffect transition="in" filter="blinds(horizontal)">
                                      <p:cBhvr>
                                        <p:cTn id="26" dur="500"/>
                                        <p:tgtEl>
                                          <p:spTgt spid="650249"/>
                                        </p:tgtEl>
                                      </p:cBhvr>
                                    </p:animEffect>
                                  </p:childTnLst>
                                </p:cTn>
                              </p:par>
                              <p:par>
                                <p:cTn id="27" presetID="3" presetClass="entr" presetSubtype="10" fill="hold" nodeType="withEffect">
                                  <p:stCondLst>
                                    <p:cond delay="0"/>
                                  </p:stCondLst>
                                  <p:childTnLst>
                                    <p:set>
                                      <p:cBhvr>
                                        <p:cTn id="28" dur="1" fill="hold">
                                          <p:stCondLst>
                                            <p:cond delay="0"/>
                                          </p:stCondLst>
                                        </p:cTn>
                                        <p:tgtEl>
                                          <p:spTgt spid="650250"/>
                                        </p:tgtEl>
                                        <p:attrNameLst>
                                          <p:attrName>style.visibility</p:attrName>
                                        </p:attrNameLst>
                                      </p:cBhvr>
                                      <p:to>
                                        <p:strVal val="visible"/>
                                      </p:to>
                                    </p:set>
                                    <p:animEffect transition="in" filter="blinds(horizontal)">
                                      <p:cBhvr>
                                        <p:cTn id="29" dur="500"/>
                                        <p:tgtEl>
                                          <p:spTgt spid="650250"/>
                                        </p:tgtEl>
                                      </p:cBhvr>
                                    </p:animEffect>
                                  </p:childTnLst>
                                </p:cTn>
                              </p:par>
                              <p:par>
                                <p:cTn id="30" presetID="3" presetClass="entr" presetSubtype="10" fill="hold" nodeType="withEffect">
                                  <p:stCondLst>
                                    <p:cond delay="0"/>
                                  </p:stCondLst>
                                  <p:childTnLst>
                                    <p:set>
                                      <p:cBhvr>
                                        <p:cTn id="31" dur="1" fill="hold">
                                          <p:stCondLst>
                                            <p:cond delay="0"/>
                                          </p:stCondLst>
                                        </p:cTn>
                                        <p:tgtEl>
                                          <p:spTgt spid="650251"/>
                                        </p:tgtEl>
                                        <p:attrNameLst>
                                          <p:attrName>style.visibility</p:attrName>
                                        </p:attrNameLst>
                                      </p:cBhvr>
                                      <p:to>
                                        <p:strVal val="visible"/>
                                      </p:to>
                                    </p:set>
                                    <p:animEffect transition="in" filter="blinds(horizontal)">
                                      <p:cBhvr>
                                        <p:cTn id="32" dur="500"/>
                                        <p:tgtEl>
                                          <p:spTgt spid="650251"/>
                                        </p:tgtEl>
                                      </p:cBhvr>
                                    </p:animEffect>
                                  </p:childTnLst>
                                </p:cTn>
                              </p:par>
                              <p:par>
                                <p:cTn id="33" presetID="3" presetClass="entr" presetSubtype="10" fill="hold" nodeType="withEffect">
                                  <p:stCondLst>
                                    <p:cond delay="0"/>
                                  </p:stCondLst>
                                  <p:childTnLst>
                                    <p:set>
                                      <p:cBhvr>
                                        <p:cTn id="34" dur="1" fill="hold">
                                          <p:stCondLst>
                                            <p:cond delay="0"/>
                                          </p:stCondLst>
                                        </p:cTn>
                                        <p:tgtEl>
                                          <p:spTgt spid="650252"/>
                                        </p:tgtEl>
                                        <p:attrNameLst>
                                          <p:attrName>style.visibility</p:attrName>
                                        </p:attrNameLst>
                                      </p:cBhvr>
                                      <p:to>
                                        <p:strVal val="visible"/>
                                      </p:to>
                                    </p:set>
                                    <p:animEffect transition="in" filter="blinds(horizontal)">
                                      <p:cBhvr>
                                        <p:cTn id="35" dur="500"/>
                                        <p:tgtEl>
                                          <p:spTgt spid="650252"/>
                                        </p:tgtEl>
                                      </p:cBhvr>
                                    </p:animEffect>
                                  </p:childTnLst>
                                </p:cTn>
                              </p:par>
                              <p:par>
                                <p:cTn id="36" presetID="3" presetClass="entr" presetSubtype="10" fill="hold" nodeType="withEffect">
                                  <p:stCondLst>
                                    <p:cond delay="0"/>
                                  </p:stCondLst>
                                  <p:childTnLst>
                                    <p:set>
                                      <p:cBhvr>
                                        <p:cTn id="37" dur="1" fill="hold">
                                          <p:stCondLst>
                                            <p:cond delay="0"/>
                                          </p:stCondLst>
                                        </p:cTn>
                                        <p:tgtEl>
                                          <p:spTgt spid="650253"/>
                                        </p:tgtEl>
                                        <p:attrNameLst>
                                          <p:attrName>style.visibility</p:attrName>
                                        </p:attrNameLst>
                                      </p:cBhvr>
                                      <p:to>
                                        <p:strVal val="visible"/>
                                      </p:to>
                                    </p:set>
                                    <p:animEffect transition="in" filter="blinds(horizontal)">
                                      <p:cBhvr>
                                        <p:cTn id="38" dur="500"/>
                                        <p:tgtEl>
                                          <p:spTgt spid="65025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50254"/>
                                        </p:tgtEl>
                                        <p:attrNameLst>
                                          <p:attrName>style.visibility</p:attrName>
                                        </p:attrNameLst>
                                      </p:cBhvr>
                                      <p:to>
                                        <p:strVal val="visible"/>
                                      </p:to>
                                    </p:set>
                                    <p:animEffect transition="in" filter="blinds(horizontal)">
                                      <p:cBhvr>
                                        <p:cTn id="43" dur="500"/>
                                        <p:tgtEl>
                                          <p:spTgt spid="65025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650255"/>
                                        </p:tgtEl>
                                        <p:attrNameLst>
                                          <p:attrName>style.visibility</p:attrName>
                                        </p:attrNameLst>
                                      </p:cBhvr>
                                      <p:to>
                                        <p:strVal val="visible"/>
                                      </p:to>
                                    </p:set>
                                    <p:animEffect transition="in" filter="blinds(horizontal)">
                                      <p:cBhvr>
                                        <p:cTn id="48" dur="500"/>
                                        <p:tgtEl>
                                          <p:spTgt spid="65025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50272"/>
                                        </p:tgtEl>
                                        <p:attrNameLst>
                                          <p:attrName>style.visibility</p:attrName>
                                        </p:attrNameLst>
                                      </p:cBhvr>
                                      <p:to>
                                        <p:strVal val="visible"/>
                                      </p:to>
                                    </p:set>
                                    <p:animEffect transition="in" filter="blinds(horizontal)">
                                      <p:cBhvr>
                                        <p:cTn id="53" dur="500"/>
                                        <p:tgtEl>
                                          <p:spTgt spid="65027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650273"/>
                                        </p:tgtEl>
                                        <p:attrNameLst>
                                          <p:attrName>style.visibility</p:attrName>
                                        </p:attrNameLst>
                                      </p:cBhvr>
                                      <p:to>
                                        <p:strVal val="visible"/>
                                      </p:to>
                                    </p:set>
                                    <p:animEffect transition="in" filter="blinds(horizontal)">
                                      <p:cBhvr>
                                        <p:cTn id="58" dur="500"/>
                                        <p:tgtEl>
                                          <p:spTgt spid="65027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650318"/>
                                        </p:tgtEl>
                                        <p:attrNameLst>
                                          <p:attrName>style.visibility</p:attrName>
                                        </p:attrNameLst>
                                      </p:cBhvr>
                                      <p:to>
                                        <p:strVal val="visible"/>
                                      </p:to>
                                    </p:set>
                                    <p:animEffect transition="in" filter="blinds(horizontal)">
                                      <p:cBhvr>
                                        <p:cTn id="63" dur="500"/>
                                        <p:tgtEl>
                                          <p:spTgt spid="650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4" grpId="0" animBg="1"/>
      <p:bldP spid="650245" grpId="0" animBg="1"/>
      <p:bldP spid="650246" grpId="0" animBg="1"/>
      <p:bldP spid="650247" grpId="0" animBg="1"/>
      <p:bldP spid="650248" grpId="0" animBg="1"/>
      <p:bldP spid="650254" grpId="0"/>
      <p:bldP spid="650272" grpId="0"/>
      <p:bldP spid="650318" grpId="0"/>
    </p:bld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8562" name="Text Box 2"/>
          <p:cNvSpPr txBox="1">
            <a:spLocks noChangeArrowheads="1"/>
          </p:cNvSpPr>
          <p:nvPr/>
        </p:nvSpPr>
        <p:spPr bwMode="auto">
          <a:xfrm>
            <a:off x="2667000" y="457200"/>
            <a:ext cx="3786188"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Proof of Euler’s Formula</a:t>
            </a:r>
          </a:p>
        </p:txBody>
      </p:sp>
      <p:sp>
        <p:nvSpPr>
          <p:cNvPr id="578563" name="Text Box 3"/>
          <p:cNvSpPr txBox="1">
            <a:spLocks noChangeArrowheads="1"/>
          </p:cNvSpPr>
          <p:nvPr/>
        </p:nvSpPr>
        <p:spPr bwMode="auto">
          <a:xfrm>
            <a:off x="2057400" y="2819400"/>
            <a:ext cx="5032375"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Proof by induction on the number of vertices.</a:t>
            </a:r>
          </a:p>
        </p:txBody>
      </p:sp>
      <p:sp>
        <p:nvSpPr>
          <p:cNvPr id="578564" name="Text Box 4"/>
          <p:cNvSpPr txBox="1">
            <a:spLocks noChangeArrowheads="1"/>
          </p:cNvSpPr>
          <p:nvPr/>
        </p:nvSpPr>
        <p:spPr bwMode="auto">
          <a:xfrm>
            <a:off x="2057400" y="3519488"/>
            <a:ext cx="1857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Base case (v=1):</a:t>
            </a:r>
          </a:p>
        </p:txBody>
      </p:sp>
      <p:sp>
        <p:nvSpPr>
          <p:cNvPr id="578565" name="Oval 5"/>
          <p:cNvSpPr>
            <a:spLocks noChangeArrowheads="1"/>
          </p:cNvSpPr>
          <p:nvPr/>
        </p:nvSpPr>
        <p:spPr bwMode="auto">
          <a:xfrm>
            <a:off x="4495800" y="4891088"/>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578566" name="Freeform 6"/>
          <p:cNvSpPr>
            <a:spLocks/>
          </p:cNvSpPr>
          <p:nvPr/>
        </p:nvSpPr>
        <p:spPr bwMode="auto">
          <a:xfrm>
            <a:off x="3886200" y="4725988"/>
            <a:ext cx="685800" cy="558800"/>
          </a:xfrm>
          <a:custGeom>
            <a:avLst/>
            <a:gdLst>
              <a:gd name="T0" fmla="*/ 432 w 432"/>
              <a:gd name="T1" fmla="*/ 152 h 352"/>
              <a:gd name="T2" fmla="*/ 144 w 432"/>
              <a:gd name="T3" fmla="*/ 8 h 352"/>
              <a:gd name="T4" fmla="*/ 0 w 432"/>
              <a:gd name="T5" fmla="*/ 200 h 352"/>
              <a:gd name="T6" fmla="*/ 144 w 432"/>
              <a:gd name="T7" fmla="*/ 344 h 352"/>
              <a:gd name="T8" fmla="*/ 432 w 432"/>
              <a:gd name="T9" fmla="*/ 152 h 352"/>
            </a:gdLst>
            <a:ahLst/>
            <a:cxnLst>
              <a:cxn ang="0">
                <a:pos x="T0" y="T1"/>
              </a:cxn>
              <a:cxn ang="0">
                <a:pos x="T2" y="T3"/>
              </a:cxn>
              <a:cxn ang="0">
                <a:pos x="T4" y="T5"/>
              </a:cxn>
              <a:cxn ang="0">
                <a:pos x="T6" y="T7"/>
              </a:cxn>
              <a:cxn ang="0">
                <a:pos x="T8" y="T9"/>
              </a:cxn>
            </a:cxnLst>
            <a:rect l="0" t="0" r="r" b="b"/>
            <a:pathLst>
              <a:path w="432" h="352">
                <a:moveTo>
                  <a:pt x="432" y="152"/>
                </a:moveTo>
                <a:cubicBezTo>
                  <a:pt x="432" y="96"/>
                  <a:pt x="216" y="0"/>
                  <a:pt x="144" y="8"/>
                </a:cubicBezTo>
                <a:cubicBezTo>
                  <a:pt x="72" y="16"/>
                  <a:pt x="0" y="144"/>
                  <a:pt x="0" y="200"/>
                </a:cubicBezTo>
                <a:cubicBezTo>
                  <a:pt x="0" y="256"/>
                  <a:pt x="72" y="352"/>
                  <a:pt x="144" y="344"/>
                </a:cubicBezTo>
                <a:cubicBezTo>
                  <a:pt x="216" y="336"/>
                  <a:pt x="432" y="208"/>
                  <a:pt x="432" y="152"/>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578567" name="Freeform 7"/>
          <p:cNvSpPr>
            <a:spLocks/>
          </p:cNvSpPr>
          <p:nvPr/>
        </p:nvSpPr>
        <p:spPr bwMode="auto">
          <a:xfrm>
            <a:off x="4572000" y="4662488"/>
            <a:ext cx="838200" cy="609600"/>
          </a:xfrm>
          <a:custGeom>
            <a:avLst/>
            <a:gdLst>
              <a:gd name="T0" fmla="*/ 0 w 528"/>
              <a:gd name="T1" fmla="*/ 192 h 384"/>
              <a:gd name="T2" fmla="*/ 288 w 528"/>
              <a:gd name="T3" fmla="*/ 384 h 384"/>
              <a:gd name="T4" fmla="*/ 528 w 528"/>
              <a:gd name="T5" fmla="*/ 192 h 384"/>
              <a:gd name="T6" fmla="*/ 288 w 528"/>
              <a:gd name="T7" fmla="*/ 0 h 384"/>
              <a:gd name="T8" fmla="*/ 0 w 528"/>
              <a:gd name="T9" fmla="*/ 192 h 384"/>
            </a:gdLst>
            <a:ahLst/>
            <a:cxnLst>
              <a:cxn ang="0">
                <a:pos x="T0" y="T1"/>
              </a:cxn>
              <a:cxn ang="0">
                <a:pos x="T2" y="T3"/>
              </a:cxn>
              <a:cxn ang="0">
                <a:pos x="T4" y="T5"/>
              </a:cxn>
              <a:cxn ang="0">
                <a:pos x="T6" y="T7"/>
              </a:cxn>
              <a:cxn ang="0">
                <a:pos x="T8" y="T9"/>
              </a:cxn>
            </a:cxnLst>
            <a:rect l="0" t="0" r="r" b="b"/>
            <a:pathLst>
              <a:path w="528" h="384">
                <a:moveTo>
                  <a:pt x="0" y="192"/>
                </a:moveTo>
                <a:cubicBezTo>
                  <a:pt x="0" y="256"/>
                  <a:pt x="200" y="384"/>
                  <a:pt x="288" y="384"/>
                </a:cubicBezTo>
                <a:cubicBezTo>
                  <a:pt x="376" y="384"/>
                  <a:pt x="528" y="256"/>
                  <a:pt x="528" y="192"/>
                </a:cubicBezTo>
                <a:cubicBezTo>
                  <a:pt x="528" y="128"/>
                  <a:pt x="376" y="0"/>
                  <a:pt x="288" y="0"/>
                </a:cubicBezTo>
                <a:cubicBezTo>
                  <a:pt x="200" y="0"/>
                  <a:pt x="0" y="128"/>
                  <a:pt x="0" y="192"/>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578568" name="Freeform 8"/>
          <p:cNvSpPr>
            <a:spLocks/>
          </p:cNvSpPr>
          <p:nvPr/>
        </p:nvSpPr>
        <p:spPr bwMode="auto">
          <a:xfrm>
            <a:off x="3238500" y="4268788"/>
            <a:ext cx="1371600" cy="1320800"/>
          </a:xfrm>
          <a:custGeom>
            <a:avLst/>
            <a:gdLst>
              <a:gd name="T0" fmla="*/ 840 w 864"/>
              <a:gd name="T1" fmla="*/ 440 h 832"/>
              <a:gd name="T2" fmla="*/ 600 w 864"/>
              <a:gd name="T3" fmla="*/ 824 h 832"/>
              <a:gd name="T4" fmla="*/ 24 w 864"/>
              <a:gd name="T5" fmla="*/ 488 h 832"/>
              <a:gd name="T6" fmla="*/ 456 w 864"/>
              <a:gd name="T7" fmla="*/ 8 h 832"/>
              <a:gd name="T8" fmla="*/ 840 w 864"/>
              <a:gd name="T9" fmla="*/ 440 h 832"/>
            </a:gdLst>
            <a:ahLst/>
            <a:cxnLst>
              <a:cxn ang="0">
                <a:pos x="T0" y="T1"/>
              </a:cxn>
              <a:cxn ang="0">
                <a:pos x="T2" y="T3"/>
              </a:cxn>
              <a:cxn ang="0">
                <a:pos x="T4" y="T5"/>
              </a:cxn>
              <a:cxn ang="0">
                <a:pos x="T6" y="T7"/>
              </a:cxn>
              <a:cxn ang="0">
                <a:pos x="T8" y="T9"/>
              </a:cxn>
            </a:cxnLst>
            <a:rect l="0" t="0" r="r" b="b"/>
            <a:pathLst>
              <a:path w="864" h="832">
                <a:moveTo>
                  <a:pt x="840" y="440"/>
                </a:moveTo>
                <a:cubicBezTo>
                  <a:pt x="864" y="576"/>
                  <a:pt x="736" y="816"/>
                  <a:pt x="600" y="824"/>
                </a:cubicBezTo>
                <a:cubicBezTo>
                  <a:pt x="464" y="832"/>
                  <a:pt x="48" y="624"/>
                  <a:pt x="24" y="488"/>
                </a:cubicBezTo>
                <a:cubicBezTo>
                  <a:pt x="0" y="352"/>
                  <a:pt x="320" y="16"/>
                  <a:pt x="456" y="8"/>
                </a:cubicBezTo>
                <a:cubicBezTo>
                  <a:pt x="592" y="0"/>
                  <a:pt x="816" y="304"/>
                  <a:pt x="840" y="440"/>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578569" name="Text Box 9"/>
          <p:cNvSpPr txBox="1">
            <a:spLocks noChangeArrowheads="1"/>
          </p:cNvSpPr>
          <p:nvPr/>
        </p:nvSpPr>
        <p:spPr bwMode="auto">
          <a:xfrm>
            <a:off x="3590925" y="5943600"/>
            <a:ext cx="523875" cy="376238"/>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v=1</a:t>
            </a:r>
          </a:p>
        </p:txBody>
      </p:sp>
      <p:sp>
        <p:nvSpPr>
          <p:cNvPr id="578570" name="Text Box 10"/>
          <p:cNvSpPr txBox="1">
            <a:spLocks noChangeArrowheads="1"/>
          </p:cNvSpPr>
          <p:nvPr/>
        </p:nvSpPr>
        <p:spPr bwMode="auto">
          <a:xfrm>
            <a:off x="4503738" y="5957888"/>
            <a:ext cx="763587" cy="37623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f=e+1</a:t>
            </a:r>
          </a:p>
        </p:txBody>
      </p:sp>
      <p:sp>
        <p:nvSpPr>
          <p:cNvPr id="578572" name="Rectangle 12"/>
          <p:cNvSpPr>
            <a:spLocks noChangeArrowheads="1"/>
          </p:cNvSpPr>
          <p:nvPr/>
        </p:nvSpPr>
        <p:spPr bwMode="auto">
          <a:xfrm>
            <a:off x="647700" y="1573213"/>
            <a:ext cx="7848600" cy="923925"/>
          </a:xfrm>
          <a:prstGeom prst="rect">
            <a:avLst/>
          </a:prstGeom>
          <a:solidFill>
            <a:srgbClr val="FFCCFF"/>
          </a:solidFill>
          <a:ln w="9525">
            <a:solidFill>
              <a:schemeClr val="bg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If a </a:t>
            </a:r>
            <a:r>
              <a:rPr kumimoji="0"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connected</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planar graph has </a:t>
            </a:r>
            <a:r>
              <a:rPr kumimoji="0" lang="en-US" altLang="en-US" sz="18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v</a:t>
            </a:r>
            <a:r>
              <a:rPr kumimoji="0" lang="en-US" altLang="en-US" sz="18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vertices, </a:t>
            </a:r>
            <a:r>
              <a:rPr kumimoji="0" lang="en-US" altLang="en-US" sz="18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e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edges, and </a:t>
            </a:r>
            <a:r>
              <a:rPr kumimoji="0" lang="en-US" altLang="en-US" sz="18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f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faces, then</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v </a:t>
            </a:r>
            <a:r>
              <a:rPr kumimoji="0" lang="en-US" altLang="en-US" sz="24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a:t>
            </a:r>
            <a:r>
              <a:rPr kumimoji="0" lang="en-US" altLang="en-US" sz="24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e </a:t>
            </a:r>
            <a:r>
              <a:rPr kumimoji="0" lang="en-US" altLang="en-US" sz="24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a:t>
            </a:r>
            <a:r>
              <a:rPr kumimoji="0" lang="en-US" altLang="en-US" sz="24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f</a:t>
            </a:r>
            <a:r>
              <a:rPr kumimoji="0" lang="en-US" altLang="en-US" sz="24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 =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8563"/>
                                        </p:tgtEl>
                                        <p:attrNameLst>
                                          <p:attrName>style.visibility</p:attrName>
                                        </p:attrNameLst>
                                      </p:cBhvr>
                                      <p:to>
                                        <p:strVal val="visible"/>
                                      </p:to>
                                    </p:set>
                                    <p:animEffect transition="in" filter="blinds(horizontal)">
                                      <p:cBhvr>
                                        <p:cTn id="7" dur="500"/>
                                        <p:tgtEl>
                                          <p:spTgt spid="578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8564"/>
                                        </p:tgtEl>
                                        <p:attrNameLst>
                                          <p:attrName>style.visibility</p:attrName>
                                        </p:attrNameLst>
                                      </p:cBhvr>
                                      <p:to>
                                        <p:strVal val="visible"/>
                                      </p:to>
                                    </p:set>
                                    <p:animEffect transition="in" filter="blinds(horizontal)">
                                      <p:cBhvr>
                                        <p:cTn id="12" dur="500"/>
                                        <p:tgtEl>
                                          <p:spTgt spid="578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8565"/>
                                        </p:tgtEl>
                                        <p:attrNameLst>
                                          <p:attrName>style.visibility</p:attrName>
                                        </p:attrNameLst>
                                      </p:cBhvr>
                                      <p:to>
                                        <p:strVal val="visible"/>
                                      </p:to>
                                    </p:set>
                                    <p:animEffect transition="in" filter="blinds(horizontal)">
                                      <p:cBhvr>
                                        <p:cTn id="17" dur="500"/>
                                        <p:tgtEl>
                                          <p:spTgt spid="57856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78566"/>
                                        </p:tgtEl>
                                        <p:attrNameLst>
                                          <p:attrName>style.visibility</p:attrName>
                                        </p:attrNameLst>
                                      </p:cBhvr>
                                      <p:to>
                                        <p:strVal val="visible"/>
                                      </p:to>
                                    </p:set>
                                    <p:animEffect transition="in" filter="blinds(horizontal)">
                                      <p:cBhvr>
                                        <p:cTn id="20" dur="500"/>
                                        <p:tgtEl>
                                          <p:spTgt spid="57856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78567"/>
                                        </p:tgtEl>
                                        <p:attrNameLst>
                                          <p:attrName>style.visibility</p:attrName>
                                        </p:attrNameLst>
                                      </p:cBhvr>
                                      <p:to>
                                        <p:strVal val="visible"/>
                                      </p:to>
                                    </p:set>
                                    <p:animEffect transition="in" filter="blinds(horizontal)">
                                      <p:cBhvr>
                                        <p:cTn id="23" dur="500"/>
                                        <p:tgtEl>
                                          <p:spTgt spid="57856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78568"/>
                                        </p:tgtEl>
                                        <p:attrNameLst>
                                          <p:attrName>style.visibility</p:attrName>
                                        </p:attrNameLst>
                                      </p:cBhvr>
                                      <p:to>
                                        <p:strVal val="visible"/>
                                      </p:to>
                                    </p:set>
                                    <p:animEffect transition="in" filter="blinds(horizontal)">
                                      <p:cBhvr>
                                        <p:cTn id="26" dur="500"/>
                                        <p:tgtEl>
                                          <p:spTgt spid="5785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78569"/>
                                        </p:tgtEl>
                                        <p:attrNameLst>
                                          <p:attrName>style.visibility</p:attrName>
                                        </p:attrNameLst>
                                      </p:cBhvr>
                                      <p:to>
                                        <p:strVal val="visible"/>
                                      </p:to>
                                    </p:set>
                                    <p:animEffect transition="in" filter="blinds(horizontal)">
                                      <p:cBhvr>
                                        <p:cTn id="31" dur="500"/>
                                        <p:tgtEl>
                                          <p:spTgt spid="57856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8570"/>
                                        </p:tgtEl>
                                        <p:attrNameLst>
                                          <p:attrName>style.visibility</p:attrName>
                                        </p:attrNameLst>
                                      </p:cBhvr>
                                      <p:to>
                                        <p:strVal val="visible"/>
                                      </p:to>
                                    </p:set>
                                    <p:animEffect transition="in" filter="blinds(horizontal)">
                                      <p:cBhvr>
                                        <p:cTn id="36" dur="500"/>
                                        <p:tgtEl>
                                          <p:spTgt spid="578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nimBg="1"/>
      <p:bldP spid="578564" grpId="0"/>
      <p:bldP spid="578565" grpId="0" animBg="1"/>
      <p:bldP spid="578566" grpId="0" animBg="1"/>
      <p:bldP spid="578567" grpId="0" animBg="1"/>
      <p:bldP spid="578568" grpId="0" animBg="1"/>
      <p:bldP spid="578569" grpId="0" animBg="1"/>
      <p:bldP spid="578570" grpId="0" animBg="1"/>
    </p:bld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1442" name="Text Box 2"/>
          <p:cNvSpPr txBox="1">
            <a:spLocks noChangeArrowheads="1"/>
          </p:cNvSpPr>
          <p:nvPr/>
        </p:nvSpPr>
        <p:spPr bwMode="auto">
          <a:xfrm>
            <a:off x="2667000" y="457200"/>
            <a:ext cx="3786188"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Proof of Euler’s Formula</a:t>
            </a:r>
          </a:p>
        </p:txBody>
      </p:sp>
      <p:sp>
        <p:nvSpPr>
          <p:cNvPr id="701444" name="Text Box 4"/>
          <p:cNvSpPr txBox="1">
            <a:spLocks noChangeArrowheads="1"/>
          </p:cNvSpPr>
          <p:nvPr/>
        </p:nvSpPr>
        <p:spPr bwMode="auto">
          <a:xfrm>
            <a:off x="685800" y="2819400"/>
            <a:ext cx="2352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Induction step (v&gt;1):</a:t>
            </a:r>
          </a:p>
        </p:txBody>
      </p:sp>
      <p:sp>
        <p:nvSpPr>
          <p:cNvPr id="701451" name="Rectangle 11"/>
          <p:cNvSpPr>
            <a:spLocks noChangeArrowheads="1"/>
          </p:cNvSpPr>
          <p:nvPr/>
        </p:nvSpPr>
        <p:spPr bwMode="auto">
          <a:xfrm>
            <a:off x="647700" y="1573213"/>
            <a:ext cx="7848600" cy="923925"/>
          </a:xfrm>
          <a:prstGeom prst="rect">
            <a:avLst/>
          </a:prstGeom>
          <a:solidFill>
            <a:srgbClr val="FFCCFF"/>
          </a:solidFill>
          <a:ln w="9525">
            <a:solidFill>
              <a:schemeClr val="bg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If a </a:t>
            </a:r>
            <a:r>
              <a:rPr kumimoji="0"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connected</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planar graph has </a:t>
            </a:r>
            <a:r>
              <a:rPr kumimoji="0" lang="en-US" altLang="en-US" sz="18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v</a:t>
            </a:r>
            <a:r>
              <a:rPr kumimoji="0" lang="en-US" altLang="en-US" sz="18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vertices, </a:t>
            </a:r>
            <a:r>
              <a:rPr kumimoji="0" lang="en-US" altLang="en-US" sz="18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e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edges, and </a:t>
            </a:r>
            <a:r>
              <a:rPr kumimoji="0" lang="en-US" altLang="en-US" sz="18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f  </a:t>
            </a:r>
            <a:r>
              <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faces, then</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24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v </a:t>
            </a:r>
            <a:r>
              <a:rPr kumimoji="0" lang="en-US" altLang="en-US" sz="24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a:t>
            </a:r>
            <a:r>
              <a:rPr kumimoji="0" lang="en-US" altLang="en-US" sz="24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e </a:t>
            </a:r>
            <a:r>
              <a:rPr kumimoji="0" lang="en-US" altLang="en-US" sz="24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a:t>
            </a:r>
            <a:r>
              <a:rPr kumimoji="0" lang="en-US" altLang="en-US" sz="2400" b="0" i="1"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f</a:t>
            </a:r>
            <a:r>
              <a:rPr kumimoji="0" lang="en-US" altLang="en-US" sz="2400" b="0" i="0" u="none" strike="noStrike" kern="1200" cap="none" spc="0" normalizeH="0" baseline="0" noProof="0">
                <a:ln>
                  <a:noFill/>
                </a:ln>
                <a:solidFill>
                  <a:srgbClr val="0000FF"/>
                </a:solidFill>
                <a:effectLst/>
                <a:uLnTx/>
                <a:uFillTx/>
                <a:latin typeface="Comic Sans MS" pitchFamily="66" charset="0"/>
                <a:ea typeface="新細明體" pitchFamily="18" charset="-120"/>
                <a:cs typeface="+mn-cs"/>
              </a:rPr>
              <a:t> = 2</a:t>
            </a:r>
          </a:p>
        </p:txBody>
      </p:sp>
      <p:sp>
        <p:nvSpPr>
          <p:cNvPr id="701452" name="Oval 12"/>
          <p:cNvSpPr>
            <a:spLocks noChangeArrowheads="1"/>
          </p:cNvSpPr>
          <p:nvPr/>
        </p:nvSpPr>
        <p:spPr bwMode="auto">
          <a:xfrm>
            <a:off x="1447800" y="36576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53" name="Oval 13"/>
          <p:cNvSpPr>
            <a:spLocks noChangeArrowheads="1"/>
          </p:cNvSpPr>
          <p:nvPr/>
        </p:nvSpPr>
        <p:spPr bwMode="auto">
          <a:xfrm>
            <a:off x="2362200" y="3962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54" name="Oval 14"/>
          <p:cNvSpPr>
            <a:spLocks noChangeArrowheads="1"/>
          </p:cNvSpPr>
          <p:nvPr/>
        </p:nvSpPr>
        <p:spPr bwMode="auto">
          <a:xfrm>
            <a:off x="1447800" y="4495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55" name="Oval 15"/>
          <p:cNvSpPr>
            <a:spLocks noChangeArrowheads="1"/>
          </p:cNvSpPr>
          <p:nvPr/>
        </p:nvSpPr>
        <p:spPr bwMode="auto">
          <a:xfrm>
            <a:off x="3276600" y="39624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56" name="Line 16"/>
          <p:cNvSpPr>
            <a:spLocks noChangeShapeType="1"/>
          </p:cNvSpPr>
          <p:nvPr/>
        </p:nvSpPr>
        <p:spPr bwMode="auto">
          <a:xfrm>
            <a:off x="1524000" y="37338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57" name="Line 17"/>
          <p:cNvSpPr>
            <a:spLocks noChangeShapeType="1"/>
          </p:cNvSpPr>
          <p:nvPr/>
        </p:nvSpPr>
        <p:spPr bwMode="auto">
          <a:xfrm>
            <a:off x="1524000" y="3733800"/>
            <a:ext cx="914400" cy="3048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58" name="Line 18"/>
          <p:cNvSpPr>
            <a:spLocks noChangeShapeType="1"/>
          </p:cNvSpPr>
          <p:nvPr/>
        </p:nvSpPr>
        <p:spPr bwMode="auto">
          <a:xfrm flipV="1">
            <a:off x="1524000" y="4038600"/>
            <a:ext cx="914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59" name="Line 19"/>
          <p:cNvSpPr>
            <a:spLocks noChangeShapeType="1"/>
          </p:cNvSpPr>
          <p:nvPr/>
        </p:nvSpPr>
        <p:spPr bwMode="auto">
          <a:xfrm>
            <a:off x="2438400" y="40386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60" name="AutoShape 20"/>
          <p:cNvSpPr>
            <a:spLocks noChangeArrowheads="1"/>
          </p:cNvSpPr>
          <p:nvPr/>
        </p:nvSpPr>
        <p:spPr bwMode="auto">
          <a:xfrm>
            <a:off x="4114800" y="38862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61" name="Text Box 21"/>
          <p:cNvSpPr txBox="1">
            <a:spLocks noChangeArrowheads="1"/>
          </p:cNvSpPr>
          <p:nvPr/>
        </p:nvSpPr>
        <p:spPr bwMode="auto">
          <a:xfrm>
            <a:off x="3200400" y="3317875"/>
            <a:ext cx="2728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“contract” the red edge</a:t>
            </a:r>
          </a:p>
        </p:txBody>
      </p:sp>
      <p:sp>
        <p:nvSpPr>
          <p:cNvPr id="701462" name="Oval 22"/>
          <p:cNvSpPr>
            <a:spLocks noChangeArrowheads="1"/>
          </p:cNvSpPr>
          <p:nvPr/>
        </p:nvSpPr>
        <p:spPr bwMode="auto">
          <a:xfrm>
            <a:off x="6324600" y="4495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63" name="Oval 23"/>
          <p:cNvSpPr>
            <a:spLocks noChangeArrowheads="1"/>
          </p:cNvSpPr>
          <p:nvPr/>
        </p:nvSpPr>
        <p:spPr bwMode="auto">
          <a:xfrm>
            <a:off x="6934200" y="3810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64" name="Oval 24"/>
          <p:cNvSpPr>
            <a:spLocks noChangeArrowheads="1"/>
          </p:cNvSpPr>
          <p:nvPr/>
        </p:nvSpPr>
        <p:spPr bwMode="auto">
          <a:xfrm>
            <a:off x="7848600" y="3810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65" name="Line 25"/>
          <p:cNvSpPr>
            <a:spLocks noChangeShapeType="1"/>
          </p:cNvSpPr>
          <p:nvPr/>
        </p:nvSpPr>
        <p:spPr bwMode="auto">
          <a:xfrm>
            <a:off x="7010400" y="38862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66" name="Freeform 26"/>
          <p:cNvSpPr>
            <a:spLocks/>
          </p:cNvSpPr>
          <p:nvPr/>
        </p:nvSpPr>
        <p:spPr bwMode="auto">
          <a:xfrm>
            <a:off x="6299200" y="3886200"/>
            <a:ext cx="711200" cy="685800"/>
          </a:xfrm>
          <a:custGeom>
            <a:avLst/>
            <a:gdLst>
              <a:gd name="T0" fmla="*/ 448 w 448"/>
              <a:gd name="T1" fmla="*/ 0 h 432"/>
              <a:gd name="T2" fmla="*/ 64 w 448"/>
              <a:gd name="T3" fmla="*/ 144 h 432"/>
              <a:gd name="T4" fmla="*/ 64 w 448"/>
              <a:gd name="T5" fmla="*/ 432 h 432"/>
            </a:gdLst>
            <a:ahLst/>
            <a:cxnLst>
              <a:cxn ang="0">
                <a:pos x="T0" y="T1"/>
              </a:cxn>
              <a:cxn ang="0">
                <a:pos x="T2" y="T3"/>
              </a:cxn>
              <a:cxn ang="0">
                <a:pos x="T4" y="T5"/>
              </a:cxn>
            </a:cxnLst>
            <a:rect l="0" t="0" r="r" b="b"/>
            <a:pathLst>
              <a:path w="448" h="432">
                <a:moveTo>
                  <a:pt x="448" y="0"/>
                </a:moveTo>
                <a:cubicBezTo>
                  <a:pt x="288" y="36"/>
                  <a:pt x="128" y="72"/>
                  <a:pt x="64" y="144"/>
                </a:cubicBezTo>
                <a:cubicBezTo>
                  <a:pt x="0" y="216"/>
                  <a:pt x="32" y="324"/>
                  <a:pt x="64"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67" name="Freeform 27"/>
          <p:cNvSpPr>
            <a:spLocks/>
          </p:cNvSpPr>
          <p:nvPr/>
        </p:nvSpPr>
        <p:spPr bwMode="auto">
          <a:xfrm>
            <a:off x="6400800" y="3886200"/>
            <a:ext cx="635000" cy="685800"/>
          </a:xfrm>
          <a:custGeom>
            <a:avLst/>
            <a:gdLst>
              <a:gd name="T0" fmla="*/ 384 w 400"/>
              <a:gd name="T1" fmla="*/ 0 h 432"/>
              <a:gd name="T2" fmla="*/ 336 w 400"/>
              <a:gd name="T3" fmla="*/ 288 h 432"/>
              <a:gd name="T4" fmla="*/ 0 w 400"/>
              <a:gd name="T5" fmla="*/ 432 h 432"/>
            </a:gdLst>
            <a:ahLst/>
            <a:cxnLst>
              <a:cxn ang="0">
                <a:pos x="T0" y="T1"/>
              </a:cxn>
              <a:cxn ang="0">
                <a:pos x="T2" y="T3"/>
              </a:cxn>
              <a:cxn ang="0">
                <a:pos x="T4" y="T5"/>
              </a:cxn>
            </a:cxnLst>
            <a:rect l="0" t="0" r="r" b="b"/>
            <a:pathLst>
              <a:path w="400" h="432">
                <a:moveTo>
                  <a:pt x="384" y="0"/>
                </a:moveTo>
                <a:cubicBezTo>
                  <a:pt x="392" y="108"/>
                  <a:pt x="400" y="216"/>
                  <a:pt x="336" y="288"/>
                </a:cubicBezTo>
                <a:cubicBezTo>
                  <a:pt x="272" y="360"/>
                  <a:pt x="136" y="396"/>
                  <a:pt x="0" y="43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1468" name="Text Box 28"/>
          <p:cNvSpPr txBox="1">
            <a:spLocks noChangeArrowheads="1"/>
          </p:cNvSpPr>
          <p:nvPr/>
        </p:nvSpPr>
        <p:spPr bwMode="auto">
          <a:xfrm>
            <a:off x="3592513" y="4805363"/>
            <a:ext cx="2030412" cy="37623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v’=v-1, e’=e-1, f’=f</a:t>
            </a:r>
          </a:p>
        </p:txBody>
      </p:sp>
      <p:sp>
        <p:nvSpPr>
          <p:cNvPr id="701469" name="Text Box 29"/>
          <p:cNvSpPr txBox="1">
            <a:spLocks noChangeArrowheads="1"/>
          </p:cNvSpPr>
          <p:nvPr/>
        </p:nvSpPr>
        <p:spPr bwMode="auto">
          <a:xfrm>
            <a:off x="914400" y="5424488"/>
            <a:ext cx="6945313" cy="37623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Number of faces is the same, although some faces get shorter.</a:t>
            </a:r>
          </a:p>
        </p:txBody>
      </p:sp>
      <p:sp>
        <p:nvSpPr>
          <p:cNvPr id="701470" name="Text Box 30"/>
          <p:cNvSpPr txBox="1">
            <a:spLocks noChangeArrowheads="1"/>
          </p:cNvSpPr>
          <p:nvPr/>
        </p:nvSpPr>
        <p:spPr bwMode="auto">
          <a:xfrm>
            <a:off x="2073275" y="6096000"/>
            <a:ext cx="4946650"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By induction, v’-e’+f’=2.  This implies v-e+f=2.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1444"/>
                                        </p:tgtEl>
                                        <p:attrNameLst>
                                          <p:attrName>style.visibility</p:attrName>
                                        </p:attrNameLst>
                                      </p:cBhvr>
                                      <p:to>
                                        <p:strVal val="visible"/>
                                      </p:to>
                                    </p:set>
                                    <p:animEffect transition="in" filter="blinds(horizontal)">
                                      <p:cBhvr>
                                        <p:cTn id="7" dur="500"/>
                                        <p:tgtEl>
                                          <p:spTgt spid="701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1452"/>
                                        </p:tgtEl>
                                        <p:attrNameLst>
                                          <p:attrName>style.visibility</p:attrName>
                                        </p:attrNameLst>
                                      </p:cBhvr>
                                      <p:to>
                                        <p:strVal val="visible"/>
                                      </p:to>
                                    </p:set>
                                    <p:animEffect transition="in" filter="blinds(horizontal)">
                                      <p:cBhvr>
                                        <p:cTn id="12" dur="500"/>
                                        <p:tgtEl>
                                          <p:spTgt spid="70145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01453"/>
                                        </p:tgtEl>
                                        <p:attrNameLst>
                                          <p:attrName>style.visibility</p:attrName>
                                        </p:attrNameLst>
                                      </p:cBhvr>
                                      <p:to>
                                        <p:strVal val="visible"/>
                                      </p:to>
                                    </p:set>
                                    <p:animEffect transition="in" filter="blinds(horizontal)">
                                      <p:cBhvr>
                                        <p:cTn id="15" dur="500"/>
                                        <p:tgtEl>
                                          <p:spTgt spid="70145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01454"/>
                                        </p:tgtEl>
                                        <p:attrNameLst>
                                          <p:attrName>style.visibility</p:attrName>
                                        </p:attrNameLst>
                                      </p:cBhvr>
                                      <p:to>
                                        <p:strVal val="visible"/>
                                      </p:to>
                                    </p:set>
                                    <p:animEffect transition="in" filter="blinds(horizontal)">
                                      <p:cBhvr>
                                        <p:cTn id="18" dur="500"/>
                                        <p:tgtEl>
                                          <p:spTgt spid="70145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01455"/>
                                        </p:tgtEl>
                                        <p:attrNameLst>
                                          <p:attrName>style.visibility</p:attrName>
                                        </p:attrNameLst>
                                      </p:cBhvr>
                                      <p:to>
                                        <p:strVal val="visible"/>
                                      </p:to>
                                    </p:set>
                                    <p:animEffect transition="in" filter="blinds(horizontal)">
                                      <p:cBhvr>
                                        <p:cTn id="21" dur="500"/>
                                        <p:tgtEl>
                                          <p:spTgt spid="70145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01456"/>
                                        </p:tgtEl>
                                        <p:attrNameLst>
                                          <p:attrName>style.visibility</p:attrName>
                                        </p:attrNameLst>
                                      </p:cBhvr>
                                      <p:to>
                                        <p:strVal val="visible"/>
                                      </p:to>
                                    </p:set>
                                    <p:animEffect transition="in" filter="blinds(horizontal)">
                                      <p:cBhvr>
                                        <p:cTn id="24" dur="500"/>
                                        <p:tgtEl>
                                          <p:spTgt spid="70145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01457"/>
                                        </p:tgtEl>
                                        <p:attrNameLst>
                                          <p:attrName>style.visibility</p:attrName>
                                        </p:attrNameLst>
                                      </p:cBhvr>
                                      <p:to>
                                        <p:strVal val="visible"/>
                                      </p:to>
                                    </p:set>
                                    <p:animEffect transition="in" filter="blinds(horizontal)">
                                      <p:cBhvr>
                                        <p:cTn id="27" dur="500"/>
                                        <p:tgtEl>
                                          <p:spTgt spid="70145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01458"/>
                                        </p:tgtEl>
                                        <p:attrNameLst>
                                          <p:attrName>style.visibility</p:attrName>
                                        </p:attrNameLst>
                                      </p:cBhvr>
                                      <p:to>
                                        <p:strVal val="visible"/>
                                      </p:to>
                                    </p:set>
                                    <p:animEffect transition="in" filter="blinds(horizontal)">
                                      <p:cBhvr>
                                        <p:cTn id="30" dur="500"/>
                                        <p:tgtEl>
                                          <p:spTgt spid="70145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01459"/>
                                        </p:tgtEl>
                                        <p:attrNameLst>
                                          <p:attrName>style.visibility</p:attrName>
                                        </p:attrNameLst>
                                      </p:cBhvr>
                                      <p:to>
                                        <p:strVal val="visible"/>
                                      </p:to>
                                    </p:set>
                                    <p:animEffect transition="in" filter="blinds(horizontal)">
                                      <p:cBhvr>
                                        <p:cTn id="33" dur="500"/>
                                        <p:tgtEl>
                                          <p:spTgt spid="70145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01461"/>
                                        </p:tgtEl>
                                        <p:attrNameLst>
                                          <p:attrName>style.visibility</p:attrName>
                                        </p:attrNameLst>
                                      </p:cBhvr>
                                      <p:to>
                                        <p:strVal val="visible"/>
                                      </p:to>
                                    </p:set>
                                    <p:animEffect transition="in" filter="blinds(horizontal)">
                                      <p:cBhvr>
                                        <p:cTn id="38" dur="500"/>
                                        <p:tgtEl>
                                          <p:spTgt spid="70146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701460"/>
                                        </p:tgtEl>
                                        <p:attrNameLst>
                                          <p:attrName>style.visibility</p:attrName>
                                        </p:attrNameLst>
                                      </p:cBhvr>
                                      <p:to>
                                        <p:strVal val="visible"/>
                                      </p:to>
                                    </p:set>
                                    <p:animEffect transition="in" filter="blinds(horizontal)">
                                      <p:cBhvr>
                                        <p:cTn id="41" dur="500"/>
                                        <p:tgtEl>
                                          <p:spTgt spid="70146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01462"/>
                                        </p:tgtEl>
                                        <p:attrNameLst>
                                          <p:attrName>style.visibility</p:attrName>
                                        </p:attrNameLst>
                                      </p:cBhvr>
                                      <p:to>
                                        <p:strVal val="visible"/>
                                      </p:to>
                                    </p:set>
                                    <p:animEffect transition="in" filter="blinds(horizontal)">
                                      <p:cBhvr>
                                        <p:cTn id="46" dur="500"/>
                                        <p:tgtEl>
                                          <p:spTgt spid="70146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01463"/>
                                        </p:tgtEl>
                                        <p:attrNameLst>
                                          <p:attrName>style.visibility</p:attrName>
                                        </p:attrNameLst>
                                      </p:cBhvr>
                                      <p:to>
                                        <p:strVal val="visible"/>
                                      </p:to>
                                    </p:set>
                                    <p:animEffect transition="in" filter="blinds(horizontal)">
                                      <p:cBhvr>
                                        <p:cTn id="49" dur="500"/>
                                        <p:tgtEl>
                                          <p:spTgt spid="70146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01464"/>
                                        </p:tgtEl>
                                        <p:attrNameLst>
                                          <p:attrName>style.visibility</p:attrName>
                                        </p:attrNameLst>
                                      </p:cBhvr>
                                      <p:to>
                                        <p:strVal val="visible"/>
                                      </p:to>
                                    </p:set>
                                    <p:animEffect transition="in" filter="blinds(horizontal)">
                                      <p:cBhvr>
                                        <p:cTn id="52" dur="500"/>
                                        <p:tgtEl>
                                          <p:spTgt spid="70146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01465"/>
                                        </p:tgtEl>
                                        <p:attrNameLst>
                                          <p:attrName>style.visibility</p:attrName>
                                        </p:attrNameLst>
                                      </p:cBhvr>
                                      <p:to>
                                        <p:strVal val="visible"/>
                                      </p:to>
                                    </p:set>
                                    <p:animEffect transition="in" filter="blinds(horizontal)">
                                      <p:cBhvr>
                                        <p:cTn id="55" dur="500"/>
                                        <p:tgtEl>
                                          <p:spTgt spid="701465"/>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01466"/>
                                        </p:tgtEl>
                                        <p:attrNameLst>
                                          <p:attrName>style.visibility</p:attrName>
                                        </p:attrNameLst>
                                      </p:cBhvr>
                                      <p:to>
                                        <p:strVal val="visible"/>
                                      </p:to>
                                    </p:set>
                                    <p:animEffect transition="in" filter="blinds(horizontal)">
                                      <p:cBhvr>
                                        <p:cTn id="58" dur="500"/>
                                        <p:tgtEl>
                                          <p:spTgt spid="70146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01467"/>
                                        </p:tgtEl>
                                        <p:attrNameLst>
                                          <p:attrName>style.visibility</p:attrName>
                                        </p:attrNameLst>
                                      </p:cBhvr>
                                      <p:to>
                                        <p:strVal val="visible"/>
                                      </p:to>
                                    </p:set>
                                    <p:animEffect transition="in" filter="blinds(horizontal)">
                                      <p:cBhvr>
                                        <p:cTn id="61" dur="500"/>
                                        <p:tgtEl>
                                          <p:spTgt spid="70146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701468"/>
                                        </p:tgtEl>
                                        <p:attrNameLst>
                                          <p:attrName>style.visibility</p:attrName>
                                        </p:attrNameLst>
                                      </p:cBhvr>
                                      <p:to>
                                        <p:strVal val="visible"/>
                                      </p:to>
                                    </p:set>
                                    <p:animEffect transition="in" filter="blinds(horizontal)">
                                      <p:cBhvr>
                                        <p:cTn id="66" dur="500"/>
                                        <p:tgtEl>
                                          <p:spTgt spid="70146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701469"/>
                                        </p:tgtEl>
                                        <p:attrNameLst>
                                          <p:attrName>style.visibility</p:attrName>
                                        </p:attrNameLst>
                                      </p:cBhvr>
                                      <p:to>
                                        <p:strVal val="visible"/>
                                      </p:to>
                                    </p:set>
                                    <p:animEffect transition="in" filter="blinds(horizontal)">
                                      <p:cBhvr>
                                        <p:cTn id="71" dur="500"/>
                                        <p:tgtEl>
                                          <p:spTgt spid="70146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01470"/>
                                        </p:tgtEl>
                                        <p:attrNameLst>
                                          <p:attrName>style.visibility</p:attrName>
                                        </p:attrNameLst>
                                      </p:cBhvr>
                                      <p:to>
                                        <p:strVal val="visible"/>
                                      </p:to>
                                    </p:set>
                                    <p:animEffect transition="in" filter="blinds(horizontal)">
                                      <p:cBhvr>
                                        <p:cTn id="76" dur="500"/>
                                        <p:tgtEl>
                                          <p:spTgt spid="701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4" grpId="0"/>
      <p:bldP spid="701452" grpId="0" animBg="1"/>
      <p:bldP spid="701453" grpId="0" animBg="1"/>
      <p:bldP spid="701454" grpId="0" animBg="1"/>
      <p:bldP spid="701455" grpId="0" animBg="1"/>
      <p:bldP spid="701456" grpId="0" animBg="1"/>
      <p:bldP spid="701457" grpId="0" animBg="1"/>
      <p:bldP spid="701458" grpId="0" animBg="1"/>
      <p:bldP spid="701459" grpId="0" animBg="1"/>
      <p:bldP spid="701460" grpId="0" animBg="1"/>
      <p:bldP spid="701461" grpId="0"/>
      <p:bldP spid="701462" grpId="0" animBg="1"/>
      <p:bldP spid="701463" grpId="0" animBg="1"/>
      <p:bldP spid="701464" grpId="0" animBg="1"/>
      <p:bldP spid="701465" grpId="0" animBg="1"/>
      <p:bldP spid="701466" grpId="0" animBg="1"/>
      <p:bldP spid="701467" grpId="0" animBg="1"/>
      <p:bldP spid="701468" grpId="0" animBg="1"/>
      <p:bldP spid="701469" grpId="0" animBg="1"/>
      <p:bldP spid="701470" grpId="0" animBg="1"/>
    </p:bld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2466" name="Text Box 2"/>
          <p:cNvSpPr txBox="1">
            <a:spLocks noChangeArrowheads="1"/>
          </p:cNvSpPr>
          <p:nvPr/>
        </p:nvSpPr>
        <p:spPr bwMode="auto">
          <a:xfrm>
            <a:off x="2286000" y="457200"/>
            <a:ext cx="45974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Application of Euler’s Formula</a:t>
            </a:r>
          </a:p>
        </p:txBody>
      </p:sp>
      <p:sp>
        <p:nvSpPr>
          <p:cNvPr id="702468" name="Text Box 4"/>
          <p:cNvSpPr txBox="1">
            <a:spLocks noChangeArrowheads="1"/>
          </p:cNvSpPr>
          <p:nvPr/>
        </p:nvSpPr>
        <p:spPr bwMode="auto">
          <a:xfrm>
            <a:off x="2514600" y="2528888"/>
            <a:ext cx="4595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Let                            be the face lengths.</a:t>
            </a:r>
          </a:p>
        </p:txBody>
      </p:sp>
      <p:sp>
        <p:nvSpPr>
          <p:cNvPr id="702469" name="Text Box 5"/>
          <p:cNvSpPr txBox="1">
            <a:spLocks noChangeArrowheads="1"/>
          </p:cNvSpPr>
          <p:nvPr/>
        </p:nvSpPr>
        <p:spPr bwMode="auto">
          <a:xfrm>
            <a:off x="2667000" y="3352800"/>
            <a:ext cx="1254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Note that</a:t>
            </a:r>
          </a:p>
        </p:txBody>
      </p:sp>
      <p:pic>
        <p:nvPicPr>
          <p:cNvPr id="702470" name="Picture 6" descr="txp_fi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2514600"/>
            <a:ext cx="16002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2472" name="Picture 8" descr="txp_fig"/>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4027488" y="3222625"/>
            <a:ext cx="214471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2473" name="Rectangle 9"/>
          <p:cNvSpPr>
            <a:spLocks noChangeArrowheads="1"/>
          </p:cNvSpPr>
          <p:nvPr/>
        </p:nvSpPr>
        <p:spPr bwMode="auto">
          <a:xfrm>
            <a:off x="2362200" y="3124200"/>
            <a:ext cx="4419600" cy="838200"/>
          </a:xfrm>
          <a:prstGeom prst="rect">
            <a:avLst/>
          </a:prstGeom>
          <a:noFill/>
          <a:ln w="38100">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474" name="Text Box 10"/>
          <p:cNvSpPr txBox="1">
            <a:spLocks noChangeArrowheads="1"/>
          </p:cNvSpPr>
          <p:nvPr/>
        </p:nvSpPr>
        <p:spPr bwMode="auto">
          <a:xfrm>
            <a:off x="2120900" y="4267200"/>
            <a:ext cx="488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because each edge contributes 2 to the sum</a:t>
            </a:r>
          </a:p>
        </p:txBody>
      </p:sp>
      <p:grpSp>
        <p:nvGrpSpPr>
          <p:cNvPr id="702519" name="Group 55"/>
          <p:cNvGrpSpPr>
            <a:grpSpLocks/>
          </p:cNvGrpSpPr>
          <p:nvPr/>
        </p:nvGrpSpPr>
        <p:grpSpPr bwMode="auto">
          <a:xfrm>
            <a:off x="1339850" y="4648200"/>
            <a:ext cx="3460750" cy="2838450"/>
            <a:chOff x="408" y="777"/>
            <a:chExt cx="4559" cy="3632"/>
          </a:xfrm>
        </p:grpSpPr>
        <p:grpSp>
          <p:nvGrpSpPr>
            <p:cNvPr id="702497" name="Group 33"/>
            <p:cNvGrpSpPr>
              <a:grpSpLocks/>
            </p:cNvGrpSpPr>
            <p:nvPr/>
          </p:nvGrpSpPr>
          <p:grpSpPr bwMode="auto">
            <a:xfrm>
              <a:off x="408" y="777"/>
              <a:ext cx="4559" cy="3632"/>
              <a:chOff x="312" y="681"/>
              <a:chExt cx="4559" cy="3632"/>
            </a:xfrm>
          </p:grpSpPr>
          <p:cxnSp>
            <p:nvCxnSpPr>
              <p:cNvPr id="702498" name="AutoShape 34"/>
              <p:cNvCxnSpPr>
                <a:cxnSpLocks noChangeShapeType="1"/>
              </p:cNvCxnSpPr>
              <p:nvPr/>
            </p:nvCxnSpPr>
            <p:spPr bwMode="auto">
              <a:xfrm>
                <a:off x="1120" y="3672"/>
                <a:ext cx="0" cy="0"/>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2499" name="AutoShape 35"/>
              <p:cNvCxnSpPr>
                <a:cxnSpLocks noChangeShapeType="1"/>
              </p:cNvCxnSpPr>
              <p:nvPr/>
            </p:nvCxnSpPr>
            <p:spPr bwMode="auto">
              <a:xfrm>
                <a:off x="2725" y="950"/>
                <a:ext cx="1970" cy="555"/>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2500" name="AutoShape 36"/>
              <p:cNvCxnSpPr>
                <a:cxnSpLocks noChangeShapeType="1"/>
                <a:stCxn id="702504" idx="6"/>
                <a:endCxn id="702505" idx="2"/>
              </p:cNvCxnSpPr>
              <p:nvPr/>
            </p:nvCxnSpPr>
            <p:spPr bwMode="auto">
              <a:xfrm>
                <a:off x="2196" y="3096"/>
                <a:ext cx="1248" cy="48"/>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2501" name="Oval 37"/>
              <p:cNvSpPr>
                <a:spLocks noChangeArrowheads="1"/>
              </p:cNvSpPr>
              <p:nvPr/>
            </p:nvSpPr>
            <p:spPr bwMode="auto">
              <a:xfrm>
                <a:off x="996" y="2472"/>
                <a:ext cx="96" cy="96"/>
              </a:xfrm>
              <a:prstGeom prst="ellipse">
                <a:avLst/>
              </a:prstGeom>
              <a:solidFill>
                <a:srgbClr val="000000"/>
              </a:solidFill>
              <a:ln>
                <a:noFill/>
              </a:ln>
              <a:effectLst/>
              <a:extLst>
                <a:ext uri="{91240B29-F687-4F45-9708-019B960494DF}">
                  <a14:hiddenLine xmlns:a14="http://schemas.microsoft.com/office/drawing/2010/main" w="508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02" name="Oval 38"/>
              <p:cNvSpPr>
                <a:spLocks noChangeArrowheads="1"/>
              </p:cNvSpPr>
              <p:nvPr/>
            </p:nvSpPr>
            <p:spPr bwMode="auto">
              <a:xfrm>
                <a:off x="1668" y="1368"/>
                <a:ext cx="96" cy="96"/>
              </a:xfrm>
              <a:prstGeom prst="ellipse">
                <a:avLst/>
              </a:prstGeom>
              <a:solidFill>
                <a:srgbClr val="000000"/>
              </a:solidFill>
              <a:ln>
                <a:noFill/>
              </a:ln>
              <a:effectLst/>
              <a:extLst>
                <a:ext uri="{91240B29-F687-4F45-9708-019B960494DF}">
                  <a14:hiddenLine xmlns:a14="http://schemas.microsoft.com/office/drawing/2010/main" w="508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03" name="Oval 39"/>
              <p:cNvSpPr>
                <a:spLocks noChangeArrowheads="1"/>
              </p:cNvSpPr>
              <p:nvPr/>
            </p:nvSpPr>
            <p:spPr bwMode="auto">
              <a:xfrm>
                <a:off x="2676" y="888"/>
                <a:ext cx="96" cy="96"/>
              </a:xfrm>
              <a:prstGeom prst="ellipse">
                <a:avLst/>
              </a:prstGeom>
              <a:solidFill>
                <a:srgbClr val="000000"/>
              </a:solidFill>
              <a:ln>
                <a:noFill/>
              </a:ln>
              <a:effectLst/>
              <a:extLst>
                <a:ext uri="{91240B29-F687-4F45-9708-019B960494DF}">
                  <a14:hiddenLine xmlns:a14="http://schemas.microsoft.com/office/drawing/2010/main" w="508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04" name="Oval 40"/>
              <p:cNvSpPr>
                <a:spLocks noChangeArrowheads="1"/>
              </p:cNvSpPr>
              <p:nvPr/>
            </p:nvSpPr>
            <p:spPr bwMode="auto">
              <a:xfrm>
                <a:off x="2100" y="3048"/>
                <a:ext cx="96" cy="96"/>
              </a:xfrm>
              <a:prstGeom prst="ellipse">
                <a:avLst/>
              </a:prstGeom>
              <a:solidFill>
                <a:srgbClr val="000000"/>
              </a:solidFill>
              <a:ln>
                <a:noFill/>
              </a:ln>
              <a:effectLst/>
              <a:extLst>
                <a:ext uri="{91240B29-F687-4F45-9708-019B960494DF}">
                  <a14:hiddenLine xmlns:a14="http://schemas.microsoft.com/office/drawing/2010/main" w="508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05" name="Oval 41"/>
              <p:cNvSpPr>
                <a:spLocks noChangeArrowheads="1"/>
              </p:cNvSpPr>
              <p:nvPr/>
            </p:nvSpPr>
            <p:spPr bwMode="auto">
              <a:xfrm>
                <a:off x="3444" y="3096"/>
                <a:ext cx="96" cy="96"/>
              </a:xfrm>
              <a:prstGeom prst="ellipse">
                <a:avLst/>
              </a:prstGeom>
              <a:solidFill>
                <a:srgbClr val="000000"/>
              </a:solidFill>
              <a:ln>
                <a:noFill/>
              </a:ln>
              <a:effectLst/>
              <a:extLst>
                <a:ext uri="{91240B29-F687-4F45-9708-019B960494DF}">
                  <a14:hiddenLine xmlns:a14="http://schemas.microsoft.com/office/drawing/2010/main" w="508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06" name="Oval 42"/>
              <p:cNvSpPr>
                <a:spLocks noChangeArrowheads="1"/>
              </p:cNvSpPr>
              <p:nvPr/>
            </p:nvSpPr>
            <p:spPr bwMode="auto">
              <a:xfrm>
                <a:off x="4644" y="1464"/>
                <a:ext cx="96" cy="96"/>
              </a:xfrm>
              <a:prstGeom prst="ellipse">
                <a:avLst/>
              </a:prstGeom>
              <a:solidFill>
                <a:srgbClr val="000000"/>
              </a:solidFill>
              <a:ln>
                <a:noFill/>
              </a:ln>
              <a:effectLst/>
              <a:extLst>
                <a:ext uri="{91240B29-F687-4F45-9708-019B960494DF}">
                  <a14:hiddenLine xmlns:a14="http://schemas.microsoft.com/office/drawing/2010/main" w="50800">
                    <a:solidFill>
                      <a:srgbClr val="0000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02507" name="AutoShape 43"/>
              <p:cNvCxnSpPr>
                <a:cxnSpLocks noChangeShapeType="1"/>
                <a:stCxn id="702502" idx="3"/>
                <a:endCxn id="702501" idx="0"/>
              </p:cNvCxnSpPr>
              <p:nvPr/>
            </p:nvCxnSpPr>
            <p:spPr bwMode="auto">
              <a:xfrm flipH="1">
                <a:off x="1044" y="1450"/>
                <a:ext cx="638" cy="1022"/>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2508" name="AutoShape 44"/>
              <p:cNvCxnSpPr>
                <a:cxnSpLocks noChangeShapeType="1"/>
                <a:stCxn id="702502" idx="7"/>
                <a:endCxn id="702503" idx="3"/>
              </p:cNvCxnSpPr>
              <p:nvPr/>
            </p:nvCxnSpPr>
            <p:spPr bwMode="auto">
              <a:xfrm flipV="1">
                <a:off x="1750" y="970"/>
                <a:ext cx="940" cy="412"/>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2509" name="AutoShape 45"/>
              <p:cNvCxnSpPr>
                <a:cxnSpLocks noChangeShapeType="1"/>
                <a:endCxn id="702506" idx="4"/>
              </p:cNvCxnSpPr>
              <p:nvPr/>
            </p:nvCxnSpPr>
            <p:spPr bwMode="auto">
              <a:xfrm flipV="1">
                <a:off x="3540" y="1560"/>
                <a:ext cx="1152" cy="1584"/>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2510" name="AutoShape 46"/>
              <p:cNvCxnSpPr>
                <a:cxnSpLocks noChangeShapeType="1"/>
                <a:stCxn id="702501" idx="5"/>
                <a:endCxn id="702504" idx="2"/>
              </p:cNvCxnSpPr>
              <p:nvPr/>
            </p:nvCxnSpPr>
            <p:spPr bwMode="auto">
              <a:xfrm>
                <a:off x="1078" y="2554"/>
                <a:ext cx="1022" cy="542"/>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2511" name="Text Box 47"/>
              <p:cNvSpPr txBox="1">
                <a:spLocks noChangeArrowheads="1"/>
              </p:cNvSpPr>
              <p:nvPr/>
            </p:nvSpPr>
            <p:spPr bwMode="auto">
              <a:xfrm>
                <a:off x="1268" y="1258"/>
                <a:ext cx="242" cy="469"/>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508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12" name="Text Box 48"/>
              <p:cNvSpPr txBox="1">
                <a:spLocks noChangeArrowheads="1"/>
              </p:cNvSpPr>
              <p:nvPr/>
            </p:nvSpPr>
            <p:spPr bwMode="auto">
              <a:xfrm>
                <a:off x="642" y="2505"/>
                <a:ext cx="243" cy="469"/>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508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13" name="Text Box 49"/>
              <p:cNvSpPr txBox="1">
                <a:spLocks noChangeArrowheads="1"/>
              </p:cNvSpPr>
              <p:nvPr/>
            </p:nvSpPr>
            <p:spPr bwMode="auto">
              <a:xfrm>
                <a:off x="1797" y="3273"/>
                <a:ext cx="242" cy="469"/>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508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14" name="Text Box 50"/>
              <p:cNvSpPr txBox="1">
                <a:spLocks noChangeArrowheads="1"/>
              </p:cNvSpPr>
              <p:nvPr/>
            </p:nvSpPr>
            <p:spPr bwMode="auto">
              <a:xfrm>
                <a:off x="3476" y="3224"/>
                <a:ext cx="243" cy="469"/>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508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15" name="Text Box 51"/>
              <p:cNvSpPr txBox="1">
                <a:spLocks noChangeArrowheads="1"/>
              </p:cNvSpPr>
              <p:nvPr/>
            </p:nvSpPr>
            <p:spPr bwMode="auto">
              <a:xfrm>
                <a:off x="4628" y="1449"/>
                <a:ext cx="243" cy="469"/>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508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16" name="Text Box 52"/>
              <p:cNvSpPr txBox="1">
                <a:spLocks noChangeArrowheads="1"/>
              </p:cNvSpPr>
              <p:nvPr/>
            </p:nvSpPr>
            <p:spPr bwMode="auto">
              <a:xfrm>
                <a:off x="2468" y="681"/>
                <a:ext cx="243" cy="469"/>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508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17" name="Text Box 53"/>
              <p:cNvSpPr txBox="1">
                <a:spLocks noChangeArrowheads="1"/>
              </p:cNvSpPr>
              <p:nvPr/>
            </p:nvSpPr>
            <p:spPr bwMode="auto">
              <a:xfrm>
                <a:off x="312" y="3843"/>
                <a:ext cx="243" cy="47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sym typeface="Symbol" pitchFamily="18" charset="2"/>
                </a:endParaRPr>
              </a:p>
            </p:txBody>
          </p:sp>
        </p:grpSp>
        <p:sp>
          <p:nvSpPr>
            <p:cNvPr id="702518" name="Line 54"/>
            <p:cNvSpPr>
              <a:spLocks noChangeShapeType="1"/>
            </p:cNvSpPr>
            <p:nvPr/>
          </p:nvSpPr>
          <p:spPr bwMode="auto">
            <a:xfrm>
              <a:off x="1812" y="1512"/>
              <a:ext cx="1776" cy="1728"/>
            </a:xfrm>
            <a:prstGeom prst="line">
              <a:avLst/>
            </a:prstGeom>
            <a:noFill/>
            <a:ln w="50800">
              <a:solidFill>
                <a:srgbClr val="0000FF"/>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grpSp>
      <p:sp>
        <p:nvSpPr>
          <p:cNvPr id="702520" name="Oval 56"/>
          <p:cNvSpPr>
            <a:spLocks noChangeArrowheads="1"/>
          </p:cNvSpPr>
          <p:nvPr/>
        </p:nvSpPr>
        <p:spPr bwMode="auto">
          <a:xfrm>
            <a:off x="5943600" y="4876800"/>
            <a:ext cx="171450" cy="152400"/>
          </a:xfrm>
          <a:prstGeom prst="ellipse">
            <a:avLst/>
          </a:prstGeom>
          <a:solidFill>
            <a:schemeClr val="tx1"/>
          </a:solidFill>
          <a:ln>
            <a:noFill/>
          </a:ln>
          <a:effectLst/>
          <a:extLst>
            <a:ext uri="{91240B29-F687-4F45-9708-019B960494DF}">
              <a14:hiddenLine xmlns:a14="http://schemas.microsoft.com/office/drawing/2010/main" w="3175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22" name="Oval 58"/>
          <p:cNvSpPr>
            <a:spLocks noChangeArrowheads="1"/>
          </p:cNvSpPr>
          <p:nvPr/>
        </p:nvSpPr>
        <p:spPr bwMode="auto">
          <a:xfrm>
            <a:off x="4943475" y="6348413"/>
            <a:ext cx="171450" cy="152400"/>
          </a:xfrm>
          <a:prstGeom prst="ellipse">
            <a:avLst/>
          </a:prstGeom>
          <a:solidFill>
            <a:schemeClr val="tx1"/>
          </a:solidFill>
          <a:ln>
            <a:noFill/>
          </a:ln>
          <a:effectLst/>
          <a:extLst>
            <a:ext uri="{91240B29-F687-4F45-9708-019B960494DF}">
              <a14:hiddenLine xmlns:a14="http://schemas.microsoft.com/office/drawing/2010/main" w="3175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23" name="Oval 59"/>
          <p:cNvSpPr>
            <a:spLocks noChangeArrowheads="1"/>
          </p:cNvSpPr>
          <p:nvPr/>
        </p:nvSpPr>
        <p:spPr bwMode="auto">
          <a:xfrm>
            <a:off x="6715125" y="6348413"/>
            <a:ext cx="171450" cy="152400"/>
          </a:xfrm>
          <a:prstGeom prst="ellipse">
            <a:avLst/>
          </a:prstGeom>
          <a:solidFill>
            <a:schemeClr val="tx1"/>
          </a:solidFill>
          <a:ln>
            <a:noFill/>
          </a:ln>
          <a:effectLst/>
          <a:extLst>
            <a:ext uri="{91240B29-F687-4F45-9708-019B960494DF}">
              <a14:hiddenLine xmlns:a14="http://schemas.microsoft.com/office/drawing/2010/main" w="3175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2524" name="Oval 60"/>
          <p:cNvSpPr>
            <a:spLocks noChangeArrowheads="1"/>
          </p:cNvSpPr>
          <p:nvPr/>
        </p:nvSpPr>
        <p:spPr bwMode="auto">
          <a:xfrm>
            <a:off x="7772400" y="5715000"/>
            <a:ext cx="171450" cy="152400"/>
          </a:xfrm>
          <a:prstGeom prst="ellipse">
            <a:avLst/>
          </a:prstGeom>
          <a:solidFill>
            <a:schemeClr val="tx1"/>
          </a:solidFill>
          <a:ln>
            <a:noFill/>
          </a:ln>
          <a:effectLst/>
          <a:extLst>
            <a:ext uri="{91240B29-F687-4F45-9708-019B960494DF}">
              <a14:hiddenLine xmlns:a14="http://schemas.microsoft.com/office/drawing/2010/main" w="3175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02525" name="AutoShape 61"/>
          <p:cNvCxnSpPr>
            <a:cxnSpLocks noChangeShapeType="1"/>
            <a:stCxn id="702522" idx="7"/>
            <a:endCxn id="702520" idx="3"/>
          </p:cNvCxnSpPr>
          <p:nvPr/>
        </p:nvCxnSpPr>
        <p:spPr bwMode="auto">
          <a:xfrm flipV="1">
            <a:off x="5089525" y="5006975"/>
            <a:ext cx="879475" cy="1363663"/>
          </a:xfrm>
          <a:prstGeom prst="straightConnector1">
            <a:avLst/>
          </a:prstGeom>
          <a:noFill/>
          <a:ln w="317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2526" name="AutoShape 62"/>
          <p:cNvCxnSpPr>
            <a:cxnSpLocks noChangeShapeType="1"/>
            <a:stCxn id="702523" idx="0"/>
            <a:endCxn id="702520" idx="5"/>
          </p:cNvCxnSpPr>
          <p:nvPr/>
        </p:nvCxnSpPr>
        <p:spPr bwMode="auto">
          <a:xfrm flipH="1" flipV="1">
            <a:off x="6089650" y="5006975"/>
            <a:ext cx="711200" cy="1341438"/>
          </a:xfrm>
          <a:prstGeom prst="straightConnector1">
            <a:avLst/>
          </a:prstGeom>
          <a:noFill/>
          <a:ln w="317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2527" name="AutoShape 63"/>
          <p:cNvCxnSpPr>
            <a:cxnSpLocks noChangeShapeType="1"/>
            <a:stCxn id="702524" idx="7"/>
          </p:cNvCxnSpPr>
          <p:nvPr/>
        </p:nvCxnSpPr>
        <p:spPr bwMode="auto">
          <a:xfrm flipH="1">
            <a:off x="6781800" y="5737225"/>
            <a:ext cx="1136650" cy="717550"/>
          </a:xfrm>
          <a:prstGeom prst="straightConnector1">
            <a:avLst/>
          </a:prstGeom>
          <a:noFill/>
          <a:ln w="38100">
            <a:solidFill>
              <a:schemeClr val="accent2"/>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2529" name="AutoShape 65"/>
          <p:cNvCxnSpPr>
            <a:cxnSpLocks noChangeShapeType="1"/>
            <a:stCxn id="702522" idx="6"/>
            <a:endCxn id="702523" idx="2"/>
          </p:cNvCxnSpPr>
          <p:nvPr/>
        </p:nvCxnSpPr>
        <p:spPr bwMode="auto">
          <a:xfrm>
            <a:off x="5114925" y="6424613"/>
            <a:ext cx="1600200" cy="0"/>
          </a:xfrm>
          <a:prstGeom prst="straightConnector1">
            <a:avLst/>
          </a:prstGeom>
          <a:noFill/>
          <a:ln w="317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2530" name="AutoShape 66"/>
          <p:cNvSpPr>
            <a:spLocks noChangeArrowheads="1"/>
          </p:cNvSpPr>
          <p:nvPr/>
        </p:nvSpPr>
        <p:spPr bwMode="auto">
          <a:xfrm>
            <a:off x="381000" y="4267200"/>
            <a:ext cx="1600200" cy="990600"/>
          </a:xfrm>
          <a:prstGeom prst="wedgeRoundRectCallout">
            <a:avLst>
              <a:gd name="adj1" fmla="val 37995"/>
              <a:gd name="adj2" fmla="val 10240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Contributes one to two faces</a:t>
            </a:r>
          </a:p>
        </p:txBody>
      </p:sp>
      <p:sp>
        <p:nvSpPr>
          <p:cNvPr id="702531" name="AutoShape 67"/>
          <p:cNvSpPr>
            <a:spLocks noChangeArrowheads="1"/>
          </p:cNvSpPr>
          <p:nvPr/>
        </p:nvSpPr>
        <p:spPr bwMode="auto">
          <a:xfrm>
            <a:off x="7239000" y="4343400"/>
            <a:ext cx="1600200" cy="990600"/>
          </a:xfrm>
          <a:prstGeom prst="wedgeRoundRectCallout">
            <a:avLst>
              <a:gd name="adj1" fmla="val -35319"/>
              <a:gd name="adj2" fmla="val 7644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Contributes two to one face</a:t>
            </a:r>
          </a:p>
        </p:txBody>
      </p:sp>
      <p:sp>
        <p:nvSpPr>
          <p:cNvPr id="702532" name="Text Box 68"/>
          <p:cNvSpPr txBox="1">
            <a:spLocks noChangeArrowheads="1"/>
          </p:cNvSpPr>
          <p:nvPr/>
        </p:nvSpPr>
        <p:spPr bwMode="auto">
          <a:xfrm>
            <a:off x="971550" y="1295400"/>
            <a:ext cx="7188200" cy="923925"/>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Claim.</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If G is a simple planar graph with at least 3 vertices, then</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e &lt;= 3v-6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2468"/>
                                        </p:tgtEl>
                                        <p:attrNameLst>
                                          <p:attrName>style.visibility</p:attrName>
                                        </p:attrNameLst>
                                      </p:cBhvr>
                                      <p:to>
                                        <p:strVal val="visible"/>
                                      </p:to>
                                    </p:set>
                                    <p:animEffect transition="in" filter="blinds(horizontal)">
                                      <p:cBhvr>
                                        <p:cTn id="7" dur="500"/>
                                        <p:tgtEl>
                                          <p:spTgt spid="702468"/>
                                        </p:tgtEl>
                                      </p:cBhvr>
                                    </p:animEffect>
                                  </p:childTnLst>
                                </p:cTn>
                              </p:par>
                              <p:par>
                                <p:cTn id="8" presetID="3" presetClass="entr" presetSubtype="10" fill="hold" nodeType="withEffect">
                                  <p:stCondLst>
                                    <p:cond delay="0"/>
                                  </p:stCondLst>
                                  <p:childTnLst>
                                    <p:set>
                                      <p:cBhvr>
                                        <p:cTn id="9" dur="1" fill="hold">
                                          <p:stCondLst>
                                            <p:cond delay="0"/>
                                          </p:stCondLst>
                                        </p:cTn>
                                        <p:tgtEl>
                                          <p:spTgt spid="702470"/>
                                        </p:tgtEl>
                                        <p:attrNameLst>
                                          <p:attrName>style.visibility</p:attrName>
                                        </p:attrNameLst>
                                      </p:cBhvr>
                                      <p:to>
                                        <p:strVal val="visible"/>
                                      </p:to>
                                    </p:set>
                                    <p:animEffect transition="in" filter="blinds(horizontal)">
                                      <p:cBhvr>
                                        <p:cTn id="10" dur="500"/>
                                        <p:tgtEl>
                                          <p:spTgt spid="70247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02473"/>
                                        </p:tgtEl>
                                        <p:attrNameLst>
                                          <p:attrName>style.visibility</p:attrName>
                                        </p:attrNameLst>
                                      </p:cBhvr>
                                      <p:to>
                                        <p:strVal val="visible"/>
                                      </p:to>
                                    </p:set>
                                    <p:animEffect transition="in" filter="blinds(horizontal)">
                                      <p:cBhvr>
                                        <p:cTn id="15" dur="500"/>
                                        <p:tgtEl>
                                          <p:spTgt spid="702473"/>
                                        </p:tgtEl>
                                      </p:cBhvr>
                                    </p:animEffect>
                                  </p:childTnLst>
                                </p:cTn>
                              </p:par>
                              <p:par>
                                <p:cTn id="16" presetID="3" presetClass="entr" presetSubtype="10" fill="hold" nodeType="withEffect">
                                  <p:stCondLst>
                                    <p:cond delay="0"/>
                                  </p:stCondLst>
                                  <p:childTnLst>
                                    <p:set>
                                      <p:cBhvr>
                                        <p:cTn id="17" dur="1" fill="hold">
                                          <p:stCondLst>
                                            <p:cond delay="0"/>
                                          </p:stCondLst>
                                        </p:cTn>
                                        <p:tgtEl>
                                          <p:spTgt spid="702472"/>
                                        </p:tgtEl>
                                        <p:attrNameLst>
                                          <p:attrName>style.visibility</p:attrName>
                                        </p:attrNameLst>
                                      </p:cBhvr>
                                      <p:to>
                                        <p:strVal val="visible"/>
                                      </p:to>
                                    </p:set>
                                    <p:animEffect transition="in" filter="blinds(horizontal)">
                                      <p:cBhvr>
                                        <p:cTn id="18" dur="500"/>
                                        <p:tgtEl>
                                          <p:spTgt spid="70247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02469"/>
                                        </p:tgtEl>
                                        <p:attrNameLst>
                                          <p:attrName>style.visibility</p:attrName>
                                        </p:attrNameLst>
                                      </p:cBhvr>
                                      <p:to>
                                        <p:strVal val="visible"/>
                                      </p:to>
                                    </p:set>
                                    <p:animEffect transition="in" filter="blinds(horizontal)">
                                      <p:cBhvr>
                                        <p:cTn id="21" dur="500"/>
                                        <p:tgtEl>
                                          <p:spTgt spid="7024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02474"/>
                                        </p:tgtEl>
                                        <p:attrNameLst>
                                          <p:attrName>style.visibility</p:attrName>
                                        </p:attrNameLst>
                                      </p:cBhvr>
                                      <p:to>
                                        <p:strVal val="visible"/>
                                      </p:to>
                                    </p:set>
                                    <p:animEffect transition="in" filter="blinds(horizontal)">
                                      <p:cBhvr>
                                        <p:cTn id="26" dur="500"/>
                                        <p:tgtEl>
                                          <p:spTgt spid="7024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702519"/>
                                        </p:tgtEl>
                                        <p:attrNameLst>
                                          <p:attrName>style.visibility</p:attrName>
                                        </p:attrNameLst>
                                      </p:cBhvr>
                                      <p:to>
                                        <p:strVal val="visible"/>
                                      </p:to>
                                    </p:set>
                                    <p:animEffect transition="in" filter="blinds(horizontal)">
                                      <p:cBhvr>
                                        <p:cTn id="31" dur="500"/>
                                        <p:tgtEl>
                                          <p:spTgt spid="7025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02530"/>
                                        </p:tgtEl>
                                        <p:attrNameLst>
                                          <p:attrName>style.visibility</p:attrName>
                                        </p:attrNameLst>
                                      </p:cBhvr>
                                      <p:to>
                                        <p:strVal val="visible"/>
                                      </p:to>
                                    </p:set>
                                    <p:animEffect transition="in" filter="blinds(horizontal)">
                                      <p:cBhvr>
                                        <p:cTn id="36" dur="500"/>
                                        <p:tgtEl>
                                          <p:spTgt spid="70253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02520"/>
                                        </p:tgtEl>
                                        <p:attrNameLst>
                                          <p:attrName>style.visibility</p:attrName>
                                        </p:attrNameLst>
                                      </p:cBhvr>
                                      <p:to>
                                        <p:strVal val="visible"/>
                                      </p:to>
                                    </p:set>
                                    <p:animEffect transition="in" filter="blinds(horizontal)">
                                      <p:cBhvr>
                                        <p:cTn id="41" dur="500"/>
                                        <p:tgtEl>
                                          <p:spTgt spid="70252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702522"/>
                                        </p:tgtEl>
                                        <p:attrNameLst>
                                          <p:attrName>style.visibility</p:attrName>
                                        </p:attrNameLst>
                                      </p:cBhvr>
                                      <p:to>
                                        <p:strVal val="visible"/>
                                      </p:to>
                                    </p:set>
                                    <p:animEffect transition="in" filter="blinds(horizontal)">
                                      <p:cBhvr>
                                        <p:cTn id="44" dur="500"/>
                                        <p:tgtEl>
                                          <p:spTgt spid="70252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702523"/>
                                        </p:tgtEl>
                                        <p:attrNameLst>
                                          <p:attrName>style.visibility</p:attrName>
                                        </p:attrNameLst>
                                      </p:cBhvr>
                                      <p:to>
                                        <p:strVal val="visible"/>
                                      </p:to>
                                    </p:set>
                                    <p:animEffect transition="in" filter="blinds(horizontal)">
                                      <p:cBhvr>
                                        <p:cTn id="47" dur="500"/>
                                        <p:tgtEl>
                                          <p:spTgt spid="70252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702524"/>
                                        </p:tgtEl>
                                        <p:attrNameLst>
                                          <p:attrName>style.visibility</p:attrName>
                                        </p:attrNameLst>
                                      </p:cBhvr>
                                      <p:to>
                                        <p:strVal val="visible"/>
                                      </p:to>
                                    </p:set>
                                    <p:animEffect transition="in" filter="blinds(horizontal)">
                                      <p:cBhvr>
                                        <p:cTn id="50" dur="500"/>
                                        <p:tgtEl>
                                          <p:spTgt spid="702524"/>
                                        </p:tgtEl>
                                      </p:cBhvr>
                                    </p:animEffect>
                                  </p:childTnLst>
                                </p:cTn>
                              </p:par>
                              <p:par>
                                <p:cTn id="51" presetID="3" presetClass="entr" presetSubtype="10" fill="hold" nodeType="withEffect">
                                  <p:stCondLst>
                                    <p:cond delay="0"/>
                                  </p:stCondLst>
                                  <p:childTnLst>
                                    <p:set>
                                      <p:cBhvr>
                                        <p:cTn id="52" dur="1" fill="hold">
                                          <p:stCondLst>
                                            <p:cond delay="0"/>
                                          </p:stCondLst>
                                        </p:cTn>
                                        <p:tgtEl>
                                          <p:spTgt spid="702525"/>
                                        </p:tgtEl>
                                        <p:attrNameLst>
                                          <p:attrName>style.visibility</p:attrName>
                                        </p:attrNameLst>
                                      </p:cBhvr>
                                      <p:to>
                                        <p:strVal val="visible"/>
                                      </p:to>
                                    </p:set>
                                    <p:animEffect transition="in" filter="blinds(horizontal)">
                                      <p:cBhvr>
                                        <p:cTn id="53" dur="500"/>
                                        <p:tgtEl>
                                          <p:spTgt spid="702525"/>
                                        </p:tgtEl>
                                      </p:cBhvr>
                                    </p:animEffect>
                                  </p:childTnLst>
                                </p:cTn>
                              </p:par>
                              <p:par>
                                <p:cTn id="54" presetID="3" presetClass="entr" presetSubtype="10" fill="hold" nodeType="withEffect">
                                  <p:stCondLst>
                                    <p:cond delay="0"/>
                                  </p:stCondLst>
                                  <p:childTnLst>
                                    <p:set>
                                      <p:cBhvr>
                                        <p:cTn id="55" dur="1" fill="hold">
                                          <p:stCondLst>
                                            <p:cond delay="0"/>
                                          </p:stCondLst>
                                        </p:cTn>
                                        <p:tgtEl>
                                          <p:spTgt spid="702526"/>
                                        </p:tgtEl>
                                        <p:attrNameLst>
                                          <p:attrName>style.visibility</p:attrName>
                                        </p:attrNameLst>
                                      </p:cBhvr>
                                      <p:to>
                                        <p:strVal val="visible"/>
                                      </p:to>
                                    </p:set>
                                    <p:animEffect transition="in" filter="blinds(horizontal)">
                                      <p:cBhvr>
                                        <p:cTn id="56" dur="500"/>
                                        <p:tgtEl>
                                          <p:spTgt spid="702526"/>
                                        </p:tgtEl>
                                      </p:cBhvr>
                                    </p:animEffect>
                                  </p:childTnLst>
                                </p:cTn>
                              </p:par>
                              <p:par>
                                <p:cTn id="57" presetID="3" presetClass="entr" presetSubtype="10" fill="hold" nodeType="withEffect">
                                  <p:stCondLst>
                                    <p:cond delay="0"/>
                                  </p:stCondLst>
                                  <p:childTnLst>
                                    <p:set>
                                      <p:cBhvr>
                                        <p:cTn id="58" dur="1" fill="hold">
                                          <p:stCondLst>
                                            <p:cond delay="0"/>
                                          </p:stCondLst>
                                        </p:cTn>
                                        <p:tgtEl>
                                          <p:spTgt spid="702527"/>
                                        </p:tgtEl>
                                        <p:attrNameLst>
                                          <p:attrName>style.visibility</p:attrName>
                                        </p:attrNameLst>
                                      </p:cBhvr>
                                      <p:to>
                                        <p:strVal val="visible"/>
                                      </p:to>
                                    </p:set>
                                    <p:animEffect transition="in" filter="blinds(horizontal)">
                                      <p:cBhvr>
                                        <p:cTn id="59" dur="500"/>
                                        <p:tgtEl>
                                          <p:spTgt spid="702527"/>
                                        </p:tgtEl>
                                      </p:cBhvr>
                                    </p:animEffect>
                                  </p:childTnLst>
                                </p:cTn>
                              </p:par>
                              <p:par>
                                <p:cTn id="60" presetID="3" presetClass="entr" presetSubtype="10" fill="hold" nodeType="withEffect">
                                  <p:stCondLst>
                                    <p:cond delay="0"/>
                                  </p:stCondLst>
                                  <p:childTnLst>
                                    <p:set>
                                      <p:cBhvr>
                                        <p:cTn id="61" dur="1" fill="hold">
                                          <p:stCondLst>
                                            <p:cond delay="0"/>
                                          </p:stCondLst>
                                        </p:cTn>
                                        <p:tgtEl>
                                          <p:spTgt spid="702529"/>
                                        </p:tgtEl>
                                        <p:attrNameLst>
                                          <p:attrName>style.visibility</p:attrName>
                                        </p:attrNameLst>
                                      </p:cBhvr>
                                      <p:to>
                                        <p:strVal val="visible"/>
                                      </p:to>
                                    </p:set>
                                    <p:animEffect transition="in" filter="blinds(horizontal)">
                                      <p:cBhvr>
                                        <p:cTn id="62" dur="500"/>
                                        <p:tgtEl>
                                          <p:spTgt spid="70252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2531"/>
                                        </p:tgtEl>
                                        <p:attrNameLst>
                                          <p:attrName>style.visibility</p:attrName>
                                        </p:attrNameLst>
                                      </p:cBhvr>
                                      <p:to>
                                        <p:strVal val="visible"/>
                                      </p:to>
                                    </p:set>
                                    <p:animEffect transition="in" filter="blinds(horizontal)">
                                      <p:cBhvr>
                                        <p:cTn id="67" dur="500"/>
                                        <p:tgtEl>
                                          <p:spTgt spid="70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8" grpId="0"/>
      <p:bldP spid="702469" grpId="0"/>
      <p:bldP spid="702473" grpId="0" animBg="1"/>
      <p:bldP spid="702474" grpId="0"/>
      <p:bldP spid="702520" grpId="0" animBg="1"/>
      <p:bldP spid="702522" grpId="0" animBg="1"/>
      <p:bldP spid="702523" grpId="0" animBg="1"/>
      <p:bldP spid="702524" grpId="0" animBg="1"/>
      <p:bldP spid="702530" grpId="0" animBg="1"/>
      <p:bldP spid="702531" grpId="0" animBg="1"/>
    </p:bld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3490" name="Text Box 2"/>
          <p:cNvSpPr txBox="1">
            <a:spLocks noChangeArrowheads="1"/>
          </p:cNvSpPr>
          <p:nvPr/>
        </p:nvSpPr>
        <p:spPr bwMode="auto">
          <a:xfrm>
            <a:off x="2286000" y="457200"/>
            <a:ext cx="45974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Application of Euler’s Formula</a:t>
            </a:r>
          </a:p>
        </p:txBody>
      </p:sp>
      <p:sp>
        <p:nvSpPr>
          <p:cNvPr id="703491" name="Text Box 3"/>
          <p:cNvSpPr txBox="1">
            <a:spLocks noChangeArrowheads="1"/>
          </p:cNvSpPr>
          <p:nvPr/>
        </p:nvSpPr>
        <p:spPr bwMode="auto">
          <a:xfrm>
            <a:off x="971550" y="1295400"/>
            <a:ext cx="7188200" cy="923925"/>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Claim.</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If G is a simple planar graph with at least 3 vertices, then</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e &lt;= 3v-6</a:t>
            </a:r>
          </a:p>
        </p:txBody>
      </p:sp>
      <p:sp>
        <p:nvSpPr>
          <p:cNvPr id="703492" name="Text Box 4"/>
          <p:cNvSpPr txBox="1">
            <a:spLocks noChangeArrowheads="1"/>
          </p:cNvSpPr>
          <p:nvPr/>
        </p:nvSpPr>
        <p:spPr bwMode="auto">
          <a:xfrm>
            <a:off x="2514600" y="2528888"/>
            <a:ext cx="4595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Let                            be the face lengths.</a:t>
            </a:r>
          </a:p>
        </p:txBody>
      </p:sp>
      <p:sp>
        <p:nvSpPr>
          <p:cNvPr id="703493" name="Text Box 5"/>
          <p:cNvSpPr txBox="1">
            <a:spLocks noChangeArrowheads="1"/>
          </p:cNvSpPr>
          <p:nvPr/>
        </p:nvSpPr>
        <p:spPr bwMode="auto">
          <a:xfrm>
            <a:off x="2667000" y="3352800"/>
            <a:ext cx="1254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Note that</a:t>
            </a:r>
          </a:p>
        </p:txBody>
      </p:sp>
      <p:pic>
        <p:nvPicPr>
          <p:cNvPr id="703494" name="Picture 6"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124200" y="2514600"/>
            <a:ext cx="16002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3495" name="Picture 7"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4027488" y="3222625"/>
            <a:ext cx="214471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3496" name="Rectangle 8"/>
          <p:cNvSpPr>
            <a:spLocks noChangeArrowheads="1"/>
          </p:cNvSpPr>
          <p:nvPr/>
        </p:nvSpPr>
        <p:spPr bwMode="auto">
          <a:xfrm>
            <a:off x="2362200" y="3124200"/>
            <a:ext cx="4419600" cy="838200"/>
          </a:xfrm>
          <a:prstGeom prst="rect">
            <a:avLst/>
          </a:prstGeom>
          <a:noFill/>
          <a:ln w="38100">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3531" name="Text Box 43"/>
          <p:cNvSpPr txBox="1">
            <a:spLocks noChangeArrowheads="1"/>
          </p:cNvSpPr>
          <p:nvPr/>
        </p:nvSpPr>
        <p:spPr bwMode="auto">
          <a:xfrm>
            <a:off x="1371600" y="4308475"/>
            <a:ext cx="6456363" cy="376238"/>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Since the graph is simple, each face is of length at least </a:t>
            </a: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3</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t>
            </a:r>
          </a:p>
        </p:txBody>
      </p:sp>
      <p:sp>
        <p:nvSpPr>
          <p:cNvPr id="703532" name="Text Box 44"/>
          <p:cNvSpPr txBox="1">
            <a:spLocks noChangeArrowheads="1"/>
          </p:cNvSpPr>
          <p:nvPr/>
        </p:nvSpPr>
        <p:spPr bwMode="auto">
          <a:xfrm>
            <a:off x="1736725" y="4994275"/>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So</a:t>
            </a:r>
          </a:p>
        </p:txBody>
      </p:sp>
      <p:pic>
        <p:nvPicPr>
          <p:cNvPr id="703534" name="Picture 46"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19400" y="4876800"/>
            <a:ext cx="304641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3535" name="Text Box 47"/>
          <p:cNvSpPr txBox="1">
            <a:spLocks noChangeArrowheads="1"/>
          </p:cNvSpPr>
          <p:nvPr/>
        </p:nvSpPr>
        <p:spPr bwMode="auto">
          <a:xfrm>
            <a:off x="1295400" y="5562600"/>
            <a:ext cx="3125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Since e = v+f-2, this implies</a:t>
            </a:r>
          </a:p>
        </p:txBody>
      </p:sp>
      <p:pic>
        <p:nvPicPr>
          <p:cNvPr id="703538" name="Picture 50" descr="txp_fig"/>
          <p:cNvPicPr>
            <a:picLocks noChangeAspect="1" noChangeArrowheads="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696913" y="6196013"/>
            <a:ext cx="767556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3539" name="AutoShape 51"/>
          <p:cNvSpPr>
            <a:spLocks noChangeArrowheads="1"/>
          </p:cNvSpPr>
          <p:nvPr/>
        </p:nvSpPr>
        <p:spPr bwMode="auto">
          <a:xfrm>
            <a:off x="3657600" y="6248400"/>
            <a:ext cx="304800" cy="3048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3540" name="AutoShape 52"/>
          <p:cNvSpPr>
            <a:spLocks noChangeArrowheads="1"/>
          </p:cNvSpPr>
          <p:nvPr/>
        </p:nvSpPr>
        <p:spPr bwMode="auto">
          <a:xfrm>
            <a:off x="6248400" y="6248400"/>
            <a:ext cx="304800" cy="3048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3531"/>
                                        </p:tgtEl>
                                        <p:attrNameLst>
                                          <p:attrName>style.visibility</p:attrName>
                                        </p:attrNameLst>
                                      </p:cBhvr>
                                      <p:to>
                                        <p:strVal val="visible"/>
                                      </p:to>
                                    </p:set>
                                    <p:animEffect transition="in" filter="blinds(horizontal)">
                                      <p:cBhvr>
                                        <p:cTn id="7" dur="500"/>
                                        <p:tgtEl>
                                          <p:spTgt spid="703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3532"/>
                                        </p:tgtEl>
                                        <p:attrNameLst>
                                          <p:attrName>style.visibility</p:attrName>
                                        </p:attrNameLst>
                                      </p:cBhvr>
                                      <p:to>
                                        <p:strVal val="visible"/>
                                      </p:to>
                                    </p:set>
                                    <p:animEffect transition="in" filter="blinds(horizontal)">
                                      <p:cBhvr>
                                        <p:cTn id="12" dur="500"/>
                                        <p:tgtEl>
                                          <p:spTgt spid="703532"/>
                                        </p:tgtEl>
                                      </p:cBhvr>
                                    </p:animEffect>
                                  </p:childTnLst>
                                </p:cTn>
                              </p:par>
                              <p:par>
                                <p:cTn id="13" presetID="3" presetClass="entr" presetSubtype="10" fill="hold" nodeType="withEffect">
                                  <p:stCondLst>
                                    <p:cond delay="0"/>
                                  </p:stCondLst>
                                  <p:childTnLst>
                                    <p:set>
                                      <p:cBhvr>
                                        <p:cTn id="14" dur="1" fill="hold">
                                          <p:stCondLst>
                                            <p:cond delay="0"/>
                                          </p:stCondLst>
                                        </p:cTn>
                                        <p:tgtEl>
                                          <p:spTgt spid="703534"/>
                                        </p:tgtEl>
                                        <p:attrNameLst>
                                          <p:attrName>style.visibility</p:attrName>
                                        </p:attrNameLst>
                                      </p:cBhvr>
                                      <p:to>
                                        <p:strVal val="visible"/>
                                      </p:to>
                                    </p:set>
                                    <p:animEffect transition="in" filter="blinds(horizontal)">
                                      <p:cBhvr>
                                        <p:cTn id="15" dur="500"/>
                                        <p:tgtEl>
                                          <p:spTgt spid="7035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03535"/>
                                        </p:tgtEl>
                                        <p:attrNameLst>
                                          <p:attrName>style.visibility</p:attrName>
                                        </p:attrNameLst>
                                      </p:cBhvr>
                                      <p:to>
                                        <p:strVal val="visible"/>
                                      </p:to>
                                    </p:set>
                                    <p:animEffect transition="in" filter="blinds(horizontal)">
                                      <p:cBhvr>
                                        <p:cTn id="20" dur="500"/>
                                        <p:tgtEl>
                                          <p:spTgt spid="7035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03538"/>
                                        </p:tgtEl>
                                        <p:attrNameLst>
                                          <p:attrName>style.visibility</p:attrName>
                                        </p:attrNameLst>
                                      </p:cBhvr>
                                      <p:to>
                                        <p:strVal val="visible"/>
                                      </p:to>
                                    </p:set>
                                    <p:animEffect transition="in" filter="blinds(horizontal)">
                                      <p:cBhvr>
                                        <p:cTn id="25" dur="500"/>
                                        <p:tgtEl>
                                          <p:spTgt spid="70353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03539"/>
                                        </p:tgtEl>
                                        <p:attrNameLst>
                                          <p:attrName>style.visibility</p:attrName>
                                        </p:attrNameLst>
                                      </p:cBhvr>
                                      <p:to>
                                        <p:strVal val="visible"/>
                                      </p:to>
                                    </p:set>
                                    <p:animEffect transition="in" filter="blinds(horizontal)">
                                      <p:cBhvr>
                                        <p:cTn id="28" dur="500"/>
                                        <p:tgtEl>
                                          <p:spTgt spid="70353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03540"/>
                                        </p:tgtEl>
                                        <p:attrNameLst>
                                          <p:attrName>style.visibility</p:attrName>
                                        </p:attrNameLst>
                                      </p:cBhvr>
                                      <p:to>
                                        <p:strVal val="visible"/>
                                      </p:to>
                                    </p:set>
                                    <p:animEffect transition="in" filter="blinds(horizontal)">
                                      <p:cBhvr>
                                        <p:cTn id="31" dur="500"/>
                                        <p:tgtEl>
                                          <p:spTgt spid="703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31" grpId="0" animBg="1"/>
      <p:bldP spid="703532" grpId="0"/>
      <p:bldP spid="703535" grpId="0"/>
      <p:bldP spid="703539" grpId="0" animBg="1"/>
      <p:bldP spid="70354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43" name="Rectangle 3"/>
          <p:cNvSpPr>
            <a:spLocks noGrp="1" noChangeArrowheads="1"/>
          </p:cNvSpPr>
          <p:nvPr>
            <p:ph type="body" idx="1"/>
          </p:nvPr>
        </p:nvSpPr>
        <p:spPr>
          <a:xfrm>
            <a:off x="228600" y="990600"/>
            <a:ext cx="8763000" cy="609600"/>
          </a:xfrm>
        </p:spPr>
        <p:txBody>
          <a:bodyPr/>
          <a:lstStyle/>
          <a:p>
            <a:pPr marL="0" indent="0" algn="ctr" eaLnBrk="1" hangingPunct="1">
              <a:spcAft>
                <a:spcPct val="20000"/>
              </a:spcAft>
              <a:buNone/>
              <a:defRPr/>
            </a:pPr>
            <a:r>
              <a:rPr lang="en-US" sz="2800" dirty="0">
                <a:sym typeface="Symbol" pitchFamily="18" charset="2"/>
              </a:rPr>
              <a:t>Types of Graphs and Their Properties</a:t>
            </a:r>
          </a:p>
        </p:txBody>
      </p:sp>
      <p:sp>
        <p:nvSpPr>
          <p:cNvPr id="624644" name="Rectangle 4"/>
          <p:cNvSpPr>
            <a:spLocks noChangeArrowheads="1"/>
          </p:cNvSpPr>
          <p:nvPr/>
        </p:nvSpPr>
        <p:spPr bwMode="auto">
          <a:xfrm>
            <a:off x="152400" y="1752600"/>
            <a:ext cx="1219200" cy="609600"/>
          </a:xfrm>
          <a:prstGeom prst="rect">
            <a:avLst/>
          </a:prstGeom>
          <a:noFill/>
          <a:ln w="9525">
            <a:noFill/>
            <a:miter lim="800000"/>
            <a:headEnd/>
            <a:tailEnd/>
          </a:ln>
          <a:effectLst/>
        </p:spPr>
        <p:txBody>
          <a:bodyPr/>
          <a:lstStyle/>
          <a:p>
            <a:pPr algn="ctr">
              <a:spcAft>
                <a:spcPct val="20000"/>
              </a:spcAft>
              <a:buClr>
                <a:schemeClr val="accent3"/>
              </a:buClr>
              <a:buSzPct val="95000"/>
              <a:defRPr/>
            </a:pPr>
            <a:r>
              <a:rPr lang="en-US" dirty="0">
                <a:solidFill>
                  <a:schemeClr val="tx1"/>
                </a:solidFill>
                <a:latin typeface="+mn-lt"/>
              </a:rPr>
              <a:t>Type</a:t>
            </a:r>
          </a:p>
        </p:txBody>
      </p:sp>
      <p:sp>
        <p:nvSpPr>
          <p:cNvPr id="624645" name="Rectangle 5"/>
          <p:cNvSpPr>
            <a:spLocks noChangeArrowheads="1"/>
          </p:cNvSpPr>
          <p:nvPr/>
        </p:nvSpPr>
        <p:spPr bwMode="auto">
          <a:xfrm>
            <a:off x="2819400" y="1752600"/>
            <a:ext cx="1600200" cy="609600"/>
          </a:xfrm>
          <a:prstGeom prst="rect">
            <a:avLst/>
          </a:prstGeom>
          <a:noFill/>
          <a:ln w="9525">
            <a:noFill/>
            <a:miter lim="800000"/>
            <a:headEnd/>
            <a:tailEnd/>
          </a:ln>
          <a:effectLst/>
        </p:spPr>
        <p:txBody>
          <a:bodyPr/>
          <a:lstStyle/>
          <a:p>
            <a:pPr algn="ctr">
              <a:spcAft>
                <a:spcPct val="20000"/>
              </a:spcAft>
              <a:buClr>
                <a:schemeClr val="accent3"/>
              </a:buClr>
              <a:buSzPct val="95000"/>
              <a:defRPr/>
            </a:pPr>
            <a:r>
              <a:rPr lang="en-US" dirty="0">
                <a:solidFill>
                  <a:schemeClr val="tx1"/>
                </a:solidFill>
                <a:latin typeface="+mn-lt"/>
              </a:rPr>
              <a:t>Edges</a:t>
            </a:r>
          </a:p>
        </p:txBody>
      </p:sp>
      <p:sp>
        <p:nvSpPr>
          <p:cNvPr id="624646" name="Rectangle 6"/>
          <p:cNvSpPr>
            <a:spLocks noChangeArrowheads="1"/>
          </p:cNvSpPr>
          <p:nvPr/>
        </p:nvSpPr>
        <p:spPr bwMode="auto">
          <a:xfrm>
            <a:off x="4876800" y="1752600"/>
            <a:ext cx="30480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Multiple Edges?</a:t>
            </a:r>
          </a:p>
        </p:txBody>
      </p:sp>
      <p:sp>
        <p:nvSpPr>
          <p:cNvPr id="624647" name="Rectangle 7"/>
          <p:cNvSpPr>
            <a:spLocks noChangeArrowheads="1"/>
          </p:cNvSpPr>
          <p:nvPr/>
        </p:nvSpPr>
        <p:spPr bwMode="auto">
          <a:xfrm>
            <a:off x="7696200" y="1752600"/>
            <a:ext cx="16002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Loops?</a:t>
            </a:r>
          </a:p>
        </p:txBody>
      </p:sp>
      <p:sp>
        <p:nvSpPr>
          <p:cNvPr id="624648" name="Rectangle 8"/>
          <p:cNvSpPr>
            <a:spLocks noChangeArrowheads="1"/>
          </p:cNvSpPr>
          <p:nvPr/>
        </p:nvSpPr>
        <p:spPr bwMode="auto">
          <a:xfrm>
            <a:off x="0" y="2514600"/>
            <a:ext cx="2514600" cy="609600"/>
          </a:xfrm>
          <a:prstGeom prst="rect">
            <a:avLst/>
          </a:prstGeom>
          <a:noFill/>
          <a:ln w="9525">
            <a:noFill/>
            <a:miter lim="800000"/>
            <a:headEnd/>
            <a:tailEnd/>
          </a:ln>
          <a:effectLst/>
        </p:spPr>
        <p:txBody>
          <a:bodyPr/>
          <a:lstStyle/>
          <a:p>
            <a:pPr algn="ctr">
              <a:spcAft>
                <a:spcPct val="20000"/>
              </a:spcAft>
              <a:buClr>
                <a:schemeClr val="accent3"/>
              </a:buClr>
              <a:buSzPct val="95000"/>
              <a:defRPr/>
            </a:pPr>
            <a:r>
              <a:rPr lang="en-US" dirty="0">
                <a:solidFill>
                  <a:schemeClr val="tx1"/>
                </a:solidFill>
                <a:latin typeface="+mn-lt"/>
              </a:rPr>
              <a:t>simple graph</a:t>
            </a:r>
          </a:p>
        </p:txBody>
      </p:sp>
      <p:sp>
        <p:nvSpPr>
          <p:cNvPr id="624649" name="Rectangle 9"/>
          <p:cNvSpPr>
            <a:spLocks noChangeArrowheads="1"/>
          </p:cNvSpPr>
          <p:nvPr/>
        </p:nvSpPr>
        <p:spPr bwMode="auto">
          <a:xfrm>
            <a:off x="2514600" y="2514600"/>
            <a:ext cx="2514600" cy="609600"/>
          </a:xfrm>
          <a:prstGeom prst="rect">
            <a:avLst/>
          </a:prstGeom>
          <a:noFill/>
          <a:ln w="9525">
            <a:noFill/>
            <a:miter lim="800000"/>
            <a:headEnd/>
            <a:tailEnd/>
          </a:ln>
          <a:effectLst/>
        </p:spPr>
        <p:txBody>
          <a:bodyPr/>
          <a:lstStyle/>
          <a:p>
            <a:pPr algn="ctr">
              <a:spcAft>
                <a:spcPct val="20000"/>
              </a:spcAft>
              <a:buClr>
                <a:schemeClr val="accent3"/>
              </a:buClr>
              <a:buSzPct val="95000"/>
              <a:defRPr/>
            </a:pPr>
            <a:r>
              <a:rPr lang="en-US" dirty="0">
                <a:solidFill>
                  <a:schemeClr val="tx1"/>
                </a:solidFill>
                <a:latin typeface="+mn-lt"/>
              </a:rPr>
              <a:t>undirected</a:t>
            </a:r>
          </a:p>
        </p:txBody>
      </p:sp>
      <p:sp>
        <p:nvSpPr>
          <p:cNvPr id="624650" name="Rectangle 10"/>
          <p:cNvSpPr>
            <a:spLocks noChangeArrowheads="1"/>
          </p:cNvSpPr>
          <p:nvPr/>
        </p:nvSpPr>
        <p:spPr bwMode="auto">
          <a:xfrm>
            <a:off x="4953000" y="2514600"/>
            <a:ext cx="7620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no</a:t>
            </a:r>
          </a:p>
        </p:txBody>
      </p:sp>
      <p:sp>
        <p:nvSpPr>
          <p:cNvPr id="624651" name="Rectangle 11"/>
          <p:cNvSpPr>
            <a:spLocks noChangeArrowheads="1"/>
          </p:cNvSpPr>
          <p:nvPr/>
        </p:nvSpPr>
        <p:spPr bwMode="auto">
          <a:xfrm>
            <a:off x="7772400" y="2514600"/>
            <a:ext cx="7620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no</a:t>
            </a:r>
          </a:p>
        </p:txBody>
      </p:sp>
      <p:sp>
        <p:nvSpPr>
          <p:cNvPr id="624652" name="Rectangle 12"/>
          <p:cNvSpPr>
            <a:spLocks noChangeArrowheads="1"/>
          </p:cNvSpPr>
          <p:nvPr/>
        </p:nvSpPr>
        <p:spPr bwMode="auto">
          <a:xfrm>
            <a:off x="-76200" y="3200400"/>
            <a:ext cx="2514600" cy="609600"/>
          </a:xfrm>
          <a:prstGeom prst="rect">
            <a:avLst/>
          </a:prstGeom>
          <a:noFill/>
          <a:ln w="9525">
            <a:noFill/>
            <a:miter lim="800000"/>
            <a:headEnd/>
            <a:tailEnd/>
          </a:ln>
          <a:effectLst/>
        </p:spPr>
        <p:txBody>
          <a:bodyPr/>
          <a:lstStyle/>
          <a:p>
            <a:pPr algn="ctr">
              <a:spcAft>
                <a:spcPct val="20000"/>
              </a:spcAft>
              <a:buClr>
                <a:schemeClr val="accent3"/>
              </a:buClr>
              <a:buSzPct val="95000"/>
              <a:defRPr/>
            </a:pPr>
            <a:r>
              <a:rPr lang="en-US" dirty="0" err="1">
                <a:solidFill>
                  <a:schemeClr val="tx1"/>
                </a:solidFill>
                <a:latin typeface="+mn-lt"/>
              </a:rPr>
              <a:t>multigraph</a:t>
            </a:r>
            <a:endParaRPr lang="en-US" dirty="0">
              <a:solidFill>
                <a:schemeClr val="tx1"/>
              </a:solidFill>
              <a:latin typeface="+mn-lt"/>
            </a:endParaRPr>
          </a:p>
        </p:txBody>
      </p:sp>
      <p:sp>
        <p:nvSpPr>
          <p:cNvPr id="624653" name="Rectangle 13"/>
          <p:cNvSpPr>
            <a:spLocks noChangeArrowheads="1"/>
          </p:cNvSpPr>
          <p:nvPr/>
        </p:nvSpPr>
        <p:spPr bwMode="auto">
          <a:xfrm>
            <a:off x="2819400" y="3200400"/>
            <a:ext cx="25146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undirected</a:t>
            </a:r>
          </a:p>
        </p:txBody>
      </p:sp>
      <p:sp>
        <p:nvSpPr>
          <p:cNvPr id="624654" name="Rectangle 14"/>
          <p:cNvSpPr>
            <a:spLocks noChangeArrowheads="1"/>
          </p:cNvSpPr>
          <p:nvPr/>
        </p:nvSpPr>
        <p:spPr bwMode="auto">
          <a:xfrm>
            <a:off x="4953000" y="3200400"/>
            <a:ext cx="12192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yes</a:t>
            </a:r>
          </a:p>
        </p:txBody>
      </p:sp>
      <p:sp>
        <p:nvSpPr>
          <p:cNvPr id="624655" name="Rectangle 15"/>
          <p:cNvSpPr>
            <a:spLocks noChangeArrowheads="1"/>
          </p:cNvSpPr>
          <p:nvPr/>
        </p:nvSpPr>
        <p:spPr bwMode="auto">
          <a:xfrm>
            <a:off x="7772400" y="3200400"/>
            <a:ext cx="12192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no</a:t>
            </a:r>
          </a:p>
        </p:txBody>
      </p:sp>
      <p:sp>
        <p:nvSpPr>
          <p:cNvPr id="624656" name="Rectangle 16"/>
          <p:cNvSpPr>
            <a:spLocks noChangeArrowheads="1"/>
          </p:cNvSpPr>
          <p:nvPr/>
        </p:nvSpPr>
        <p:spPr bwMode="auto">
          <a:xfrm>
            <a:off x="152400" y="3886200"/>
            <a:ext cx="2514600" cy="609600"/>
          </a:xfrm>
          <a:prstGeom prst="rect">
            <a:avLst/>
          </a:prstGeom>
          <a:noFill/>
          <a:ln w="9525">
            <a:noFill/>
            <a:miter lim="800000"/>
            <a:headEnd/>
            <a:tailEnd/>
          </a:ln>
          <a:effectLst/>
        </p:spPr>
        <p:txBody>
          <a:bodyPr/>
          <a:lstStyle/>
          <a:p>
            <a:pPr algn="ctr">
              <a:spcAft>
                <a:spcPct val="20000"/>
              </a:spcAft>
              <a:buClr>
                <a:schemeClr val="accent3"/>
              </a:buClr>
              <a:buSzPct val="95000"/>
              <a:defRPr/>
            </a:pPr>
            <a:r>
              <a:rPr lang="en-US" dirty="0" err="1">
                <a:solidFill>
                  <a:schemeClr val="tx1"/>
                </a:solidFill>
                <a:latin typeface="+mn-lt"/>
              </a:rPr>
              <a:t>pseudograph</a:t>
            </a:r>
            <a:endParaRPr lang="en-US" dirty="0">
              <a:solidFill>
                <a:schemeClr val="tx1"/>
              </a:solidFill>
              <a:latin typeface="+mn-lt"/>
            </a:endParaRPr>
          </a:p>
        </p:txBody>
      </p:sp>
      <p:sp>
        <p:nvSpPr>
          <p:cNvPr id="624657" name="Rectangle 17"/>
          <p:cNvSpPr>
            <a:spLocks noChangeArrowheads="1"/>
          </p:cNvSpPr>
          <p:nvPr/>
        </p:nvSpPr>
        <p:spPr bwMode="auto">
          <a:xfrm>
            <a:off x="2819400" y="3886200"/>
            <a:ext cx="25146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undirected</a:t>
            </a:r>
          </a:p>
        </p:txBody>
      </p:sp>
      <p:sp>
        <p:nvSpPr>
          <p:cNvPr id="624658" name="Rectangle 18"/>
          <p:cNvSpPr>
            <a:spLocks noChangeArrowheads="1"/>
          </p:cNvSpPr>
          <p:nvPr/>
        </p:nvSpPr>
        <p:spPr bwMode="auto">
          <a:xfrm>
            <a:off x="4953000" y="3886200"/>
            <a:ext cx="11430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yes</a:t>
            </a:r>
          </a:p>
        </p:txBody>
      </p:sp>
      <p:sp>
        <p:nvSpPr>
          <p:cNvPr id="624659" name="Rectangle 19"/>
          <p:cNvSpPr>
            <a:spLocks noChangeArrowheads="1"/>
          </p:cNvSpPr>
          <p:nvPr/>
        </p:nvSpPr>
        <p:spPr bwMode="auto">
          <a:xfrm>
            <a:off x="7772400" y="3886200"/>
            <a:ext cx="11430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yes</a:t>
            </a:r>
          </a:p>
        </p:txBody>
      </p:sp>
      <p:sp>
        <p:nvSpPr>
          <p:cNvPr id="624660" name="Rectangle 20"/>
          <p:cNvSpPr>
            <a:spLocks noChangeArrowheads="1"/>
          </p:cNvSpPr>
          <p:nvPr/>
        </p:nvSpPr>
        <p:spPr bwMode="auto">
          <a:xfrm>
            <a:off x="152400" y="4572000"/>
            <a:ext cx="27432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directed graph</a:t>
            </a:r>
          </a:p>
        </p:txBody>
      </p:sp>
      <p:sp>
        <p:nvSpPr>
          <p:cNvPr id="624661" name="Rectangle 21"/>
          <p:cNvSpPr>
            <a:spLocks noChangeArrowheads="1"/>
          </p:cNvSpPr>
          <p:nvPr/>
        </p:nvSpPr>
        <p:spPr bwMode="auto">
          <a:xfrm>
            <a:off x="2819400" y="4572000"/>
            <a:ext cx="27432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directed </a:t>
            </a:r>
          </a:p>
        </p:txBody>
      </p:sp>
      <p:sp>
        <p:nvSpPr>
          <p:cNvPr id="624662" name="Rectangle 22"/>
          <p:cNvSpPr>
            <a:spLocks noChangeArrowheads="1"/>
          </p:cNvSpPr>
          <p:nvPr/>
        </p:nvSpPr>
        <p:spPr bwMode="auto">
          <a:xfrm>
            <a:off x="4953000" y="4572000"/>
            <a:ext cx="12192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no </a:t>
            </a:r>
          </a:p>
        </p:txBody>
      </p:sp>
      <p:sp>
        <p:nvSpPr>
          <p:cNvPr id="624663" name="Rectangle 23"/>
          <p:cNvSpPr>
            <a:spLocks noChangeArrowheads="1"/>
          </p:cNvSpPr>
          <p:nvPr/>
        </p:nvSpPr>
        <p:spPr bwMode="auto">
          <a:xfrm>
            <a:off x="7772400" y="4572000"/>
            <a:ext cx="12192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yes </a:t>
            </a:r>
          </a:p>
        </p:txBody>
      </p:sp>
      <p:sp>
        <p:nvSpPr>
          <p:cNvPr id="624664" name="Rectangle 24"/>
          <p:cNvSpPr>
            <a:spLocks noChangeArrowheads="1"/>
          </p:cNvSpPr>
          <p:nvPr/>
        </p:nvSpPr>
        <p:spPr bwMode="auto">
          <a:xfrm>
            <a:off x="152400" y="5257800"/>
            <a:ext cx="27432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dir. </a:t>
            </a:r>
            <a:r>
              <a:rPr lang="en-US" dirty="0" err="1">
                <a:solidFill>
                  <a:schemeClr val="tx1"/>
                </a:solidFill>
                <a:latin typeface="+mn-lt"/>
              </a:rPr>
              <a:t>multigraph</a:t>
            </a:r>
            <a:endParaRPr lang="en-US" dirty="0">
              <a:solidFill>
                <a:schemeClr val="tx1"/>
              </a:solidFill>
              <a:latin typeface="+mn-lt"/>
            </a:endParaRPr>
          </a:p>
        </p:txBody>
      </p:sp>
      <p:sp>
        <p:nvSpPr>
          <p:cNvPr id="624665" name="Rectangle 25"/>
          <p:cNvSpPr>
            <a:spLocks noChangeArrowheads="1"/>
          </p:cNvSpPr>
          <p:nvPr/>
        </p:nvSpPr>
        <p:spPr bwMode="auto">
          <a:xfrm>
            <a:off x="2819400" y="5257800"/>
            <a:ext cx="18288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directed</a:t>
            </a:r>
          </a:p>
        </p:txBody>
      </p:sp>
      <p:sp>
        <p:nvSpPr>
          <p:cNvPr id="624666" name="Rectangle 26"/>
          <p:cNvSpPr>
            <a:spLocks noChangeArrowheads="1"/>
          </p:cNvSpPr>
          <p:nvPr/>
        </p:nvSpPr>
        <p:spPr bwMode="auto">
          <a:xfrm>
            <a:off x="4953000" y="5257800"/>
            <a:ext cx="10668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yes</a:t>
            </a:r>
          </a:p>
        </p:txBody>
      </p:sp>
      <p:sp>
        <p:nvSpPr>
          <p:cNvPr id="624667" name="Rectangle 27"/>
          <p:cNvSpPr>
            <a:spLocks noChangeArrowheads="1"/>
          </p:cNvSpPr>
          <p:nvPr/>
        </p:nvSpPr>
        <p:spPr bwMode="auto">
          <a:xfrm>
            <a:off x="7772400" y="5257800"/>
            <a:ext cx="1066800" cy="609600"/>
          </a:xfrm>
          <a:prstGeom prst="rect">
            <a:avLst/>
          </a:prstGeom>
          <a:noFill/>
          <a:ln w="9525">
            <a:noFill/>
            <a:miter lim="800000"/>
            <a:headEnd/>
            <a:tailEnd/>
          </a:ln>
          <a:effectLst/>
        </p:spPr>
        <p:txBody>
          <a:bodyPr/>
          <a:lstStyle/>
          <a:p>
            <a:pPr>
              <a:spcAft>
                <a:spcPct val="20000"/>
              </a:spcAft>
              <a:defRPr/>
            </a:pPr>
            <a:r>
              <a:rPr lang="en-US" dirty="0">
                <a:solidFill>
                  <a:schemeClr val="tx1"/>
                </a:solidFill>
                <a:latin typeface="+mn-lt"/>
              </a:rPr>
              <a:t>yes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animEffect transition="in" filter="blinds(horizontal)">
                                      <p:cBhvr>
                                        <p:cTn id="7" dur="500"/>
                                        <p:tgtEl>
                                          <p:spTgt spid="624643">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24644"/>
                                        </p:tgtEl>
                                        <p:attrNameLst>
                                          <p:attrName>style.visibility</p:attrName>
                                        </p:attrNameLst>
                                      </p:cBhvr>
                                      <p:to>
                                        <p:strVal val="visible"/>
                                      </p:to>
                                    </p:set>
                                    <p:animEffect transition="in" filter="blinds(horizontal)">
                                      <p:cBhvr>
                                        <p:cTn id="11" dur="500"/>
                                        <p:tgtEl>
                                          <p:spTgt spid="624644"/>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24645"/>
                                        </p:tgtEl>
                                        <p:attrNameLst>
                                          <p:attrName>style.visibility</p:attrName>
                                        </p:attrNameLst>
                                      </p:cBhvr>
                                      <p:to>
                                        <p:strVal val="visible"/>
                                      </p:to>
                                    </p:set>
                                    <p:animEffect transition="in" filter="blinds(horizontal)">
                                      <p:cBhvr>
                                        <p:cTn id="15" dur="500"/>
                                        <p:tgtEl>
                                          <p:spTgt spid="624645"/>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24646"/>
                                        </p:tgtEl>
                                        <p:attrNameLst>
                                          <p:attrName>style.visibility</p:attrName>
                                        </p:attrNameLst>
                                      </p:cBhvr>
                                      <p:to>
                                        <p:strVal val="visible"/>
                                      </p:to>
                                    </p:set>
                                    <p:animEffect transition="in" filter="blinds(horizontal)">
                                      <p:cBhvr>
                                        <p:cTn id="19" dur="500"/>
                                        <p:tgtEl>
                                          <p:spTgt spid="624646"/>
                                        </p:tgtEl>
                                      </p:cBhvr>
                                    </p:animEffect>
                                  </p:childTnLst>
                                </p:cTn>
                              </p:par>
                            </p:childTnLst>
                          </p:cTn>
                        </p:par>
                        <p:par>
                          <p:cTn id="20" fill="hold" nodeType="with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24647"/>
                                        </p:tgtEl>
                                        <p:attrNameLst>
                                          <p:attrName>style.visibility</p:attrName>
                                        </p:attrNameLst>
                                      </p:cBhvr>
                                      <p:to>
                                        <p:strVal val="visible"/>
                                      </p:to>
                                    </p:set>
                                    <p:animEffect transition="in" filter="blinds(horizontal)">
                                      <p:cBhvr>
                                        <p:cTn id="23" dur="500"/>
                                        <p:tgtEl>
                                          <p:spTgt spid="624647"/>
                                        </p:tgtEl>
                                      </p:cBhvr>
                                    </p:animEffect>
                                  </p:childTnLst>
                                </p:cTn>
                              </p:par>
                            </p:childTnLst>
                          </p:cTn>
                        </p:par>
                        <p:par>
                          <p:cTn id="24" fill="hold" nodeType="with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624648"/>
                                        </p:tgtEl>
                                        <p:attrNameLst>
                                          <p:attrName>style.visibility</p:attrName>
                                        </p:attrNameLst>
                                      </p:cBhvr>
                                      <p:to>
                                        <p:strVal val="visible"/>
                                      </p:to>
                                    </p:set>
                                    <p:animEffect transition="in" filter="blinds(horizontal)">
                                      <p:cBhvr>
                                        <p:cTn id="27" dur="500"/>
                                        <p:tgtEl>
                                          <p:spTgt spid="6246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24649"/>
                                        </p:tgtEl>
                                        <p:attrNameLst>
                                          <p:attrName>style.visibility</p:attrName>
                                        </p:attrNameLst>
                                      </p:cBhvr>
                                      <p:to>
                                        <p:strVal val="visible"/>
                                      </p:to>
                                    </p:set>
                                    <p:animEffect transition="in" filter="blinds(horizontal)">
                                      <p:cBhvr>
                                        <p:cTn id="32" dur="500"/>
                                        <p:tgtEl>
                                          <p:spTgt spid="6246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4650"/>
                                        </p:tgtEl>
                                        <p:attrNameLst>
                                          <p:attrName>style.visibility</p:attrName>
                                        </p:attrNameLst>
                                      </p:cBhvr>
                                      <p:to>
                                        <p:strVal val="visible"/>
                                      </p:to>
                                    </p:set>
                                    <p:animEffect transition="in" filter="blinds(horizontal)">
                                      <p:cBhvr>
                                        <p:cTn id="37" dur="500"/>
                                        <p:tgtEl>
                                          <p:spTgt spid="6246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24651"/>
                                        </p:tgtEl>
                                        <p:attrNameLst>
                                          <p:attrName>style.visibility</p:attrName>
                                        </p:attrNameLst>
                                      </p:cBhvr>
                                      <p:to>
                                        <p:strVal val="visible"/>
                                      </p:to>
                                    </p:set>
                                    <p:animEffect transition="in" filter="blinds(horizontal)">
                                      <p:cBhvr>
                                        <p:cTn id="42" dur="500"/>
                                        <p:tgtEl>
                                          <p:spTgt spid="6246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24652"/>
                                        </p:tgtEl>
                                        <p:attrNameLst>
                                          <p:attrName>style.visibility</p:attrName>
                                        </p:attrNameLst>
                                      </p:cBhvr>
                                      <p:to>
                                        <p:strVal val="visible"/>
                                      </p:to>
                                    </p:set>
                                    <p:animEffect transition="in" filter="blinds(horizontal)">
                                      <p:cBhvr>
                                        <p:cTn id="47" dur="500"/>
                                        <p:tgtEl>
                                          <p:spTgt spid="6246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24653"/>
                                        </p:tgtEl>
                                        <p:attrNameLst>
                                          <p:attrName>style.visibility</p:attrName>
                                        </p:attrNameLst>
                                      </p:cBhvr>
                                      <p:to>
                                        <p:strVal val="visible"/>
                                      </p:to>
                                    </p:set>
                                    <p:animEffect transition="in" filter="blinds(horizontal)">
                                      <p:cBhvr>
                                        <p:cTn id="52" dur="500"/>
                                        <p:tgtEl>
                                          <p:spTgt spid="6246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24654"/>
                                        </p:tgtEl>
                                        <p:attrNameLst>
                                          <p:attrName>style.visibility</p:attrName>
                                        </p:attrNameLst>
                                      </p:cBhvr>
                                      <p:to>
                                        <p:strVal val="visible"/>
                                      </p:to>
                                    </p:set>
                                    <p:animEffect transition="in" filter="blinds(horizontal)">
                                      <p:cBhvr>
                                        <p:cTn id="57" dur="500"/>
                                        <p:tgtEl>
                                          <p:spTgt spid="6246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24655"/>
                                        </p:tgtEl>
                                        <p:attrNameLst>
                                          <p:attrName>style.visibility</p:attrName>
                                        </p:attrNameLst>
                                      </p:cBhvr>
                                      <p:to>
                                        <p:strVal val="visible"/>
                                      </p:to>
                                    </p:set>
                                    <p:animEffect transition="in" filter="blinds(horizontal)">
                                      <p:cBhvr>
                                        <p:cTn id="62" dur="500"/>
                                        <p:tgtEl>
                                          <p:spTgt spid="62465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24656"/>
                                        </p:tgtEl>
                                        <p:attrNameLst>
                                          <p:attrName>style.visibility</p:attrName>
                                        </p:attrNameLst>
                                      </p:cBhvr>
                                      <p:to>
                                        <p:strVal val="visible"/>
                                      </p:to>
                                    </p:set>
                                    <p:animEffect transition="in" filter="blinds(horizontal)">
                                      <p:cBhvr>
                                        <p:cTn id="67" dur="500"/>
                                        <p:tgtEl>
                                          <p:spTgt spid="62465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24657"/>
                                        </p:tgtEl>
                                        <p:attrNameLst>
                                          <p:attrName>style.visibility</p:attrName>
                                        </p:attrNameLst>
                                      </p:cBhvr>
                                      <p:to>
                                        <p:strVal val="visible"/>
                                      </p:to>
                                    </p:set>
                                    <p:animEffect transition="in" filter="blinds(horizontal)">
                                      <p:cBhvr>
                                        <p:cTn id="72" dur="500"/>
                                        <p:tgtEl>
                                          <p:spTgt spid="62465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24658"/>
                                        </p:tgtEl>
                                        <p:attrNameLst>
                                          <p:attrName>style.visibility</p:attrName>
                                        </p:attrNameLst>
                                      </p:cBhvr>
                                      <p:to>
                                        <p:strVal val="visible"/>
                                      </p:to>
                                    </p:set>
                                    <p:animEffect transition="in" filter="blinds(horizontal)">
                                      <p:cBhvr>
                                        <p:cTn id="77" dur="500"/>
                                        <p:tgtEl>
                                          <p:spTgt spid="62465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24659"/>
                                        </p:tgtEl>
                                        <p:attrNameLst>
                                          <p:attrName>style.visibility</p:attrName>
                                        </p:attrNameLst>
                                      </p:cBhvr>
                                      <p:to>
                                        <p:strVal val="visible"/>
                                      </p:to>
                                    </p:set>
                                    <p:animEffect transition="in" filter="blinds(horizontal)">
                                      <p:cBhvr>
                                        <p:cTn id="82" dur="500"/>
                                        <p:tgtEl>
                                          <p:spTgt spid="62465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24660"/>
                                        </p:tgtEl>
                                        <p:attrNameLst>
                                          <p:attrName>style.visibility</p:attrName>
                                        </p:attrNameLst>
                                      </p:cBhvr>
                                      <p:to>
                                        <p:strVal val="visible"/>
                                      </p:to>
                                    </p:set>
                                    <p:animEffect transition="in" filter="blinds(horizontal)">
                                      <p:cBhvr>
                                        <p:cTn id="87" dur="500"/>
                                        <p:tgtEl>
                                          <p:spTgt spid="62466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24661"/>
                                        </p:tgtEl>
                                        <p:attrNameLst>
                                          <p:attrName>style.visibility</p:attrName>
                                        </p:attrNameLst>
                                      </p:cBhvr>
                                      <p:to>
                                        <p:strVal val="visible"/>
                                      </p:to>
                                    </p:set>
                                    <p:animEffect transition="in" filter="blinds(horizontal)">
                                      <p:cBhvr>
                                        <p:cTn id="92" dur="500"/>
                                        <p:tgtEl>
                                          <p:spTgt spid="62466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24662"/>
                                        </p:tgtEl>
                                        <p:attrNameLst>
                                          <p:attrName>style.visibility</p:attrName>
                                        </p:attrNameLst>
                                      </p:cBhvr>
                                      <p:to>
                                        <p:strVal val="visible"/>
                                      </p:to>
                                    </p:set>
                                    <p:animEffect transition="in" filter="blinds(horizontal)">
                                      <p:cBhvr>
                                        <p:cTn id="97" dur="500"/>
                                        <p:tgtEl>
                                          <p:spTgt spid="62466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24663"/>
                                        </p:tgtEl>
                                        <p:attrNameLst>
                                          <p:attrName>style.visibility</p:attrName>
                                        </p:attrNameLst>
                                      </p:cBhvr>
                                      <p:to>
                                        <p:strVal val="visible"/>
                                      </p:to>
                                    </p:set>
                                    <p:animEffect transition="in" filter="blinds(horizontal)">
                                      <p:cBhvr>
                                        <p:cTn id="102" dur="500"/>
                                        <p:tgtEl>
                                          <p:spTgt spid="62466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624664"/>
                                        </p:tgtEl>
                                        <p:attrNameLst>
                                          <p:attrName>style.visibility</p:attrName>
                                        </p:attrNameLst>
                                      </p:cBhvr>
                                      <p:to>
                                        <p:strVal val="visible"/>
                                      </p:to>
                                    </p:set>
                                    <p:animEffect transition="in" filter="blinds(horizontal)">
                                      <p:cBhvr>
                                        <p:cTn id="107" dur="500"/>
                                        <p:tgtEl>
                                          <p:spTgt spid="62466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24665"/>
                                        </p:tgtEl>
                                        <p:attrNameLst>
                                          <p:attrName>style.visibility</p:attrName>
                                        </p:attrNameLst>
                                      </p:cBhvr>
                                      <p:to>
                                        <p:strVal val="visible"/>
                                      </p:to>
                                    </p:set>
                                    <p:animEffect transition="in" filter="blinds(horizontal)">
                                      <p:cBhvr>
                                        <p:cTn id="112" dur="500"/>
                                        <p:tgtEl>
                                          <p:spTgt spid="62466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24666"/>
                                        </p:tgtEl>
                                        <p:attrNameLst>
                                          <p:attrName>style.visibility</p:attrName>
                                        </p:attrNameLst>
                                      </p:cBhvr>
                                      <p:to>
                                        <p:strVal val="visible"/>
                                      </p:to>
                                    </p:set>
                                    <p:animEffect transition="in" filter="blinds(horizontal)">
                                      <p:cBhvr>
                                        <p:cTn id="117" dur="500"/>
                                        <p:tgtEl>
                                          <p:spTgt spid="62466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24667"/>
                                        </p:tgtEl>
                                        <p:attrNameLst>
                                          <p:attrName>style.visibility</p:attrName>
                                        </p:attrNameLst>
                                      </p:cBhvr>
                                      <p:to>
                                        <p:strVal val="visible"/>
                                      </p:to>
                                    </p:set>
                                    <p:animEffect transition="in" filter="blinds(horizontal)">
                                      <p:cBhvr>
                                        <p:cTn id="122" dur="500"/>
                                        <p:tgtEl>
                                          <p:spTgt spid="624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autoUpdateAnimBg="0"/>
      <p:bldP spid="624644" grpId="0" autoUpdateAnimBg="0"/>
      <p:bldP spid="624645" grpId="0" autoUpdateAnimBg="0"/>
      <p:bldP spid="624646" grpId="0" autoUpdateAnimBg="0"/>
      <p:bldP spid="624647" grpId="0" autoUpdateAnimBg="0"/>
      <p:bldP spid="624648" grpId="0" autoUpdateAnimBg="0"/>
      <p:bldP spid="624649" grpId="0" autoUpdateAnimBg="0"/>
      <p:bldP spid="624650" grpId="0" autoUpdateAnimBg="0"/>
      <p:bldP spid="624651" grpId="0" autoUpdateAnimBg="0"/>
      <p:bldP spid="624652" grpId="0" autoUpdateAnimBg="0"/>
      <p:bldP spid="624653" grpId="0" autoUpdateAnimBg="0"/>
      <p:bldP spid="624654" grpId="0" autoUpdateAnimBg="0"/>
      <p:bldP spid="624655" grpId="0" autoUpdateAnimBg="0"/>
      <p:bldP spid="624656" grpId="0" autoUpdateAnimBg="0"/>
      <p:bldP spid="624657" grpId="0" autoUpdateAnimBg="0"/>
      <p:bldP spid="624658" grpId="0" autoUpdateAnimBg="0"/>
      <p:bldP spid="624659" grpId="0" autoUpdateAnimBg="0"/>
      <p:bldP spid="624660" grpId="0" autoUpdateAnimBg="0"/>
      <p:bldP spid="624661" grpId="0" autoUpdateAnimBg="0"/>
      <p:bldP spid="624662" grpId="0" autoUpdateAnimBg="0"/>
      <p:bldP spid="624663" grpId="0" autoUpdateAnimBg="0"/>
      <p:bldP spid="624664" grpId="0" autoUpdateAnimBg="0"/>
      <p:bldP spid="624665" grpId="0" autoUpdateAnimBg="0"/>
      <p:bldP spid="624666" grpId="0" autoUpdateAnimBg="0"/>
      <p:bldP spid="624667"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Text Box 2"/>
          <p:cNvSpPr txBox="1">
            <a:spLocks noChangeArrowheads="1"/>
          </p:cNvSpPr>
          <p:nvPr/>
        </p:nvSpPr>
        <p:spPr bwMode="auto">
          <a:xfrm>
            <a:off x="2286000" y="457200"/>
            <a:ext cx="45974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Application of Euler’s Formula</a:t>
            </a:r>
          </a:p>
        </p:txBody>
      </p:sp>
      <p:sp>
        <p:nvSpPr>
          <p:cNvPr id="704515" name="Text Box 3"/>
          <p:cNvSpPr txBox="1">
            <a:spLocks noChangeArrowheads="1"/>
          </p:cNvSpPr>
          <p:nvPr/>
        </p:nvSpPr>
        <p:spPr bwMode="auto">
          <a:xfrm>
            <a:off x="971550" y="1295400"/>
            <a:ext cx="7188200" cy="923925"/>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Claim.</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If G is a simple planar graph with at least 3 vertices, then</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e &lt;= 3v-6</a:t>
            </a:r>
          </a:p>
        </p:txBody>
      </p:sp>
      <p:sp>
        <p:nvSpPr>
          <p:cNvPr id="704528" name="Text Box 16"/>
          <p:cNvSpPr txBox="1">
            <a:spLocks noChangeArrowheads="1"/>
          </p:cNvSpPr>
          <p:nvPr/>
        </p:nvSpPr>
        <p:spPr bwMode="auto">
          <a:xfrm>
            <a:off x="890588" y="2681288"/>
            <a:ext cx="7339012" cy="376237"/>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Claim</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Every simple planar graph has a vertex of degree at most 5.</a:t>
            </a:r>
          </a:p>
        </p:txBody>
      </p:sp>
      <p:sp>
        <p:nvSpPr>
          <p:cNvPr id="704529" name="Text Box 17"/>
          <p:cNvSpPr txBox="1">
            <a:spLocks noChangeArrowheads="1"/>
          </p:cNvSpPr>
          <p:nvPr/>
        </p:nvSpPr>
        <p:spPr bwMode="auto">
          <a:xfrm>
            <a:off x="1981200" y="3505200"/>
            <a:ext cx="5237163"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kumimoji="1">
                <a:solidFill>
                  <a:schemeClr val="tx1"/>
                </a:solidFill>
                <a:latin typeface="Arial" charset="0"/>
                <a:ea typeface="新細明體" pitchFamily="18" charset="-120"/>
              </a:defRPr>
            </a:lvl1pPr>
            <a:lvl2pPr marL="800100" indent="-342900">
              <a:defRPr kumimoji="1">
                <a:solidFill>
                  <a:schemeClr val="tx1"/>
                </a:solidFill>
                <a:latin typeface="Arial" charset="0"/>
                <a:ea typeface="新細明體" pitchFamily="18" charset="-120"/>
              </a:defRPr>
            </a:lvl2pPr>
            <a:lvl3pPr marL="1257300" indent="-342900">
              <a:defRPr kumimoji="1">
                <a:solidFill>
                  <a:schemeClr val="tx1"/>
                </a:solidFill>
                <a:latin typeface="Arial" charset="0"/>
                <a:ea typeface="新細明體" pitchFamily="18" charset="-120"/>
              </a:defRPr>
            </a:lvl3pPr>
            <a:lvl4pPr marL="1714500" indent="-342900">
              <a:defRPr kumimoji="1">
                <a:solidFill>
                  <a:schemeClr val="tx1"/>
                </a:solidFill>
                <a:latin typeface="Arial" charset="0"/>
                <a:ea typeface="新細明體" pitchFamily="18" charset="-120"/>
              </a:defRPr>
            </a:lvl4pPr>
            <a:lvl5pPr marL="2171700" indent="-342900">
              <a:defRPr kumimoji="1">
                <a:solidFill>
                  <a:schemeClr val="tx1"/>
                </a:solidFill>
                <a:latin typeface="Arial" charset="0"/>
                <a:ea typeface="新細明體" pitchFamily="18" charset="-120"/>
              </a:defRPr>
            </a:lvl5pPr>
            <a:lvl6pPr marL="2628900" indent="-342900" fontAlgn="base">
              <a:spcBef>
                <a:spcPct val="0"/>
              </a:spcBef>
              <a:spcAft>
                <a:spcPct val="0"/>
              </a:spcAft>
              <a:defRPr kumimoji="1">
                <a:solidFill>
                  <a:schemeClr val="tx1"/>
                </a:solidFill>
                <a:latin typeface="Arial" charset="0"/>
                <a:ea typeface="新細明體" pitchFamily="18" charset="-120"/>
              </a:defRPr>
            </a:lvl6pPr>
            <a:lvl7pPr marL="3086100" indent="-342900" fontAlgn="base">
              <a:spcBef>
                <a:spcPct val="0"/>
              </a:spcBef>
              <a:spcAft>
                <a:spcPct val="0"/>
              </a:spcAft>
              <a:defRPr kumimoji="1">
                <a:solidFill>
                  <a:schemeClr val="tx1"/>
                </a:solidFill>
                <a:latin typeface="Arial" charset="0"/>
                <a:ea typeface="新細明體" pitchFamily="18" charset="-120"/>
              </a:defRPr>
            </a:lvl7pPr>
            <a:lvl8pPr marL="3543300" indent="-342900" fontAlgn="base">
              <a:spcBef>
                <a:spcPct val="0"/>
              </a:spcBef>
              <a:spcAft>
                <a:spcPct val="0"/>
              </a:spcAft>
              <a:defRPr kumimoji="1">
                <a:solidFill>
                  <a:schemeClr val="tx1"/>
                </a:solidFill>
                <a:latin typeface="Arial" charset="0"/>
                <a:ea typeface="新細明體" pitchFamily="18" charset="-120"/>
              </a:defRPr>
            </a:lvl8pPr>
            <a:lvl9pPr marL="4000500" indent="-342900" fontAlgn="base">
              <a:spcBef>
                <a:spcPct val="0"/>
              </a:spcBef>
              <a:spcAft>
                <a:spcPct val="0"/>
              </a:spcAft>
              <a:defRPr kumimoji="1">
                <a:solidFill>
                  <a:schemeClr val="tx1"/>
                </a:solidFill>
                <a:latin typeface="Arial" charset="0"/>
                <a:ea typeface="新細明體" pitchFamily="18" charset="-120"/>
              </a:defRPr>
            </a:lvl9pPr>
          </a:lstStyle>
          <a:p>
            <a:pPr marL="342900" marR="0" lvl="0" indent="-342900" algn="l" defTabSz="914400" rtl="0" eaLnBrk="1" fontAlgn="base" latinLnBrk="0" hangingPunct="1">
              <a:lnSpc>
                <a:spcPct val="150000"/>
              </a:lnSpc>
              <a:spcBef>
                <a:spcPct val="0"/>
              </a:spcBef>
              <a:spcAft>
                <a:spcPct val="0"/>
              </a:spcAft>
              <a:buClr>
                <a:srgbClr val="A50021"/>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Suppose every vertex has degree at least 6.</a:t>
            </a:r>
          </a:p>
          <a:p>
            <a:pPr marL="342900" marR="0" lvl="0" indent="-342900" algn="l" defTabSz="914400" rtl="0" eaLnBrk="1" fontAlgn="base" latinLnBrk="0" hangingPunct="1">
              <a:lnSpc>
                <a:spcPct val="150000"/>
              </a:lnSpc>
              <a:spcBef>
                <a:spcPct val="0"/>
              </a:spcBef>
              <a:spcAft>
                <a:spcPct val="0"/>
              </a:spcAft>
              <a:buClr>
                <a:srgbClr val="A50021"/>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Then e &gt;= 6v/2 = 3v.</a:t>
            </a:r>
          </a:p>
          <a:p>
            <a:pPr marL="342900" marR="0" lvl="0" indent="-342900" algn="l" defTabSz="914400" rtl="0" eaLnBrk="1" fontAlgn="base" latinLnBrk="0" hangingPunct="1">
              <a:lnSpc>
                <a:spcPct val="150000"/>
              </a:lnSpc>
              <a:spcBef>
                <a:spcPct val="0"/>
              </a:spcBef>
              <a:spcAft>
                <a:spcPct val="0"/>
              </a:spcAft>
              <a:buClr>
                <a:srgbClr val="A50021"/>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A contradiction.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4528"/>
                                        </p:tgtEl>
                                        <p:attrNameLst>
                                          <p:attrName>style.visibility</p:attrName>
                                        </p:attrNameLst>
                                      </p:cBhvr>
                                      <p:to>
                                        <p:strVal val="visible"/>
                                      </p:to>
                                    </p:set>
                                    <p:animEffect transition="in" filter="blinds(horizontal)">
                                      <p:cBhvr>
                                        <p:cTn id="7" dur="500"/>
                                        <p:tgtEl>
                                          <p:spTgt spid="7045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4529">
                                            <p:txEl>
                                              <p:pRg st="0" end="0"/>
                                            </p:txEl>
                                          </p:spTgt>
                                        </p:tgtEl>
                                        <p:attrNameLst>
                                          <p:attrName>style.visibility</p:attrName>
                                        </p:attrNameLst>
                                      </p:cBhvr>
                                      <p:to>
                                        <p:strVal val="visible"/>
                                      </p:to>
                                    </p:set>
                                    <p:animEffect transition="in" filter="blinds(horizontal)">
                                      <p:cBhvr>
                                        <p:cTn id="12" dur="500"/>
                                        <p:tgtEl>
                                          <p:spTgt spid="70452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4529">
                                            <p:txEl>
                                              <p:pRg st="1" end="1"/>
                                            </p:txEl>
                                          </p:spTgt>
                                        </p:tgtEl>
                                        <p:attrNameLst>
                                          <p:attrName>style.visibility</p:attrName>
                                        </p:attrNameLst>
                                      </p:cBhvr>
                                      <p:to>
                                        <p:strVal val="visible"/>
                                      </p:to>
                                    </p:set>
                                    <p:animEffect transition="in" filter="blinds(horizontal)">
                                      <p:cBhvr>
                                        <p:cTn id="17" dur="500"/>
                                        <p:tgtEl>
                                          <p:spTgt spid="70452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04529">
                                            <p:txEl>
                                              <p:pRg st="2" end="2"/>
                                            </p:txEl>
                                          </p:spTgt>
                                        </p:tgtEl>
                                        <p:attrNameLst>
                                          <p:attrName>style.visibility</p:attrName>
                                        </p:attrNameLst>
                                      </p:cBhvr>
                                      <p:to>
                                        <p:strVal val="visible"/>
                                      </p:to>
                                    </p:set>
                                    <p:animEffect transition="in" filter="blinds(horizontal)">
                                      <p:cBhvr>
                                        <p:cTn id="22" dur="500"/>
                                        <p:tgtEl>
                                          <p:spTgt spid="7045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28"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62" name="Oval 26"/>
          <p:cNvSpPr>
            <a:spLocks noChangeArrowheads="1"/>
          </p:cNvSpPr>
          <p:nvPr/>
        </p:nvSpPr>
        <p:spPr bwMode="auto">
          <a:xfrm>
            <a:off x="1371600" y="34290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38" name="Text Box 2"/>
          <p:cNvSpPr txBox="1">
            <a:spLocks noChangeArrowheads="1"/>
          </p:cNvSpPr>
          <p:nvPr/>
        </p:nvSpPr>
        <p:spPr bwMode="auto">
          <a:xfrm>
            <a:off x="890588" y="1371600"/>
            <a:ext cx="7339012" cy="376238"/>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Claim</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Every simple planar graph has a vertex of degree at most 5.</a:t>
            </a:r>
          </a:p>
        </p:txBody>
      </p:sp>
      <p:sp>
        <p:nvSpPr>
          <p:cNvPr id="705539" name="Text Box 3"/>
          <p:cNvSpPr txBox="1">
            <a:spLocks noChangeArrowheads="1"/>
          </p:cNvSpPr>
          <p:nvPr/>
        </p:nvSpPr>
        <p:spPr bwMode="auto">
          <a:xfrm>
            <a:off x="2590800" y="457200"/>
            <a:ext cx="402907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6-Colouring Planar Graphs</a:t>
            </a:r>
          </a:p>
        </p:txBody>
      </p:sp>
      <p:sp>
        <p:nvSpPr>
          <p:cNvPr id="705540" name="Text Box 4"/>
          <p:cNvSpPr txBox="1">
            <a:spLocks noChangeArrowheads="1"/>
          </p:cNvSpPr>
          <p:nvPr/>
        </p:nvSpPr>
        <p:spPr bwMode="auto">
          <a:xfrm>
            <a:off x="2057400" y="2209800"/>
            <a:ext cx="5070475" cy="376238"/>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Theorem.</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Every planar graph is 6-colourable.</a:t>
            </a:r>
          </a:p>
        </p:txBody>
      </p:sp>
      <p:sp>
        <p:nvSpPr>
          <p:cNvPr id="705541" name="Text Box 5"/>
          <p:cNvSpPr txBox="1">
            <a:spLocks noChangeArrowheads="1"/>
          </p:cNvSpPr>
          <p:nvPr/>
        </p:nvSpPr>
        <p:spPr bwMode="auto">
          <a:xfrm>
            <a:off x="2887663" y="3252788"/>
            <a:ext cx="5799137"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kumimoji="1">
                <a:solidFill>
                  <a:schemeClr val="tx1"/>
                </a:solidFill>
                <a:latin typeface="Arial" charset="0"/>
                <a:ea typeface="新細明體" pitchFamily="18" charset="-120"/>
              </a:defRPr>
            </a:lvl1pPr>
            <a:lvl2pPr marL="800100" indent="-342900">
              <a:defRPr kumimoji="1">
                <a:solidFill>
                  <a:schemeClr val="tx1"/>
                </a:solidFill>
                <a:latin typeface="Arial" charset="0"/>
                <a:ea typeface="新細明體" pitchFamily="18" charset="-120"/>
              </a:defRPr>
            </a:lvl2pPr>
            <a:lvl3pPr marL="1257300" indent="-342900">
              <a:defRPr kumimoji="1">
                <a:solidFill>
                  <a:schemeClr val="tx1"/>
                </a:solidFill>
                <a:latin typeface="Arial" charset="0"/>
                <a:ea typeface="新細明體" pitchFamily="18" charset="-120"/>
              </a:defRPr>
            </a:lvl3pPr>
            <a:lvl4pPr marL="1714500" indent="-342900">
              <a:defRPr kumimoji="1">
                <a:solidFill>
                  <a:schemeClr val="tx1"/>
                </a:solidFill>
                <a:latin typeface="Arial" charset="0"/>
                <a:ea typeface="新細明體" pitchFamily="18" charset="-120"/>
              </a:defRPr>
            </a:lvl4pPr>
            <a:lvl5pPr marL="2171700" indent="-342900">
              <a:defRPr kumimoji="1">
                <a:solidFill>
                  <a:schemeClr val="tx1"/>
                </a:solidFill>
                <a:latin typeface="Arial" charset="0"/>
                <a:ea typeface="新細明體" pitchFamily="18" charset="-120"/>
              </a:defRPr>
            </a:lvl5pPr>
            <a:lvl6pPr marL="2628900" indent="-342900" fontAlgn="base">
              <a:spcBef>
                <a:spcPct val="0"/>
              </a:spcBef>
              <a:spcAft>
                <a:spcPct val="0"/>
              </a:spcAft>
              <a:defRPr kumimoji="1">
                <a:solidFill>
                  <a:schemeClr val="tx1"/>
                </a:solidFill>
                <a:latin typeface="Arial" charset="0"/>
                <a:ea typeface="新細明體" pitchFamily="18" charset="-120"/>
              </a:defRPr>
            </a:lvl6pPr>
            <a:lvl7pPr marL="3086100" indent="-342900" fontAlgn="base">
              <a:spcBef>
                <a:spcPct val="0"/>
              </a:spcBef>
              <a:spcAft>
                <a:spcPct val="0"/>
              </a:spcAft>
              <a:defRPr kumimoji="1">
                <a:solidFill>
                  <a:schemeClr val="tx1"/>
                </a:solidFill>
                <a:latin typeface="Arial" charset="0"/>
                <a:ea typeface="新細明體" pitchFamily="18" charset="-120"/>
              </a:defRPr>
            </a:lvl7pPr>
            <a:lvl8pPr marL="3543300" indent="-342900" fontAlgn="base">
              <a:spcBef>
                <a:spcPct val="0"/>
              </a:spcBef>
              <a:spcAft>
                <a:spcPct val="0"/>
              </a:spcAft>
              <a:defRPr kumimoji="1">
                <a:solidFill>
                  <a:schemeClr val="tx1"/>
                </a:solidFill>
                <a:latin typeface="Arial" charset="0"/>
                <a:ea typeface="新細明體" pitchFamily="18" charset="-120"/>
              </a:defRPr>
            </a:lvl8pPr>
            <a:lvl9pPr marL="4000500" indent="-342900" fontAlgn="base">
              <a:spcBef>
                <a:spcPct val="0"/>
              </a:spcBef>
              <a:spcAft>
                <a:spcPct val="0"/>
              </a:spcAft>
              <a:defRPr kumimoji="1">
                <a:solidFill>
                  <a:schemeClr val="tx1"/>
                </a:solidFill>
                <a:latin typeface="Arial"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rgbClr val="A50021"/>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Proof by induction on the number of vertices.</a:t>
            </a:r>
          </a:p>
          <a:p>
            <a:pPr marL="342900" marR="0" lvl="0" indent="-342900" algn="l" defTabSz="914400" rtl="0" eaLnBrk="1" fontAlgn="base" latinLnBrk="0" hangingPunct="1">
              <a:lnSpc>
                <a:spcPct val="150000"/>
              </a:lnSpc>
              <a:spcBef>
                <a:spcPct val="0"/>
              </a:spcBef>
              <a:spcAft>
                <a:spcPct val="0"/>
              </a:spcAft>
              <a:buClr>
                <a:srgbClr val="A50021"/>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Let v be a vertex of degree at most 5.</a:t>
            </a:r>
          </a:p>
          <a:p>
            <a:pPr marL="342900" marR="0" lvl="0" indent="-342900" algn="l" defTabSz="914400" rtl="0" eaLnBrk="1" fontAlgn="base" latinLnBrk="0" hangingPunct="1">
              <a:lnSpc>
                <a:spcPct val="150000"/>
              </a:lnSpc>
              <a:spcBef>
                <a:spcPct val="0"/>
              </a:spcBef>
              <a:spcAft>
                <a:spcPct val="0"/>
              </a:spcAft>
              <a:buClr>
                <a:srgbClr val="A50021"/>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Remove v from the planar graph G.</a:t>
            </a:r>
          </a:p>
          <a:p>
            <a:pPr marL="342900" marR="0" lvl="0" indent="-342900" algn="l" defTabSz="914400" rtl="0" eaLnBrk="1" fontAlgn="base" latinLnBrk="0" hangingPunct="1">
              <a:lnSpc>
                <a:spcPct val="150000"/>
              </a:lnSpc>
              <a:spcBef>
                <a:spcPct val="0"/>
              </a:spcBef>
              <a:spcAft>
                <a:spcPct val="0"/>
              </a:spcAft>
              <a:buClr>
                <a:srgbClr val="A50021"/>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Note that G-v is still a planar graph.</a:t>
            </a:r>
          </a:p>
          <a:p>
            <a:pPr marL="342900" marR="0" lvl="0" indent="-342900" algn="l" defTabSz="914400" rtl="0" eaLnBrk="1" fontAlgn="base" latinLnBrk="0" hangingPunct="1">
              <a:lnSpc>
                <a:spcPct val="150000"/>
              </a:lnSpc>
              <a:spcBef>
                <a:spcPct val="0"/>
              </a:spcBef>
              <a:spcAft>
                <a:spcPct val="0"/>
              </a:spcAft>
              <a:buClr>
                <a:srgbClr val="A50021"/>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By induction, G-v is 6-colourable.</a:t>
            </a:r>
          </a:p>
          <a:p>
            <a:pPr marL="342900" marR="0" lvl="0" indent="-342900" algn="l" defTabSz="914400" rtl="0" eaLnBrk="1" fontAlgn="base" latinLnBrk="0" hangingPunct="1">
              <a:lnSpc>
                <a:spcPct val="150000"/>
              </a:lnSpc>
              <a:spcBef>
                <a:spcPct val="0"/>
              </a:spcBef>
              <a:spcAft>
                <a:spcPct val="0"/>
              </a:spcAft>
              <a:buClr>
                <a:srgbClr val="A50021"/>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Since v has at most 5 neighbours,</a:t>
            </a:r>
          </a:p>
          <a:p>
            <a:pPr marL="342900" marR="0" lvl="0" indent="-342900" algn="l" defTabSz="914400" rtl="0" eaLnBrk="1" fontAlgn="base" latinLnBrk="0" hangingPunct="1">
              <a:lnSpc>
                <a:spcPct val="150000"/>
              </a:lnSpc>
              <a:spcBef>
                <a:spcPct val="0"/>
              </a:spcBef>
              <a:spcAft>
                <a:spcPct val="0"/>
              </a:spcAft>
              <a:buClr>
                <a:srgbClr val="A50021"/>
              </a:buClr>
              <a:buSzTx/>
              <a:buFontTx/>
              <a:buAutoNum type="arabicPeriod"/>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v can always choose a colour (from the 6 colours).</a:t>
            </a:r>
          </a:p>
        </p:txBody>
      </p:sp>
      <p:sp>
        <p:nvSpPr>
          <p:cNvPr id="705542" name="Oval 6"/>
          <p:cNvSpPr>
            <a:spLocks noChangeArrowheads="1"/>
          </p:cNvSpPr>
          <p:nvPr/>
        </p:nvSpPr>
        <p:spPr bwMode="auto">
          <a:xfrm>
            <a:off x="1981200" y="5029200"/>
            <a:ext cx="152400" cy="152400"/>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43" name="Line 7"/>
          <p:cNvSpPr>
            <a:spLocks noChangeShapeType="1"/>
          </p:cNvSpPr>
          <p:nvPr/>
        </p:nvSpPr>
        <p:spPr bwMode="auto">
          <a:xfrm flipH="1">
            <a:off x="762000" y="3505200"/>
            <a:ext cx="6858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44" name="Oval 8"/>
          <p:cNvSpPr>
            <a:spLocks noChangeArrowheads="1"/>
          </p:cNvSpPr>
          <p:nvPr/>
        </p:nvSpPr>
        <p:spPr bwMode="auto">
          <a:xfrm>
            <a:off x="685800" y="4495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45" name="Oval 9"/>
          <p:cNvSpPr>
            <a:spLocks noChangeArrowheads="1"/>
          </p:cNvSpPr>
          <p:nvPr/>
        </p:nvSpPr>
        <p:spPr bwMode="auto">
          <a:xfrm>
            <a:off x="1143000" y="4495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46" name="Oval 10"/>
          <p:cNvSpPr>
            <a:spLocks noChangeArrowheads="1"/>
          </p:cNvSpPr>
          <p:nvPr/>
        </p:nvSpPr>
        <p:spPr bwMode="auto">
          <a:xfrm>
            <a:off x="1524000" y="4495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47" name="Oval 11"/>
          <p:cNvSpPr>
            <a:spLocks noChangeArrowheads="1"/>
          </p:cNvSpPr>
          <p:nvPr/>
        </p:nvSpPr>
        <p:spPr bwMode="auto">
          <a:xfrm>
            <a:off x="1905000" y="4495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48" name="Oval 12"/>
          <p:cNvSpPr>
            <a:spLocks noChangeArrowheads="1"/>
          </p:cNvSpPr>
          <p:nvPr/>
        </p:nvSpPr>
        <p:spPr bwMode="auto">
          <a:xfrm>
            <a:off x="2286000" y="44958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49" name="Oval 13"/>
          <p:cNvSpPr>
            <a:spLocks noChangeArrowheads="1"/>
          </p:cNvSpPr>
          <p:nvPr/>
        </p:nvSpPr>
        <p:spPr bwMode="auto">
          <a:xfrm>
            <a:off x="304800" y="4038600"/>
            <a:ext cx="2514600" cy="1828800"/>
          </a:xfrm>
          <a:prstGeom prst="ellipse">
            <a:avLst/>
          </a:prstGeom>
          <a:noFill/>
          <a:ln w="38100">
            <a:solidFill>
              <a:schemeClr val="bg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50" name="Line 14"/>
          <p:cNvSpPr>
            <a:spLocks noChangeShapeType="1"/>
          </p:cNvSpPr>
          <p:nvPr/>
        </p:nvSpPr>
        <p:spPr bwMode="auto">
          <a:xfrm flipH="1">
            <a:off x="1219200" y="3505200"/>
            <a:ext cx="228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51" name="Line 15"/>
          <p:cNvSpPr>
            <a:spLocks noChangeShapeType="1"/>
          </p:cNvSpPr>
          <p:nvPr/>
        </p:nvSpPr>
        <p:spPr bwMode="auto">
          <a:xfrm>
            <a:off x="1447800" y="3505200"/>
            <a:ext cx="152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52" name="Line 16"/>
          <p:cNvSpPr>
            <a:spLocks noChangeShapeType="1"/>
          </p:cNvSpPr>
          <p:nvPr/>
        </p:nvSpPr>
        <p:spPr bwMode="auto">
          <a:xfrm>
            <a:off x="1447800" y="3505200"/>
            <a:ext cx="533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53" name="Line 17"/>
          <p:cNvSpPr>
            <a:spLocks noChangeShapeType="1"/>
          </p:cNvSpPr>
          <p:nvPr/>
        </p:nvSpPr>
        <p:spPr bwMode="auto">
          <a:xfrm>
            <a:off x="1447800" y="3505200"/>
            <a:ext cx="914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54" name="Text Box 18"/>
          <p:cNvSpPr txBox="1">
            <a:spLocks noChangeArrowheads="1"/>
          </p:cNvSpPr>
          <p:nvPr/>
        </p:nvSpPr>
        <p:spPr bwMode="auto">
          <a:xfrm>
            <a:off x="1219200" y="4994275"/>
            <a:ext cx="546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G-v</a:t>
            </a:r>
          </a:p>
        </p:txBody>
      </p:sp>
      <p:sp>
        <p:nvSpPr>
          <p:cNvPr id="705555" name="Text Box 19"/>
          <p:cNvSpPr txBox="1">
            <a:spLocks noChangeArrowheads="1"/>
          </p:cNvSpPr>
          <p:nvPr/>
        </p:nvSpPr>
        <p:spPr bwMode="auto">
          <a:xfrm>
            <a:off x="898525" y="3165475"/>
            <a:ext cx="295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v</a:t>
            </a:r>
          </a:p>
        </p:txBody>
      </p:sp>
      <p:sp>
        <p:nvSpPr>
          <p:cNvPr id="705556" name="Oval 20"/>
          <p:cNvSpPr>
            <a:spLocks noChangeArrowheads="1"/>
          </p:cNvSpPr>
          <p:nvPr/>
        </p:nvSpPr>
        <p:spPr bwMode="auto">
          <a:xfrm>
            <a:off x="685800" y="4495800"/>
            <a:ext cx="152400" cy="152400"/>
          </a:xfrm>
          <a:prstGeom prst="ellipse">
            <a:avLst/>
          </a:prstGeom>
          <a:solidFill>
            <a:srgbClr val="CC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57" name="Oval 21"/>
          <p:cNvSpPr>
            <a:spLocks noChangeArrowheads="1"/>
          </p:cNvSpPr>
          <p:nvPr/>
        </p:nvSpPr>
        <p:spPr bwMode="auto">
          <a:xfrm>
            <a:off x="1143000" y="4495800"/>
            <a:ext cx="152400" cy="152400"/>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58" name="Oval 22"/>
          <p:cNvSpPr>
            <a:spLocks noChangeArrowheads="1"/>
          </p:cNvSpPr>
          <p:nvPr/>
        </p:nvSpPr>
        <p:spPr bwMode="auto">
          <a:xfrm>
            <a:off x="1524000" y="4495800"/>
            <a:ext cx="1524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59" name="Oval 23"/>
          <p:cNvSpPr>
            <a:spLocks noChangeArrowheads="1"/>
          </p:cNvSpPr>
          <p:nvPr/>
        </p:nvSpPr>
        <p:spPr bwMode="auto">
          <a:xfrm>
            <a:off x="1905000" y="4495800"/>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60" name="Oval 24"/>
          <p:cNvSpPr>
            <a:spLocks noChangeArrowheads="1"/>
          </p:cNvSpPr>
          <p:nvPr/>
        </p:nvSpPr>
        <p:spPr bwMode="auto">
          <a:xfrm>
            <a:off x="2286000" y="4495800"/>
            <a:ext cx="152400" cy="1524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5561" name="Oval 25"/>
          <p:cNvSpPr>
            <a:spLocks noChangeArrowheads="1"/>
          </p:cNvSpPr>
          <p:nvPr/>
        </p:nvSpPr>
        <p:spPr bwMode="auto">
          <a:xfrm>
            <a:off x="1371600" y="3429000"/>
            <a:ext cx="152400" cy="152400"/>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5540"/>
                                        </p:tgtEl>
                                        <p:attrNameLst>
                                          <p:attrName>style.visibility</p:attrName>
                                        </p:attrNameLst>
                                      </p:cBhvr>
                                      <p:to>
                                        <p:strVal val="visible"/>
                                      </p:to>
                                    </p:set>
                                    <p:animEffect transition="in" filter="blinds(horizontal)">
                                      <p:cBhvr>
                                        <p:cTn id="7" dur="500"/>
                                        <p:tgtEl>
                                          <p:spTgt spid="705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5541">
                                            <p:txEl>
                                              <p:pRg st="0" end="0"/>
                                            </p:txEl>
                                          </p:spTgt>
                                        </p:tgtEl>
                                        <p:attrNameLst>
                                          <p:attrName>style.visibility</p:attrName>
                                        </p:attrNameLst>
                                      </p:cBhvr>
                                      <p:to>
                                        <p:strVal val="visible"/>
                                      </p:to>
                                    </p:set>
                                    <p:animEffect transition="in" filter="blinds(horizontal)">
                                      <p:cBhvr>
                                        <p:cTn id="12" dur="500"/>
                                        <p:tgtEl>
                                          <p:spTgt spid="70554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5541">
                                            <p:txEl>
                                              <p:pRg st="1" end="1"/>
                                            </p:txEl>
                                          </p:spTgt>
                                        </p:tgtEl>
                                        <p:attrNameLst>
                                          <p:attrName>style.visibility</p:attrName>
                                        </p:attrNameLst>
                                      </p:cBhvr>
                                      <p:to>
                                        <p:strVal val="visible"/>
                                      </p:to>
                                    </p:set>
                                    <p:animEffect transition="in" filter="blinds(horizontal)">
                                      <p:cBhvr>
                                        <p:cTn id="17" dur="500"/>
                                        <p:tgtEl>
                                          <p:spTgt spid="70554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5562"/>
                                        </p:tgtEl>
                                        <p:attrNameLst>
                                          <p:attrName>style.visibility</p:attrName>
                                        </p:attrNameLst>
                                      </p:cBhvr>
                                      <p:to>
                                        <p:strVal val="visible"/>
                                      </p:to>
                                    </p:set>
                                    <p:animEffect transition="in" filter="blinds(horizontal)">
                                      <p:cBhvr>
                                        <p:cTn id="22" dur="500"/>
                                        <p:tgtEl>
                                          <p:spTgt spid="70556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05543"/>
                                        </p:tgtEl>
                                        <p:attrNameLst>
                                          <p:attrName>style.visibility</p:attrName>
                                        </p:attrNameLst>
                                      </p:cBhvr>
                                      <p:to>
                                        <p:strVal val="visible"/>
                                      </p:to>
                                    </p:set>
                                    <p:animEffect transition="in" filter="blinds(horizontal)">
                                      <p:cBhvr>
                                        <p:cTn id="25" dur="500"/>
                                        <p:tgtEl>
                                          <p:spTgt spid="70554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05550"/>
                                        </p:tgtEl>
                                        <p:attrNameLst>
                                          <p:attrName>style.visibility</p:attrName>
                                        </p:attrNameLst>
                                      </p:cBhvr>
                                      <p:to>
                                        <p:strVal val="visible"/>
                                      </p:to>
                                    </p:set>
                                    <p:animEffect transition="in" filter="blinds(horizontal)">
                                      <p:cBhvr>
                                        <p:cTn id="28" dur="500"/>
                                        <p:tgtEl>
                                          <p:spTgt spid="70555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05551"/>
                                        </p:tgtEl>
                                        <p:attrNameLst>
                                          <p:attrName>style.visibility</p:attrName>
                                        </p:attrNameLst>
                                      </p:cBhvr>
                                      <p:to>
                                        <p:strVal val="visible"/>
                                      </p:to>
                                    </p:set>
                                    <p:animEffect transition="in" filter="blinds(horizontal)">
                                      <p:cBhvr>
                                        <p:cTn id="31" dur="500"/>
                                        <p:tgtEl>
                                          <p:spTgt spid="70555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05552"/>
                                        </p:tgtEl>
                                        <p:attrNameLst>
                                          <p:attrName>style.visibility</p:attrName>
                                        </p:attrNameLst>
                                      </p:cBhvr>
                                      <p:to>
                                        <p:strVal val="visible"/>
                                      </p:to>
                                    </p:set>
                                    <p:animEffect transition="in" filter="blinds(horizontal)">
                                      <p:cBhvr>
                                        <p:cTn id="34" dur="500"/>
                                        <p:tgtEl>
                                          <p:spTgt spid="70555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05553"/>
                                        </p:tgtEl>
                                        <p:attrNameLst>
                                          <p:attrName>style.visibility</p:attrName>
                                        </p:attrNameLst>
                                      </p:cBhvr>
                                      <p:to>
                                        <p:strVal val="visible"/>
                                      </p:to>
                                    </p:set>
                                    <p:animEffect transition="in" filter="blinds(horizontal)">
                                      <p:cBhvr>
                                        <p:cTn id="37" dur="500"/>
                                        <p:tgtEl>
                                          <p:spTgt spid="70555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05555"/>
                                        </p:tgtEl>
                                        <p:attrNameLst>
                                          <p:attrName>style.visibility</p:attrName>
                                        </p:attrNameLst>
                                      </p:cBhvr>
                                      <p:to>
                                        <p:strVal val="visible"/>
                                      </p:to>
                                    </p:set>
                                    <p:animEffect transition="in" filter="blinds(horizontal)">
                                      <p:cBhvr>
                                        <p:cTn id="40" dur="500"/>
                                        <p:tgtEl>
                                          <p:spTgt spid="70555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05541">
                                            <p:txEl>
                                              <p:pRg st="2" end="2"/>
                                            </p:txEl>
                                          </p:spTgt>
                                        </p:tgtEl>
                                        <p:attrNameLst>
                                          <p:attrName>style.visibility</p:attrName>
                                        </p:attrNameLst>
                                      </p:cBhvr>
                                      <p:to>
                                        <p:strVal val="visible"/>
                                      </p:to>
                                    </p:set>
                                    <p:animEffect transition="in" filter="blinds(horizontal)">
                                      <p:cBhvr>
                                        <p:cTn id="45" dur="500"/>
                                        <p:tgtEl>
                                          <p:spTgt spid="705541">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705541">
                                            <p:txEl>
                                              <p:pRg st="3" end="3"/>
                                            </p:txEl>
                                          </p:spTgt>
                                        </p:tgtEl>
                                        <p:attrNameLst>
                                          <p:attrName>style.visibility</p:attrName>
                                        </p:attrNameLst>
                                      </p:cBhvr>
                                      <p:to>
                                        <p:strVal val="visible"/>
                                      </p:to>
                                    </p:set>
                                    <p:animEffect transition="in" filter="blinds(horizontal)">
                                      <p:cBhvr>
                                        <p:cTn id="50" dur="500"/>
                                        <p:tgtEl>
                                          <p:spTgt spid="705541">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705549"/>
                                        </p:tgtEl>
                                        <p:attrNameLst>
                                          <p:attrName>style.visibility</p:attrName>
                                        </p:attrNameLst>
                                      </p:cBhvr>
                                      <p:to>
                                        <p:strVal val="visible"/>
                                      </p:to>
                                    </p:set>
                                    <p:animEffect transition="in" filter="blinds(horizontal)">
                                      <p:cBhvr>
                                        <p:cTn id="55" dur="500"/>
                                        <p:tgtEl>
                                          <p:spTgt spid="70554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05554"/>
                                        </p:tgtEl>
                                        <p:attrNameLst>
                                          <p:attrName>style.visibility</p:attrName>
                                        </p:attrNameLst>
                                      </p:cBhvr>
                                      <p:to>
                                        <p:strVal val="visible"/>
                                      </p:to>
                                    </p:set>
                                    <p:animEffect transition="in" filter="blinds(horizontal)">
                                      <p:cBhvr>
                                        <p:cTn id="58" dur="500"/>
                                        <p:tgtEl>
                                          <p:spTgt spid="7055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705541">
                                            <p:txEl>
                                              <p:pRg st="4" end="4"/>
                                            </p:txEl>
                                          </p:spTgt>
                                        </p:tgtEl>
                                        <p:attrNameLst>
                                          <p:attrName>style.visibility</p:attrName>
                                        </p:attrNameLst>
                                      </p:cBhvr>
                                      <p:to>
                                        <p:strVal val="visible"/>
                                      </p:to>
                                    </p:set>
                                    <p:animEffect transition="in" filter="blinds(horizontal)">
                                      <p:cBhvr>
                                        <p:cTn id="63" dur="500"/>
                                        <p:tgtEl>
                                          <p:spTgt spid="705541">
                                            <p:txEl>
                                              <p:pRg st="4" end="4"/>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05544"/>
                                        </p:tgtEl>
                                        <p:attrNameLst>
                                          <p:attrName>style.visibility</p:attrName>
                                        </p:attrNameLst>
                                      </p:cBhvr>
                                      <p:to>
                                        <p:strVal val="visible"/>
                                      </p:to>
                                    </p:set>
                                    <p:animEffect transition="in" filter="blinds(horizontal)">
                                      <p:cBhvr>
                                        <p:cTn id="68" dur="500"/>
                                        <p:tgtEl>
                                          <p:spTgt spid="705544"/>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705545"/>
                                        </p:tgtEl>
                                        <p:attrNameLst>
                                          <p:attrName>style.visibility</p:attrName>
                                        </p:attrNameLst>
                                      </p:cBhvr>
                                      <p:to>
                                        <p:strVal val="visible"/>
                                      </p:to>
                                    </p:set>
                                    <p:animEffect transition="in" filter="blinds(horizontal)">
                                      <p:cBhvr>
                                        <p:cTn id="71" dur="500"/>
                                        <p:tgtEl>
                                          <p:spTgt spid="70554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705546"/>
                                        </p:tgtEl>
                                        <p:attrNameLst>
                                          <p:attrName>style.visibility</p:attrName>
                                        </p:attrNameLst>
                                      </p:cBhvr>
                                      <p:to>
                                        <p:strVal val="visible"/>
                                      </p:to>
                                    </p:set>
                                    <p:animEffect transition="in" filter="blinds(horizontal)">
                                      <p:cBhvr>
                                        <p:cTn id="74" dur="500"/>
                                        <p:tgtEl>
                                          <p:spTgt spid="70554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705547"/>
                                        </p:tgtEl>
                                        <p:attrNameLst>
                                          <p:attrName>style.visibility</p:attrName>
                                        </p:attrNameLst>
                                      </p:cBhvr>
                                      <p:to>
                                        <p:strVal val="visible"/>
                                      </p:to>
                                    </p:set>
                                    <p:animEffect transition="in" filter="blinds(horizontal)">
                                      <p:cBhvr>
                                        <p:cTn id="77" dur="500"/>
                                        <p:tgtEl>
                                          <p:spTgt spid="705547"/>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705548"/>
                                        </p:tgtEl>
                                        <p:attrNameLst>
                                          <p:attrName>style.visibility</p:attrName>
                                        </p:attrNameLst>
                                      </p:cBhvr>
                                      <p:to>
                                        <p:strVal val="visible"/>
                                      </p:to>
                                    </p:set>
                                    <p:animEffect transition="in" filter="blinds(horizontal)">
                                      <p:cBhvr>
                                        <p:cTn id="80" dur="500"/>
                                        <p:tgtEl>
                                          <p:spTgt spid="705548"/>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705556"/>
                                        </p:tgtEl>
                                        <p:attrNameLst>
                                          <p:attrName>style.visibility</p:attrName>
                                        </p:attrNameLst>
                                      </p:cBhvr>
                                      <p:to>
                                        <p:strVal val="visible"/>
                                      </p:to>
                                    </p:set>
                                    <p:animEffect transition="in" filter="blinds(horizontal)">
                                      <p:cBhvr>
                                        <p:cTn id="83" dur="500"/>
                                        <p:tgtEl>
                                          <p:spTgt spid="705556"/>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705557"/>
                                        </p:tgtEl>
                                        <p:attrNameLst>
                                          <p:attrName>style.visibility</p:attrName>
                                        </p:attrNameLst>
                                      </p:cBhvr>
                                      <p:to>
                                        <p:strVal val="visible"/>
                                      </p:to>
                                    </p:set>
                                    <p:animEffect transition="in" filter="blinds(horizontal)">
                                      <p:cBhvr>
                                        <p:cTn id="86" dur="500"/>
                                        <p:tgtEl>
                                          <p:spTgt spid="705557"/>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705558"/>
                                        </p:tgtEl>
                                        <p:attrNameLst>
                                          <p:attrName>style.visibility</p:attrName>
                                        </p:attrNameLst>
                                      </p:cBhvr>
                                      <p:to>
                                        <p:strVal val="visible"/>
                                      </p:to>
                                    </p:set>
                                    <p:animEffect transition="in" filter="blinds(horizontal)">
                                      <p:cBhvr>
                                        <p:cTn id="89" dur="500"/>
                                        <p:tgtEl>
                                          <p:spTgt spid="705558"/>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705559"/>
                                        </p:tgtEl>
                                        <p:attrNameLst>
                                          <p:attrName>style.visibility</p:attrName>
                                        </p:attrNameLst>
                                      </p:cBhvr>
                                      <p:to>
                                        <p:strVal val="visible"/>
                                      </p:to>
                                    </p:set>
                                    <p:animEffect transition="in" filter="blinds(horizontal)">
                                      <p:cBhvr>
                                        <p:cTn id="92" dur="500"/>
                                        <p:tgtEl>
                                          <p:spTgt spid="705559"/>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705560"/>
                                        </p:tgtEl>
                                        <p:attrNameLst>
                                          <p:attrName>style.visibility</p:attrName>
                                        </p:attrNameLst>
                                      </p:cBhvr>
                                      <p:to>
                                        <p:strVal val="visible"/>
                                      </p:to>
                                    </p:set>
                                    <p:animEffect transition="in" filter="blinds(horizontal)">
                                      <p:cBhvr>
                                        <p:cTn id="95" dur="500"/>
                                        <p:tgtEl>
                                          <p:spTgt spid="70556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705542"/>
                                        </p:tgtEl>
                                        <p:attrNameLst>
                                          <p:attrName>style.visibility</p:attrName>
                                        </p:attrNameLst>
                                      </p:cBhvr>
                                      <p:to>
                                        <p:strVal val="visible"/>
                                      </p:to>
                                    </p:set>
                                    <p:animEffect transition="in" filter="blinds(horizontal)">
                                      <p:cBhvr>
                                        <p:cTn id="100" dur="500"/>
                                        <p:tgtEl>
                                          <p:spTgt spid="70554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nodeType="clickEffect">
                                  <p:stCondLst>
                                    <p:cond delay="0"/>
                                  </p:stCondLst>
                                  <p:childTnLst>
                                    <p:set>
                                      <p:cBhvr>
                                        <p:cTn id="104" dur="1" fill="hold">
                                          <p:stCondLst>
                                            <p:cond delay="0"/>
                                          </p:stCondLst>
                                        </p:cTn>
                                        <p:tgtEl>
                                          <p:spTgt spid="705541">
                                            <p:txEl>
                                              <p:pRg st="5" end="5"/>
                                            </p:txEl>
                                          </p:spTgt>
                                        </p:tgtEl>
                                        <p:attrNameLst>
                                          <p:attrName>style.visibility</p:attrName>
                                        </p:attrNameLst>
                                      </p:cBhvr>
                                      <p:to>
                                        <p:strVal val="visible"/>
                                      </p:to>
                                    </p:set>
                                    <p:animEffect transition="in" filter="blinds(horizontal)">
                                      <p:cBhvr>
                                        <p:cTn id="105" dur="500"/>
                                        <p:tgtEl>
                                          <p:spTgt spid="705541">
                                            <p:txEl>
                                              <p:pRg st="5" end="5"/>
                                            </p:txEl>
                                          </p:spTgt>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nodeType="clickEffect">
                                  <p:stCondLst>
                                    <p:cond delay="0"/>
                                  </p:stCondLst>
                                  <p:childTnLst>
                                    <p:set>
                                      <p:cBhvr>
                                        <p:cTn id="109" dur="1" fill="hold">
                                          <p:stCondLst>
                                            <p:cond delay="0"/>
                                          </p:stCondLst>
                                        </p:cTn>
                                        <p:tgtEl>
                                          <p:spTgt spid="705541">
                                            <p:txEl>
                                              <p:pRg st="6" end="6"/>
                                            </p:txEl>
                                          </p:spTgt>
                                        </p:tgtEl>
                                        <p:attrNameLst>
                                          <p:attrName>style.visibility</p:attrName>
                                        </p:attrNameLst>
                                      </p:cBhvr>
                                      <p:to>
                                        <p:strVal val="visible"/>
                                      </p:to>
                                    </p:set>
                                    <p:animEffect transition="in" filter="blinds(horizontal)">
                                      <p:cBhvr>
                                        <p:cTn id="110" dur="500"/>
                                        <p:tgtEl>
                                          <p:spTgt spid="705541">
                                            <p:txEl>
                                              <p:pRg st="6" end="6"/>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705561"/>
                                        </p:tgtEl>
                                        <p:attrNameLst>
                                          <p:attrName>style.visibility</p:attrName>
                                        </p:attrNameLst>
                                      </p:cBhvr>
                                      <p:to>
                                        <p:strVal val="visible"/>
                                      </p:to>
                                    </p:set>
                                    <p:animEffect transition="in" filter="blinds(horizontal)">
                                      <p:cBhvr>
                                        <p:cTn id="115" dur="500"/>
                                        <p:tgtEl>
                                          <p:spTgt spid="705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62" grpId="0" animBg="1"/>
      <p:bldP spid="705540" grpId="0" animBg="1"/>
      <p:bldP spid="705542" grpId="0" animBg="1"/>
      <p:bldP spid="705543" grpId="0" animBg="1"/>
      <p:bldP spid="705544" grpId="0" animBg="1"/>
      <p:bldP spid="705545" grpId="0" animBg="1"/>
      <p:bldP spid="705546" grpId="0" animBg="1"/>
      <p:bldP spid="705547" grpId="0" animBg="1"/>
      <p:bldP spid="705548" grpId="0" animBg="1"/>
      <p:bldP spid="705549" grpId="0" animBg="1"/>
      <p:bldP spid="705550" grpId="0" animBg="1"/>
      <p:bldP spid="705551" grpId="0" animBg="1"/>
      <p:bldP spid="705552" grpId="0" animBg="1"/>
      <p:bldP spid="705553" grpId="0" animBg="1"/>
      <p:bldP spid="705554" grpId="0"/>
      <p:bldP spid="705555" grpId="0"/>
      <p:bldP spid="705556" grpId="0" animBg="1"/>
      <p:bldP spid="705557" grpId="0" animBg="1"/>
      <p:bldP spid="705558" grpId="0" animBg="1"/>
      <p:bldP spid="705559" grpId="0" animBg="1"/>
      <p:bldP spid="705560" grpId="0" animBg="1"/>
      <p:bldP spid="705561"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4" name="Text Box 4"/>
          <p:cNvSpPr txBox="1">
            <a:spLocks noChangeArrowheads="1"/>
          </p:cNvSpPr>
          <p:nvPr/>
        </p:nvSpPr>
        <p:spPr bwMode="auto">
          <a:xfrm>
            <a:off x="2286000" y="457200"/>
            <a:ext cx="45974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2400" b="1" i="0" u="none" strike="noStrike" kern="1200" cap="none" spc="0" normalizeH="0" baseline="0" noProof="0">
                <a:ln>
                  <a:noFill/>
                </a:ln>
                <a:solidFill>
                  <a:srgbClr val="003366"/>
                </a:solidFill>
                <a:effectLst/>
                <a:uLnTx/>
                <a:uFillTx/>
                <a:latin typeface="Comic Sans MS" pitchFamily="66" charset="0"/>
                <a:ea typeface="新細明體" pitchFamily="18" charset="-120"/>
                <a:cs typeface="+mn-cs"/>
              </a:rPr>
              <a:t>Application of Euler’s Formula</a:t>
            </a:r>
          </a:p>
        </p:txBody>
      </p:sp>
      <p:grpSp>
        <p:nvGrpSpPr>
          <p:cNvPr id="706565" name="Group 5"/>
          <p:cNvGrpSpPr>
            <a:grpSpLocks/>
          </p:cNvGrpSpPr>
          <p:nvPr/>
        </p:nvGrpSpPr>
        <p:grpSpPr bwMode="auto">
          <a:xfrm>
            <a:off x="1295400" y="2743200"/>
            <a:ext cx="1752600" cy="1524000"/>
            <a:chOff x="1248" y="1152"/>
            <a:chExt cx="1104" cy="960"/>
          </a:xfrm>
        </p:grpSpPr>
        <p:sp>
          <p:nvSpPr>
            <p:cNvPr id="706566" name="Oval 6"/>
            <p:cNvSpPr>
              <a:spLocks noChangeArrowheads="1"/>
            </p:cNvSpPr>
            <p:nvPr/>
          </p:nvSpPr>
          <p:spPr bwMode="auto">
            <a:xfrm>
              <a:off x="1488" y="1963"/>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6567" name="Oval 7"/>
            <p:cNvSpPr>
              <a:spLocks noChangeArrowheads="1"/>
            </p:cNvSpPr>
            <p:nvPr/>
          </p:nvSpPr>
          <p:spPr bwMode="auto">
            <a:xfrm>
              <a:off x="1248"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6568" name="Oval 8"/>
            <p:cNvSpPr>
              <a:spLocks noChangeArrowheads="1"/>
            </p:cNvSpPr>
            <p:nvPr/>
          </p:nvSpPr>
          <p:spPr bwMode="auto">
            <a:xfrm>
              <a:off x="2208"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6569" name="Oval 9"/>
            <p:cNvSpPr>
              <a:spLocks noChangeArrowheads="1"/>
            </p:cNvSpPr>
            <p:nvPr/>
          </p:nvSpPr>
          <p:spPr bwMode="auto">
            <a:xfrm>
              <a:off x="1728" y="115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sp>
          <p:nvSpPr>
            <p:cNvPr id="706570" name="Oval 10"/>
            <p:cNvSpPr>
              <a:spLocks noChangeArrowheads="1"/>
            </p:cNvSpPr>
            <p:nvPr/>
          </p:nvSpPr>
          <p:spPr bwMode="auto">
            <a:xfrm>
              <a:off x="1968" y="196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endParaRPr>
            </a:p>
          </p:txBody>
        </p:sp>
        <p:cxnSp>
          <p:nvCxnSpPr>
            <p:cNvPr id="706571" name="AutoShape 11"/>
            <p:cNvCxnSpPr>
              <a:cxnSpLocks noChangeShapeType="1"/>
              <a:stCxn id="706566" idx="6"/>
              <a:endCxn id="706570" idx="2"/>
            </p:cNvCxnSpPr>
            <p:nvPr/>
          </p:nvCxnSpPr>
          <p:spPr bwMode="auto">
            <a:xfrm>
              <a:off x="1632" y="2035"/>
              <a:ext cx="336" cy="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572" name="AutoShape 12"/>
            <p:cNvCxnSpPr>
              <a:cxnSpLocks noChangeShapeType="1"/>
              <a:stCxn id="706569" idx="6"/>
              <a:endCxn id="706568" idx="1"/>
            </p:cNvCxnSpPr>
            <p:nvPr/>
          </p:nvCxnSpPr>
          <p:spPr bwMode="auto">
            <a:xfrm>
              <a:off x="1872"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573" name="AutoShape 13"/>
            <p:cNvCxnSpPr>
              <a:cxnSpLocks noChangeShapeType="1"/>
              <a:stCxn id="706568" idx="4"/>
              <a:endCxn id="706570" idx="7"/>
            </p:cNvCxnSpPr>
            <p:nvPr/>
          </p:nvCxnSpPr>
          <p:spPr bwMode="auto">
            <a:xfrm flipH="1">
              <a:off x="2091" y="1632"/>
              <a:ext cx="189" cy="35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574" name="AutoShape 14"/>
            <p:cNvCxnSpPr>
              <a:cxnSpLocks noChangeShapeType="1"/>
              <a:stCxn id="706569" idx="2"/>
              <a:endCxn id="706567" idx="7"/>
            </p:cNvCxnSpPr>
            <p:nvPr/>
          </p:nvCxnSpPr>
          <p:spPr bwMode="auto">
            <a:xfrm flipH="1">
              <a:off x="1371"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575" name="AutoShape 15"/>
            <p:cNvCxnSpPr>
              <a:cxnSpLocks noChangeShapeType="1"/>
              <a:stCxn id="706567" idx="4"/>
              <a:endCxn id="706566" idx="1"/>
            </p:cNvCxnSpPr>
            <p:nvPr/>
          </p:nvCxnSpPr>
          <p:spPr bwMode="auto">
            <a:xfrm>
              <a:off x="1320" y="1632"/>
              <a:ext cx="189" cy="35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576" name="AutoShape 16"/>
            <p:cNvCxnSpPr>
              <a:cxnSpLocks noChangeShapeType="1"/>
              <a:stCxn id="706569" idx="4"/>
              <a:endCxn id="706570" idx="1"/>
            </p:cNvCxnSpPr>
            <p:nvPr/>
          </p:nvCxnSpPr>
          <p:spPr bwMode="auto">
            <a:xfrm>
              <a:off x="1800" y="1296"/>
              <a:ext cx="189" cy="69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577" name="AutoShape 17"/>
            <p:cNvCxnSpPr>
              <a:cxnSpLocks noChangeShapeType="1"/>
              <a:stCxn id="706569" idx="4"/>
              <a:endCxn id="706566" idx="7"/>
            </p:cNvCxnSpPr>
            <p:nvPr/>
          </p:nvCxnSpPr>
          <p:spPr bwMode="auto">
            <a:xfrm flipH="1">
              <a:off x="1611" y="1296"/>
              <a:ext cx="189" cy="68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578" name="AutoShape 18"/>
            <p:cNvCxnSpPr>
              <a:cxnSpLocks noChangeShapeType="1"/>
              <a:stCxn id="706567" idx="6"/>
              <a:endCxn id="706568" idx="2"/>
            </p:cNvCxnSpPr>
            <p:nvPr/>
          </p:nvCxnSpPr>
          <p:spPr bwMode="auto">
            <a:xfrm>
              <a:off x="1392" y="1560"/>
              <a:ext cx="816"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579" name="AutoShape 19"/>
            <p:cNvCxnSpPr>
              <a:cxnSpLocks noChangeShapeType="1"/>
              <a:stCxn id="706570" idx="1"/>
              <a:endCxn id="706567" idx="6"/>
            </p:cNvCxnSpPr>
            <p:nvPr/>
          </p:nvCxnSpPr>
          <p:spPr bwMode="auto">
            <a:xfrm flipH="1" flipV="1">
              <a:off x="1392" y="1560"/>
              <a:ext cx="597" cy="4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580" name="AutoShape 20"/>
            <p:cNvCxnSpPr>
              <a:cxnSpLocks noChangeShapeType="1"/>
              <a:stCxn id="706566" idx="7"/>
              <a:endCxn id="706568" idx="2"/>
            </p:cNvCxnSpPr>
            <p:nvPr/>
          </p:nvCxnSpPr>
          <p:spPr bwMode="auto">
            <a:xfrm flipV="1">
              <a:off x="1611" y="1560"/>
              <a:ext cx="597" cy="424"/>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581" name="AutoShape 21"/>
            <p:cNvCxnSpPr>
              <a:cxnSpLocks noChangeShapeType="1"/>
              <a:stCxn id="706568" idx="6"/>
              <a:endCxn id="706568" idx="6"/>
            </p:cNvCxnSpPr>
            <p:nvPr/>
          </p:nvCxnSpPr>
          <p:spPr bwMode="auto">
            <a:xfrm>
              <a:off x="2352" y="1560"/>
              <a:ext cx="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06582" name="Text Box 22"/>
          <p:cNvSpPr txBox="1">
            <a:spLocks noChangeArrowheads="1"/>
          </p:cNvSpPr>
          <p:nvPr/>
        </p:nvSpPr>
        <p:spPr bwMode="auto">
          <a:xfrm>
            <a:off x="1828800" y="1447800"/>
            <a:ext cx="54292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Can we draw a map so that there are 5 countries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such that any two of which are adjacent?</a:t>
            </a:r>
          </a:p>
        </p:txBody>
      </p:sp>
      <p:sp>
        <p:nvSpPr>
          <p:cNvPr id="706583" name="Text Box 23"/>
          <p:cNvSpPr txBox="1">
            <a:spLocks noChangeArrowheads="1"/>
          </p:cNvSpPr>
          <p:nvPr/>
        </p:nvSpPr>
        <p:spPr bwMode="auto">
          <a:xfrm>
            <a:off x="6537325" y="1828800"/>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NO</a:t>
            </a:r>
          </a:p>
        </p:txBody>
      </p:sp>
      <p:sp>
        <p:nvSpPr>
          <p:cNvPr id="706584" name="Text Box 24"/>
          <p:cNvSpPr txBox="1">
            <a:spLocks noChangeArrowheads="1"/>
          </p:cNvSpPr>
          <p:nvPr/>
        </p:nvSpPr>
        <p:spPr bwMode="auto">
          <a:xfrm>
            <a:off x="3581400" y="3241675"/>
            <a:ext cx="4186238" cy="376238"/>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Can this graph have a planar drawing?</a:t>
            </a:r>
          </a:p>
        </p:txBody>
      </p:sp>
      <p:sp>
        <p:nvSpPr>
          <p:cNvPr id="706585" name="Text Box 25"/>
          <p:cNvSpPr txBox="1">
            <a:spLocks noChangeArrowheads="1"/>
          </p:cNvSpPr>
          <p:nvPr/>
        </p:nvSpPr>
        <p:spPr bwMode="auto">
          <a:xfrm>
            <a:off x="971550" y="4714875"/>
            <a:ext cx="7188200" cy="923925"/>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Claim.</a:t>
            </a: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  If G is a simple planar graph with at least 3 vertices, then</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A50021"/>
                </a:solidFill>
                <a:effectLst/>
                <a:uLnTx/>
                <a:uFillTx/>
                <a:latin typeface="Comic Sans MS" pitchFamily="66" charset="0"/>
                <a:ea typeface="新細明體" pitchFamily="18" charset="-120"/>
                <a:cs typeface="+mn-cs"/>
              </a:rPr>
              <a:t>e &lt;= 3v-6</a:t>
            </a:r>
          </a:p>
        </p:txBody>
      </p:sp>
      <p:sp>
        <p:nvSpPr>
          <p:cNvPr id="706586" name="Text Box 26"/>
          <p:cNvSpPr txBox="1">
            <a:spLocks noChangeArrowheads="1"/>
          </p:cNvSpPr>
          <p:nvPr/>
        </p:nvSpPr>
        <p:spPr bwMode="auto">
          <a:xfrm>
            <a:off x="1143000" y="6061075"/>
            <a:ext cx="6872288" cy="376238"/>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a:ln>
                  <a:noFill/>
                </a:ln>
                <a:solidFill>
                  <a:srgbClr val="000000"/>
                </a:solidFill>
                <a:effectLst/>
                <a:uLnTx/>
                <a:uFillTx/>
                <a:latin typeface="Comic Sans MS" pitchFamily="66" charset="0"/>
                <a:ea typeface="新細明體" pitchFamily="18" charset="-120"/>
                <a:cs typeface="+mn-cs"/>
              </a:rPr>
              <a:t>This graph has v=5 and e=10, and so does not satisfy the claim.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84"/>
                                        </p:tgtEl>
                                        <p:attrNameLst>
                                          <p:attrName>style.visibility</p:attrName>
                                        </p:attrNameLst>
                                      </p:cBhvr>
                                      <p:to>
                                        <p:strVal val="visible"/>
                                      </p:to>
                                    </p:set>
                                    <p:animEffect transition="in" filter="blinds(horizontal)">
                                      <p:cBhvr>
                                        <p:cTn id="7" dur="500"/>
                                        <p:tgtEl>
                                          <p:spTgt spid="7065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85"/>
                                        </p:tgtEl>
                                        <p:attrNameLst>
                                          <p:attrName>style.visibility</p:attrName>
                                        </p:attrNameLst>
                                      </p:cBhvr>
                                      <p:to>
                                        <p:strVal val="visible"/>
                                      </p:to>
                                    </p:set>
                                    <p:animEffect transition="in" filter="blinds(horizontal)">
                                      <p:cBhvr>
                                        <p:cTn id="12" dur="500"/>
                                        <p:tgtEl>
                                          <p:spTgt spid="7065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586"/>
                                        </p:tgtEl>
                                        <p:attrNameLst>
                                          <p:attrName>style.visibility</p:attrName>
                                        </p:attrNameLst>
                                      </p:cBhvr>
                                      <p:to>
                                        <p:strVal val="visible"/>
                                      </p:to>
                                    </p:set>
                                    <p:animEffect transition="in" filter="blinds(horizontal)">
                                      <p:cBhvr>
                                        <p:cTn id="17" dur="500"/>
                                        <p:tgtEl>
                                          <p:spTgt spid="706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4" grpId="0" animBg="1"/>
      <p:bldP spid="706585" grpId="0" animBg="1"/>
      <p:bldP spid="706586"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74B1860-C69D-4619-BDCA-677EE5D8711E}"/>
              </a:ext>
            </a:extLst>
          </p:cNvPr>
          <p:cNvSpPr>
            <a:spLocks noGrp="1"/>
          </p:cNvSpPr>
          <p:nvPr>
            <p:ph type="title"/>
          </p:nvPr>
        </p:nvSpPr>
        <p:spPr/>
        <p:txBody>
          <a:bodyPr/>
          <a:lstStyle/>
          <a:p>
            <a:r>
              <a:rPr lang="en-US" altLang="en-US"/>
              <a:t>Time Complexity</a:t>
            </a:r>
          </a:p>
        </p:txBody>
      </p:sp>
      <p:sp>
        <p:nvSpPr>
          <p:cNvPr id="12291" name="Rectangle 4">
            <a:extLst>
              <a:ext uri="{FF2B5EF4-FFF2-40B4-BE49-F238E27FC236}">
                <a16:creationId xmlns:a16="http://schemas.microsoft.com/office/drawing/2014/main" id="{EE6D1EDC-A634-4905-AF73-ECFBC9CEC6F7}"/>
              </a:ext>
            </a:extLst>
          </p:cNvPr>
          <p:cNvSpPr>
            <a:spLocks noChangeArrowheads="1"/>
          </p:cNvSpPr>
          <p:nvPr/>
        </p:nvSpPr>
        <p:spPr bwMode="auto">
          <a:xfrm>
            <a:off x="533400" y="1371600"/>
            <a:ext cx="7924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The best algorithms known for finding the chromatic number of a graph have exponential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worst-case time complexity (in the number of vertices of the graph).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Even the problem of finding an approximation to the chromatic number of a graph is difficult.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This explains why </a:t>
            </a:r>
            <a:r>
              <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scheduling final exams is so difficult</a:t>
            </a: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i.e., how can the final exams at a university be scheduled so that no student has two exams at the same time?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Graph models</a:t>
            </a:r>
          </a:p>
        </p:txBody>
      </p:sp>
      <p:sp>
        <p:nvSpPr>
          <p:cNvPr id="3" name="Content Placeholder 2"/>
          <p:cNvSpPr>
            <a:spLocks noGrp="1"/>
          </p:cNvSpPr>
          <p:nvPr>
            <p:ph idx="1"/>
          </p:nvPr>
        </p:nvSpPr>
        <p:spPr/>
        <p:txBody>
          <a:bodyPr/>
          <a:lstStyle/>
          <a:p>
            <a:r>
              <a:rPr lang="en-IN" dirty="0"/>
              <a:t>Graphs have applications to a wide variety of disciplines and due to that sometimes terminologies might vary.</a:t>
            </a:r>
          </a:p>
          <a:p>
            <a:r>
              <a:rPr lang="en-IN" dirty="0"/>
              <a:t>But there are three key questions regarding graphs which help us understand the structure of graph.</a:t>
            </a:r>
          </a:p>
          <a:p>
            <a:pPr marL="514350" indent="-514350">
              <a:buFont typeface="+mj-lt"/>
              <a:buAutoNum type="arabicPeriod"/>
            </a:pPr>
            <a:r>
              <a:rPr lang="en-IN" dirty="0"/>
              <a:t>Are the edges of the graph directed or undirected (or both)?</a:t>
            </a:r>
          </a:p>
          <a:p>
            <a:pPr marL="514350" indent="-514350">
              <a:buFont typeface="+mj-lt"/>
              <a:buAutoNum type="arabicPeriod"/>
            </a:pPr>
            <a:r>
              <a:rPr lang="en-IN" dirty="0"/>
              <a:t>Are multiple directed or undirected edges present that connect the same pair of vertices?</a:t>
            </a:r>
          </a:p>
          <a:p>
            <a:pPr marL="514350" indent="-514350">
              <a:buFont typeface="+mj-lt"/>
              <a:buAutoNum type="arabicPeriod"/>
            </a:pPr>
            <a:r>
              <a:rPr lang="en-IN" dirty="0"/>
              <a:t>Are loops present?</a:t>
            </a:r>
          </a:p>
        </p:txBody>
      </p:sp>
    </p:spTree>
    <p:extLst>
      <p:ext uri="{BB962C8B-B14F-4D97-AF65-F5344CB8AC3E}">
        <p14:creationId xmlns:p14="http://schemas.microsoft.com/office/powerpoint/2010/main" val="173927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Some applications:</a:t>
            </a:r>
          </a:p>
        </p:txBody>
      </p:sp>
      <p:sp>
        <p:nvSpPr>
          <p:cNvPr id="3" name="Content Placeholder 2"/>
          <p:cNvSpPr>
            <a:spLocks noGrp="1"/>
          </p:cNvSpPr>
          <p:nvPr>
            <p:ph idx="1"/>
          </p:nvPr>
        </p:nvSpPr>
        <p:spPr/>
        <p:txBody>
          <a:bodyPr/>
          <a:lstStyle/>
          <a:p>
            <a:r>
              <a:rPr lang="en-IN" dirty="0"/>
              <a:t>Graphs are used to model variety of problems.</a:t>
            </a:r>
          </a:p>
          <a:p>
            <a:r>
              <a:rPr lang="en-IN" dirty="0"/>
              <a:t>We will take up some applications to examine how to construct graph models</a:t>
            </a:r>
          </a:p>
          <a:p>
            <a:r>
              <a:rPr lang="en-IN" dirty="0"/>
              <a:t>We have already seen the model for  communication networks linking data </a:t>
            </a:r>
            <a:r>
              <a:rPr lang="en-IN" dirty="0" err="1"/>
              <a:t>centers</a:t>
            </a:r>
            <a:r>
              <a:rPr lang="en-IN" dirty="0"/>
              <a:t>.</a:t>
            </a:r>
          </a:p>
          <a:p>
            <a:r>
              <a:rPr lang="en-IN" dirty="0"/>
              <a:t>Now we will take interesting problems.</a:t>
            </a:r>
          </a:p>
          <a:p>
            <a:r>
              <a:rPr lang="en-IN" dirty="0"/>
              <a:t>While building the models, we need to make sure that we answer the three questions posed in previous slide about the structure of the graph.</a:t>
            </a:r>
          </a:p>
        </p:txBody>
      </p:sp>
    </p:spTree>
    <p:extLst>
      <p:ext uri="{BB962C8B-B14F-4D97-AF65-F5344CB8AC3E}">
        <p14:creationId xmlns:p14="http://schemas.microsoft.com/office/powerpoint/2010/main" val="241348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dirty="0"/>
              <a:t>Communication networks</a:t>
            </a:r>
          </a:p>
        </p:txBody>
      </p:sp>
      <p:sp>
        <p:nvSpPr>
          <p:cNvPr id="3" name="Content Placeholder 2"/>
          <p:cNvSpPr>
            <a:spLocks noGrp="1"/>
          </p:cNvSpPr>
          <p:nvPr>
            <p:ph idx="1"/>
          </p:nvPr>
        </p:nvSpPr>
        <p:spPr/>
        <p:txBody>
          <a:bodyPr/>
          <a:lstStyle/>
          <a:p>
            <a:pPr marL="514350" indent="-514350">
              <a:buAutoNum type="arabicPeriod"/>
            </a:pPr>
            <a:r>
              <a:rPr lang="en-IN" dirty="0"/>
              <a:t>Social networks: Graphs are used to model social structures based on different kinds of relationships between people or groups of people and these are called social networks. These can be of many …types.</a:t>
            </a:r>
          </a:p>
          <a:p>
            <a:pPr marL="0" indent="0">
              <a:buNone/>
            </a:pPr>
            <a:r>
              <a:rPr lang="en-IN" dirty="0"/>
              <a:t>Let us see some of them:</a:t>
            </a:r>
          </a:p>
          <a:p>
            <a:pPr marL="514350" indent="-514350">
              <a:buAutoNum type="alphaLcPeriod"/>
            </a:pPr>
            <a:r>
              <a:rPr lang="en-IN" dirty="0"/>
              <a:t>Acquaintanceship and friendship graph: </a:t>
            </a:r>
          </a:p>
          <a:p>
            <a:pPr marL="0" indent="0">
              <a:buNone/>
            </a:pPr>
            <a:r>
              <a:rPr lang="en-IN" dirty="0"/>
              <a:t>Graph type: Simple graph (no loops, no multiple edges)</a:t>
            </a:r>
          </a:p>
          <a:p>
            <a:pPr marL="0" indent="0">
              <a:buNone/>
            </a:pPr>
            <a:r>
              <a:rPr lang="en-IN" dirty="0"/>
              <a:t>Node: a person</a:t>
            </a:r>
          </a:p>
          <a:p>
            <a:pPr marL="0" indent="0">
              <a:buNone/>
            </a:pPr>
            <a:r>
              <a:rPr lang="en-IN" dirty="0"/>
              <a:t>Edge:  If both are Friend/know</a:t>
            </a:r>
          </a:p>
        </p:txBody>
      </p:sp>
    </p:spTree>
    <p:extLst>
      <p:ext uri="{BB962C8B-B14F-4D97-AF65-F5344CB8AC3E}">
        <p14:creationId xmlns:p14="http://schemas.microsoft.com/office/powerpoint/2010/main" val="188716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pPr marL="0" indent="0">
              <a:buNone/>
            </a:pPr>
            <a:r>
              <a:rPr lang="en-IN" dirty="0"/>
              <a:t>b. Influence Graph: A person influences the thinking of another person. </a:t>
            </a:r>
          </a:p>
          <a:p>
            <a:pPr marL="0" indent="0">
              <a:buNone/>
            </a:pPr>
            <a:r>
              <a:rPr lang="en-IN" dirty="0"/>
              <a:t>Directed graph, no loops, no multiple edges</a:t>
            </a:r>
          </a:p>
          <a:p>
            <a:pPr marL="0" indent="0">
              <a:buNone/>
            </a:pPr>
            <a:r>
              <a:rPr lang="en-IN" dirty="0"/>
              <a:t>c. Collaboration graph: Simple graph, no loops, no multiple edges</a:t>
            </a:r>
          </a:p>
          <a:p>
            <a:pPr marL="0" indent="0">
              <a:buNone/>
            </a:pPr>
            <a:r>
              <a:rPr lang="en-IN" dirty="0"/>
              <a:t>d. Call graph: models the telephone calls made in the network. A directed multigraph,  where vertex is represented by a phone number</a:t>
            </a:r>
          </a:p>
          <a:p>
            <a:pPr marL="0" indent="0">
              <a:buNone/>
            </a:pPr>
            <a:endParaRPr lang="en-IN" dirty="0"/>
          </a:p>
        </p:txBody>
      </p:sp>
    </p:spTree>
    <p:extLst>
      <p:ext uri="{BB962C8B-B14F-4D97-AF65-F5344CB8AC3E}">
        <p14:creationId xmlns:p14="http://schemas.microsoft.com/office/powerpoint/2010/main" val="3770749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Information Networks</a:t>
            </a:r>
          </a:p>
        </p:txBody>
      </p:sp>
      <p:sp>
        <p:nvSpPr>
          <p:cNvPr id="3" name="Content Placeholder 2"/>
          <p:cNvSpPr>
            <a:spLocks noGrp="1"/>
          </p:cNvSpPr>
          <p:nvPr>
            <p:ph idx="1"/>
          </p:nvPr>
        </p:nvSpPr>
        <p:spPr/>
        <p:txBody>
          <a:bodyPr>
            <a:normAutofit fontScale="92500" lnSpcReduction="20000"/>
          </a:bodyPr>
          <a:lstStyle/>
          <a:p>
            <a:r>
              <a:rPr lang="en-IN" dirty="0"/>
              <a:t>Graphs are used to model different types of networks linking particular type of information</a:t>
            </a:r>
          </a:p>
          <a:p>
            <a:r>
              <a:rPr lang="en-IN" b="1" i="1" dirty="0"/>
              <a:t>The Web graph</a:t>
            </a:r>
            <a:r>
              <a:rPr lang="en-IN" dirty="0"/>
              <a:t>: Directed graph, node: web page</a:t>
            </a:r>
          </a:p>
          <a:p>
            <a:pPr marL="0" indent="0">
              <a:buNone/>
            </a:pPr>
            <a:r>
              <a:rPr lang="en-IN" dirty="0"/>
              <a:t>Edge starts from page a and end at page b if there  is a link on a pointing to b.</a:t>
            </a:r>
          </a:p>
          <a:p>
            <a:r>
              <a:rPr lang="en-IN" b="1" i="1" dirty="0"/>
              <a:t>Citation graph</a:t>
            </a:r>
            <a:r>
              <a:rPr lang="en-IN" dirty="0"/>
              <a:t>: Graphs are used to represent citations in different type of documents like: academic papers, patents and legal opinions.</a:t>
            </a:r>
          </a:p>
          <a:p>
            <a:pPr marL="0" indent="0">
              <a:buNone/>
            </a:pPr>
            <a:r>
              <a:rPr lang="en-IN" dirty="0"/>
              <a:t>It is a directed graph, without loops and multiple edges</a:t>
            </a:r>
          </a:p>
          <a:p>
            <a:pPr marL="0" indent="0">
              <a:buNone/>
            </a:pPr>
            <a:r>
              <a:rPr lang="en-IN" dirty="0"/>
              <a:t>Vertex represents a  document and there is an edge from one document to another if first document cites another document.</a:t>
            </a:r>
          </a:p>
        </p:txBody>
      </p:sp>
    </p:spTree>
    <p:extLst>
      <p:ext uri="{BB962C8B-B14F-4D97-AF65-F5344CB8AC3E}">
        <p14:creationId xmlns:p14="http://schemas.microsoft.com/office/powerpoint/2010/main" val="142483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What are Graphs?</a:t>
            </a:r>
          </a:p>
        </p:txBody>
      </p:sp>
      <p:sp>
        <p:nvSpPr>
          <p:cNvPr id="3" name="Content Placeholder 2"/>
          <p:cNvSpPr>
            <a:spLocks noGrp="1"/>
          </p:cNvSpPr>
          <p:nvPr>
            <p:ph idx="1"/>
          </p:nvPr>
        </p:nvSpPr>
        <p:spPr/>
        <p:txBody>
          <a:bodyPr>
            <a:normAutofit fontScale="85000" lnSpcReduction="20000"/>
          </a:bodyPr>
          <a:lstStyle/>
          <a:p>
            <a:r>
              <a:rPr lang="en-IN" dirty="0"/>
              <a:t>Generally we understand graph as a plot or chart of numerical data</a:t>
            </a:r>
          </a:p>
          <a:p>
            <a:r>
              <a:rPr lang="en-IN" dirty="0"/>
              <a:t>The technical meaning of graphs in DS, A particular type of discrete structures  useful for representing the relations</a:t>
            </a:r>
          </a:p>
          <a:p>
            <a:r>
              <a:rPr lang="en-IN" dirty="0"/>
              <a:t>Problems in almost every conceivable discipline can be solved using graph models. </a:t>
            </a:r>
          </a:p>
          <a:p>
            <a:r>
              <a:rPr lang="en-IN" dirty="0"/>
              <a:t>Graphs can represent/model potentially any type of relation in a very convenient way and relations  describe most of the real life system </a:t>
            </a:r>
          </a:p>
          <a:p>
            <a:r>
              <a:rPr lang="en-IN" dirty="0"/>
              <a:t>Graphs are used to represent who influences whom in an organization, represent the outcomes of round robin tournaments,  networking/linking of phones, webs, trains, planes, buses, roads, circuits etc., scheduling and path planning problems, computer game playing, etc.</a:t>
            </a:r>
          </a:p>
        </p:txBody>
      </p:sp>
    </p:spTree>
    <p:extLst>
      <p:ext uri="{BB962C8B-B14F-4D97-AF65-F5344CB8AC3E}">
        <p14:creationId xmlns:p14="http://schemas.microsoft.com/office/powerpoint/2010/main" val="1388161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Design applications</a:t>
            </a:r>
          </a:p>
        </p:txBody>
      </p:sp>
      <p:sp>
        <p:nvSpPr>
          <p:cNvPr id="3" name="Content Placeholder 2"/>
          <p:cNvSpPr>
            <a:spLocks noGrp="1"/>
          </p:cNvSpPr>
          <p:nvPr>
            <p:ph idx="1"/>
          </p:nvPr>
        </p:nvSpPr>
        <p:spPr/>
        <p:txBody>
          <a:bodyPr>
            <a:normAutofit lnSpcReduction="10000"/>
          </a:bodyPr>
          <a:lstStyle/>
          <a:p>
            <a:r>
              <a:rPr lang="en-IN" dirty="0"/>
              <a:t>Module dependency graph: </a:t>
            </a:r>
          </a:p>
          <a:p>
            <a:pPr marL="0" indent="0">
              <a:buNone/>
            </a:pPr>
            <a:r>
              <a:rPr lang="en-IN" dirty="0"/>
              <a:t>It is a directed graph, without loops and multiple edges</a:t>
            </a:r>
          </a:p>
          <a:p>
            <a:pPr marL="0" indent="0">
              <a:buNone/>
            </a:pPr>
            <a:r>
              <a:rPr lang="en-IN" dirty="0"/>
              <a:t>Vertex represents a  module and there is an edge from one module to another if second module depends on first</a:t>
            </a:r>
          </a:p>
          <a:p>
            <a:r>
              <a:rPr lang="en-IN" dirty="0"/>
              <a:t>Precedence graph and Concurrent Processing</a:t>
            </a:r>
          </a:p>
          <a:p>
            <a:pPr marL="0" indent="0">
              <a:buNone/>
            </a:pPr>
            <a:r>
              <a:rPr lang="en-IN" dirty="0"/>
              <a:t>It is a directed graph with multiple edges</a:t>
            </a:r>
          </a:p>
          <a:p>
            <a:pPr marL="0" indent="0">
              <a:buNone/>
            </a:pPr>
            <a:r>
              <a:rPr lang="en-IN" dirty="0"/>
              <a:t>Vertex represents a  statement and there is an edge from one statement to another statement if second statement can not be executed before first statement </a:t>
            </a:r>
          </a:p>
          <a:p>
            <a:pPr marL="0" indent="0">
              <a:buNone/>
            </a:pPr>
            <a:endParaRPr lang="en-IN" dirty="0"/>
          </a:p>
        </p:txBody>
      </p:sp>
    </p:spTree>
    <p:extLst>
      <p:ext uri="{BB962C8B-B14F-4D97-AF65-F5344CB8AC3E}">
        <p14:creationId xmlns:p14="http://schemas.microsoft.com/office/powerpoint/2010/main" val="3596462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Other Networks </a:t>
            </a:r>
          </a:p>
        </p:txBody>
      </p:sp>
      <p:sp>
        <p:nvSpPr>
          <p:cNvPr id="3" name="Content Placeholder 2"/>
          <p:cNvSpPr>
            <a:spLocks noGrp="1"/>
          </p:cNvSpPr>
          <p:nvPr>
            <p:ph idx="1"/>
          </p:nvPr>
        </p:nvSpPr>
        <p:spPr/>
        <p:txBody>
          <a:bodyPr>
            <a:normAutofit lnSpcReduction="10000"/>
          </a:bodyPr>
          <a:lstStyle/>
          <a:p>
            <a:pPr marL="0" indent="0">
              <a:buNone/>
            </a:pPr>
            <a:r>
              <a:rPr lang="en-IN" dirty="0"/>
              <a:t>Transport  Networks</a:t>
            </a:r>
          </a:p>
          <a:p>
            <a:r>
              <a:rPr lang="en-IN" dirty="0"/>
              <a:t>Airline Routes</a:t>
            </a:r>
          </a:p>
          <a:p>
            <a:r>
              <a:rPr lang="en-IN" dirty="0"/>
              <a:t>Road Networks</a:t>
            </a:r>
          </a:p>
          <a:p>
            <a:r>
              <a:rPr lang="en-IN" dirty="0"/>
              <a:t>Bus Routes</a:t>
            </a:r>
          </a:p>
          <a:p>
            <a:pPr marL="0" indent="0">
              <a:buNone/>
            </a:pPr>
            <a:r>
              <a:rPr lang="en-IN" dirty="0"/>
              <a:t>Biological Networks</a:t>
            </a:r>
          </a:p>
          <a:p>
            <a:r>
              <a:rPr lang="en-IN" dirty="0"/>
              <a:t>Protein Interaction Graph</a:t>
            </a:r>
          </a:p>
          <a:p>
            <a:r>
              <a:rPr lang="en-IN" dirty="0"/>
              <a:t>Ecological graphs</a:t>
            </a:r>
          </a:p>
          <a:p>
            <a:pPr marL="0" indent="0">
              <a:buNone/>
            </a:pPr>
            <a:r>
              <a:rPr lang="en-IN" dirty="0"/>
              <a:t>Tournament Networks:</a:t>
            </a:r>
          </a:p>
          <a:p>
            <a:pPr marL="0" indent="0">
              <a:buNone/>
            </a:pPr>
            <a:r>
              <a:rPr lang="en-IN" dirty="0"/>
              <a:t>Round Robin Tournaments, Single Elimination Tournaments</a:t>
            </a:r>
          </a:p>
        </p:txBody>
      </p:sp>
    </p:spTree>
    <p:extLst>
      <p:ext uri="{BB962C8B-B14F-4D97-AF65-F5344CB8AC3E}">
        <p14:creationId xmlns:p14="http://schemas.microsoft.com/office/powerpoint/2010/main" val="685591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2291" name="Rectangle 3"/>
          <p:cNvSpPr>
            <a:spLocks noGrp="1" noChangeArrowheads="1"/>
          </p:cNvSpPr>
          <p:nvPr>
            <p:ph type="body" idx="1"/>
          </p:nvPr>
        </p:nvSpPr>
        <p:spPr>
          <a:xfrm>
            <a:off x="228600" y="990600"/>
            <a:ext cx="8763000" cy="4648200"/>
          </a:xfrm>
        </p:spPr>
        <p:txBody>
          <a:bodyPr/>
          <a:lstStyle/>
          <a:p>
            <a:pPr marL="0" indent="0" algn="just" eaLnBrk="1" hangingPunct="1">
              <a:spcAft>
                <a:spcPct val="20000"/>
              </a:spcAft>
              <a:buNone/>
              <a:defRPr/>
            </a:pPr>
            <a:r>
              <a:rPr lang="en-US" sz="2800" b="1" dirty="0">
                <a:sym typeface="Symbol" pitchFamily="18" charset="2"/>
              </a:rPr>
              <a:t>Degree based nomenclature of vertices</a:t>
            </a:r>
          </a:p>
          <a:p>
            <a:pPr marL="0" indent="0" algn="just" eaLnBrk="1" hangingPunct="1">
              <a:spcAft>
                <a:spcPct val="20000"/>
              </a:spcAft>
              <a:defRPr/>
            </a:pPr>
            <a:r>
              <a:rPr lang="en-US" sz="2800" dirty="0">
                <a:sym typeface="Symbol" pitchFamily="18" charset="2"/>
              </a:rPr>
              <a:t>A vertex of degree </a:t>
            </a:r>
            <a:r>
              <a:rPr lang="en-US" sz="2800" dirty="0">
                <a:latin typeface="Times New Roman" pitchFamily="18" charset="0"/>
                <a:cs typeface="Times New Roman" pitchFamily="18" charset="0"/>
                <a:sym typeface="Symbol" pitchFamily="18" charset="2"/>
              </a:rPr>
              <a:t>0</a:t>
            </a:r>
            <a:r>
              <a:rPr lang="en-US" sz="2800" dirty="0">
                <a:sym typeface="Symbol" pitchFamily="18" charset="2"/>
              </a:rPr>
              <a:t> is called </a:t>
            </a:r>
            <a:r>
              <a:rPr lang="en-US" sz="2800" b="1" dirty="0">
                <a:sym typeface="Symbol" pitchFamily="18" charset="2"/>
              </a:rPr>
              <a:t>isolated</a:t>
            </a:r>
            <a:r>
              <a:rPr lang="en-US" sz="2800" dirty="0">
                <a:sym typeface="Symbol" pitchFamily="18" charset="2"/>
              </a:rPr>
              <a:t>, since it is not adjacent to any vertex. </a:t>
            </a:r>
          </a:p>
          <a:p>
            <a:pPr marL="0" indent="0" algn="just" eaLnBrk="1" hangingPunct="1">
              <a:spcAft>
                <a:spcPct val="20000"/>
              </a:spcAft>
              <a:defRPr/>
            </a:pPr>
            <a:r>
              <a:rPr lang="en-US" sz="2800" b="1" dirty="0">
                <a:sym typeface="Symbol" pitchFamily="18" charset="2"/>
              </a:rPr>
              <a:t>Note:</a:t>
            </a:r>
            <a:r>
              <a:rPr lang="en-US" sz="2800" dirty="0">
                <a:sym typeface="Symbol" pitchFamily="18" charset="2"/>
              </a:rPr>
              <a:t> A vertex with a </a:t>
            </a:r>
            <a:r>
              <a:rPr lang="en-US" sz="2800" b="1" dirty="0">
                <a:sym typeface="Symbol" pitchFamily="18" charset="2"/>
              </a:rPr>
              <a:t>loop</a:t>
            </a:r>
            <a:r>
              <a:rPr lang="en-US" sz="2800" dirty="0">
                <a:sym typeface="Symbol" pitchFamily="18" charset="2"/>
              </a:rPr>
              <a:t> at it has at least degree 2 and, by definition, is </a:t>
            </a:r>
            <a:r>
              <a:rPr lang="en-US" sz="2800" b="1" dirty="0">
                <a:sym typeface="Symbol" pitchFamily="18" charset="2"/>
              </a:rPr>
              <a:t>not isolated</a:t>
            </a:r>
            <a:r>
              <a:rPr lang="en-US" sz="2800" dirty="0">
                <a:sym typeface="Symbol" pitchFamily="18" charset="2"/>
              </a:rPr>
              <a:t>, even if it is not adjacent to any </a:t>
            </a:r>
            <a:r>
              <a:rPr lang="en-US" sz="2800" b="1" dirty="0">
                <a:sym typeface="Symbol" pitchFamily="18" charset="2"/>
              </a:rPr>
              <a:t>other</a:t>
            </a:r>
            <a:r>
              <a:rPr lang="en-US" sz="2800" dirty="0">
                <a:sym typeface="Symbol" pitchFamily="18" charset="2"/>
              </a:rPr>
              <a:t> vertex.</a:t>
            </a:r>
          </a:p>
          <a:p>
            <a:pPr marL="0" indent="0" algn="just" eaLnBrk="1" hangingPunct="1">
              <a:spcAft>
                <a:spcPct val="20000"/>
              </a:spcAft>
              <a:defRPr/>
            </a:pPr>
            <a:r>
              <a:rPr lang="en-US" sz="2800" dirty="0">
                <a:sym typeface="Symbol" pitchFamily="18" charset="2"/>
              </a:rPr>
              <a:t>A vertex of degree 1 is called </a:t>
            </a:r>
            <a:r>
              <a:rPr lang="en-US" sz="2800" b="1" dirty="0">
                <a:sym typeface="Symbol" pitchFamily="18" charset="2"/>
              </a:rPr>
              <a:t>pendant</a:t>
            </a:r>
            <a:r>
              <a:rPr lang="en-US" sz="2800" dirty="0">
                <a:sym typeface="Symbol" pitchFamily="18" charset="2"/>
              </a:rPr>
              <a:t>. It is adjacent to exactly one other vertex.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Effect transition="in" filter="blinds(horizontal)">
                                      <p:cBhvr>
                                        <p:cTn id="7" dur="500"/>
                                        <p:tgtEl>
                                          <p:spTgt spid="65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2291">
                                            <p:txEl>
                                              <p:pRg st="1" end="1"/>
                                            </p:txEl>
                                          </p:spTgt>
                                        </p:tgtEl>
                                        <p:attrNameLst>
                                          <p:attrName>style.visibility</p:attrName>
                                        </p:attrNameLst>
                                      </p:cBhvr>
                                      <p:to>
                                        <p:strVal val="visible"/>
                                      </p:to>
                                    </p:set>
                                    <p:animEffect transition="in" filter="blinds(horizontal)">
                                      <p:cBhvr>
                                        <p:cTn id="12" dur="500"/>
                                        <p:tgtEl>
                                          <p:spTgt spid="652291">
                                            <p:txEl>
                                              <p:pRg st="1" end="1"/>
                                            </p:txEl>
                                          </p:spTgt>
                                        </p:tgtEl>
                                      </p:cBhvr>
                                    </p:animEffect>
                                  </p:childTnLst>
                                </p:cTn>
                              </p:par>
                            </p:childTnLst>
                          </p:cTn>
                        </p:par>
                        <p:par>
                          <p:cTn id="13" fill="hold" nodeType="with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52291">
                                            <p:txEl>
                                              <p:pRg st="2" end="2"/>
                                            </p:txEl>
                                          </p:spTgt>
                                        </p:tgtEl>
                                        <p:attrNameLst>
                                          <p:attrName>style.visibility</p:attrName>
                                        </p:attrNameLst>
                                      </p:cBhvr>
                                      <p:to>
                                        <p:strVal val="visible"/>
                                      </p:to>
                                    </p:set>
                                    <p:animEffect transition="in" filter="blinds(horizontal)">
                                      <p:cBhvr>
                                        <p:cTn id="16" dur="500"/>
                                        <p:tgtEl>
                                          <p:spTgt spid="652291">
                                            <p:txEl>
                                              <p:pRg st="2" end="2"/>
                                            </p:txEl>
                                          </p:spTgt>
                                        </p:tgtEl>
                                      </p:cBhvr>
                                    </p:animEffect>
                                  </p:childTnLst>
                                </p:cTn>
                              </p:par>
                            </p:childTnLst>
                          </p:cTn>
                        </p:par>
                        <p:par>
                          <p:cTn id="17" fill="hold" nodeType="with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652291">
                                            <p:txEl>
                                              <p:pRg st="3" end="3"/>
                                            </p:txEl>
                                          </p:spTgt>
                                        </p:tgtEl>
                                        <p:attrNameLst>
                                          <p:attrName>style.visibility</p:attrName>
                                        </p:attrNameLst>
                                      </p:cBhvr>
                                      <p:to>
                                        <p:strVal val="visible"/>
                                      </p:to>
                                    </p:set>
                                    <p:animEffect transition="in" filter="blinds(horizontal)">
                                      <p:cBhvr>
                                        <p:cTn id="20" dur="500"/>
                                        <p:tgtEl>
                                          <p:spTgt spid="65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uiExpand="1"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0243" name="Rectangle 3"/>
          <p:cNvSpPr>
            <a:spLocks noGrp="1" noChangeArrowheads="1"/>
          </p:cNvSpPr>
          <p:nvPr>
            <p:ph type="body" idx="1"/>
          </p:nvPr>
        </p:nvSpPr>
        <p:spPr>
          <a:xfrm>
            <a:off x="228600" y="762000"/>
            <a:ext cx="8763000" cy="5486400"/>
          </a:xfrm>
        </p:spPr>
        <p:txBody>
          <a:bodyPr/>
          <a:lstStyle/>
          <a:p>
            <a:pPr marL="0" indent="0">
              <a:spcAft>
                <a:spcPct val="20000"/>
              </a:spcAft>
              <a:buNone/>
              <a:defRPr/>
            </a:pPr>
            <a:r>
              <a:rPr lang="en-US" sz="2800" u="sng" dirty="0">
                <a:effectLst>
                  <a:outerShdw blurRad="38100" dist="38100" dir="2700000" algn="tl">
                    <a:srgbClr val="000000">
                      <a:alpha val="43137"/>
                    </a:srgbClr>
                  </a:outerShdw>
                </a:effectLst>
              </a:rPr>
              <a:t>Graph Terminologies:</a:t>
            </a:r>
            <a:endParaRPr lang="en-US" sz="2800" b="1" u="sng" dirty="0">
              <a:solidFill>
                <a:srgbClr val="00FFFF"/>
              </a:solidFill>
              <a:effectLst>
                <a:outerShdw blurRad="38100" dist="38100" dir="2700000" algn="tl">
                  <a:srgbClr val="000000">
                    <a:alpha val="43137"/>
                  </a:srgbClr>
                </a:outerShdw>
              </a:effectLst>
              <a:sym typeface="Symbol" pitchFamily="18" charset="2"/>
            </a:endParaRPr>
          </a:p>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Definition:</a:t>
            </a:r>
            <a:r>
              <a:rPr lang="en-US" sz="2800" b="1" dirty="0">
                <a:solidFill>
                  <a:srgbClr val="00FFFF"/>
                </a:solidFill>
                <a:sym typeface="Symbol" pitchFamily="18" charset="2"/>
              </a:rPr>
              <a:t> </a:t>
            </a:r>
            <a:r>
              <a:rPr lang="en-US" sz="2800" dirty="0">
                <a:sym typeface="Symbol" pitchFamily="18" charset="2"/>
              </a:rPr>
              <a:t>Two vertices u and v in an undirected graph G are called </a:t>
            </a:r>
            <a:r>
              <a:rPr lang="en-US" sz="2800" b="1" dirty="0">
                <a:sym typeface="Symbol" pitchFamily="18" charset="2"/>
              </a:rPr>
              <a:t>adjacent</a:t>
            </a:r>
            <a:r>
              <a:rPr lang="en-US" sz="2800" dirty="0">
                <a:sym typeface="Symbol" pitchFamily="18" charset="2"/>
              </a:rPr>
              <a:t> (or </a:t>
            </a:r>
            <a:r>
              <a:rPr lang="en-US" sz="2800" b="1" dirty="0">
                <a:sym typeface="Symbol" pitchFamily="18" charset="2"/>
              </a:rPr>
              <a:t>neighbors</a:t>
            </a:r>
            <a:r>
              <a:rPr lang="en-US" sz="2800" dirty="0">
                <a:sym typeface="Symbol" pitchFamily="18" charset="2"/>
              </a:rPr>
              <a:t>) in G if {u, v} is an edge in G.</a:t>
            </a:r>
          </a:p>
          <a:p>
            <a:pPr marL="0" indent="0" eaLnBrk="1" hangingPunct="1">
              <a:spcAft>
                <a:spcPct val="20000"/>
              </a:spcAft>
              <a:defRPr/>
            </a:pPr>
            <a:r>
              <a:rPr lang="en-US" sz="2800" dirty="0">
                <a:sym typeface="Symbol" pitchFamily="18" charset="2"/>
              </a:rPr>
              <a:t>If e = {u, v}, the edge e is called </a:t>
            </a:r>
            <a:r>
              <a:rPr lang="en-US" sz="2800" b="1" dirty="0">
                <a:sym typeface="Symbol" pitchFamily="18" charset="2"/>
              </a:rPr>
              <a:t>incident with</a:t>
            </a:r>
            <a:r>
              <a:rPr lang="en-US" sz="2800" dirty="0">
                <a:sym typeface="Symbol" pitchFamily="18" charset="2"/>
              </a:rPr>
              <a:t> the vertices u and v. The edge e is also said to </a:t>
            </a:r>
            <a:r>
              <a:rPr lang="en-US" sz="2800" b="1" dirty="0">
                <a:sym typeface="Symbol" pitchFamily="18" charset="2"/>
              </a:rPr>
              <a:t>connect</a:t>
            </a:r>
            <a:r>
              <a:rPr lang="en-US" sz="2800" dirty="0">
                <a:sym typeface="Symbol" pitchFamily="18" charset="2"/>
              </a:rPr>
              <a:t> u and v.</a:t>
            </a:r>
          </a:p>
          <a:p>
            <a:pPr marL="0" indent="0" eaLnBrk="1" hangingPunct="1">
              <a:spcAft>
                <a:spcPct val="20000"/>
              </a:spcAft>
              <a:defRPr/>
            </a:pPr>
            <a:r>
              <a:rPr lang="en-US" sz="2800" dirty="0">
                <a:sym typeface="Symbol" pitchFamily="18" charset="2"/>
              </a:rPr>
              <a:t>The vertices u and v are called </a:t>
            </a:r>
            <a:r>
              <a:rPr lang="en-US" sz="2800" b="1" dirty="0">
                <a:sym typeface="Symbol" pitchFamily="18" charset="2"/>
              </a:rPr>
              <a:t>endpoints</a:t>
            </a:r>
            <a:r>
              <a:rPr lang="en-US" sz="2800" dirty="0">
                <a:sym typeface="Symbol" pitchFamily="18" charset="2"/>
              </a:rPr>
              <a:t> of the edge {u, 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0243">
                                            <p:txEl>
                                              <p:pRg st="0" end="0"/>
                                            </p:txEl>
                                          </p:spTgt>
                                        </p:tgtEl>
                                        <p:attrNameLst>
                                          <p:attrName>style.visibility</p:attrName>
                                        </p:attrNameLst>
                                      </p:cBhvr>
                                      <p:to>
                                        <p:strVal val="visible"/>
                                      </p:to>
                                    </p:set>
                                    <p:animEffect transition="in" filter="blinds(horizontal)">
                                      <p:cBhvr>
                                        <p:cTn id="7" dur="500"/>
                                        <p:tgtEl>
                                          <p:spTgt spid="65024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0243">
                                            <p:txEl>
                                              <p:pRg st="1" end="1"/>
                                            </p:txEl>
                                          </p:spTgt>
                                        </p:tgtEl>
                                        <p:attrNameLst>
                                          <p:attrName>style.visibility</p:attrName>
                                        </p:attrNameLst>
                                      </p:cBhvr>
                                      <p:to>
                                        <p:strVal val="visible"/>
                                      </p:to>
                                    </p:set>
                                    <p:animEffect transition="in" filter="blinds(horizontal)">
                                      <p:cBhvr>
                                        <p:cTn id="11" dur="500"/>
                                        <p:tgtEl>
                                          <p:spTgt spid="650243">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50243">
                                            <p:txEl>
                                              <p:pRg st="2" end="2"/>
                                            </p:txEl>
                                          </p:spTgt>
                                        </p:tgtEl>
                                        <p:attrNameLst>
                                          <p:attrName>style.visibility</p:attrName>
                                        </p:attrNameLst>
                                      </p:cBhvr>
                                      <p:to>
                                        <p:strVal val="visible"/>
                                      </p:to>
                                    </p:set>
                                    <p:animEffect transition="in" filter="blinds(horizontal)">
                                      <p:cBhvr>
                                        <p:cTn id="15" dur="500"/>
                                        <p:tgtEl>
                                          <p:spTgt spid="650243">
                                            <p:txEl>
                                              <p:pRg st="2" end="2"/>
                                            </p:txEl>
                                          </p:spTgt>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50243">
                                            <p:txEl>
                                              <p:pRg st="3" end="3"/>
                                            </p:txEl>
                                          </p:spTgt>
                                        </p:tgtEl>
                                        <p:attrNameLst>
                                          <p:attrName>style.visibility</p:attrName>
                                        </p:attrNameLst>
                                      </p:cBhvr>
                                      <p:to>
                                        <p:strVal val="visible"/>
                                      </p:to>
                                    </p:set>
                                    <p:animEffect transition="in" filter="blinds(horizontal)">
                                      <p:cBhvr>
                                        <p:cTn id="19" dur="500"/>
                                        <p:tgtEl>
                                          <p:spTgt spid="65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1267" name="Rectangle 3"/>
          <p:cNvSpPr>
            <a:spLocks noGrp="1" noChangeArrowheads="1"/>
          </p:cNvSpPr>
          <p:nvPr>
            <p:ph type="body" idx="1"/>
          </p:nvPr>
        </p:nvSpPr>
        <p:spPr>
          <a:xfrm>
            <a:off x="304800" y="1371600"/>
            <a:ext cx="8763000" cy="5029200"/>
          </a:xfrm>
        </p:spPr>
        <p:txBody>
          <a:bodyPr/>
          <a:lstStyle/>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Definition:</a:t>
            </a:r>
            <a:r>
              <a:rPr lang="en-US" sz="2800" b="1" dirty="0">
                <a:sym typeface="Symbol" pitchFamily="18" charset="2"/>
              </a:rPr>
              <a:t> </a:t>
            </a:r>
            <a:r>
              <a:rPr lang="en-US" sz="2800" dirty="0">
                <a:sym typeface="Symbol" pitchFamily="18" charset="2"/>
              </a:rPr>
              <a:t>The </a:t>
            </a:r>
            <a:r>
              <a:rPr lang="en-US" sz="2800" b="1" dirty="0">
                <a:sym typeface="Symbol" pitchFamily="18" charset="2"/>
              </a:rPr>
              <a:t>degree</a:t>
            </a:r>
            <a:r>
              <a:rPr lang="en-US" sz="2800" dirty="0">
                <a:sym typeface="Symbol" pitchFamily="18" charset="2"/>
              </a:rPr>
              <a:t> of a vertex in an undirected graph is the number of edges incident with it, except that a loop at a vertex contributes twice to the degree of that vertex.</a:t>
            </a:r>
          </a:p>
          <a:p>
            <a:pPr marL="0" indent="0" eaLnBrk="1" hangingPunct="1">
              <a:spcAft>
                <a:spcPct val="20000"/>
              </a:spcAft>
              <a:defRPr/>
            </a:pPr>
            <a:r>
              <a:rPr lang="en-US" sz="2800" dirty="0">
                <a:sym typeface="Symbol" pitchFamily="18" charset="2"/>
              </a:rPr>
              <a:t>In other words, you can determine the degree of a vertex in a displayed graph by </a:t>
            </a:r>
            <a:r>
              <a:rPr lang="en-US" sz="2800" b="1" dirty="0">
                <a:sym typeface="Symbol" pitchFamily="18" charset="2"/>
              </a:rPr>
              <a:t>counting the lines</a:t>
            </a:r>
            <a:r>
              <a:rPr lang="en-US" sz="2800" dirty="0">
                <a:sym typeface="Symbol" pitchFamily="18" charset="2"/>
              </a:rPr>
              <a:t> that touch it.</a:t>
            </a:r>
          </a:p>
          <a:p>
            <a:pPr marL="0" indent="0" eaLnBrk="1" hangingPunct="1">
              <a:spcAft>
                <a:spcPct val="20000"/>
              </a:spcAft>
              <a:defRPr/>
            </a:pPr>
            <a:r>
              <a:rPr lang="en-US" sz="2800" dirty="0">
                <a:sym typeface="Symbol" pitchFamily="18" charset="2"/>
              </a:rPr>
              <a:t>The degree of the vertex v is denoted by </a:t>
            </a:r>
            <a:r>
              <a:rPr lang="en-US" sz="2800" b="1" dirty="0">
                <a:sym typeface="Symbol" pitchFamily="18" charset="2"/>
              </a:rPr>
              <a:t>deg(v).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animEffect transition="in" filter="blinds(horizontal)">
                                      <p:cBhvr>
                                        <p:cTn id="7" dur="500"/>
                                        <p:tgtEl>
                                          <p:spTgt spid="651267">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animEffect transition="in" filter="blinds(horizontal)">
                                      <p:cBhvr>
                                        <p:cTn id="11" dur="500"/>
                                        <p:tgtEl>
                                          <p:spTgt spid="651267">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animEffect transition="in" filter="blinds(horizontal)">
                                      <p:cBhvr>
                                        <p:cTn id="15" dur="500"/>
                                        <p:tgtEl>
                                          <p:spTgt spid="65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7"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3315" name="Rectangle 3"/>
          <p:cNvSpPr>
            <a:spLocks noGrp="1" noChangeArrowheads="1"/>
          </p:cNvSpPr>
          <p:nvPr>
            <p:ph type="body" idx="1"/>
          </p:nvPr>
        </p:nvSpPr>
        <p:spPr>
          <a:xfrm>
            <a:off x="228600" y="838200"/>
            <a:ext cx="8763000" cy="1447800"/>
          </a:xfrm>
        </p:spPr>
        <p:txBody>
          <a:bodyPr/>
          <a:lstStyle/>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Example:</a:t>
            </a:r>
            <a:r>
              <a:rPr lang="en-US" sz="2800" b="1" dirty="0">
                <a:solidFill>
                  <a:srgbClr val="00FFFF"/>
                </a:solidFill>
                <a:sym typeface="Symbol" pitchFamily="18" charset="2"/>
              </a:rPr>
              <a:t> </a:t>
            </a:r>
            <a:r>
              <a:rPr lang="en-US" sz="2800" dirty="0">
                <a:sym typeface="Symbol" pitchFamily="18" charset="2"/>
              </a:rPr>
              <a:t>Which vertices in the following graph are isolated, which are pendant, and what is the maximum degree? What type of graph is it?</a:t>
            </a:r>
          </a:p>
        </p:txBody>
      </p:sp>
      <p:grpSp>
        <p:nvGrpSpPr>
          <p:cNvPr id="2" name="Group 4"/>
          <p:cNvGrpSpPr>
            <a:grpSpLocks/>
          </p:cNvGrpSpPr>
          <p:nvPr/>
        </p:nvGrpSpPr>
        <p:grpSpPr bwMode="auto">
          <a:xfrm>
            <a:off x="838200" y="2286000"/>
            <a:ext cx="6248400" cy="2232025"/>
            <a:chOff x="528" y="1440"/>
            <a:chExt cx="3936" cy="1406"/>
          </a:xfrm>
        </p:grpSpPr>
        <p:sp>
          <p:nvSpPr>
            <p:cNvPr id="653317" name="AutoShape 5"/>
            <p:cNvSpPr>
              <a:spLocks noChangeArrowheads="1"/>
            </p:cNvSpPr>
            <p:nvPr/>
          </p:nvSpPr>
          <p:spPr bwMode="auto">
            <a:xfrm>
              <a:off x="3106" y="23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53318" name="AutoShape 6"/>
            <p:cNvSpPr>
              <a:spLocks noChangeArrowheads="1"/>
            </p:cNvSpPr>
            <p:nvPr/>
          </p:nvSpPr>
          <p:spPr bwMode="auto">
            <a:xfrm>
              <a:off x="4258" y="182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53319" name="AutoShape 7"/>
            <p:cNvSpPr>
              <a:spLocks noChangeArrowheads="1"/>
            </p:cNvSpPr>
            <p:nvPr/>
          </p:nvSpPr>
          <p:spPr bwMode="auto">
            <a:xfrm>
              <a:off x="3552" y="268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53320" name="AutoShape 8"/>
            <p:cNvSpPr>
              <a:spLocks noChangeArrowheads="1"/>
            </p:cNvSpPr>
            <p:nvPr/>
          </p:nvSpPr>
          <p:spPr bwMode="auto">
            <a:xfrm>
              <a:off x="1166" y="217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53321" name="AutoShape 9"/>
            <p:cNvSpPr>
              <a:spLocks noChangeArrowheads="1"/>
            </p:cNvSpPr>
            <p:nvPr/>
          </p:nvSpPr>
          <p:spPr bwMode="auto">
            <a:xfrm>
              <a:off x="3490" y="177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53322" name="AutoShape 10"/>
            <p:cNvSpPr>
              <a:spLocks noChangeArrowheads="1"/>
            </p:cNvSpPr>
            <p:nvPr/>
          </p:nvSpPr>
          <p:spPr bwMode="auto">
            <a:xfrm>
              <a:off x="734" y="275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27663" name="AutoShape 11"/>
            <p:cNvCxnSpPr>
              <a:cxnSpLocks noChangeShapeType="1"/>
              <a:stCxn id="653321" idx="4"/>
              <a:endCxn id="653317" idx="1"/>
            </p:cNvCxnSpPr>
            <p:nvPr/>
          </p:nvCxnSpPr>
          <p:spPr bwMode="auto">
            <a:xfrm flipH="1">
              <a:off x="3120" y="1872"/>
              <a:ext cx="418" cy="49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4" name="AutoShape 12"/>
            <p:cNvCxnSpPr>
              <a:cxnSpLocks noChangeShapeType="1"/>
              <a:stCxn id="653317" idx="7"/>
              <a:endCxn id="653318" idx="3"/>
            </p:cNvCxnSpPr>
            <p:nvPr/>
          </p:nvCxnSpPr>
          <p:spPr bwMode="auto">
            <a:xfrm flipV="1">
              <a:off x="3188" y="1906"/>
              <a:ext cx="1084" cy="46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5" name="AutoShape 13"/>
            <p:cNvCxnSpPr>
              <a:cxnSpLocks noChangeShapeType="1"/>
              <a:stCxn id="653317" idx="4"/>
              <a:endCxn id="653319" idx="2"/>
            </p:cNvCxnSpPr>
            <p:nvPr/>
          </p:nvCxnSpPr>
          <p:spPr bwMode="auto">
            <a:xfrm>
              <a:off x="3154" y="2448"/>
              <a:ext cx="398" cy="28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6" name="AutoShape 14"/>
            <p:cNvCxnSpPr>
              <a:cxnSpLocks noChangeShapeType="1"/>
              <a:stCxn id="653322" idx="7"/>
              <a:endCxn id="653320" idx="3"/>
            </p:cNvCxnSpPr>
            <p:nvPr/>
          </p:nvCxnSpPr>
          <p:spPr bwMode="auto">
            <a:xfrm flipV="1">
              <a:off x="816" y="2256"/>
              <a:ext cx="364" cy="50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7" name="AutoShape 15"/>
            <p:cNvCxnSpPr>
              <a:cxnSpLocks noChangeShapeType="1"/>
              <a:stCxn id="653317" idx="1"/>
              <a:endCxn id="653317" idx="3"/>
            </p:cNvCxnSpPr>
            <p:nvPr/>
          </p:nvCxnSpPr>
          <p:spPr bwMode="auto">
            <a:xfrm rot="5400000" flipV="1">
              <a:off x="3087" y="2399"/>
              <a:ext cx="68" cy="1"/>
            </a:xfrm>
            <a:prstGeom prst="curvedConnector5">
              <a:avLst>
                <a:gd name="adj1" fmla="val -232352"/>
                <a:gd name="adj2" fmla="val -22600009"/>
                <a:gd name="adj3" fmla="val 332352"/>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68" name="AutoShape 16"/>
            <p:cNvCxnSpPr>
              <a:cxnSpLocks noChangeShapeType="1"/>
              <a:stCxn id="653321" idx="6"/>
              <a:endCxn id="653318" idx="2"/>
            </p:cNvCxnSpPr>
            <p:nvPr/>
          </p:nvCxnSpPr>
          <p:spPr bwMode="auto">
            <a:xfrm>
              <a:off x="3586" y="1824"/>
              <a:ext cx="672" cy="4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653329" name="AutoShape 17"/>
            <p:cNvSpPr>
              <a:spLocks noChangeArrowheads="1"/>
            </p:cNvSpPr>
            <p:nvPr/>
          </p:nvSpPr>
          <p:spPr bwMode="auto">
            <a:xfrm>
              <a:off x="1934" y="198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53330" name="AutoShape 18"/>
            <p:cNvSpPr>
              <a:spLocks noChangeArrowheads="1"/>
            </p:cNvSpPr>
            <p:nvPr/>
          </p:nvSpPr>
          <p:spPr bwMode="auto">
            <a:xfrm>
              <a:off x="1502" y="255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27671" name="AutoShape 19"/>
            <p:cNvCxnSpPr>
              <a:cxnSpLocks noChangeShapeType="1"/>
              <a:stCxn id="653330" idx="7"/>
              <a:endCxn id="653329" idx="3"/>
            </p:cNvCxnSpPr>
            <p:nvPr/>
          </p:nvCxnSpPr>
          <p:spPr bwMode="auto">
            <a:xfrm flipV="1">
              <a:off x="1584" y="2064"/>
              <a:ext cx="364" cy="50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7672" name="AutoShape 20"/>
            <p:cNvCxnSpPr>
              <a:cxnSpLocks noChangeShapeType="1"/>
              <a:stCxn id="653322" idx="6"/>
              <a:endCxn id="653330" idx="2"/>
            </p:cNvCxnSpPr>
            <p:nvPr/>
          </p:nvCxnSpPr>
          <p:spPr bwMode="auto">
            <a:xfrm flipV="1">
              <a:off x="830" y="2606"/>
              <a:ext cx="672" cy="19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653333" name="AutoShape 21"/>
            <p:cNvSpPr>
              <a:spLocks noChangeArrowheads="1"/>
            </p:cNvSpPr>
            <p:nvPr/>
          </p:nvSpPr>
          <p:spPr bwMode="auto">
            <a:xfrm>
              <a:off x="2160" y="259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53334" name="AutoShape 22"/>
            <p:cNvSpPr>
              <a:spLocks noChangeArrowheads="1"/>
            </p:cNvSpPr>
            <p:nvPr/>
          </p:nvSpPr>
          <p:spPr bwMode="auto">
            <a:xfrm>
              <a:off x="2544" y="192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27675" name="AutoShape 23"/>
            <p:cNvCxnSpPr>
              <a:cxnSpLocks noChangeShapeType="1"/>
              <a:stCxn id="653334" idx="2"/>
              <a:endCxn id="653334" idx="6"/>
            </p:cNvCxnSpPr>
            <p:nvPr/>
          </p:nvCxnSpPr>
          <p:spPr bwMode="auto">
            <a:xfrm rot="10800000" flipH="1" flipV="1">
              <a:off x="2544" y="1968"/>
              <a:ext cx="96" cy="1"/>
            </a:xfrm>
            <a:prstGeom prst="curvedConnector5">
              <a:avLst>
                <a:gd name="adj1" fmla="val -150000"/>
                <a:gd name="adj2" fmla="val -19200009"/>
                <a:gd name="adj3" fmla="val 250000"/>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653336" name="Text Box 24"/>
            <p:cNvSpPr txBox="1">
              <a:spLocks noChangeArrowheads="1"/>
            </p:cNvSpPr>
            <p:nvPr/>
          </p:nvSpPr>
          <p:spPr bwMode="auto">
            <a:xfrm>
              <a:off x="960" y="1872"/>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p>
          </p:txBody>
        </p:sp>
        <p:sp>
          <p:nvSpPr>
            <p:cNvPr id="653337" name="Text Box 25"/>
            <p:cNvSpPr txBox="1">
              <a:spLocks noChangeArrowheads="1"/>
            </p:cNvSpPr>
            <p:nvPr/>
          </p:nvSpPr>
          <p:spPr bwMode="auto">
            <a:xfrm>
              <a:off x="528" y="249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p>
          </p:txBody>
        </p:sp>
        <p:sp>
          <p:nvSpPr>
            <p:cNvPr id="653338" name="Text Box 26"/>
            <p:cNvSpPr txBox="1">
              <a:spLocks noChangeArrowheads="1"/>
            </p:cNvSpPr>
            <p:nvPr/>
          </p:nvSpPr>
          <p:spPr bwMode="auto">
            <a:xfrm>
              <a:off x="1584" y="249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p>
          </p:txBody>
        </p:sp>
        <p:sp>
          <p:nvSpPr>
            <p:cNvPr id="653339" name="Text Box 27"/>
            <p:cNvSpPr txBox="1">
              <a:spLocks noChangeArrowheads="1"/>
            </p:cNvSpPr>
            <p:nvPr/>
          </p:nvSpPr>
          <p:spPr bwMode="auto">
            <a:xfrm>
              <a:off x="2016" y="1680"/>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p>
          </p:txBody>
        </p:sp>
        <p:sp>
          <p:nvSpPr>
            <p:cNvPr id="653340" name="Text Box 28"/>
            <p:cNvSpPr txBox="1">
              <a:spLocks noChangeArrowheads="1"/>
            </p:cNvSpPr>
            <p:nvPr/>
          </p:nvSpPr>
          <p:spPr bwMode="auto">
            <a:xfrm>
              <a:off x="3456" y="1440"/>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i</a:t>
              </a:r>
            </a:p>
          </p:txBody>
        </p:sp>
        <p:sp>
          <p:nvSpPr>
            <p:cNvPr id="653341" name="Text Box 29"/>
            <p:cNvSpPr txBox="1">
              <a:spLocks noChangeArrowheads="1"/>
            </p:cNvSpPr>
            <p:nvPr/>
          </p:nvSpPr>
          <p:spPr bwMode="auto">
            <a:xfrm>
              <a:off x="4224" y="1488"/>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h</a:t>
              </a:r>
            </a:p>
          </p:txBody>
        </p:sp>
        <p:sp>
          <p:nvSpPr>
            <p:cNvPr id="653342" name="Text Box 30"/>
            <p:cNvSpPr txBox="1">
              <a:spLocks noChangeArrowheads="1"/>
            </p:cNvSpPr>
            <p:nvPr/>
          </p:nvSpPr>
          <p:spPr bwMode="auto">
            <a:xfrm>
              <a:off x="3264" y="2208"/>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g</a:t>
              </a:r>
            </a:p>
          </p:txBody>
        </p:sp>
        <p:sp>
          <p:nvSpPr>
            <p:cNvPr id="653343" name="Text Box 31"/>
            <p:cNvSpPr txBox="1">
              <a:spLocks noChangeArrowheads="1"/>
            </p:cNvSpPr>
            <p:nvPr/>
          </p:nvSpPr>
          <p:spPr bwMode="auto">
            <a:xfrm>
              <a:off x="3648" y="249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j</a:t>
              </a:r>
            </a:p>
          </p:txBody>
        </p:sp>
        <p:sp>
          <p:nvSpPr>
            <p:cNvPr id="653344" name="Text Box 32"/>
            <p:cNvSpPr txBox="1">
              <a:spLocks noChangeArrowheads="1"/>
            </p:cNvSpPr>
            <p:nvPr/>
          </p:nvSpPr>
          <p:spPr bwMode="auto">
            <a:xfrm>
              <a:off x="2304" y="2448"/>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f</a:t>
              </a:r>
            </a:p>
          </p:txBody>
        </p:sp>
        <p:sp>
          <p:nvSpPr>
            <p:cNvPr id="653345" name="Text Box 33"/>
            <p:cNvSpPr txBox="1">
              <a:spLocks noChangeArrowheads="1"/>
            </p:cNvSpPr>
            <p:nvPr/>
          </p:nvSpPr>
          <p:spPr bwMode="auto">
            <a:xfrm>
              <a:off x="2496" y="1920"/>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p>
          </p:txBody>
        </p:sp>
      </p:grpSp>
      <p:sp>
        <p:nvSpPr>
          <p:cNvPr id="653346" name="Rectangle 34"/>
          <p:cNvSpPr>
            <a:spLocks noChangeArrowheads="1"/>
          </p:cNvSpPr>
          <p:nvPr/>
        </p:nvSpPr>
        <p:spPr bwMode="auto">
          <a:xfrm>
            <a:off x="228600" y="4572000"/>
            <a:ext cx="8763000" cy="2286000"/>
          </a:xfrm>
          <a:prstGeom prst="rect">
            <a:avLst/>
          </a:prstGeom>
          <a:noFill/>
          <a:ln w="9525">
            <a:noFill/>
            <a:miter lim="800000"/>
            <a:headEnd/>
            <a:tailEnd/>
          </a:ln>
          <a:effectLst/>
        </p:spPr>
        <p:txBody>
          <a:bodyPr/>
          <a:lstStyle/>
          <a:p>
            <a:pPr algn="just">
              <a:spcAft>
                <a:spcPct val="20000"/>
              </a:spcAft>
              <a:defRPr/>
            </a:pPr>
            <a:r>
              <a:rPr lang="en-US" u="sng" dirty="0">
                <a:solidFill>
                  <a:schemeClr val="tx1"/>
                </a:solidFill>
                <a:latin typeface="+mn-lt"/>
              </a:rPr>
              <a:t>Solution:</a:t>
            </a:r>
            <a:r>
              <a:rPr lang="en-US" dirty="0">
                <a:solidFill>
                  <a:schemeClr val="tx1"/>
                </a:solidFill>
                <a:effectLst/>
                <a:latin typeface="+mn-lt"/>
              </a:rPr>
              <a:t> Vertex f is isolated.</a:t>
            </a:r>
          </a:p>
          <a:p>
            <a:pPr algn="just">
              <a:spcAft>
                <a:spcPct val="20000"/>
              </a:spcAft>
              <a:defRPr/>
            </a:pPr>
            <a:r>
              <a:rPr lang="en-US" dirty="0">
                <a:solidFill>
                  <a:schemeClr val="tx1"/>
                </a:solidFill>
                <a:effectLst/>
                <a:latin typeface="+mn-lt"/>
              </a:rPr>
              <a:t>Vertices a, d and j are pendant. </a:t>
            </a:r>
          </a:p>
          <a:p>
            <a:pPr algn="just">
              <a:spcAft>
                <a:spcPct val="20000"/>
              </a:spcAft>
              <a:defRPr/>
            </a:pPr>
            <a:r>
              <a:rPr lang="en-US" dirty="0">
                <a:solidFill>
                  <a:schemeClr val="tx1"/>
                </a:solidFill>
                <a:effectLst/>
                <a:latin typeface="+mn-lt"/>
              </a:rPr>
              <a:t>The maximum degree is deg(g) = 5. </a:t>
            </a:r>
          </a:p>
          <a:p>
            <a:pPr algn="just">
              <a:spcAft>
                <a:spcPct val="20000"/>
              </a:spcAft>
              <a:defRPr/>
            </a:pPr>
            <a:r>
              <a:rPr lang="en-US" dirty="0">
                <a:solidFill>
                  <a:schemeClr val="tx1"/>
                </a:solidFill>
                <a:effectLst/>
                <a:latin typeface="+mn-lt"/>
              </a:rPr>
              <a:t>This graph is a </a:t>
            </a:r>
            <a:r>
              <a:rPr lang="en-US" dirty="0" err="1">
                <a:solidFill>
                  <a:schemeClr val="tx1"/>
                </a:solidFill>
                <a:effectLst/>
                <a:latin typeface="+mn-lt"/>
              </a:rPr>
              <a:t>pseudograph</a:t>
            </a:r>
            <a:r>
              <a:rPr lang="en-US" dirty="0">
                <a:solidFill>
                  <a:schemeClr val="tx1"/>
                </a:solidFill>
                <a:effectLst/>
                <a:latin typeface="+mn-lt"/>
              </a:rPr>
              <a:t> (undirected, loops).</a:t>
            </a:r>
            <a:endParaRPr lang="en-US" sz="3200" dirty="0">
              <a:solidFill>
                <a:schemeClr val="tx1"/>
              </a:solidFill>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animEffect transition="in" filter="blinds(horizontal)">
                                      <p:cBhvr>
                                        <p:cTn id="7" dur="500"/>
                                        <p:tgtEl>
                                          <p:spTgt spid="653315">
                                            <p:txEl>
                                              <p:pRg st="0" end="0"/>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53346">
                                            <p:txEl>
                                              <p:pRg st="0" end="0"/>
                                            </p:txEl>
                                          </p:spTgt>
                                        </p:tgtEl>
                                        <p:attrNameLst>
                                          <p:attrName>style.visibility</p:attrName>
                                        </p:attrNameLst>
                                      </p:cBhvr>
                                      <p:to>
                                        <p:strVal val="visible"/>
                                      </p:to>
                                    </p:set>
                                    <p:animEffect transition="in" filter="blinds(horizontal)">
                                      <p:cBhvr>
                                        <p:cTn id="16" dur="500"/>
                                        <p:tgtEl>
                                          <p:spTgt spid="65334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53346">
                                            <p:txEl>
                                              <p:pRg st="1" end="1"/>
                                            </p:txEl>
                                          </p:spTgt>
                                        </p:tgtEl>
                                        <p:attrNameLst>
                                          <p:attrName>style.visibility</p:attrName>
                                        </p:attrNameLst>
                                      </p:cBhvr>
                                      <p:to>
                                        <p:strVal val="visible"/>
                                      </p:to>
                                    </p:set>
                                    <p:animEffect transition="in" filter="blinds(horizontal)">
                                      <p:cBhvr>
                                        <p:cTn id="21" dur="500"/>
                                        <p:tgtEl>
                                          <p:spTgt spid="65334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53346">
                                            <p:txEl>
                                              <p:pRg st="2" end="2"/>
                                            </p:txEl>
                                          </p:spTgt>
                                        </p:tgtEl>
                                        <p:attrNameLst>
                                          <p:attrName>style.visibility</p:attrName>
                                        </p:attrNameLst>
                                      </p:cBhvr>
                                      <p:to>
                                        <p:strVal val="visible"/>
                                      </p:to>
                                    </p:set>
                                    <p:animEffect transition="in" filter="blinds(horizontal)">
                                      <p:cBhvr>
                                        <p:cTn id="26" dur="500"/>
                                        <p:tgtEl>
                                          <p:spTgt spid="65334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53346">
                                            <p:txEl>
                                              <p:pRg st="3" end="3"/>
                                            </p:txEl>
                                          </p:spTgt>
                                        </p:tgtEl>
                                        <p:attrNameLst>
                                          <p:attrName>style.visibility</p:attrName>
                                        </p:attrNameLst>
                                      </p:cBhvr>
                                      <p:to>
                                        <p:strVal val="visible"/>
                                      </p:to>
                                    </p:set>
                                    <p:animEffect transition="in" filter="blinds(horizontal)">
                                      <p:cBhvr>
                                        <p:cTn id="31" dur="500"/>
                                        <p:tgtEl>
                                          <p:spTgt spid="6533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613150" y="4572000"/>
            <a:ext cx="228600" cy="1219200"/>
            <a:chOff x="576" y="1248"/>
            <a:chExt cx="144" cy="768"/>
          </a:xfrm>
        </p:grpSpPr>
        <p:sp>
          <p:nvSpPr>
            <p:cNvPr id="27679" name="Oval 3"/>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27680" name="Line 4"/>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7681" name="Oval 5"/>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grpSp>
      <p:grpSp>
        <p:nvGrpSpPr>
          <p:cNvPr id="3" name="Group 6"/>
          <p:cNvGrpSpPr>
            <a:grpSpLocks/>
          </p:cNvGrpSpPr>
          <p:nvPr/>
        </p:nvGrpSpPr>
        <p:grpSpPr bwMode="auto">
          <a:xfrm>
            <a:off x="4527550" y="4572000"/>
            <a:ext cx="228600" cy="1219200"/>
            <a:chOff x="576" y="1248"/>
            <a:chExt cx="144" cy="768"/>
          </a:xfrm>
        </p:grpSpPr>
        <p:sp>
          <p:nvSpPr>
            <p:cNvPr id="27676" name="Oval 7"/>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27677" name="Line 8"/>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7678" name="Oval 9"/>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grpSp>
      <p:sp>
        <p:nvSpPr>
          <p:cNvPr id="27653" name="Oval 10"/>
          <p:cNvSpPr>
            <a:spLocks noChangeArrowheads="1"/>
          </p:cNvSpPr>
          <p:nvPr/>
        </p:nvSpPr>
        <p:spPr bwMode="auto">
          <a:xfrm>
            <a:off x="5365750" y="4572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27654" name="Line 11"/>
          <p:cNvSpPr>
            <a:spLocks noChangeShapeType="1"/>
          </p:cNvSpPr>
          <p:nvPr/>
        </p:nvSpPr>
        <p:spPr bwMode="auto">
          <a:xfrm rot="-5400000">
            <a:off x="4184650" y="5295900"/>
            <a:ext cx="0" cy="8382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7655" name="Oval 12"/>
          <p:cNvSpPr>
            <a:spLocks noChangeArrowheads="1"/>
          </p:cNvSpPr>
          <p:nvPr/>
        </p:nvSpPr>
        <p:spPr bwMode="auto">
          <a:xfrm>
            <a:off x="5365750" y="5562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27656" name="Line 13"/>
          <p:cNvSpPr>
            <a:spLocks noChangeShapeType="1"/>
          </p:cNvSpPr>
          <p:nvPr/>
        </p:nvSpPr>
        <p:spPr bwMode="auto">
          <a:xfrm>
            <a:off x="3765550" y="4724400"/>
            <a:ext cx="762000" cy="9144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7657" name="Line 14"/>
          <p:cNvSpPr>
            <a:spLocks noChangeShapeType="1"/>
          </p:cNvSpPr>
          <p:nvPr/>
        </p:nvSpPr>
        <p:spPr bwMode="auto">
          <a:xfrm flipH="1">
            <a:off x="3765550" y="4724400"/>
            <a:ext cx="838200" cy="990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7658" name="Text Box 15"/>
          <p:cNvSpPr txBox="1">
            <a:spLocks noChangeArrowheads="1"/>
          </p:cNvSpPr>
          <p:nvPr/>
        </p:nvSpPr>
        <p:spPr bwMode="auto">
          <a:xfrm>
            <a:off x="2470150" y="5775325"/>
            <a:ext cx="395288" cy="396875"/>
          </a:xfrm>
          <a:prstGeom prst="rect">
            <a:avLst/>
          </a:prstGeom>
          <a:noFill/>
          <a:ln w="12700">
            <a:noFill/>
            <a:miter lim="800000"/>
            <a:headEnd type="none" w="sm" len="sm"/>
            <a:tailEnd type="none" w="sm" len="sm"/>
          </a:ln>
        </p:spPr>
        <p:txBody>
          <a:bodyPr wrap="none">
            <a:spAutoFit/>
          </a:bodyPr>
          <a:lstStyle/>
          <a:p>
            <a:r>
              <a:rPr lang="en-US" i="1">
                <a:solidFill>
                  <a:schemeClr val="tx1"/>
                </a:solidFill>
              </a:rPr>
              <a:t> a</a:t>
            </a:r>
            <a:endParaRPr lang="en-US" sz="2400">
              <a:solidFill>
                <a:schemeClr val="tx1"/>
              </a:solidFill>
            </a:endParaRPr>
          </a:p>
        </p:txBody>
      </p:sp>
      <p:sp>
        <p:nvSpPr>
          <p:cNvPr id="27661" name="Rectangle 18"/>
          <p:cNvSpPr>
            <a:spLocks noGrp="1" noChangeArrowheads="1"/>
          </p:cNvSpPr>
          <p:nvPr>
            <p:ph type="body" idx="1"/>
          </p:nvPr>
        </p:nvSpPr>
        <p:spPr>
          <a:xfrm>
            <a:off x="304800" y="990600"/>
            <a:ext cx="8610600" cy="3429000"/>
          </a:xfrm>
          <a:noFill/>
        </p:spPr>
        <p:txBody>
          <a:bodyPr>
            <a:normAutofit lnSpcReduction="10000"/>
          </a:bodyPr>
          <a:lstStyle/>
          <a:p>
            <a:pPr>
              <a:lnSpc>
                <a:spcPct val="140000"/>
              </a:lnSpc>
              <a:buFont typeface="Monotype Sorts" pitchFamily="2" charset="2"/>
              <a:buNone/>
            </a:pPr>
            <a:r>
              <a:rPr lang="en-US" sz="2400" u="sng" dirty="0">
                <a:effectLst>
                  <a:outerShdw blurRad="38100" dist="38100" dir="2700000" algn="tl">
                    <a:srgbClr val="000000">
                      <a:alpha val="43137"/>
                    </a:srgbClr>
                  </a:outerShdw>
                </a:effectLst>
              </a:rPr>
              <a:t>Example:</a:t>
            </a:r>
            <a:r>
              <a:rPr lang="en-US" sz="2400" dirty="0"/>
              <a:t> Find the degree of all the other vertices. </a:t>
            </a:r>
          </a:p>
          <a:p>
            <a:pPr>
              <a:lnSpc>
                <a:spcPct val="140000"/>
              </a:lnSpc>
              <a:buNone/>
            </a:pPr>
            <a:r>
              <a:rPr lang="en-US" sz="2400" dirty="0"/>
              <a:t>deg( </a:t>
            </a:r>
            <a:r>
              <a:rPr lang="en-US" sz="2400" i="1" dirty="0"/>
              <a:t>a</a:t>
            </a:r>
            <a:r>
              <a:rPr lang="en-US" sz="2400" dirty="0"/>
              <a:t> ) = 2 </a:t>
            </a:r>
          </a:p>
          <a:p>
            <a:pPr>
              <a:lnSpc>
                <a:spcPct val="140000"/>
              </a:lnSpc>
              <a:buNone/>
            </a:pPr>
            <a:r>
              <a:rPr lang="en-US" sz="2400" dirty="0"/>
              <a:t>deg( </a:t>
            </a:r>
            <a:r>
              <a:rPr lang="en-US" sz="2400" i="1" dirty="0"/>
              <a:t>b </a:t>
            </a:r>
            <a:r>
              <a:rPr lang="en-US" sz="2400" dirty="0"/>
              <a:t>) = 6</a:t>
            </a:r>
          </a:p>
          <a:p>
            <a:pPr>
              <a:lnSpc>
                <a:spcPct val="140000"/>
              </a:lnSpc>
              <a:buFont typeface="Monotype Sorts" pitchFamily="2" charset="2"/>
              <a:buNone/>
            </a:pPr>
            <a:r>
              <a:rPr lang="en-US" sz="2400" dirty="0"/>
              <a:t>deg( c ) = 4	deg( f ) = 3	deg( </a:t>
            </a:r>
            <a:r>
              <a:rPr lang="en-US" sz="2400" i="1" dirty="0"/>
              <a:t>g</a:t>
            </a:r>
            <a:r>
              <a:rPr lang="en-US" sz="2400" dirty="0"/>
              <a:t> ) = 4</a:t>
            </a:r>
          </a:p>
          <a:p>
            <a:pPr>
              <a:lnSpc>
                <a:spcPct val="140000"/>
              </a:lnSpc>
              <a:buFont typeface="Monotype Sorts" pitchFamily="2" charset="2"/>
              <a:buNone/>
            </a:pPr>
            <a:r>
              <a:rPr lang="en-US" sz="2400" dirty="0"/>
              <a:t>TOTAL of degrees = 2 + 4 + 3 + 4 + 6 + 1 + 0 = 20</a:t>
            </a:r>
          </a:p>
          <a:p>
            <a:pPr>
              <a:lnSpc>
                <a:spcPct val="140000"/>
              </a:lnSpc>
              <a:buFont typeface="Monotype Sorts" pitchFamily="2" charset="2"/>
              <a:buNone/>
            </a:pPr>
            <a:r>
              <a:rPr lang="en-US" sz="2400" dirty="0"/>
              <a:t>TOTAL NUMBER OF EDGES = 10</a:t>
            </a:r>
          </a:p>
          <a:p>
            <a:pPr>
              <a:lnSpc>
                <a:spcPct val="140000"/>
              </a:lnSpc>
              <a:buFont typeface="Monotype Sorts" pitchFamily="2" charset="2"/>
              <a:buNone/>
            </a:pPr>
            <a:endParaRPr lang="en-US" sz="2400" b="1" dirty="0"/>
          </a:p>
        </p:txBody>
      </p:sp>
      <p:sp>
        <p:nvSpPr>
          <p:cNvPr id="27662" name="Line 19"/>
          <p:cNvSpPr>
            <a:spLocks noChangeShapeType="1"/>
          </p:cNvSpPr>
          <p:nvPr/>
        </p:nvSpPr>
        <p:spPr bwMode="auto">
          <a:xfrm>
            <a:off x="3689350" y="4648200"/>
            <a:ext cx="91440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7663" name="Line 20"/>
          <p:cNvSpPr>
            <a:spLocks noChangeShapeType="1"/>
          </p:cNvSpPr>
          <p:nvPr/>
        </p:nvSpPr>
        <p:spPr bwMode="auto">
          <a:xfrm flipH="1">
            <a:off x="4603750" y="4648200"/>
            <a:ext cx="83820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7664" name="Oval 21"/>
          <p:cNvSpPr>
            <a:spLocks noChangeArrowheads="1"/>
          </p:cNvSpPr>
          <p:nvPr/>
        </p:nvSpPr>
        <p:spPr bwMode="auto">
          <a:xfrm>
            <a:off x="3460750" y="4191000"/>
            <a:ext cx="457200" cy="457200"/>
          </a:xfrm>
          <a:prstGeom prst="ellipse">
            <a:avLst/>
          </a:prstGeom>
          <a:noFill/>
          <a:ln w="28575">
            <a:solidFill>
              <a:schemeClr val="tx1"/>
            </a:solidFill>
            <a:round/>
            <a:headEnd type="none" w="sm" len="sm"/>
            <a:tailEnd type="none" w="sm" len="sm"/>
          </a:ln>
        </p:spPr>
        <p:txBody>
          <a:bodyPr wrap="none" anchor="ctr"/>
          <a:lstStyle/>
          <a:p>
            <a:endParaRPr lang="tr-TR"/>
          </a:p>
        </p:txBody>
      </p:sp>
      <p:sp>
        <p:nvSpPr>
          <p:cNvPr id="27665" name="Line 22"/>
          <p:cNvSpPr>
            <a:spLocks noChangeShapeType="1"/>
          </p:cNvSpPr>
          <p:nvPr/>
        </p:nvSpPr>
        <p:spPr bwMode="auto">
          <a:xfrm rot="-5400000">
            <a:off x="3270250" y="5295900"/>
            <a:ext cx="0" cy="8382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7666" name="Oval 23"/>
          <p:cNvSpPr>
            <a:spLocks noChangeArrowheads="1"/>
          </p:cNvSpPr>
          <p:nvPr/>
        </p:nvSpPr>
        <p:spPr bwMode="auto">
          <a:xfrm>
            <a:off x="2622550" y="5562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27667" name="Line 24"/>
          <p:cNvSpPr>
            <a:spLocks noChangeShapeType="1"/>
          </p:cNvSpPr>
          <p:nvPr/>
        </p:nvSpPr>
        <p:spPr bwMode="auto">
          <a:xfrm flipH="1">
            <a:off x="2774950" y="4724400"/>
            <a:ext cx="914400" cy="9144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7668" name="Text Box 25"/>
          <p:cNvSpPr txBox="1">
            <a:spLocks noChangeArrowheads="1"/>
          </p:cNvSpPr>
          <p:nvPr/>
        </p:nvSpPr>
        <p:spPr bwMode="auto">
          <a:xfrm>
            <a:off x="3003550" y="4495800"/>
            <a:ext cx="409575" cy="396875"/>
          </a:xfrm>
          <a:prstGeom prst="rect">
            <a:avLst/>
          </a:prstGeom>
          <a:noFill/>
          <a:ln w="12700">
            <a:noFill/>
            <a:miter lim="800000"/>
            <a:headEnd type="none" w="sm" len="sm"/>
            <a:tailEnd type="none" w="sm" len="sm"/>
          </a:ln>
        </p:spPr>
        <p:txBody>
          <a:bodyPr wrap="none">
            <a:spAutoFit/>
          </a:bodyPr>
          <a:lstStyle/>
          <a:p>
            <a:r>
              <a:rPr lang="en-US" i="1">
                <a:solidFill>
                  <a:schemeClr val="tx1"/>
                </a:solidFill>
              </a:rPr>
              <a:t> b</a:t>
            </a:r>
            <a:endParaRPr lang="en-US" sz="2400">
              <a:solidFill>
                <a:schemeClr val="tx1"/>
              </a:solidFill>
            </a:endParaRPr>
          </a:p>
        </p:txBody>
      </p:sp>
      <p:sp>
        <p:nvSpPr>
          <p:cNvPr id="27669" name="Text Box 26"/>
          <p:cNvSpPr txBox="1">
            <a:spLocks noChangeArrowheads="1"/>
          </p:cNvSpPr>
          <p:nvPr/>
        </p:nvSpPr>
        <p:spPr bwMode="auto">
          <a:xfrm>
            <a:off x="3536950" y="5775325"/>
            <a:ext cx="409575" cy="396875"/>
          </a:xfrm>
          <a:prstGeom prst="rect">
            <a:avLst/>
          </a:prstGeom>
          <a:noFill/>
          <a:ln w="12700">
            <a:noFill/>
            <a:miter lim="800000"/>
            <a:headEnd type="none" w="sm" len="sm"/>
            <a:tailEnd type="none" w="sm" len="sm"/>
          </a:ln>
        </p:spPr>
        <p:txBody>
          <a:bodyPr wrap="none">
            <a:spAutoFit/>
          </a:bodyPr>
          <a:lstStyle/>
          <a:p>
            <a:r>
              <a:rPr lang="en-US" i="1">
                <a:solidFill>
                  <a:schemeClr val="tx1"/>
                </a:solidFill>
              </a:rPr>
              <a:t> g</a:t>
            </a:r>
            <a:endParaRPr lang="en-US" sz="2400">
              <a:solidFill>
                <a:schemeClr val="tx1"/>
              </a:solidFill>
            </a:endParaRPr>
          </a:p>
        </p:txBody>
      </p:sp>
      <p:sp>
        <p:nvSpPr>
          <p:cNvPr id="27670" name="Text Box 27"/>
          <p:cNvSpPr txBox="1">
            <a:spLocks noChangeArrowheads="1"/>
          </p:cNvSpPr>
          <p:nvPr/>
        </p:nvSpPr>
        <p:spPr bwMode="auto">
          <a:xfrm>
            <a:off x="4437063" y="5775325"/>
            <a:ext cx="338137" cy="396875"/>
          </a:xfrm>
          <a:prstGeom prst="rect">
            <a:avLst/>
          </a:prstGeom>
          <a:noFill/>
          <a:ln w="12700">
            <a:noFill/>
            <a:miter lim="800000"/>
            <a:headEnd type="none" w="sm" len="sm"/>
            <a:tailEnd type="none" w="sm" len="sm"/>
          </a:ln>
        </p:spPr>
        <p:txBody>
          <a:bodyPr wrap="none">
            <a:spAutoFit/>
          </a:bodyPr>
          <a:lstStyle/>
          <a:p>
            <a:r>
              <a:rPr lang="en-US" i="1">
                <a:solidFill>
                  <a:schemeClr val="tx1"/>
                </a:solidFill>
              </a:rPr>
              <a:t> f</a:t>
            </a:r>
            <a:endParaRPr lang="en-US" sz="2400">
              <a:solidFill>
                <a:schemeClr val="tx1"/>
              </a:solidFill>
            </a:endParaRPr>
          </a:p>
        </p:txBody>
      </p:sp>
      <p:sp>
        <p:nvSpPr>
          <p:cNvPr id="27671" name="Text Box 28"/>
          <p:cNvSpPr txBox="1">
            <a:spLocks noChangeArrowheads="1"/>
          </p:cNvSpPr>
          <p:nvPr/>
        </p:nvSpPr>
        <p:spPr bwMode="auto">
          <a:xfrm>
            <a:off x="5199063" y="5775325"/>
            <a:ext cx="395287" cy="396875"/>
          </a:xfrm>
          <a:prstGeom prst="rect">
            <a:avLst/>
          </a:prstGeom>
          <a:noFill/>
          <a:ln w="12700">
            <a:noFill/>
            <a:miter lim="800000"/>
            <a:headEnd type="none" w="sm" len="sm"/>
            <a:tailEnd type="none" w="sm" len="sm"/>
          </a:ln>
        </p:spPr>
        <p:txBody>
          <a:bodyPr wrap="none">
            <a:spAutoFit/>
          </a:bodyPr>
          <a:lstStyle/>
          <a:p>
            <a:r>
              <a:rPr lang="en-US" i="1">
                <a:solidFill>
                  <a:schemeClr val="tx1"/>
                </a:solidFill>
              </a:rPr>
              <a:t> e</a:t>
            </a:r>
            <a:endParaRPr lang="en-US" sz="2400">
              <a:solidFill>
                <a:schemeClr val="tx1"/>
              </a:solidFill>
            </a:endParaRPr>
          </a:p>
        </p:txBody>
      </p:sp>
      <p:sp>
        <p:nvSpPr>
          <p:cNvPr id="27672" name="Text Box 29"/>
          <p:cNvSpPr txBox="1">
            <a:spLocks noChangeArrowheads="1"/>
          </p:cNvSpPr>
          <p:nvPr/>
        </p:nvSpPr>
        <p:spPr bwMode="auto">
          <a:xfrm>
            <a:off x="4419600" y="4098925"/>
            <a:ext cx="395288" cy="396875"/>
          </a:xfrm>
          <a:prstGeom prst="rect">
            <a:avLst/>
          </a:prstGeom>
          <a:noFill/>
          <a:ln w="12700">
            <a:noFill/>
            <a:miter lim="800000"/>
            <a:headEnd type="none" w="sm" len="sm"/>
            <a:tailEnd type="none" w="sm" len="sm"/>
          </a:ln>
        </p:spPr>
        <p:txBody>
          <a:bodyPr wrap="none">
            <a:spAutoFit/>
          </a:bodyPr>
          <a:lstStyle/>
          <a:p>
            <a:r>
              <a:rPr lang="en-US" i="1" dirty="0">
                <a:solidFill>
                  <a:schemeClr val="tx1"/>
                </a:solidFill>
              </a:rPr>
              <a:t> c</a:t>
            </a:r>
            <a:endParaRPr lang="en-US" sz="2400" dirty="0">
              <a:solidFill>
                <a:schemeClr val="tx1"/>
              </a:solidFill>
            </a:endParaRPr>
          </a:p>
        </p:txBody>
      </p:sp>
      <p:sp>
        <p:nvSpPr>
          <p:cNvPr id="27673" name="Text Box 30"/>
          <p:cNvSpPr txBox="1">
            <a:spLocks noChangeArrowheads="1"/>
          </p:cNvSpPr>
          <p:nvPr/>
        </p:nvSpPr>
        <p:spPr bwMode="auto">
          <a:xfrm>
            <a:off x="5275263" y="4098925"/>
            <a:ext cx="409575" cy="396875"/>
          </a:xfrm>
          <a:prstGeom prst="rect">
            <a:avLst/>
          </a:prstGeom>
          <a:noFill/>
          <a:ln w="12700">
            <a:noFill/>
            <a:miter lim="800000"/>
            <a:headEnd type="none" w="sm" len="sm"/>
            <a:tailEnd type="none" w="sm" len="sm"/>
          </a:ln>
        </p:spPr>
        <p:txBody>
          <a:bodyPr wrap="none">
            <a:spAutoFit/>
          </a:bodyPr>
          <a:lstStyle/>
          <a:p>
            <a:r>
              <a:rPr lang="en-US" i="1">
                <a:solidFill>
                  <a:schemeClr val="tx1"/>
                </a:solidFill>
              </a:rPr>
              <a:t> d</a:t>
            </a:r>
            <a:endParaRPr lang="en-US" sz="2400">
              <a:solidFill>
                <a:schemeClr val="tx1"/>
              </a:solidFill>
            </a:endParaRPr>
          </a:p>
        </p:txBody>
      </p:sp>
      <p:sp>
        <p:nvSpPr>
          <p:cNvPr id="27675" name="Text Box 32"/>
          <p:cNvSpPr txBox="1">
            <a:spLocks noChangeArrowheads="1"/>
          </p:cNvSpPr>
          <p:nvPr/>
        </p:nvSpPr>
        <p:spPr bwMode="auto">
          <a:xfrm>
            <a:off x="2103438" y="2286000"/>
            <a:ext cx="1703736" cy="461665"/>
          </a:xfrm>
          <a:prstGeom prst="rect">
            <a:avLst/>
          </a:prstGeom>
          <a:noFill/>
          <a:ln w="12700">
            <a:noFill/>
            <a:miter lim="800000"/>
            <a:headEnd type="none" w="sm" len="sm"/>
            <a:tailEnd type="none" w="sm" len="sm"/>
          </a:ln>
        </p:spPr>
        <p:txBody>
          <a:bodyPr wrap="none">
            <a:spAutoFit/>
          </a:bodyPr>
          <a:lstStyle/>
          <a:p>
            <a:r>
              <a:rPr lang="en-US" sz="2400" dirty="0">
                <a:solidFill>
                  <a:schemeClr val="tx1"/>
                </a:solidFill>
                <a:effectLst/>
                <a:latin typeface="+mn-lt"/>
              </a:rPr>
              <a:t>deg( e ) = 0</a:t>
            </a:r>
          </a:p>
        </p:txBody>
      </p:sp>
      <p:sp>
        <p:nvSpPr>
          <p:cNvPr id="35" name="Text Box 31"/>
          <p:cNvSpPr txBox="1">
            <a:spLocks noChangeArrowheads="1"/>
          </p:cNvSpPr>
          <p:nvPr/>
        </p:nvSpPr>
        <p:spPr bwMode="auto">
          <a:xfrm>
            <a:off x="2133600" y="1676400"/>
            <a:ext cx="1632691" cy="461665"/>
          </a:xfrm>
          <a:prstGeom prst="rect">
            <a:avLst/>
          </a:prstGeom>
          <a:noFill/>
          <a:ln w="12700">
            <a:noFill/>
            <a:miter lim="800000"/>
            <a:headEnd type="none" w="sm" len="sm"/>
            <a:tailEnd type="none" w="sm" len="sm"/>
          </a:ln>
        </p:spPr>
        <p:txBody>
          <a:bodyPr wrap="none">
            <a:spAutoFit/>
          </a:bodyPr>
          <a:lstStyle/>
          <a:p>
            <a:r>
              <a:rPr lang="en-US" sz="2400" dirty="0">
                <a:solidFill>
                  <a:schemeClr val="tx1"/>
                </a:solidFill>
                <a:effectLst/>
                <a:latin typeface="+mn-lt"/>
              </a:rPr>
              <a:t>deg( d )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7661">
                                            <p:txEl>
                                              <p:pRg st="0" end="0"/>
                                            </p:txEl>
                                          </p:spTgt>
                                        </p:tgtEl>
                                        <p:attrNameLst>
                                          <p:attrName>style.visibility</p:attrName>
                                        </p:attrNameLst>
                                      </p:cBhvr>
                                      <p:to>
                                        <p:strVal val="visible"/>
                                      </p:to>
                                    </p:set>
                                    <p:animEffect transition="in" filter="blinds(horizontal)">
                                      <p:cBhvr>
                                        <p:cTn id="7" dur="500"/>
                                        <p:tgtEl>
                                          <p:spTgt spid="276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61">
                                            <p:txEl>
                                              <p:pRg st="1" end="1"/>
                                            </p:txEl>
                                          </p:spTgt>
                                        </p:tgtEl>
                                        <p:attrNameLst>
                                          <p:attrName>style.visibility</p:attrName>
                                        </p:attrNameLst>
                                      </p:cBhvr>
                                      <p:to>
                                        <p:strVal val="visible"/>
                                      </p:to>
                                    </p:set>
                                    <p:animEffect transition="in" filter="blinds(horizontal)">
                                      <p:cBhvr>
                                        <p:cTn id="12" dur="500"/>
                                        <p:tgtEl>
                                          <p:spTgt spid="276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61">
                                            <p:txEl>
                                              <p:pRg st="2" end="2"/>
                                            </p:txEl>
                                          </p:spTgt>
                                        </p:tgtEl>
                                        <p:attrNameLst>
                                          <p:attrName>style.visibility</p:attrName>
                                        </p:attrNameLst>
                                      </p:cBhvr>
                                      <p:to>
                                        <p:strVal val="visible"/>
                                      </p:to>
                                    </p:set>
                                    <p:animEffect transition="in" filter="blinds(horizontal)">
                                      <p:cBhvr>
                                        <p:cTn id="17" dur="500"/>
                                        <p:tgtEl>
                                          <p:spTgt spid="276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61">
                                            <p:txEl>
                                              <p:pRg st="3" end="3"/>
                                            </p:txEl>
                                          </p:spTgt>
                                        </p:tgtEl>
                                        <p:attrNameLst>
                                          <p:attrName>style.visibility</p:attrName>
                                        </p:attrNameLst>
                                      </p:cBhvr>
                                      <p:to>
                                        <p:strVal val="visible"/>
                                      </p:to>
                                    </p:set>
                                    <p:animEffect transition="in" filter="blinds(horizontal)">
                                      <p:cBhvr>
                                        <p:cTn id="22" dur="500"/>
                                        <p:tgtEl>
                                          <p:spTgt spid="2766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675"/>
                                        </p:tgtEl>
                                        <p:attrNameLst>
                                          <p:attrName>style.visibility</p:attrName>
                                        </p:attrNameLst>
                                      </p:cBhvr>
                                      <p:to>
                                        <p:strVal val="visible"/>
                                      </p:to>
                                    </p:set>
                                    <p:animEffect transition="in" filter="blinds(horizontal)">
                                      <p:cBhvr>
                                        <p:cTn id="28" dur="500"/>
                                        <p:tgtEl>
                                          <p:spTgt spid="27675"/>
                                        </p:tgtEl>
                                      </p:cBhvr>
                                    </p:animEffect>
                                  </p:childTnLst>
                                </p:cTn>
                              </p:par>
                              <p:par>
                                <p:cTn id="29" presetID="3" presetClass="entr" presetSubtype="10" fill="hold" nodeType="withEffect">
                                  <p:stCondLst>
                                    <p:cond delay="0"/>
                                  </p:stCondLst>
                                  <p:childTnLst>
                                    <p:set>
                                      <p:cBhvr>
                                        <p:cTn id="30" dur="1" fill="hold">
                                          <p:stCondLst>
                                            <p:cond delay="0"/>
                                          </p:stCondLst>
                                        </p:cTn>
                                        <p:tgtEl>
                                          <p:spTgt spid="27661">
                                            <p:txEl>
                                              <p:pRg st="4" end="4"/>
                                            </p:txEl>
                                          </p:spTgt>
                                        </p:tgtEl>
                                        <p:attrNameLst>
                                          <p:attrName>style.visibility</p:attrName>
                                        </p:attrNameLst>
                                      </p:cBhvr>
                                      <p:to>
                                        <p:strVal val="visible"/>
                                      </p:to>
                                    </p:set>
                                    <p:animEffect transition="in" filter="blinds(horizontal)">
                                      <p:cBhvr>
                                        <p:cTn id="31" dur="500"/>
                                        <p:tgtEl>
                                          <p:spTgt spid="27661">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7661">
                                            <p:txEl>
                                              <p:pRg st="5" end="5"/>
                                            </p:txEl>
                                          </p:spTgt>
                                        </p:tgtEl>
                                        <p:attrNameLst>
                                          <p:attrName>style.visibility</p:attrName>
                                        </p:attrNameLst>
                                      </p:cBhvr>
                                      <p:to>
                                        <p:strVal val="visible"/>
                                      </p:to>
                                    </p:set>
                                    <p:animEffect transition="in" filter="blinds(horizontal)">
                                      <p:cBhvr>
                                        <p:cTn id="34" dur="500"/>
                                        <p:tgtEl>
                                          <p:spTgt spid="276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5"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63" name="Rectangle 3"/>
          <p:cNvSpPr>
            <a:spLocks noGrp="1" noChangeArrowheads="1"/>
          </p:cNvSpPr>
          <p:nvPr>
            <p:ph type="body" idx="1"/>
          </p:nvPr>
        </p:nvSpPr>
        <p:spPr>
          <a:xfrm>
            <a:off x="228600" y="762000"/>
            <a:ext cx="8763000" cy="5638800"/>
          </a:xfrm>
        </p:spPr>
        <p:txBody>
          <a:bodyPr/>
          <a:lstStyle/>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The Handshaking Theorem:</a:t>
            </a:r>
            <a:r>
              <a:rPr lang="en-US" sz="2800" dirty="0">
                <a:sym typeface="Symbol" pitchFamily="18" charset="2"/>
              </a:rPr>
              <a:t> Let G = (V, E) be an undirected graph with e edges. Then</a:t>
            </a:r>
          </a:p>
          <a:p>
            <a:pPr marL="0" indent="0" eaLnBrk="1" hangingPunct="1">
              <a:spcAft>
                <a:spcPct val="20000"/>
              </a:spcAft>
              <a:defRPr/>
            </a:pPr>
            <a:r>
              <a:rPr lang="en-US" sz="2800" dirty="0">
                <a:sym typeface="Symbol" pitchFamily="18" charset="2"/>
              </a:rPr>
              <a:t>2e = </a:t>
            </a:r>
            <a:r>
              <a:rPr lang="en-US" sz="2800" baseline="-25000" dirty="0" err="1">
                <a:sym typeface="Symbol" pitchFamily="18" charset="2"/>
              </a:rPr>
              <a:t>vV</a:t>
            </a:r>
            <a:r>
              <a:rPr lang="en-US" sz="2800" dirty="0">
                <a:sym typeface="Symbol" pitchFamily="18" charset="2"/>
              </a:rPr>
              <a:t> deg(v)</a:t>
            </a:r>
          </a:p>
          <a:p>
            <a:pPr marL="0" indent="0" eaLnBrk="1" hangingPunct="1">
              <a:spcAft>
                <a:spcPct val="20000"/>
              </a:spcAft>
              <a:defRPr/>
            </a:pPr>
            <a:r>
              <a:rPr lang="en-US" sz="2800" b="1" dirty="0">
                <a:sym typeface="Symbol" pitchFamily="18" charset="2"/>
              </a:rPr>
              <a:t>Note:</a:t>
            </a:r>
            <a:r>
              <a:rPr lang="en-US" sz="2800" dirty="0">
                <a:sym typeface="Symbol" pitchFamily="18" charset="2"/>
              </a:rPr>
              <a:t> This theorem holds even if multiple edges and/or loops are present.</a:t>
            </a:r>
          </a:p>
          <a:p>
            <a:pPr marL="0" indent="0" eaLnBrk="1" hangingPunct="1">
              <a:spcAft>
                <a:spcPct val="20000"/>
              </a:spcAft>
              <a:defRPr/>
            </a:pPr>
            <a:endParaRPr lang="en-US" sz="800" dirty="0">
              <a:sym typeface="Symbol" pitchFamily="18" charset="2"/>
            </a:endParaRPr>
          </a:p>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Example: </a:t>
            </a:r>
            <a:r>
              <a:rPr lang="en-US" sz="2800" dirty="0">
                <a:sym typeface="Symbol" pitchFamily="18" charset="2"/>
              </a:rPr>
              <a:t>How many edges are there in a graph with 10 vertices, each of degree 6?</a:t>
            </a:r>
          </a:p>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Solution: </a:t>
            </a:r>
            <a:r>
              <a:rPr lang="en-US" sz="2800" dirty="0">
                <a:sym typeface="Symbol" pitchFamily="18" charset="2"/>
              </a:rPr>
              <a:t>The sum of the degrees of the vertices is 610 = 60. According to the Handshaking Theorem, it follows that 2e = 60, so there are 30 edges.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5363">
                                            <p:txEl>
                                              <p:pRg st="0" end="0"/>
                                            </p:txEl>
                                          </p:spTgt>
                                        </p:tgtEl>
                                        <p:attrNameLst>
                                          <p:attrName>style.visibility</p:attrName>
                                        </p:attrNameLst>
                                      </p:cBhvr>
                                      <p:to>
                                        <p:strVal val="visible"/>
                                      </p:to>
                                    </p:set>
                                    <p:animEffect transition="in" filter="blinds(horizontal)">
                                      <p:cBhvr>
                                        <p:cTn id="7" dur="500"/>
                                        <p:tgtEl>
                                          <p:spTgt spid="655363">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5363">
                                            <p:txEl>
                                              <p:pRg st="1" end="1"/>
                                            </p:txEl>
                                          </p:spTgt>
                                        </p:tgtEl>
                                        <p:attrNameLst>
                                          <p:attrName>style.visibility</p:attrName>
                                        </p:attrNameLst>
                                      </p:cBhvr>
                                      <p:to>
                                        <p:strVal val="visible"/>
                                      </p:to>
                                    </p:set>
                                    <p:animEffect transition="in" filter="blinds(horizontal)">
                                      <p:cBhvr>
                                        <p:cTn id="11" dur="500"/>
                                        <p:tgtEl>
                                          <p:spTgt spid="655363">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55363">
                                            <p:txEl>
                                              <p:pRg st="2" end="2"/>
                                            </p:txEl>
                                          </p:spTgt>
                                        </p:tgtEl>
                                        <p:attrNameLst>
                                          <p:attrName>style.visibility</p:attrName>
                                        </p:attrNameLst>
                                      </p:cBhvr>
                                      <p:to>
                                        <p:strVal val="visible"/>
                                      </p:to>
                                    </p:set>
                                    <p:animEffect transition="in" filter="blinds(horizontal)">
                                      <p:cBhvr>
                                        <p:cTn id="15" dur="500"/>
                                        <p:tgtEl>
                                          <p:spTgt spid="655363">
                                            <p:txEl>
                                              <p:pRg st="2" end="2"/>
                                            </p:txEl>
                                          </p:spTgt>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55363">
                                            <p:txEl>
                                              <p:pRg st="4" end="4"/>
                                            </p:txEl>
                                          </p:spTgt>
                                        </p:tgtEl>
                                        <p:attrNameLst>
                                          <p:attrName>style.visibility</p:attrName>
                                        </p:attrNameLst>
                                      </p:cBhvr>
                                      <p:to>
                                        <p:strVal val="visible"/>
                                      </p:to>
                                    </p:set>
                                    <p:animEffect transition="in" filter="blinds(horizontal)">
                                      <p:cBhvr>
                                        <p:cTn id="19" dur="500"/>
                                        <p:tgtEl>
                                          <p:spTgt spid="655363">
                                            <p:txEl>
                                              <p:pRg st="4" end="4"/>
                                            </p:txEl>
                                          </p:spTgt>
                                        </p:tgtEl>
                                      </p:cBhvr>
                                    </p:animEffect>
                                  </p:childTnLst>
                                </p:cTn>
                              </p:par>
                            </p:childTnLst>
                          </p:cTn>
                        </p:par>
                      </p:childTnLst>
                    </p:cTn>
                  </p:par>
                  <p:par>
                    <p:cTn id="20" fill="hold">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55363">
                                            <p:txEl>
                                              <p:pRg st="5" end="5"/>
                                            </p:txEl>
                                          </p:spTgt>
                                        </p:tgtEl>
                                        <p:attrNameLst>
                                          <p:attrName>style.visibility</p:attrName>
                                        </p:attrNameLst>
                                      </p:cBhvr>
                                      <p:to>
                                        <p:strVal val="visible"/>
                                      </p:to>
                                    </p:set>
                                    <p:animEffect transition="in" filter="blinds(horizontal)">
                                      <p:cBhvr>
                                        <p:cTn id="24" dur="500"/>
                                        <p:tgtEl>
                                          <p:spTgt spid="65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3"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3" name="Rectangle 3"/>
          <p:cNvSpPr>
            <a:spLocks noGrp="1" noChangeArrowheads="1"/>
          </p:cNvSpPr>
          <p:nvPr>
            <p:ph type="body" idx="1"/>
          </p:nvPr>
        </p:nvSpPr>
        <p:spPr>
          <a:xfrm>
            <a:off x="228600" y="838200"/>
            <a:ext cx="8763000" cy="5257800"/>
          </a:xfrm>
        </p:spPr>
        <p:txBody>
          <a:bodyPr/>
          <a:lstStyle/>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Definition:</a:t>
            </a:r>
            <a:r>
              <a:rPr lang="en-US" sz="2800" dirty="0">
                <a:sym typeface="Symbol" pitchFamily="18" charset="2"/>
              </a:rPr>
              <a:t> In a graph with directed edges, the </a:t>
            </a:r>
            <a:r>
              <a:rPr lang="en-US" sz="2800" b="1" dirty="0">
                <a:sym typeface="Symbol" pitchFamily="18" charset="2"/>
              </a:rPr>
              <a:t>in-degree</a:t>
            </a:r>
            <a:r>
              <a:rPr lang="en-US" sz="2800" dirty="0">
                <a:sym typeface="Symbol" pitchFamily="18" charset="2"/>
              </a:rPr>
              <a:t> of a vertex v, denoted by </a:t>
            </a:r>
            <a:r>
              <a:rPr lang="en-US" sz="2800" b="1" dirty="0">
                <a:sym typeface="Symbol" pitchFamily="18" charset="2"/>
              </a:rPr>
              <a:t>deg</a:t>
            </a:r>
            <a:r>
              <a:rPr lang="en-US" sz="2800" b="1" baseline="30000" dirty="0">
                <a:sym typeface="Symbol" pitchFamily="18" charset="2"/>
              </a:rPr>
              <a:t>-</a:t>
            </a:r>
            <a:r>
              <a:rPr lang="en-US" sz="2800" b="1" dirty="0">
                <a:sym typeface="Symbol" pitchFamily="18" charset="2"/>
              </a:rPr>
              <a:t>(v)</a:t>
            </a:r>
            <a:r>
              <a:rPr lang="en-US" sz="2800" dirty="0">
                <a:sym typeface="Symbol" pitchFamily="18" charset="2"/>
              </a:rPr>
              <a:t>, is the number of edges with v as their </a:t>
            </a:r>
            <a:r>
              <a:rPr lang="en-US" sz="2800" b="1" dirty="0">
                <a:sym typeface="Symbol" pitchFamily="18" charset="2"/>
              </a:rPr>
              <a:t>terminal vertex</a:t>
            </a:r>
            <a:r>
              <a:rPr lang="en-US" sz="2800" dirty="0">
                <a:sym typeface="Symbol" pitchFamily="18" charset="2"/>
              </a:rPr>
              <a:t>.</a:t>
            </a:r>
          </a:p>
          <a:p>
            <a:pPr marL="0" indent="0" eaLnBrk="1" hangingPunct="1">
              <a:spcAft>
                <a:spcPct val="20000"/>
              </a:spcAft>
              <a:defRPr/>
            </a:pPr>
            <a:r>
              <a:rPr lang="en-US" sz="2800" dirty="0">
                <a:sym typeface="Symbol" pitchFamily="18" charset="2"/>
              </a:rPr>
              <a:t>The </a:t>
            </a:r>
            <a:r>
              <a:rPr lang="en-US" sz="2800" b="1" dirty="0">
                <a:sym typeface="Symbol" pitchFamily="18" charset="2"/>
              </a:rPr>
              <a:t>out-degree</a:t>
            </a:r>
            <a:r>
              <a:rPr lang="en-US" sz="2800" dirty="0">
                <a:sym typeface="Symbol" pitchFamily="18" charset="2"/>
              </a:rPr>
              <a:t> of v, denoted by </a:t>
            </a:r>
            <a:r>
              <a:rPr lang="en-US" sz="2800" b="1" dirty="0">
                <a:sym typeface="Symbol" pitchFamily="18" charset="2"/>
              </a:rPr>
              <a:t>deg</a:t>
            </a:r>
            <a:r>
              <a:rPr lang="en-US" sz="2800" b="1" baseline="30000" dirty="0">
                <a:sym typeface="Symbol" pitchFamily="18" charset="2"/>
              </a:rPr>
              <a:t>+</a:t>
            </a:r>
            <a:r>
              <a:rPr lang="en-US" sz="2800" b="1" dirty="0">
                <a:sym typeface="Symbol" pitchFamily="18" charset="2"/>
              </a:rPr>
              <a:t>(v)</a:t>
            </a:r>
            <a:r>
              <a:rPr lang="en-US" sz="2800" dirty="0">
                <a:sym typeface="Symbol" pitchFamily="18" charset="2"/>
              </a:rPr>
              <a:t>, is the number of edges with v as their initial vertex.</a:t>
            </a:r>
          </a:p>
          <a:p>
            <a:pPr marL="0" indent="0" eaLnBrk="1" hangingPunct="1">
              <a:spcAft>
                <a:spcPct val="20000"/>
              </a:spcAft>
              <a:defRPr/>
            </a:pPr>
            <a:endParaRPr lang="en-US" sz="900" dirty="0">
              <a:sym typeface="Symbol" pitchFamily="18" charset="2"/>
            </a:endParaRPr>
          </a:p>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Question:</a:t>
            </a:r>
            <a:r>
              <a:rPr lang="en-US" sz="2800" dirty="0">
                <a:sym typeface="Symbol" pitchFamily="18" charset="2"/>
              </a:rPr>
              <a:t> How does adding a loop to a vertex change the in-degree and out-degree of that vertex?</a:t>
            </a:r>
          </a:p>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Answer:</a:t>
            </a:r>
            <a:r>
              <a:rPr lang="en-US" sz="2800" dirty="0">
                <a:sym typeface="Symbol" pitchFamily="18" charset="2"/>
              </a:rPr>
              <a:t> It increases both the in-degree and the out-degree by one.</a:t>
            </a:r>
          </a:p>
        </p:txBody>
      </p:sp>
    </p:spTree>
    <p:extLst>
      <p:ext uri="{BB962C8B-B14F-4D97-AF65-F5344CB8AC3E}">
        <p14:creationId xmlns:p14="http://schemas.microsoft.com/office/powerpoint/2010/main" val="493102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60483">
                                            <p:txEl>
                                              <p:pRg st="0" end="0"/>
                                            </p:txEl>
                                          </p:spTgt>
                                        </p:tgtEl>
                                        <p:attrNameLst>
                                          <p:attrName>style.visibility</p:attrName>
                                        </p:attrNameLst>
                                      </p:cBhvr>
                                      <p:to>
                                        <p:strVal val="visible"/>
                                      </p:to>
                                    </p:set>
                                    <p:animEffect transition="in" filter="blinds(horizontal)">
                                      <p:cBhvr>
                                        <p:cTn id="7" dur="500"/>
                                        <p:tgtEl>
                                          <p:spTgt spid="660483">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0483">
                                            <p:txEl>
                                              <p:pRg st="1" end="1"/>
                                            </p:txEl>
                                          </p:spTgt>
                                        </p:tgtEl>
                                        <p:attrNameLst>
                                          <p:attrName>style.visibility</p:attrName>
                                        </p:attrNameLst>
                                      </p:cBhvr>
                                      <p:to>
                                        <p:strVal val="visible"/>
                                      </p:to>
                                    </p:set>
                                    <p:animEffect transition="in" filter="blinds(horizontal)">
                                      <p:cBhvr>
                                        <p:cTn id="11" dur="500"/>
                                        <p:tgtEl>
                                          <p:spTgt spid="660483">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60483">
                                            <p:txEl>
                                              <p:pRg st="3" end="3"/>
                                            </p:txEl>
                                          </p:spTgt>
                                        </p:tgtEl>
                                        <p:attrNameLst>
                                          <p:attrName>style.visibility</p:attrName>
                                        </p:attrNameLst>
                                      </p:cBhvr>
                                      <p:to>
                                        <p:strVal val="visible"/>
                                      </p:to>
                                    </p:set>
                                    <p:animEffect transition="in" filter="blinds(horizontal)">
                                      <p:cBhvr>
                                        <p:cTn id="15" dur="500"/>
                                        <p:tgtEl>
                                          <p:spTgt spid="660483">
                                            <p:txEl>
                                              <p:pRg st="3" end="3"/>
                                            </p:txEl>
                                          </p:spTgt>
                                        </p:tgtEl>
                                      </p:cBhvr>
                                    </p:animEffect>
                                  </p:childTnLst>
                                </p:cTn>
                              </p:par>
                            </p:childTnLst>
                          </p:cTn>
                        </p:par>
                      </p:childTnLst>
                    </p:cTn>
                  </p:par>
                  <p:par>
                    <p:cTn id="16" fill="hold">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60483">
                                            <p:txEl>
                                              <p:pRg st="4" end="4"/>
                                            </p:txEl>
                                          </p:spTgt>
                                        </p:tgtEl>
                                        <p:attrNameLst>
                                          <p:attrName>style.visibility</p:attrName>
                                        </p:attrNameLst>
                                      </p:cBhvr>
                                      <p:to>
                                        <p:strVal val="visible"/>
                                      </p:to>
                                    </p:set>
                                    <p:animEffect transition="in" filter="blinds(horizontal)">
                                      <p:cBhvr>
                                        <p:cTn id="20" dur="500"/>
                                        <p:tgtEl>
                                          <p:spTgt spid="66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3"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6387" name="Rectangle 3"/>
          <p:cNvSpPr>
            <a:spLocks noGrp="1" noChangeArrowheads="1"/>
          </p:cNvSpPr>
          <p:nvPr>
            <p:ph type="body" idx="1"/>
          </p:nvPr>
        </p:nvSpPr>
        <p:spPr>
          <a:xfrm>
            <a:off x="228600" y="762000"/>
            <a:ext cx="8763000" cy="2895600"/>
          </a:xfrm>
        </p:spPr>
        <p:txBody>
          <a:bodyPr/>
          <a:lstStyle/>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Theorem: </a:t>
            </a:r>
            <a:r>
              <a:rPr lang="en-US" sz="2800" dirty="0">
                <a:sym typeface="Symbol" pitchFamily="18" charset="2"/>
              </a:rPr>
              <a:t>An undirected graph has an even number of vertices of odd degree. </a:t>
            </a:r>
          </a:p>
          <a:p>
            <a:pPr marL="0" indent="0" eaLnBrk="1" hangingPunct="1">
              <a:spcAft>
                <a:spcPct val="20000"/>
              </a:spcAft>
              <a:defRPr/>
            </a:pPr>
            <a:r>
              <a:rPr lang="en-US" sz="2800" b="1" dirty="0">
                <a:sym typeface="Symbol" pitchFamily="18" charset="2"/>
              </a:rPr>
              <a:t>Idea:</a:t>
            </a:r>
            <a:r>
              <a:rPr lang="en-US" sz="2800" dirty="0">
                <a:sym typeface="Symbol" pitchFamily="18" charset="2"/>
              </a:rPr>
              <a:t> There are three possibilities for adding an edge to connect two vertices in the graph:</a:t>
            </a:r>
          </a:p>
          <a:p>
            <a:pPr marL="0" indent="0" eaLnBrk="1" fontAlgn="base" hangingPunct="1">
              <a:spcAft>
                <a:spcPct val="20000"/>
              </a:spcAft>
              <a:defRPr/>
            </a:pPr>
            <a:r>
              <a:rPr lang="en-US" sz="2800" b="1" dirty="0">
                <a:sym typeface="Symbol" pitchFamily="18" charset="2"/>
              </a:rPr>
              <a:t>Before:		</a:t>
            </a:r>
            <a:r>
              <a:rPr lang="en-US" sz="2800" b="1" dirty="0">
                <a:solidFill>
                  <a:srgbClr val="00FFFF"/>
                </a:solidFill>
                <a:sym typeface="Symbol" pitchFamily="18" charset="2"/>
              </a:rPr>
              <a:t>	</a:t>
            </a:r>
            <a:r>
              <a:rPr lang="en-US" sz="2800" dirty="0">
                <a:sym typeface="Symbol" pitchFamily="18" charset="2"/>
              </a:rPr>
              <a:t>          After:</a:t>
            </a:r>
          </a:p>
        </p:txBody>
      </p:sp>
      <p:sp>
        <p:nvSpPr>
          <p:cNvPr id="656388" name="Rectangle 4"/>
          <p:cNvSpPr>
            <a:spLocks noChangeArrowheads="1"/>
          </p:cNvSpPr>
          <p:nvPr/>
        </p:nvSpPr>
        <p:spPr bwMode="auto">
          <a:xfrm>
            <a:off x="228600" y="3352800"/>
            <a:ext cx="4267200" cy="990600"/>
          </a:xfrm>
          <a:prstGeom prst="rect">
            <a:avLst/>
          </a:prstGeom>
          <a:noFill/>
          <a:ln w="9525">
            <a:noFill/>
            <a:miter lim="800000"/>
            <a:headEnd/>
            <a:tailEnd/>
          </a:ln>
          <a:effectLst/>
        </p:spPr>
        <p:txBody>
          <a:bodyPr/>
          <a:lstStyle/>
          <a:p>
            <a:pPr>
              <a:spcAft>
                <a:spcPct val="20000"/>
              </a:spcAft>
              <a:defRPr/>
            </a:pPr>
            <a:r>
              <a:rPr lang="en-US" dirty="0">
                <a:solidFill>
                  <a:schemeClr val="tx1"/>
                </a:solidFill>
                <a:effectLst/>
                <a:latin typeface="+mn-lt"/>
              </a:rPr>
              <a:t>Both vertices have</a:t>
            </a:r>
            <a:br>
              <a:rPr lang="en-US" dirty="0">
                <a:solidFill>
                  <a:schemeClr val="tx1"/>
                </a:solidFill>
                <a:effectLst/>
                <a:latin typeface="+mn-lt"/>
              </a:rPr>
            </a:br>
            <a:r>
              <a:rPr lang="en-US" dirty="0">
                <a:solidFill>
                  <a:schemeClr val="tx1"/>
                </a:solidFill>
                <a:effectLst/>
                <a:latin typeface="+mn-lt"/>
              </a:rPr>
              <a:t>even degree</a:t>
            </a:r>
          </a:p>
        </p:txBody>
      </p:sp>
      <p:sp>
        <p:nvSpPr>
          <p:cNvPr id="656389" name="Rectangle 5"/>
          <p:cNvSpPr>
            <a:spLocks noChangeArrowheads="1"/>
          </p:cNvSpPr>
          <p:nvPr/>
        </p:nvSpPr>
        <p:spPr bwMode="auto">
          <a:xfrm>
            <a:off x="228600" y="4343400"/>
            <a:ext cx="4267200" cy="990600"/>
          </a:xfrm>
          <a:prstGeom prst="rect">
            <a:avLst/>
          </a:prstGeom>
          <a:noFill/>
          <a:ln w="9525">
            <a:noFill/>
            <a:miter lim="800000"/>
            <a:headEnd/>
            <a:tailEnd/>
          </a:ln>
          <a:effectLst/>
        </p:spPr>
        <p:txBody>
          <a:bodyPr/>
          <a:lstStyle/>
          <a:p>
            <a:pPr>
              <a:spcAft>
                <a:spcPct val="20000"/>
              </a:spcAft>
              <a:defRPr/>
            </a:pPr>
            <a:r>
              <a:rPr lang="en-US" dirty="0">
                <a:solidFill>
                  <a:schemeClr val="tx1"/>
                </a:solidFill>
                <a:effectLst/>
                <a:latin typeface="+mn-lt"/>
              </a:rPr>
              <a:t>Both vertices have</a:t>
            </a:r>
            <a:br>
              <a:rPr lang="en-US" dirty="0">
                <a:solidFill>
                  <a:schemeClr val="tx1"/>
                </a:solidFill>
                <a:effectLst/>
                <a:latin typeface="+mn-lt"/>
              </a:rPr>
            </a:br>
            <a:r>
              <a:rPr lang="en-US" dirty="0">
                <a:solidFill>
                  <a:schemeClr val="tx1"/>
                </a:solidFill>
                <a:effectLst/>
                <a:latin typeface="+mn-lt"/>
              </a:rPr>
              <a:t>odd degree</a:t>
            </a:r>
          </a:p>
        </p:txBody>
      </p:sp>
      <p:sp>
        <p:nvSpPr>
          <p:cNvPr id="656390" name="Rectangle 6"/>
          <p:cNvSpPr>
            <a:spLocks noChangeArrowheads="1"/>
          </p:cNvSpPr>
          <p:nvPr/>
        </p:nvSpPr>
        <p:spPr bwMode="auto">
          <a:xfrm>
            <a:off x="228600" y="5334000"/>
            <a:ext cx="4267200" cy="990600"/>
          </a:xfrm>
          <a:prstGeom prst="rect">
            <a:avLst/>
          </a:prstGeom>
          <a:noFill/>
          <a:ln w="9525">
            <a:noFill/>
            <a:miter lim="800000"/>
            <a:headEnd/>
            <a:tailEnd/>
          </a:ln>
          <a:effectLst/>
        </p:spPr>
        <p:txBody>
          <a:bodyPr/>
          <a:lstStyle/>
          <a:p>
            <a:pPr>
              <a:spcAft>
                <a:spcPct val="20000"/>
              </a:spcAft>
              <a:defRPr/>
            </a:pPr>
            <a:r>
              <a:rPr lang="en-US" dirty="0">
                <a:solidFill>
                  <a:schemeClr val="tx1"/>
                </a:solidFill>
                <a:effectLst/>
                <a:latin typeface="+mn-lt"/>
              </a:rPr>
              <a:t>One vertex has odd degree, the other even</a:t>
            </a:r>
          </a:p>
        </p:txBody>
      </p:sp>
      <p:grpSp>
        <p:nvGrpSpPr>
          <p:cNvPr id="2" name="Group 7"/>
          <p:cNvGrpSpPr>
            <a:grpSpLocks/>
          </p:cNvGrpSpPr>
          <p:nvPr/>
        </p:nvGrpSpPr>
        <p:grpSpPr bwMode="auto">
          <a:xfrm>
            <a:off x="3962400" y="3352800"/>
            <a:ext cx="5181600" cy="990600"/>
            <a:chOff x="2496" y="2112"/>
            <a:chExt cx="3264" cy="624"/>
          </a:xfrm>
        </p:grpSpPr>
        <p:sp>
          <p:nvSpPr>
            <p:cNvPr id="656392" name="Rectangle 8"/>
            <p:cNvSpPr>
              <a:spLocks noChangeArrowheads="1"/>
            </p:cNvSpPr>
            <p:nvPr/>
          </p:nvSpPr>
          <p:spPr bwMode="auto">
            <a:xfrm>
              <a:off x="3072" y="2112"/>
              <a:ext cx="2688" cy="624"/>
            </a:xfrm>
            <a:prstGeom prst="rect">
              <a:avLst/>
            </a:prstGeom>
            <a:noFill/>
            <a:ln w="9525">
              <a:noFill/>
              <a:miter lim="800000"/>
              <a:headEnd/>
              <a:tailEnd/>
            </a:ln>
            <a:effectLst/>
          </p:spPr>
          <p:txBody>
            <a:bodyPr/>
            <a:lstStyle/>
            <a:p>
              <a:pPr>
                <a:spcAft>
                  <a:spcPct val="20000"/>
                </a:spcAft>
                <a:defRPr/>
              </a:pPr>
              <a:r>
                <a:rPr lang="en-US" dirty="0">
                  <a:solidFill>
                    <a:schemeClr val="tx1"/>
                  </a:solidFill>
                  <a:effectLst/>
                  <a:latin typeface="+mn-lt"/>
                </a:rPr>
                <a:t>Both vertices have</a:t>
              </a:r>
              <a:br>
                <a:rPr lang="en-US" dirty="0">
                  <a:solidFill>
                    <a:schemeClr val="tx1"/>
                  </a:solidFill>
                  <a:effectLst/>
                  <a:latin typeface="+mn-lt"/>
                </a:rPr>
              </a:br>
              <a:r>
                <a:rPr lang="en-US" dirty="0">
                  <a:solidFill>
                    <a:schemeClr val="tx1"/>
                  </a:solidFill>
                  <a:effectLst/>
                  <a:latin typeface="+mn-lt"/>
                </a:rPr>
                <a:t>odd degree</a:t>
              </a:r>
            </a:p>
          </p:txBody>
        </p:sp>
        <p:sp>
          <p:nvSpPr>
            <p:cNvPr id="656393" name="AutoShape 9"/>
            <p:cNvSpPr>
              <a:spLocks noChangeArrowheads="1"/>
            </p:cNvSpPr>
            <p:nvPr/>
          </p:nvSpPr>
          <p:spPr bwMode="auto">
            <a:xfrm>
              <a:off x="2496" y="2304"/>
              <a:ext cx="336" cy="240"/>
            </a:xfrm>
            <a:prstGeom prst="rightArrow">
              <a:avLst>
                <a:gd name="adj1" fmla="val 50000"/>
                <a:gd name="adj2" fmla="val 35000"/>
              </a:avLst>
            </a:prstGeom>
            <a:noFill/>
            <a:ln w="25400">
              <a:solidFill>
                <a:schemeClr val="tx1"/>
              </a:solidFill>
              <a:miter lim="800000"/>
              <a:headEnd/>
              <a:tailEnd/>
            </a:ln>
            <a:effectLst/>
          </p:spPr>
          <p:txBody>
            <a:bodyPr wrap="none" anchor="ctr"/>
            <a:lstStyle/>
            <a:p>
              <a:pPr>
                <a:defRPr/>
              </a:pPr>
              <a:endParaRPr lang="en-US"/>
            </a:p>
          </p:txBody>
        </p:sp>
      </p:grpSp>
      <p:grpSp>
        <p:nvGrpSpPr>
          <p:cNvPr id="3" name="Group 10"/>
          <p:cNvGrpSpPr>
            <a:grpSpLocks/>
          </p:cNvGrpSpPr>
          <p:nvPr/>
        </p:nvGrpSpPr>
        <p:grpSpPr bwMode="auto">
          <a:xfrm>
            <a:off x="3962400" y="4343400"/>
            <a:ext cx="5181600" cy="990600"/>
            <a:chOff x="2496" y="2736"/>
            <a:chExt cx="3264" cy="624"/>
          </a:xfrm>
        </p:grpSpPr>
        <p:sp>
          <p:nvSpPr>
            <p:cNvPr id="656395" name="Rectangle 11"/>
            <p:cNvSpPr>
              <a:spLocks noChangeArrowheads="1"/>
            </p:cNvSpPr>
            <p:nvPr/>
          </p:nvSpPr>
          <p:spPr bwMode="auto">
            <a:xfrm>
              <a:off x="3072" y="2736"/>
              <a:ext cx="2688" cy="624"/>
            </a:xfrm>
            <a:prstGeom prst="rect">
              <a:avLst/>
            </a:prstGeom>
            <a:noFill/>
            <a:ln w="9525">
              <a:noFill/>
              <a:miter lim="800000"/>
              <a:headEnd/>
              <a:tailEnd/>
            </a:ln>
            <a:effectLst/>
          </p:spPr>
          <p:txBody>
            <a:bodyPr/>
            <a:lstStyle/>
            <a:p>
              <a:pPr>
                <a:spcAft>
                  <a:spcPct val="20000"/>
                </a:spcAft>
                <a:defRPr/>
              </a:pPr>
              <a:r>
                <a:rPr lang="en-US" dirty="0">
                  <a:solidFill>
                    <a:schemeClr val="tx1"/>
                  </a:solidFill>
                  <a:effectLst/>
                  <a:latin typeface="+mn-lt"/>
                </a:rPr>
                <a:t>Both vertices have</a:t>
              </a:r>
              <a:br>
                <a:rPr lang="en-US" dirty="0">
                  <a:solidFill>
                    <a:schemeClr val="tx1"/>
                  </a:solidFill>
                  <a:effectLst/>
                  <a:latin typeface="+mn-lt"/>
                </a:rPr>
              </a:br>
              <a:r>
                <a:rPr lang="en-US" dirty="0">
                  <a:solidFill>
                    <a:schemeClr val="tx1"/>
                  </a:solidFill>
                  <a:effectLst/>
                  <a:latin typeface="+mn-lt"/>
                </a:rPr>
                <a:t>even degree</a:t>
              </a:r>
            </a:p>
          </p:txBody>
        </p:sp>
        <p:sp>
          <p:nvSpPr>
            <p:cNvPr id="656396" name="AutoShape 12"/>
            <p:cNvSpPr>
              <a:spLocks noChangeArrowheads="1"/>
            </p:cNvSpPr>
            <p:nvPr/>
          </p:nvSpPr>
          <p:spPr bwMode="auto">
            <a:xfrm>
              <a:off x="2496" y="2928"/>
              <a:ext cx="336" cy="240"/>
            </a:xfrm>
            <a:prstGeom prst="rightArrow">
              <a:avLst>
                <a:gd name="adj1" fmla="val 50000"/>
                <a:gd name="adj2" fmla="val 35000"/>
              </a:avLst>
            </a:prstGeom>
            <a:noFill/>
            <a:ln w="25400">
              <a:solidFill>
                <a:schemeClr val="tx1"/>
              </a:solidFill>
              <a:miter lim="800000"/>
              <a:headEnd/>
              <a:tailEnd/>
            </a:ln>
            <a:effectLst/>
          </p:spPr>
          <p:txBody>
            <a:bodyPr wrap="none" anchor="ctr"/>
            <a:lstStyle/>
            <a:p>
              <a:pPr>
                <a:defRPr/>
              </a:pPr>
              <a:endParaRPr lang="en-US"/>
            </a:p>
          </p:txBody>
        </p:sp>
      </p:grpSp>
      <p:grpSp>
        <p:nvGrpSpPr>
          <p:cNvPr id="4" name="Group 13"/>
          <p:cNvGrpSpPr>
            <a:grpSpLocks/>
          </p:cNvGrpSpPr>
          <p:nvPr/>
        </p:nvGrpSpPr>
        <p:grpSpPr bwMode="auto">
          <a:xfrm>
            <a:off x="3962400" y="5334000"/>
            <a:ext cx="5181600" cy="990600"/>
            <a:chOff x="2496" y="3360"/>
            <a:chExt cx="3264" cy="624"/>
          </a:xfrm>
        </p:grpSpPr>
        <p:sp>
          <p:nvSpPr>
            <p:cNvPr id="656398" name="Rectangle 14"/>
            <p:cNvSpPr>
              <a:spLocks noChangeArrowheads="1"/>
            </p:cNvSpPr>
            <p:nvPr/>
          </p:nvSpPr>
          <p:spPr bwMode="auto">
            <a:xfrm>
              <a:off x="3072" y="3360"/>
              <a:ext cx="2688" cy="624"/>
            </a:xfrm>
            <a:prstGeom prst="rect">
              <a:avLst/>
            </a:prstGeom>
            <a:noFill/>
            <a:ln w="9525">
              <a:noFill/>
              <a:miter lim="800000"/>
              <a:headEnd/>
              <a:tailEnd/>
            </a:ln>
            <a:effectLst/>
          </p:spPr>
          <p:txBody>
            <a:bodyPr/>
            <a:lstStyle/>
            <a:p>
              <a:pPr>
                <a:spcAft>
                  <a:spcPct val="20000"/>
                </a:spcAft>
                <a:defRPr/>
              </a:pPr>
              <a:r>
                <a:rPr lang="en-US" dirty="0">
                  <a:solidFill>
                    <a:schemeClr val="tx1"/>
                  </a:solidFill>
                  <a:effectLst/>
                  <a:latin typeface="+mn-lt"/>
                </a:rPr>
                <a:t>One vertex has even degree, the other odd</a:t>
              </a:r>
            </a:p>
          </p:txBody>
        </p:sp>
        <p:sp>
          <p:nvSpPr>
            <p:cNvPr id="656399" name="AutoShape 15"/>
            <p:cNvSpPr>
              <a:spLocks noChangeArrowheads="1"/>
            </p:cNvSpPr>
            <p:nvPr/>
          </p:nvSpPr>
          <p:spPr bwMode="auto">
            <a:xfrm>
              <a:off x="2496" y="3504"/>
              <a:ext cx="336" cy="240"/>
            </a:xfrm>
            <a:prstGeom prst="rightArrow">
              <a:avLst>
                <a:gd name="adj1" fmla="val 50000"/>
                <a:gd name="adj2" fmla="val 35000"/>
              </a:avLst>
            </a:prstGeom>
            <a:noFill/>
            <a:ln w="25400">
              <a:solidFill>
                <a:schemeClr val="tx1"/>
              </a:solidFill>
              <a:miter lim="800000"/>
              <a:headEnd/>
              <a:tailEnd/>
            </a:ln>
            <a:effectLst/>
          </p:spPr>
          <p:txBody>
            <a:bodyPr wrap="none" anchor="ctr"/>
            <a:lstStyle/>
            <a:p>
              <a:pPr>
                <a:defRPr/>
              </a:pPr>
              <a:endParaRPr lang="en-US"/>
            </a:p>
          </p:txBody>
        </p:sp>
      </p:grpSp>
    </p:spTree>
    <p:extLst>
      <p:ext uri="{BB962C8B-B14F-4D97-AF65-F5344CB8AC3E}">
        <p14:creationId xmlns:p14="http://schemas.microsoft.com/office/powerpoint/2010/main" val="2285772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animEffect transition="in" filter="blinds(horizontal)">
                                      <p:cBhvr>
                                        <p:cTn id="7" dur="500"/>
                                        <p:tgtEl>
                                          <p:spTgt spid="65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6387">
                                            <p:txEl>
                                              <p:pRg st="1" end="1"/>
                                            </p:txEl>
                                          </p:spTgt>
                                        </p:tgtEl>
                                        <p:attrNameLst>
                                          <p:attrName>style.visibility</p:attrName>
                                        </p:attrNameLst>
                                      </p:cBhvr>
                                      <p:to>
                                        <p:strVal val="visible"/>
                                      </p:to>
                                    </p:set>
                                    <p:animEffect transition="in" filter="blinds(horizontal)">
                                      <p:cBhvr>
                                        <p:cTn id="12" dur="500"/>
                                        <p:tgtEl>
                                          <p:spTgt spid="65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6387">
                                            <p:txEl>
                                              <p:pRg st="2" end="2"/>
                                            </p:txEl>
                                          </p:spTgt>
                                        </p:tgtEl>
                                        <p:attrNameLst>
                                          <p:attrName>style.visibility</p:attrName>
                                        </p:attrNameLst>
                                      </p:cBhvr>
                                      <p:to>
                                        <p:strVal val="visible"/>
                                      </p:to>
                                    </p:set>
                                    <p:animEffect transition="in" filter="blinds(horizontal)">
                                      <p:cBhvr>
                                        <p:cTn id="17" dur="500"/>
                                        <p:tgtEl>
                                          <p:spTgt spid="656387">
                                            <p:txEl>
                                              <p:pRg st="2" end="2"/>
                                            </p:txEl>
                                          </p:spTgt>
                                        </p:tgtEl>
                                      </p:cBhvr>
                                    </p:animEffect>
                                  </p:childTnLst>
                                </p:cTn>
                              </p:par>
                            </p:childTnLst>
                          </p:cTn>
                        </p:par>
                        <p:par>
                          <p:cTn id="18" fill="hold" nodeType="with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56388">
                                            <p:txEl>
                                              <p:pRg st="0" end="0"/>
                                            </p:txEl>
                                          </p:spTgt>
                                        </p:tgtEl>
                                        <p:attrNameLst>
                                          <p:attrName>style.visibility</p:attrName>
                                        </p:attrNameLst>
                                      </p:cBhvr>
                                      <p:to>
                                        <p:strVal val="visible"/>
                                      </p:to>
                                    </p:set>
                                    <p:animEffect transition="in" filter="blinds(horizontal)">
                                      <p:cBhvr>
                                        <p:cTn id="21" dur="500"/>
                                        <p:tgtEl>
                                          <p:spTgt spid="656388">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56389">
                                            <p:txEl>
                                              <p:pRg st="0" end="0"/>
                                            </p:txEl>
                                          </p:spTgt>
                                        </p:tgtEl>
                                        <p:attrNameLst>
                                          <p:attrName>style.visibility</p:attrName>
                                        </p:attrNameLst>
                                      </p:cBhvr>
                                      <p:to>
                                        <p:strVal val="visible"/>
                                      </p:to>
                                    </p:set>
                                    <p:animEffect transition="in" filter="blinds(horizontal)">
                                      <p:cBhvr>
                                        <p:cTn id="31" dur="500"/>
                                        <p:tgtEl>
                                          <p:spTgt spid="656389">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56390">
                                            <p:txEl>
                                              <p:pRg st="0" end="0"/>
                                            </p:txEl>
                                          </p:spTgt>
                                        </p:tgtEl>
                                        <p:attrNameLst>
                                          <p:attrName>style.visibility</p:attrName>
                                        </p:attrNameLst>
                                      </p:cBhvr>
                                      <p:to>
                                        <p:strVal val="visible"/>
                                      </p:to>
                                    </p:set>
                                    <p:animEffect transition="in" filter="blinds(horizontal)">
                                      <p:cBhvr>
                                        <p:cTn id="41" dur="500"/>
                                        <p:tgtEl>
                                          <p:spTgt spid="656390">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linds(horizontal)">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7" grpId="0" uiExpand="1" build="p" autoUpdateAnimBg="0"/>
      <p:bldP spid="656388" grpId="0" build="p" autoUpdateAnimBg="0"/>
      <p:bldP spid="656389" grpId="0" build="p" autoUpdateAnimBg="0"/>
      <p:bldP spid="65639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Definition of Graph</a:t>
            </a:r>
          </a:p>
        </p:txBody>
      </p:sp>
      <p:sp>
        <p:nvSpPr>
          <p:cNvPr id="618499" name="Rectangle 3"/>
          <p:cNvSpPr>
            <a:spLocks noGrp="1" noChangeArrowheads="1"/>
          </p:cNvSpPr>
          <p:nvPr>
            <p:ph idx="1"/>
          </p:nvPr>
        </p:nvSpPr>
        <p:spPr/>
        <p:txBody>
          <a:bodyPr>
            <a:normAutofit fontScale="92500"/>
          </a:bodyPr>
          <a:lstStyle/>
          <a:p>
            <a:pPr>
              <a:spcAft>
                <a:spcPct val="20000"/>
              </a:spcAft>
              <a:defRPr/>
            </a:pPr>
            <a:r>
              <a:rPr lang="en-US" sz="2800" dirty="0">
                <a:sym typeface="Symbol" pitchFamily="18" charset="2"/>
              </a:rPr>
              <a:t> A </a:t>
            </a:r>
            <a:r>
              <a:rPr lang="en-US" sz="2800" b="1" dirty="0">
                <a:sym typeface="Symbol" pitchFamily="18" charset="2"/>
              </a:rPr>
              <a:t> graph</a:t>
            </a:r>
            <a:r>
              <a:rPr lang="en-US" sz="2800" dirty="0">
                <a:sym typeface="Symbol" pitchFamily="18" charset="2"/>
              </a:rPr>
              <a:t> G = (V, E) consists of V, a nonempty set of vertices or nodes, and E, a set of edges. Each edge has either one or two vertices associated with it, called its endpoints.</a:t>
            </a:r>
          </a:p>
          <a:p>
            <a:pPr>
              <a:spcAft>
                <a:spcPct val="20000"/>
              </a:spcAft>
              <a:defRPr/>
            </a:pPr>
            <a:r>
              <a:rPr lang="en-US" sz="2800" dirty="0">
                <a:sym typeface="Symbol" pitchFamily="18" charset="2"/>
              </a:rPr>
              <a:t>An edge connects its endpoints</a:t>
            </a:r>
            <a:r>
              <a:rPr lang="en-US" sz="2800" b="1" dirty="0">
                <a:sym typeface="Symbol" pitchFamily="18" charset="2"/>
              </a:rPr>
              <a:t>. </a:t>
            </a:r>
            <a:endParaRPr lang="en-US" sz="2800" dirty="0">
              <a:sym typeface="Symbol" pitchFamily="18" charset="2"/>
            </a:endParaRPr>
          </a:p>
          <a:p>
            <a:pPr marL="0" indent="0" eaLnBrk="1" hangingPunct="1">
              <a:spcAft>
                <a:spcPct val="20000"/>
              </a:spcAft>
              <a:defRPr/>
            </a:pPr>
            <a:r>
              <a:rPr lang="en-US" sz="2800" dirty="0">
                <a:sym typeface="Symbol" pitchFamily="18" charset="2"/>
              </a:rPr>
              <a:t> The number of vertices V of a graph G may be infinite. A graph with infinite vertices is called an infinite graph.</a:t>
            </a:r>
          </a:p>
          <a:p>
            <a:pPr marL="0" indent="0" eaLnBrk="1" hangingPunct="1">
              <a:spcAft>
                <a:spcPct val="20000"/>
              </a:spcAft>
              <a:defRPr/>
            </a:pPr>
            <a:r>
              <a:rPr lang="en-US" sz="2800" dirty="0">
                <a:sym typeface="Symbol" pitchFamily="18" charset="2"/>
              </a:rPr>
              <a:t> A graph with a finite vertex set and a finite edge set is called a finite graph. We will study only finite graphs. </a:t>
            </a:r>
            <a:endParaRPr lang="en-US" sz="9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8499">
                                            <p:txEl>
                                              <p:pRg st="0" end="0"/>
                                            </p:txEl>
                                          </p:spTgt>
                                        </p:tgtEl>
                                        <p:attrNameLst>
                                          <p:attrName>style.visibility</p:attrName>
                                        </p:attrNameLst>
                                      </p:cBhvr>
                                      <p:to>
                                        <p:strVal val="visible"/>
                                      </p:to>
                                    </p:set>
                                    <p:animEffect transition="in" filter="blinds(horizontal)">
                                      <p:cBhvr>
                                        <p:cTn id="7" dur="500"/>
                                        <p:tgtEl>
                                          <p:spTgt spid="618499">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8499">
                                            <p:txEl>
                                              <p:pRg st="1" end="1"/>
                                            </p:txEl>
                                          </p:spTgt>
                                        </p:tgtEl>
                                        <p:attrNameLst>
                                          <p:attrName>style.visibility</p:attrName>
                                        </p:attrNameLst>
                                      </p:cBhvr>
                                      <p:to>
                                        <p:strVal val="visible"/>
                                      </p:to>
                                    </p:set>
                                    <p:animEffect transition="in" filter="blinds(horizontal)">
                                      <p:cBhvr>
                                        <p:cTn id="11" dur="500"/>
                                        <p:tgtEl>
                                          <p:spTgt spid="618499">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18499">
                                            <p:txEl>
                                              <p:pRg st="2" end="2"/>
                                            </p:txEl>
                                          </p:spTgt>
                                        </p:tgtEl>
                                        <p:attrNameLst>
                                          <p:attrName>style.visibility</p:attrName>
                                        </p:attrNameLst>
                                      </p:cBhvr>
                                      <p:to>
                                        <p:strVal val="visible"/>
                                      </p:to>
                                    </p:set>
                                    <p:animEffect transition="in" filter="blinds(horizontal)">
                                      <p:cBhvr>
                                        <p:cTn id="15" dur="500"/>
                                        <p:tgtEl>
                                          <p:spTgt spid="618499">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18499">
                                            <p:txEl>
                                              <p:pRg st="3" end="3"/>
                                            </p:txEl>
                                          </p:spTgt>
                                        </p:tgtEl>
                                        <p:attrNameLst>
                                          <p:attrName>style.visibility</p:attrName>
                                        </p:attrNameLst>
                                      </p:cBhvr>
                                      <p:to>
                                        <p:strVal val="visible"/>
                                      </p:to>
                                    </p:set>
                                    <p:animEffect transition="in" filter="blinds(horizontal)">
                                      <p:cBhvr>
                                        <p:cTn id="19" dur="500"/>
                                        <p:tgtEl>
                                          <p:spTgt spid="6184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7411" name="Rectangle 3"/>
          <p:cNvSpPr>
            <a:spLocks noGrp="1" noChangeArrowheads="1"/>
          </p:cNvSpPr>
          <p:nvPr>
            <p:ph type="body" idx="1"/>
          </p:nvPr>
        </p:nvSpPr>
        <p:spPr>
          <a:xfrm>
            <a:off x="228600" y="914400"/>
            <a:ext cx="8763000" cy="1600200"/>
          </a:xfrm>
        </p:spPr>
        <p:txBody>
          <a:bodyPr/>
          <a:lstStyle/>
          <a:p>
            <a:pPr marL="0" indent="0" eaLnBrk="1" hangingPunct="1">
              <a:spcAft>
                <a:spcPct val="20000"/>
              </a:spcAft>
              <a:defRPr/>
            </a:pPr>
            <a:r>
              <a:rPr lang="en-US" sz="2800" dirty="0">
                <a:sym typeface="Symbol" pitchFamily="18" charset="2"/>
              </a:rPr>
              <a:t>There are two possibilities for adding a loop to a vertex in the graph:</a:t>
            </a:r>
          </a:p>
          <a:p>
            <a:pPr marL="0" indent="0" eaLnBrk="1" hangingPunct="1">
              <a:spcAft>
                <a:spcPct val="20000"/>
              </a:spcAft>
              <a:defRPr/>
            </a:pPr>
            <a:r>
              <a:rPr lang="en-US" sz="2800" dirty="0">
                <a:sym typeface="Symbol" pitchFamily="18" charset="2"/>
              </a:rPr>
              <a:t>Before:	</a:t>
            </a:r>
            <a:r>
              <a:rPr lang="en-US" sz="2800" b="1" dirty="0">
                <a:solidFill>
                  <a:srgbClr val="00FFFF"/>
                </a:solidFill>
                <a:sym typeface="Symbol" pitchFamily="18" charset="2"/>
              </a:rPr>
              <a:t>		          </a:t>
            </a:r>
            <a:r>
              <a:rPr lang="en-US" sz="2800" dirty="0">
                <a:sym typeface="Symbol" pitchFamily="18" charset="2"/>
              </a:rPr>
              <a:t>After:</a:t>
            </a:r>
          </a:p>
        </p:txBody>
      </p:sp>
      <p:sp>
        <p:nvSpPr>
          <p:cNvPr id="657412" name="Rectangle 4"/>
          <p:cNvSpPr>
            <a:spLocks noChangeArrowheads="1"/>
          </p:cNvSpPr>
          <p:nvPr/>
        </p:nvSpPr>
        <p:spPr bwMode="auto">
          <a:xfrm>
            <a:off x="228600" y="2590800"/>
            <a:ext cx="4267200" cy="990600"/>
          </a:xfrm>
          <a:prstGeom prst="rect">
            <a:avLst/>
          </a:prstGeom>
          <a:noFill/>
          <a:ln w="9525">
            <a:noFill/>
            <a:miter lim="800000"/>
            <a:headEnd/>
            <a:tailEnd/>
          </a:ln>
          <a:effectLst/>
        </p:spPr>
        <p:txBody>
          <a:bodyPr/>
          <a:lstStyle/>
          <a:p>
            <a:pPr>
              <a:spcAft>
                <a:spcPct val="20000"/>
              </a:spcAft>
              <a:defRPr/>
            </a:pPr>
            <a:r>
              <a:rPr lang="en-US" dirty="0">
                <a:solidFill>
                  <a:schemeClr val="tx1"/>
                </a:solidFill>
                <a:effectLst/>
                <a:latin typeface="+mn-lt"/>
              </a:rPr>
              <a:t>The vertex has</a:t>
            </a:r>
            <a:br>
              <a:rPr lang="en-US" dirty="0">
                <a:solidFill>
                  <a:schemeClr val="tx1"/>
                </a:solidFill>
                <a:effectLst/>
                <a:latin typeface="+mn-lt"/>
              </a:rPr>
            </a:br>
            <a:r>
              <a:rPr lang="en-US" dirty="0">
                <a:solidFill>
                  <a:schemeClr val="tx1"/>
                </a:solidFill>
                <a:effectLst/>
                <a:latin typeface="+mn-lt"/>
              </a:rPr>
              <a:t>even degree</a:t>
            </a:r>
          </a:p>
        </p:txBody>
      </p:sp>
      <p:sp>
        <p:nvSpPr>
          <p:cNvPr id="657413" name="Rectangle 5"/>
          <p:cNvSpPr>
            <a:spLocks noChangeArrowheads="1"/>
          </p:cNvSpPr>
          <p:nvPr/>
        </p:nvSpPr>
        <p:spPr bwMode="auto">
          <a:xfrm>
            <a:off x="228600" y="3581400"/>
            <a:ext cx="4267200" cy="990600"/>
          </a:xfrm>
          <a:prstGeom prst="rect">
            <a:avLst/>
          </a:prstGeom>
          <a:noFill/>
          <a:ln w="9525">
            <a:noFill/>
            <a:miter lim="800000"/>
            <a:headEnd/>
            <a:tailEnd/>
          </a:ln>
          <a:effectLst/>
        </p:spPr>
        <p:txBody>
          <a:bodyPr/>
          <a:lstStyle/>
          <a:p>
            <a:pPr>
              <a:spcAft>
                <a:spcPct val="20000"/>
              </a:spcAft>
              <a:defRPr/>
            </a:pPr>
            <a:r>
              <a:rPr lang="en-US" dirty="0">
                <a:solidFill>
                  <a:schemeClr val="tx1"/>
                </a:solidFill>
                <a:effectLst/>
                <a:latin typeface="+mn-lt"/>
              </a:rPr>
              <a:t>The vertex has</a:t>
            </a:r>
            <a:br>
              <a:rPr lang="en-US" dirty="0">
                <a:solidFill>
                  <a:schemeClr val="tx1"/>
                </a:solidFill>
                <a:effectLst/>
                <a:latin typeface="+mn-lt"/>
              </a:rPr>
            </a:br>
            <a:r>
              <a:rPr lang="en-US" dirty="0">
                <a:solidFill>
                  <a:schemeClr val="tx1"/>
                </a:solidFill>
                <a:effectLst/>
                <a:latin typeface="+mn-lt"/>
              </a:rPr>
              <a:t>odd degree</a:t>
            </a:r>
          </a:p>
        </p:txBody>
      </p:sp>
      <p:grpSp>
        <p:nvGrpSpPr>
          <p:cNvPr id="2" name="Group 6"/>
          <p:cNvGrpSpPr>
            <a:grpSpLocks/>
          </p:cNvGrpSpPr>
          <p:nvPr/>
        </p:nvGrpSpPr>
        <p:grpSpPr bwMode="auto">
          <a:xfrm>
            <a:off x="3962400" y="2590800"/>
            <a:ext cx="5181600" cy="990600"/>
            <a:chOff x="2496" y="1632"/>
            <a:chExt cx="3264" cy="624"/>
          </a:xfrm>
        </p:grpSpPr>
        <p:sp>
          <p:nvSpPr>
            <p:cNvPr id="657415" name="Rectangle 7"/>
            <p:cNvSpPr>
              <a:spLocks noChangeArrowheads="1"/>
            </p:cNvSpPr>
            <p:nvPr/>
          </p:nvSpPr>
          <p:spPr bwMode="auto">
            <a:xfrm>
              <a:off x="3072" y="1632"/>
              <a:ext cx="2688" cy="624"/>
            </a:xfrm>
            <a:prstGeom prst="rect">
              <a:avLst/>
            </a:prstGeom>
            <a:noFill/>
            <a:ln w="9525">
              <a:noFill/>
              <a:miter lim="800000"/>
              <a:headEnd/>
              <a:tailEnd/>
            </a:ln>
            <a:effectLst/>
          </p:spPr>
          <p:txBody>
            <a:bodyPr/>
            <a:lstStyle/>
            <a:p>
              <a:pPr>
                <a:spcAft>
                  <a:spcPct val="20000"/>
                </a:spcAft>
                <a:defRPr/>
              </a:pPr>
              <a:r>
                <a:rPr lang="en-US" dirty="0">
                  <a:solidFill>
                    <a:schemeClr val="tx1"/>
                  </a:solidFill>
                  <a:effectLst/>
                  <a:latin typeface="+mn-lt"/>
                </a:rPr>
                <a:t>The vertex has</a:t>
              </a:r>
              <a:br>
                <a:rPr lang="en-US" dirty="0">
                  <a:solidFill>
                    <a:schemeClr val="tx1"/>
                  </a:solidFill>
                  <a:effectLst/>
                  <a:latin typeface="+mn-lt"/>
                </a:rPr>
              </a:br>
              <a:r>
                <a:rPr lang="en-US" dirty="0">
                  <a:solidFill>
                    <a:schemeClr val="tx1"/>
                  </a:solidFill>
                  <a:effectLst/>
                  <a:latin typeface="+mn-lt"/>
                </a:rPr>
                <a:t>even degree</a:t>
              </a:r>
            </a:p>
          </p:txBody>
        </p:sp>
        <p:sp>
          <p:nvSpPr>
            <p:cNvPr id="657416" name="AutoShape 8"/>
            <p:cNvSpPr>
              <a:spLocks noChangeArrowheads="1"/>
            </p:cNvSpPr>
            <p:nvPr/>
          </p:nvSpPr>
          <p:spPr bwMode="auto">
            <a:xfrm>
              <a:off x="2496" y="1824"/>
              <a:ext cx="336" cy="240"/>
            </a:xfrm>
            <a:prstGeom prst="rightArrow">
              <a:avLst>
                <a:gd name="adj1" fmla="val 50000"/>
                <a:gd name="adj2" fmla="val 35000"/>
              </a:avLst>
            </a:prstGeom>
            <a:noFill/>
            <a:ln w="25400">
              <a:solidFill>
                <a:schemeClr val="tx1"/>
              </a:solidFill>
              <a:miter lim="800000"/>
              <a:headEnd/>
              <a:tailEnd/>
            </a:ln>
            <a:effectLst/>
          </p:spPr>
          <p:txBody>
            <a:bodyPr wrap="none" anchor="ctr"/>
            <a:lstStyle/>
            <a:p>
              <a:pPr>
                <a:defRPr/>
              </a:pPr>
              <a:endParaRPr lang="en-US"/>
            </a:p>
          </p:txBody>
        </p:sp>
      </p:grpSp>
      <p:grpSp>
        <p:nvGrpSpPr>
          <p:cNvPr id="3" name="Group 9"/>
          <p:cNvGrpSpPr>
            <a:grpSpLocks/>
          </p:cNvGrpSpPr>
          <p:nvPr/>
        </p:nvGrpSpPr>
        <p:grpSpPr bwMode="auto">
          <a:xfrm>
            <a:off x="3962400" y="3581400"/>
            <a:ext cx="5181600" cy="990600"/>
            <a:chOff x="2496" y="2256"/>
            <a:chExt cx="3264" cy="624"/>
          </a:xfrm>
        </p:grpSpPr>
        <p:sp>
          <p:nvSpPr>
            <p:cNvPr id="657418" name="Rectangle 10"/>
            <p:cNvSpPr>
              <a:spLocks noChangeArrowheads="1"/>
            </p:cNvSpPr>
            <p:nvPr/>
          </p:nvSpPr>
          <p:spPr bwMode="auto">
            <a:xfrm>
              <a:off x="3072" y="2256"/>
              <a:ext cx="2688" cy="624"/>
            </a:xfrm>
            <a:prstGeom prst="rect">
              <a:avLst/>
            </a:prstGeom>
            <a:noFill/>
            <a:ln w="9525">
              <a:noFill/>
              <a:miter lim="800000"/>
              <a:headEnd/>
              <a:tailEnd/>
            </a:ln>
            <a:effectLst/>
          </p:spPr>
          <p:txBody>
            <a:bodyPr/>
            <a:lstStyle/>
            <a:p>
              <a:pPr>
                <a:spcAft>
                  <a:spcPct val="20000"/>
                </a:spcAft>
                <a:defRPr/>
              </a:pPr>
              <a:r>
                <a:rPr lang="en-US" dirty="0">
                  <a:solidFill>
                    <a:schemeClr val="tx1"/>
                  </a:solidFill>
                  <a:effectLst/>
                  <a:latin typeface="+mn-lt"/>
                </a:rPr>
                <a:t>The vertex has</a:t>
              </a:r>
              <a:br>
                <a:rPr lang="en-US" dirty="0">
                  <a:solidFill>
                    <a:schemeClr val="tx1"/>
                  </a:solidFill>
                  <a:effectLst/>
                  <a:latin typeface="+mn-lt"/>
                </a:rPr>
              </a:br>
              <a:r>
                <a:rPr lang="en-US" dirty="0">
                  <a:solidFill>
                    <a:schemeClr val="tx1"/>
                  </a:solidFill>
                  <a:effectLst/>
                  <a:latin typeface="+mn-lt"/>
                </a:rPr>
                <a:t>odd degree</a:t>
              </a:r>
            </a:p>
          </p:txBody>
        </p:sp>
        <p:sp>
          <p:nvSpPr>
            <p:cNvPr id="657419" name="AutoShape 11"/>
            <p:cNvSpPr>
              <a:spLocks noChangeArrowheads="1"/>
            </p:cNvSpPr>
            <p:nvPr/>
          </p:nvSpPr>
          <p:spPr bwMode="auto">
            <a:xfrm>
              <a:off x="2496" y="2448"/>
              <a:ext cx="336" cy="240"/>
            </a:xfrm>
            <a:prstGeom prst="rightArrow">
              <a:avLst>
                <a:gd name="adj1" fmla="val 50000"/>
                <a:gd name="adj2" fmla="val 35000"/>
              </a:avLst>
            </a:prstGeom>
            <a:noFill/>
            <a:ln w="25400">
              <a:solidFill>
                <a:schemeClr val="tx1"/>
              </a:solidFill>
              <a:miter lim="800000"/>
              <a:headEnd/>
              <a:tailEnd/>
            </a:ln>
            <a:effectLst/>
          </p:spPr>
          <p:txBody>
            <a:bodyPr wrap="none" anchor="ctr"/>
            <a:lstStyle/>
            <a:p>
              <a:pPr>
                <a:defRPr/>
              </a:pPr>
              <a:endParaRPr lang="en-US"/>
            </a:p>
          </p:txBody>
        </p:sp>
      </p:grpSp>
    </p:spTree>
    <p:extLst>
      <p:ext uri="{BB962C8B-B14F-4D97-AF65-F5344CB8AC3E}">
        <p14:creationId xmlns:p14="http://schemas.microsoft.com/office/powerpoint/2010/main" val="1837876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7411">
                                            <p:txEl>
                                              <p:pRg st="0" end="0"/>
                                            </p:txEl>
                                          </p:spTgt>
                                        </p:tgtEl>
                                        <p:attrNameLst>
                                          <p:attrName>style.visibility</p:attrName>
                                        </p:attrNameLst>
                                      </p:cBhvr>
                                      <p:to>
                                        <p:strVal val="visible"/>
                                      </p:to>
                                    </p:set>
                                    <p:animEffect transition="in" filter="blinds(horizontal)">
                                      <p:cBhvr>
                                        <p:cTn id="7" dur="500"/>
                                        <p:tgtEl>
                                          <p:spTgt spid="657411">
                                            <p:txEl>
                                              <p:pRg st="0" end="0"/>
                                            </p:txEl>
                                          </p:spTgt>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7411">
                                            <p:txEl>
                                              <p:pRg st="1" end="1"/>
                                            </p:txEl>
                                          </p:spTgt>
                                        </p:tgtEl>
                                        <p:attrNameLst>
                                          <p:attrName>style.visibility</p:attrName>
                                        </p:attrNameLst>
                                      </p:cBhvr>
                                      <p:to>
                                        <p:strVal val="visible"/>
                                      </p:to>
                                    </p:set>
                                    <p:animEffect transition="in" filter="blinds(horizontal)">
                                      <p:cBhvr>
                                        <p:cTn id="12" dur="500"/>
                                        <p:tgtEl>
                                          <p:spTgt spid="657411">
                                            <p:txEl>
                                              <p:pRg st="1" end="1"/>
                                            </p:txEl>
                                          </p:spTgt>
                                        </p:tgtEl>
                                      </p:cBhvr>
                                    </p:animEffect>
                                  </p:childTnLst>
                                </p:cTn>
                              </p:par>
                            </p:childTnLst>
                          </p:cTn>
                        </p:par>
                        <p:par>
                          <p:cTn id="13" fill="hold" nodeType="with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57412">
                                            <p:txEl>
                                              <p:pRg st="0" end="0"/>
                                            </p:txEl>
                                          </p:spTgt>
                                        </p:tgtEl>
                                        <p:attrNameLst>
                                          <p:attrName>style.visibility</p:attrName>
                                        </p:attrNameLst>
                                      </p:cBhvr>
                                      <p:to>
                                        <p:strVal val="visible"/>
                                      </p:to>
                                    </p:set>
                                    <p:animEffect transition="in" filter="blinds(horizontal)">
                                      <p:cBhvr>
                                        <p:cTn id="16" dur="500"/>
                                        <p:tgtEl>
                                          <p:spTgt spid="657412">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57413">
                                            <p:txEl>
                                              <p:pRg st="0" end="0"/>
                                            </p:txEl>
                                          </p:spTgt>
                                        </p:tgtEl>
                                        <p:attrNameLst>
                                          <p:attrName>style.visibility</p:attrName>
                                        </p:attrNameLst>
                                      </p:cBhvr>
                                      <p:to>
                                        <p:strVal val="visible"/>
                                      </p:to>
                                    </p:set>
                                    <p:animEffect transition="in" filter="blinds(horizontal)">
                                      <p:cBhvr>
                                        <p:cTn id="26" dur="500"/>
                                        <p:tgtEl>
                                          <p:spTgt spid="65741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uiExpand="1" build="p" autoUpdateAnimBg="0"/>
      <p:bldP spid="657412" grpId="0" build="p" autoUpdateAnimBg="0"/>
      <p:bldP spid="65741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8435" name="Rectangle 3"/>
          <p:cNvSpPr>
            <a:spLocks noGrp="1" noChangeArrowheads="1"/>
          </p:cNvSpPr>
          <p:nvPr>
            <p:ph type="body" idx="1"/>
          </p:nvPr>
        </p:nvSpPr>
        <p:spPr>
          <a:xfrm>
            <a:off x="228600" y="990600"/>
            <a:ext cx="8763000" cy="5486400"/>
          </a:xfrm>
        </p:spPr>
        <p:txBody>
          <a:bodyPr/>
          <a:lstStyle/>
          <a:p>
            <a:pPr marL="0" indent="0" eaLnBrk="1" hangingPunct="1">
              <a:lnSpc>
                <a:spcPct val="80000"/>
              </a:lnSpc>
              <a:spcAft>
                <a:spcPct val="20000"/>
              </a:spcAft>
              <a:defRPr/>
            </a:pPr>
            <a:r>
              <a:rPr lang="en-US" sz="2800" dirty="0">
                <a:sym typeface="Symbol" pitchFamily="18" charset="2"/>
              </a:rPr>
              <a:t>So if there is an even number of vertices of odd degree in the graph, it will still be even after adding an edge.</a:t>
            </a:r>
          </a:p>
          <a:p>
            <a:pPr marL="0" indent="0" eaLnBrk="1" hangingPunct="1">
              <a:lnSpc>
                <a:spcPct val="80000"/>
              </a:lnSpc>
              <a:spcAft>
                <a:spcPct val="20000"/>
              </a:spcAft>
              <a:defRPr/>
            </a:pPr>
            <a:r>
              <a:rPr lang="en-US" sz="2800" dirty="0">
                <a:sym typeface="Symbol" pitchFamily="18" charset="2"/>
              </a:rPr>
              <a:t>Therefore, since an undirected graph with </a:t>
            </a:r>
            <a:r>
              <a:rPr lang="en-US" sz="2800" b="1" dirty="0">
                <a:sym typeface="Symbol" pitchFamily="18" charset="2"/>
              </a:rPr>
              <a:t>no edges</a:t>
            </a:r>
            <a:r>
              <a:rPr lang="en-US" sz="2800" dirty="0">
                <a:sym typeface="Symbol" pitchFamily="18" charset="2"/>
              </a:rPr>
              <a:t> has an even number of vertices with odd degree (zero), the same must be true for </a:t>
            </a:r>
            <a:r>
              <a:rPr lang="en-US" sz="2800" b="1" dirty="0">
                <a:sym typeface="Symbol" pitchFamily="18" charset="2"/>
              </a:rPr>
              <a:t>any</a:t>
            </a:r>
            <a:r>
              <a:rPr lang="en-US" sz="2800" dirty="0">
                <a:sym typeface="Symbol" pitchFamily="18" charset="2"/>
              </a:rPr>
              <a:t> undirected graph.</a:t>
            </a:r>
            <a:endParaRPr lang="en-US" sz="1600" dirty="0">
              <a:sym typeface="Symbol" pitchFamily="18" charset="2"/>
            </a:endParaRPr>
          </a:p>
          <a:p>
            <a:pPr marL="0" indent="0" eaLnBrk="1" hangingPunct="1">
              <a:lnSpc>
                <a:spcPct val="80000"/>
              </a:lnSpc>
              <a:spcAft>
                <a:spcPct val="20000"/>
              </a:spcAft>
              <a:buNone/>
              <a:defRPr/>
            </a:pPr>
            <a:endParaRPr lang="en-US" sz="2800" dirty="0">
              <a:solidFill>
                <a:srgbClr val="66FF33"/>
              </a:solidFill>
              <a:sym typeface="Symbol" pitchFamily="18" charset="2"/>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213076D-054E-4FBA-A6E5-F829C50A35CC}"/>
                  </a:ext>
                </a:extLst>
              </p14:cNvPr>
              <p14:cNvContentPartPr/>
              <p14:nvPr/>
            </p14:nvContentPartPr>
            <p14:xfrm>
              <a:off x="254385" y="4238625"/>
              <a:ext cx="306360" cy="317160"/>
            </p14:xfrm>
          </p:contentPart>
        </mc:Choice>
        <mc:Fallback xmlns="">
          <p:pic>
            <p:nvPicPr>
              <p:cNvPr id="2" name="Ink 1">
                <a:extLst>
                  <a:ext uri="{FF2B5EF4-FFF2-40B4-BE49-F238E27FC236}">
                    <a16:creationId xmlns:a16="http://schemas.microsoft.com/office/drawing/2014/main" id="{7213076D-054E-4FBA-A6E5-F829C50A35CC}"/>
                  </a:ext>
                </a:extLst>
              </p:cNvPr>
              <p:cNvPicPr/>
              <p:nvPr/>
            </p:nvPicPr>
            <p:blipFill>
              <a:blip r:embed="rId3"/>
              <a:stretch>
                <a:fillRect/>
              </a:stretch>
            </p:blipFill>
            <p:spPr>
              <a:xfrm>
                <a:off x="250065" y="4234305"/>
                <a:ext cx="31500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7998CF4-6445-40C5-ADD7-D3C70F74AB27}"/>
                  </a:ext>
                </a:extLst>
              </p14:cNvPr>
              <p14:cNvContentPartPr/>
              <p14:nvPr/>
            </p14:nvContentPartPr>
            <p14:xfrm>
              <a:off x="1749105" y="4191105"/>
              <a:ext cx="389520" cy="358920"/>
            </p14:xfrm>
          </p:contentPart>
        </mc:Choice>
        <mc:Fallback xmlns="">
          <p:pic>
            <p:nvPicPr>
              <p:cNvPr id="3" name="Ink 2">
                <a:extLst>
                  <a:ext uri="{FF2B5EF4-FFF2-40B4-BE49-F238E27FC236}">
                    <a16:creationId xmlns:a16="http://schemas.microsoft.com/office/drawing/2014/main" id="{A7998CF4-6445-40C5-ADD7-D3C70F74AB27}"/>
                  </a:ext>
                </a:extLst>
              </p:cNvPr>
              <p:cNvPicPr/>
              <p:nvPr/>
            </p:nvPicPr>
            <p:blipFill>
              <a:blip r:embed="rId5"/>
              <a:stretch>
                <a:fillRect/>
              </a:stretch>
            </p:blipFill>
            <p:spPr>
              <a:xfrm>
                <a:off x="1744785" y="4186785"/>
                <a:ext cx="398160" cy="367560"/>
              </a:xfrm>
              <a:prstGeom prst="rect">
                <a:avLst/>
              </a:prstGeom>
            </p:spPr>
          </p:pic>
        </mc:Fallback>
      </mc:AlternateContent>
      <p:grpSp>
        <p:nvGrpSpPr>
          <p:cNvPr id="11" name="Group 10">
            <a:extLst>
              <a:ext uri="{FF2B5EF4-FFF2-40B4-BE49-F238E27FC236}">
                <a16:creationId xmlns:a16="http://schemas.microsoft.com/office/drawing/2014/main" id="{1EA1ED4B-3288-4F40-BDBA-DF8B21511E3C}"/>
              </a:ext>
            </a:extLst>
          </p:cNvPr>
          <p:cNvGrpSpPr/>
          <p:nvPr/>
        </p:nvGrpSpPr>
        <p:grpSpPr>
          <a:xfrm>
            <a:off x="501705" y="3694305"/>
            <a:ext cx="2931480" cy="1331280"/>
            <a:chOff x="501705" y="3694305"/>
            <a:chExt cx="2931480" cy="133128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F264B70-991D-42C7-AD02-ED04FF49823E}"/>
                    </a:ext>
                  </a:extLst>
                </p14:cNvPr>
                <p14:cNvContentPartPr/>
                <p14:nvPr/>
              </p14:nvContentPartPr>
              <p14:xfrm>
                <a:off x="2083545" y="4264185"/>
                <a:ext cx="767520" cy="761400"/>
              </p14:xfrm>
            </p:contentPart>
          </mc:Choice>
          <mc:Fallback xmlns="">
            <p:pic>
              <p:nvPicPr>
                <p:cNvPr id="4" name="Ink 3">
                  <a:extLst>
                    <a:ext uri="{FF2B5EF4-FFF2-40B4-BE49-F238E27FC236}">
                      <a16:creationId xmlns:a16="http://schemas.microsoft.com/office/drawing/2014/main" id="{CF264B70-991D-42C7-AD02-ED04FF49823E}"/>
                    </a:ext>
                  </a:extLst>
                </p:cNvPr>
                <p:cNvPicPr/>
                <p:nvPr/>
              </p:nvPicPr>
              <p:blipFill>
                <a:blip r:embed="rId7"/>
                <a:stretch>
                  <a:fillRect/>
                </a:stretch>
              </p:blipFill>
              <p:spPr>
                <a:xfrm>
                  <a:off x="2079225" y="4259865"/>
                  <a:ext cx="77616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BFEBA282-5F70-404F-A113-C2FE93B3C727}"/>
                    </a:ext>
                  </a:extLst>
                </p14:cNvPr>
                <p14:cNvContentPartPr/>
                <p14:nvPr/>
              </p14:nvContentPartPr>
              <p14:xfrm>
                <a:off x="2120625" y="3808785"/>
                <a:ext cx="951120" cy="422640"/>
              </p14:xfrm>
            </p:contentPart>
          </mc:Choice>
          <mc:Fallback xmlns="">
            <p:pic>
              <p:nvPicPr>
                <p:cNvPr id="5" name="Ink 4">
                  <a:extLst>
                    <a:ext uri="{FF2B5EF4-FFF2-40B4-BE49-F238E27FC236}">
                      <a16:creationId xmlns:a16="http://schemas.microsoft.com/office/drawing/2014/main" id="{BFEBA282-5F70-404F-A113-C2FE93B3C727}"/>
                    </a:ext>
                  </a:extLst>
                </p:cNvPr>
                <p:cNvPicPr/>
                <p:nvPr/>
              </p:nvPicPr>
              <p:blipFill>
                <a:blip r:embed="rId9"/>
                <a:stretch>
                  <a:fillRect/>
                </a:stretch>
              </p:blipFill>
              <p:spPr>
                <a:xfrm>
                  <a:off x="2116305" y="3804465"/>
                  <a:ext cx="95976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16ECF08D-3E01-47B0-85D1-CCB9A4AE2559}"/>
                    </a:ext>
                  </a:extLst>
                </p14:cNvPr>
                <p14:cNvContentPartPr/>
                <p14:nvPr/>
              </p14:nvContentPartPr>
              <p14:xfrm>
                <a:off x="2956185" y="3694305"/>
                <a:ext cx="477000" cy="368280"/>
              </p14:xfrm>
            </p:contentPart>
          </mc:Choice>
          <mc:Fallback xmlns="">
            <p:pic>
              <p:nvPicPr>
                <p:cNvPr id="7" name="Ink 6">
                  <a:extLst>
                    <a:ext uri="{FF2B5EF4-FFF2-40B4-BE49-F238E27FC236}">
                      <a16:creationId xmlns:a16="http://schemas.microsoft.com/office/drawing/2014/main" id="{16ECF08D-3E01-47B0-85D1-CCB9A4AE2559}"/>
                    </a:ext>
                  </a:extLst>
                </p:cNvPr>
                <p:cNvPicPr/>
                <p:nvPr/>
              </p:nvPicPr>
              <p:blipFill>
                <a:blip r:embed="rId11"/>
                <a:stretch>
                  <a:fillRect/>
                </a:stretch>
              </p:blipFill>
              <p:spPr>
                <a:xfrm>
                  <a:off x="2951865" y="3689985"/>
                  <a:ext cx="48564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BE6E2EC-24DB-4F92-AD3B-DD8EA4E93FBB}"/>
                    </a:ext>
                  </a:extLst>
                </p14:cNvPr>
                <p14:cNvContentPartPr/>
                <p14:nvPr/>
              </p14:nvContentPartPr>
              <p14:xfrm>
                <a:off x="501705" y="4473345"/>
                <a:ext cx="31680" cy="26280"/>
              </p14:xfrm>
            </p:contentPart>
          </mc:Choice>
          <mc:Fallback xmlns="">
            <p:pic>
              <p:nvPicPr>
                <p:cNvPr id="9" name="Ink 8">
                  <a:extLst>
                    <a:ext uri="{FF2B5EF4-FFF2-40B4-BE49-F238E27FC236}">
                      <a16:creationId xmlns:a16="http://schemas.microsoft.com/office/drawing/2014/main" id="{CBE6E2EC-24DB-4F92-AD3B-DD8EA4E93FBB}"/>
                    </a:ext>
                  </a:extLst>
                </p:cNvPr>
                <p:cNvPicPr/>
                <p:nvPr/>
              </p:nvPicPr>
              <p:blipFill>
                <a:blip r:embed="rId13"/>
                <a:stretch>
                  <a:fillRect/>
                </a:stretch>
              </p:blipFill>
              <p:spPr>
                <a:xfrm>
                  <a:off x="497385" y="4469025"/>
                  <a:ext cx="403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C3A8A79F-9894-4FE5-AFB9-E2855CF23277}"/>
                    </a:ext>
                  </a:extLst>
                </p14:cNvPr>
                <p14:cNvContentPartPr/>
                <p14:nvPr/>
              </p14:nvContentPartPr>
              <p14:xfrm>
                <a:off x="537705" y="4318545"/>
                <a:ext cx="1411200" cy="90720"/>
              </p14:xfrm>
            </p:contentPart>
          </mc:Choice>
          <mc:Fallback xmlns="">
            <p:pic>
              <p:nvPicPr>
                <p:cNvPr id="10" name="Ink 9">
                  <a:extLst>
                    <a:ext uri="{FF2B5EF4-FFF2-40B4-BE49-F238E27FC236}">
                      <a16:creationId xmlns:a16="http://schemas.microsoft.com/office/drawing/2014/main" id="{C3A8A79F-9894-4FE5-AFB9-E2855CF23277}"/>
                    </a:ext>
                  </a:extLst>
                </p:cNvPr>
                <p:cNvPicPr/>
                <p:nvPr/>
              </p:nvPicPr>
              <p:blipFill>
                <a:blip r:embed="rId15"/>
                <a:stretch>
                  <a:fillRect/>
                </a:stretch>
              </p:blipFill>
              <p:spPr>
                <a:xfrm>
                  <a:off x="533385" y="4314225"/>
                  <a:ext cx="1419840" cy="99360"/>
                </a:xfrm>
                <a:prstGeom prst="rect">
                  <a:avLst/>
                </a:prstGeom>
              </p:spPr>
            </p:pic>
          </mc:Fallback>
        </mc:AlternateContent>
      </p:grpSp>
      <p:grpSp>
        <p:nvGrpSpPr>
          <p:cNvPr id="16" name="Group 15">
            <a:extLst>
              <a:ext uri="{FF2B5EF4-FFF2-40B4-BE49-F238E27FC236}">
                <a16:creationId xmlns:a16="http://schemas.microsoft.com/office/drawing/2014/main" id="{D2CBEF71-443F-474C-946A-5E29AAF7A6B2}"/>
              </a:ext>
            </a:extLst>
          </p:cNvPr>
          <p:cNvGrpSpPr/>
          <p:nvPr/>
        </p:nvGrpSpPr>
        <p:grpSpPr>
          <a:xfrm>
            <a:off x="8257905" y="4458945"/>
            <a:ext cx="658080" cy="955800"/>
            <a:chOff x="8257905" y="4458945"/>
            <a:chExt cx="658080" cy="955800"/>
          </a:xfrm>
        </p:grpSpPr>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1D5F3C68-F09B-4AD3-884C-A91FD0722F20}"/>
                    </a:ext>
                  </a:extLst>
                </p14:cNvPr>
                <p14:cNvContentPartPr/>
                <p14:nvPr/>
              </p14:nvContentPartPr>
              <p14:xfrm>
                <a:off x="8444385" y="4981665"/>
                <a:ext cx="471600" cy="433080"/>
              </p14:xfrm>
            </p:contentPart>
          </mc:Choice>
          <mc:Fallback xmlns="">
            <p:pic>
              <p:nvPicPr>
                <p:cNvPr id="12" name="Ink 11">
                  <a:extLst>
                    <a:ext uri="{FF2B5EF4-FFF2-40B4-BE49-F238E27FC236}">
                      <a16:creationId xmlns:a16="http://schemas.microsoft.com/office/drawing/2014/main" id="{1D5F3C68-F09B-4AD3-884C-A91FD0722F20}"/>
                    </a:ext>
                  </a:extLst>
                </p:cNvPr>
                <p:cNvPicPr/>
                <p:nvPr/>
              </p:nvPicPr>
              <p:blipFill>
                <a:blip r:embed="rId17"/>
                <a:stretch>
                  <a:fillRect/>
                </a:stretch>
              </p:blipFill>
              <p:spPr>
                <a:xfrm>
                  <a:off x="8440065" y="4977345"/>
                  <a:ext cx="48024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A81A62ED-DE63-4C9D-8F69-84C66BDF177A}"/>
                    </a:ext>
                  </a:extLst>
                </p14:cNvPr>
                <p14:cNvContentPartPr/>
                <p14:nvPr/>
              </p14:nvContentPartPr>
              <p14:xfrm>
                <a:off x="8525745" y="4910385"/>
                <a:ext cx="20520" cy="3240"/>
              </p14:xfrm>
            </p:contentPart>
          </mc:Choice>
          <mc:Fallback xmlns="">
            <p:pic>
              <p:nvPicPr>
                <p:cNvPr id="13" name="Ink 12">
                  <a:extLst>
                    <a:ext uri="{FF2B5EF4-FFF2-40B4-BE49-F238E27FC236}">
                      <a16:creationId xmlns:a16="http://schemas.microsoft.com/office/drawing/2014/main" id="{A81A62ED-DE63-4C9D-8F69-84C66BDF177A}"/>
                    </a:ext>
                  </a:extLst>
                </p:cNvPr>
                <p:cNvPicPr/>
                <p:nvPr/>
              </p:nvPicPr>
              <p:blipFill>
                <a:blip r:embed="rId19"/>
                <a:stretch>
                  <a:fillRect/>
                </a:stretch>
              </p:blipFill>
              <p:spPr>
                <a:xfrm>
                  <a:off x="8521425" y="4906065"/>
                  <a:ext cx="2916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C0C4C46A-B3E8-4483-82D3-78BBEDD76655}"/>
                    </a:ext>
                  </a:extLst>
                </p14:cNvPr>
                <p14:cNvContentPartPr/>
                <p14:nvPr/>
              </p14:nvContentPartPr>
              <p14:xfrm>
                <a:off x="8257905" y="4458945"/>
                <a:ext cx="650520" cy="742320"/>
              </p14:xfrm>
            </p:contentPart>
          </mc:Choice>
          <mc:Fallback xmlns="">
            <p:pic>
              <p:nvPicPr>
                <p:cNvPr id="15" name="Ink 14">
                  <a:extLst>
                    <a:ext uri="{FF2B5EF4-FFF2-40B4-BE49-F238E27FC236}">
                      <a16:creationId xmlns:a16="http://schemas.microsoft.com/office/drawing/2014/main" id="{C0C4C46A-B3E8-4483-82D3-78BBEDD76655}"/>
                    </a:ext>
                  </a:extLst>
                </p:cNvPr>
                <p:cNvPicPr/>
                <p:nvPr/>
              </p:nvPicPr>
              <p:blipFill>
                <a:blip r:embed="rId21"/>
                <a:stretch>
                  <a:fillRect/>
                </a:stretch>
              </p:blipFill>
              <p:spPr>
                <a:xfrm>
                  <a:off x="8253585" y="4454625"/>
                  <a:ext cx="659160" cy="750960"/>
                </a:xfrm>
                <a:prstGeom prst="rect">
                  <a:avLst/>
                </a:prstGeom>
              </p:spPr>
            </p:pic>
          </mc:Fallback>
        </mc:AlternateContent>
      </p:grpSp>
    </p:spTree>
    <p:extLst>
      <p:ext uri="{BB962C8B-B14F-4D97-AF65-F5344CB8AC3E}">
        <p14:creationId xmlns:p14="http://schemas.microsoft.com/office/powerpoint/2010/main" val="292686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animEffect transition="in" filter="blinds(horizontal)">
                                      <p:cBhvr>
                                        <p:cTn id="7" dur="500"/>
                                        <p:tgtEl>
                                          <p:spTgt spid="658435">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8435">
                                            <p:txEl>
                                              <p:pRg st="1" end="1"/>
                                            </p:txEl>
                                          </p:spTgt>
                                        </p:tgtEl>
                                        <p:attrNameLst>
                                          <p:attrName>style.visibility</p:attrName>
                                        </p:attrNameLst>
                                      </p:cBhvr>
                                      <p:to>
                                        <p:strVal val="visible"/>
                                      </p:to>
                                    </p:set>
                                    <p:animEffect transition="in" filter="blinds(horizontal)">
                                      <p:cBhvr>
                                        <p:cTn id="11" dur="500"/>
                                        <p:tgtEl>
                                          <p:spTgt spid="65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uiExpand="1"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1507" name="Rectangle 3"/>
          <p:cNvSpPr>
            <a:spLocks noGrp="1" noChangeArrowheads="1"/>
          </p:cNvSpPr>
          <p:nvPr>
            <p:ph type="body" idx="1"/>
          </p:nvPr>
        </p:nvSpPr>
        <p:spPr>
          <a:xfrm>
            <a:off x="228600" y="838200"/>
            <a:ext cx="8763000" cy="1066800"/>
          </a:xfrm>
        </p:spPr>
        <p:txBody>
          <a:bodyPr/>
          <a:lstStyle/>
          <a:p>
            <a:pPr marL="0" indent="0" eaLnBrk="1" hangingPunct="1">
              <a:spcAft>
                <a:spcPct val="20000"/>
              </a:spcAft>
              <a:buNone/>
              <a:defRPr/>
            </a:pPr>
            <a:r>
              <a:rPr lang="en-US" sz="3200" u="sng" dirty="0">
                <a:effectLst>
                  <a:outerShdw blurRad="38100" dist="38100" dir="2700000" algn="tl">
                    <a:srgbClr val="000000">
                      <a:alpha val="43137"/>
                    </a:srgbClr>
                  </a:outerShdw>
                </a:effectLst>
                <a:sym typeface="Symbol" pitchFamily="18" charset="2"/>
              </a:rPr>
              <a:t>Example:</a:t>
            </a:r>
            <a:r>
              <a:rPr lang="en-US" sz="3200" dirty="0">
                <a:sym typeface="Symbol" pitchFamily="18" charset="2"/>
              </a:rPr>
              <a:t> What are the in-degrees and out-degrees of the vertices a, b, c, d in this graph:</a:t>
            </a:r>
            <a:endParaRPr lang="en-US" sz="3200" dirty="0">
              <a:solidFill>
                <a:srgbClr val="66FF33"/>
              </a:solidFill>
              <a:sym typeface="Symbol" pitchFamily="18" charset="2"/>
            </a:endParaRPr>
          </a:p>
        </p:txBody>
      </p:sp>
      <p:grpSp>
        <p:nvGrpSpPr>
          <p:cNvPr id="2" name="Group 4"/>
          <p:cNvGrpSpPr>
            <a:grpSpLocks/>
          </p:cNvGrpSpPr>
          <p:nvPr/>
        </p:nvGrpSpPr>
        <p:grpSpPr bwMode="auto">
          <a:xfrm>
            <a:off x="2667000" y="2681287"/>
            <a:ext cx="3352800" cy="2652713"/>
            <a:chOff x="1680" y="1680"/>
            <a:chExt cx="2112" cy="1671"/>
          </a:xfrm>
        </p:grpSpPr>
        <p:cxnSp>
          <p:nvCxnSpPr>
            <p:cNvPr id="7180" name="AutoShape 5"/>
            <p:cNvCxnSpPr>
              <a:cxnSpLocks noChangeShapeType="1"/>
              <a:stCxn id="661516" idx="6"/>
              <a:endCxn id="661520" idx="2"/>
            </p:cNvCxnSpPr>
            <p:nvPr/>
          </p:nvCxnSpPr>
          <p:spPr bwMode="auto">
            <a:xfrm>
              <a:off x="2016" y="1872"/>
              <a:ext cx="1440" cy="0"/>
            </a:xfrm>
            <a:prstGeom prst="straightConnector1">
              <a:avLst/>
            </a:prstGeom>
            <a:noFill/>
            <a:ln w="1905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7181" name="AutoShape 6"/>
            <p:cNvCxnSpPr>
              <a:cxnSpLocks noChangeShapeType="1"/>
              <a:stCxn id="661516" idx="4"/>
              <a:endCxn id="661526" idx="0"/>
            </p:cNvCxnSpPr>
            <p:nvPr/>
          </p:nvCxnSpPr>
          <p:spPr bwMode="auto">
            <a:xfrm>
              <a:off x="1968" y="1920"/>
              <a:ext cx="0" cy="1248"/>
            </a:xfrm>
            <a:prstGeom prst="straightConnector1">
              <a:avLst/>
            </a:prstGeom>
            <a:noFill/>
            <a:ln w="1905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7182" name="AutoShape 7"/>
            <p:cNvCxnSpPr>
              <a:cxnSpLocks noChangeShapeType="1"/>
              <a:stCxn id="661520" idx="3"/>
              <a:endCxn id="661526" idx="6"/>
            </p:cNvCxnSpPr>
            <p:nvPr/>
          </p:nvCxnSpPr>
          <p:spPr bwMode="auto">
            <a:xfrm rot="5400000">
              <a:off x="2088" y="1834"/>
              <a:ext cx="1310" cy="1454"/>
            </a:xfrm>
            <a:prstGeom prst="curvedConnector2">
              <a:avLst/>
            </a:prstGeom>
            <a:noFill/>
            <a:ln w="1905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7183" name="AutoShape 8"/>
            <p:cNvCxnSpPr>
              <a:cxnSpLocks noChangeShapeType="1"/>
              <a:stCxn id="661523" idx="1"/>
              <a:endCxn id="661516" idx="5"/>
            </p:cNvCxnSpPr>
            <p:nvPr/>
          </p:nvCxnSpPr>
          <p:spPr bwMode="auto">
            <a:xfrm flipH="1" flipV="1">
              <a:off x="2002" y="1906"/>
              <a:ext cx="1468" cy="1276"/>
            </a:xfrm>
            <a:prstGeom prst="straightConnector1">
              <a:avLst/>
            </a:prstGeom>
            <a:noFill/>
            <a:ln w="1905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7184" name="AutoShape 9"/>
            <p:cNvCxnSpPr>
              <a:cxnSpLocks noChangeShapeType="1"/>
              <a:stCxn id="661523" idx="0"/>
              <a:endCxn id="661520" idx="4"/>
            </p:cNvCxnSpPr>
            <p:nvPr/>
          </p:nvCxnSpPr>
          <p:spPr bwMode="auto">
            <a:xfrm flipV="1">
              <a:off x="3504" y="1920"/>
              <a:ext cx="0" cy="1248"/>
            </a:xfrm>
            <a:prstGeom prst="straightConnector1">
              <a:avLst/>
            </a:prstGeom>
            <a:noFill/>
            <a:ln w="1905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7185" name="AutoShape 10"/>
            <p:cNvCxnSpPr>
              <a:cxnSpLocks noChangeShapeType="1"/>
              <a:stCxn id="661526" idx="7"/>
              <a:endCxn id="661520" idx="2"/>
            </p:cNvCxnSpPr>
            <p:nvPr/>
          </p:nvCxnSpPr>
          <p:spPr bwMode="auto">
            <a:xfrm rot="-5400000">
              <a:off x="2074" y="1800"/>
              <a:ext cx="1310" cy="1454"/>
            </a:xfrm>
            <a:prstGeom prst="curvedConnector2">
              <a:avLst/>
            </a:prstGeom>
            <a:noFill/>
            <a:ln w="1905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3" name="Group 11"/>
            <p:cNvGrpSpPr>
              <a:grpSpLocks/>
            </p:cNvGrpSpPr>
            <p:nvPr/>
          </p:nvGrpSpPr>
          <p:grpSpPr bwMode="auto">
            <a:xfrm>
              <a:off x="1680" y="1680"/>
              <a:ext cx="336" cy="327"/>
              <a:chOff x="1632" y="1392"/>
              <a:chExt cx="336" cy="327"/>
            </a:xfrm>
          </p:grpSpPr>
          <p:sp>
            <p:nvSpPr>
              <p:cNvPr id="661516" name="AutoShape 12"/>
              <p:cNvSpPr>
                <a:spLocks noChangeArrowheads="1"/>
              </p:cNvSpPr>
              <p:nvPr/>
            </p:nvSpPr>
            <p:spPr bwMode="auto">
              <a:xfrm>
                <a:off x="1872" y="1536"/>
                <a:ext cx="96" cy="96"/>
              </a:xfrm>
              <a:prstGeom prst="flowChartConnector">
                <a:avLst/>
              </a:prstGeom>
              <a:solidFill>
                <a:srgbClr val="FF3300"/>
              </a:solidFill>
              <a:ln w="9525">
                <a:solidFill>
                  <a:schemeClr val="accent5">
                    <a:lumMod val="75000"/>
                  </a:schemeClr>
                </a:solidFill>
                <a:round/>
                <a:headEnd/>
                <a:tailEnd/>
              </a:ln>
              <a:effectLst/>
            </p:spPr>
            <p:txBody>
              <a:bodyPr wrap="none" anchor="ctr"/>
              <a:lstStyle/>
              <a:p>
                <a:pPr>
                  <a:defRPr/>
                </a:pPr>
                <a:endParaRPr lang="en-US"/>
              </a:p>
            </p:txBody>
          </p:sp>
          <p:sp>
            <p:nvSpPr>
              <p:cNvPr id="661517" name="Text Box 13"/>
              <p:cNvSpPr txBox="1">
                <a:spLocks noChangeArrowheads="1"/>
              </p:cNvSpPr>
              <p:nvPr/>
            </p:nvSpPr>
            <p:spPr bwMode="auto">
              <a:xfrm>
                <a:off x="1632" y="1392"/>
                <a:ext cx="240" cy="327"/>
              </a:xfrm>
              <a:prstGeom prst="rect">
                <a:avLst/>
              </a:prstGeom>
              <a:noFill/>
              <a:ln w="19050">
                <a:solidFill>
                  <a:schemeClr val="accent5">
                    <a:lumMod val="75000"/>
                  </a:schemeClr>
                </a:solid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latin typeface="Comic Sans MS" pitchFamily="66" charset="0"/>
                  </a:rPr>
                  <a:t>a</a:t>
                </a:r>
              </a:p>
            </p:txBody>
          </p:sp>
        </p:grpSp>
        <p:cxnSp>
          <p:nvCxnSpPr>
            <p:cNvPr id="7187" name="AutoShape 14"/>
            <p:cNvCxnSpPr>
              <a:cxnSpLocks noChangeShapeType="1"/>
            </p:cNvCxnSpPr>
            <p:nvPr/>
          </p:nvCxnSpPr>
          <p:spPr bwMode="auto">
            <a:xfrm flipH="1" flipV="1">
              <a:off x="3504" y="1824"/>
              <a:ext cx="48" cy="48"/>
            </a:xfrm>
            <a:prstGeom prst="curvedConnector4">
              <a:avLst>
                <a:gd name="adj1" fmla="val -339583"/>
                <a:gd name="adj2" fmla="val 500000"/>
              </a:avLst>
            </a:prstGeom>
            <a:noFill/>
            <a:ln w="1905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4" name="Group 15"/>
            <p:cNvGrpSpPr>
              <a:grpSpLocks/>
            </p:cNvGrpSpPr>
            <p:nvPr/>
          </p:nvGrpSpPr>
          <p:grpSpPr bwMode="auto">
            <a:xfrm>
              <a:off x="3456" y="1824"/>
              <a:ext cx="336" cy="327"/>
              <a:chOff x="3408" y="1536"/>
              <a:chExt cx="336" cy="327"/>
            </a:xfrm>
          </p:grpSpPr>
          <p:sp>
            <p:nvSpPr>
              <p:cNvPr id="661520" name="AutoShape 16"/>
              <p:cNvSpPr>
                <a:spLocks noChangeArrowheads="1"/>
              </p:cNvSpPr>
              <p:nvPr/>
            </p:nvSpPr>
            <p:spPr bwMode="auto">
              <a:xfrm>
                <a:off x="3408" y="1536"/>
                <a:ext cx="96" cy="96"/>
              </a:xfrm>
              <a:prstGeom prst="flowChartConnector">
                <a:avLst/>
              </a:prstGeom>
              <a:solidFill>
                <a:srgbClr val="FF3300"/>
              </a:solidFill>
              <a:ln w="9525">
                <a:solidFill>
                  <a:schemeClr val="accent5">
                    <a:lumMod val="75000"/>
                  </a:schemeClr>
                </a:solidFill>
                <a:round/>
                <a:headEnd/>
                <a:tailEnd/>
              </a:ln>
              <a:effectLst/>
            </p:spPr>
            <p:txBody>
              <a:bodyPr wrap="none" anchor="ctr"/>
              <a:lstStyle/>
              <a:p>
                <a:pPr>
                  <a:defRPr/>
                </a:pPr>
                <a:endParaRPr lang="en-US"/>
              </a:p>
            </p:txBody>
          </p:sp>
          <p:sp>
            <p:nvSpPr>
              <p:cNvPr id="661521" name="Text Box 17"/>
              <p:cNvSpPr txBox="1">
                <a:spLocks noChangeArrowheads="1"/>
              </p:cNvSpPr>
              <p:nvPr/>
            </p:nvSpPr>
            <p:spPr bwMode="auto">
              <a:xfrm>
                <a:off x="3504" y="1536"/>
                <a:ext cx="240" cy="327"/>
              </a:xfrm>
              <a:prstGeom prst="rect">
                <a:avLst/>
              </a:prstGeom>
              <a:noFill/>
              <a:ln w="19050">
                <a:solidFill>
                  <a:schemeClr val="accent5">
                    <a:lumMod val="75000"/>
                  </a:schemeClr>
                </a:solid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latin typeface="Comic Sans MS" pitchFamily="66" charset="0"/>
                  </a:rPr>
                  <a:t>b</a:t>
                </a:r>
              </a:p>
            </p:txBody>
          </p:sp>
        </p:grpSp>
        <p:grpSp>
          <p:nvGrpSpPr>
            <p:cNvPr id="5" name="Group 18"/>
            <p:cNvGrpSpPr>
              <a:grpSpLocks/>
            </p:cNvGrpSpPr>
            <p:nvPr/>
          </p:nvGrpSpPr>
          <p:grpSpPr bwMode="auto">
            <a:xfrm>
              <a:off x="3456" y="3024"/>
              <a:ext cx="336" cy="327"/>
              <a:chOff x="3408" y="2736"/>
              <a:chExt cx="336" cy="327"/>
            </a:xfrm>
          </p:grpSpPr>
          <p:sp>
            <p:nvSpPr>
              <p:cNvPr id="661523" name="AutoShape 19"/>
              <p:cNvSpPr>
                <a:spLocks noChangeArrowheads="1"/>
              </p:cNvSpPr>
              <p:nvPr/>
            </p:nvSpPr>
            <p:spPr bwMode="auto">
              <a:xfrm>
                <a:off x="3408" y="2880"/>
                <a:ext cx="96" cy="96"/>
              </a:xfrm>
              <a:prstGeom prst="flowChartConnector">
                <a:avLst/>
              </a:prstGeom>
              <a:solidFill>
                <a:srgbClr val="FF3300"/>
              </a:solidFill>
              <a:ln w="9525">
                <a:solidFill>
                  <a:schemeClr val="accent5">
                    <a:lumMod val="75000"/>
                  </a:schemeClr>
                </a:solidFill>
                <a:round/>
                <a:headEnd/>
                <a:tailEnd/>
              </a:ln>
              <a:effectLst/>
            </p:spPr>
            <p:txBody>
              <a:bodyPr wrap="none" anchor="ctr"/>
              <a:lstStyle/>
              <a:p>
                <a:pPr>
                  <a:defRPr/>
                </a:pPr>
                <a:endParaRPr lang="en-US"/>
              </a:p>
            </p:txBody>
          </p:sp>
          <p:sp>
            <p:nvSpPr>
              <p:cNvPr id="661524" name="Text Box 20"/>
              <p:cNvSpPr txBox="1">
                <a:spLocks noChangeArrowheads="1"/>
              </p:cNvSpPr>
              <p:nvPr/>
            </p:nvSpPr>
            <p:spPr bwMode="auto">
              <a:xfrm>
                <a:off x="3504" y="2736"/>
                <a:ext cx="240" cy="327"/>
              </a:xfrm>
              <a:prstGeom prst="rect">
                <a:avLst/>
              </a:prstGeom>
              <a:noFill/>
              <a:ln w="19050">
                <a:solidFill>
                  <a:schemeClr val="accent5">
                    <a:lumMod val="75000"/>
                  </a:schemeClr>
                </a:solid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latin typeface="Comic Sans MS" pitchFamily="66" charset="0"/>
                  </a:rPr>
                  <a:t>c</a:t>
                </a:r>
              </a:p>
            </p:txBody>
          </p:sp>
        </p:grpSp>
        <p:grpSp>
          <p:nvGrpSpPr>
            <p:cNvPr id="6" name="Group 21"/>
            <p:cNvGrpSpPr>
              <a:grpSpLocks/>
            </p:cNvGrpSpPr>
            <p:nvPr/>
          </p:nvGrpSpPr>
          <p:grpSpPr bwMode="auto">
            <a:xfrm>
              <a:off x="1680" y="3024"/>
              <a:ext cx="336" cy="327"/>
              <a:chOff x="1632" y="2736"/>
              <a:chExt cx="336" cy="327"/>
            </a:xfrm>
          </p:grpSpPr>
          <p:sp>
            <p:nvSpPr>
              <p:cNvPr id="661526" name="AutoShape 22"/>
              <p:cNvSpPr>
                <a:spLocks noChangeArrowheads="1"/>
              </p:cNvSpPr>
              <p:nvPr/>
            </p:nvSpPr>
            <p:spPr bwMode="auto">
              <a:xfrm>
                <a:off x="1872" y="2880"/>
                <a:ext cx="96" cy="96"/>
              </a:xfrm>
              <a:prstGeom prst="flowChartConnector">
                <a:avLst/>
              </a:prstGeom>
              <a:solidFill>
                <a:srgbClr val="FF3300"/>
              </a:solidFill>
              <a:ln w="9525">
                <a:solidFill>
                  <a:schemeClr val="accent5">
                    <a:lumMod val="75000"/>
                  </a:schemeClr>
                </a:solidFill>
                <a:round/>
                <a:headEnd/>
                <a:tailEnd/>
              </a:ln>
              <a:effectLst/>
            </p:spPr>
            <p:txBody>
              <a:bodyPr wrap="none" anchor="ctr"/>
              <a:lstStyle/>
              <a:p>
                <a:pPr>
                  <a:defRPr/>
                </a:pPr>
                <a:endParaRPr lang="en-US"/>
              </a:p>
            </p:txBody>
          </p:sp>
          <p:sp>
            <p:nvSpPr>
              <p:cNvPr id="661527" name="Text Box 23"/>
              <p:cNvSpPr txBox="1">
                <a:spLocks noChangeArrowheads="1"/>
              </p:cNvSpPr>
              <p:nvPr/>
            </p:nvSpPr>
            <p:spPr bwMode="auto">
              <a:xfrm>
                <a:off x="1632" y="2736"/>
                <a:ext cx="240" cy="327"/>
              </a:xfrm>
              <a:prstGeom prst="rect">
                <a:avLst/>
              </a:prstGeom>
              <a:noFill/>
              <a:ln w="19050">
                <a:solidFill>
                  <a:schemeClr val="accent5">
                    <a:lumMod val="75000"/>
                  </a:schemeClr>
                </a:solid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latin typeface="Comic Sans MS" pitchFamily="66" charset="0"/>
                  </a:rPr>
                  <a:t>d</a:t>
                </a:r>
              </a:p>
            </p:txBody>
          </p:sp>
        </p:grpSp>
      </p:grpSp>
      <p:sp>
        <p:nvSpPr>
          <p:cNvPr id="661528" name="Rectangle 24"/>
          <p:cNvSpPr>
            <a:spLocks noChangeArrowheads="1"/>
          </p:cNvSpPr>
          <p:nvPr/>
        </p:nvSpPr>
        <p:spPr bwMode="auto">
          <a:xfrm>
            <a:off x="381000" y="2438400"/>
            <a:ext cx="2057400" cy="1066800"/>
          </a:xfrm>
          <a:prstGeom prst="rect">
            <a:avLst/>
          </a:prstGeom>
          <a:noFill/>
          <a:ln w="9525">
            <a:noFill/>
            <a:miter lim="800000"/>
            <a:headEnd/>
            <a:tailEnd/>
          </a:ln>
          <a:effectLst/>
        </p:spPr>
        <p:txBody>
          <a:bodyPr/>
          <a:lstStyle/>
          <a:p>
            <a:pPr>
              <a:spcBef>
                <a:spcPct val="0"/>
              </a:spcBef>
              <a:spcAft>
                <a:spcPct val="20000"/>
              </a:spcAft>
              <a:defRPr/>
            </a:pPr>
            <a:r>
              <a:rPr lang="en-US" dirty="0">
                <a:solidFill>
                  <a:schemeClr val="tx1"/>
                </a:solidFill>
                <a:effectLst/>
                <a:latin typeface="+mn-lt"/>
              </a:rPr>
              <a:t>deg</a:t>
            </a:r>
            <a:r>
              <a:rPr lang="en-US" baseline="30000" dirty="0">
                <a:solidFill>
                  <a:schemeClr val="tx1"/>
                </a:solidFill>
                <a:effectLst/>
                <a:latin typeface="+mn-lt"/>
              </a:rPr>
              <a:t>-</a:t>
            </a:r>
            <a:r>
              <a:rPr lang="en-US" dirty="0">
                <a:solidFill>
                  <a:schemeClr val="tx1"/>
                </a:solidFill>
                <a:effectLst/>
                <a:latin typeface="+mn-lt"/>
              </a:rPr>
              <a:t>(a) = 1</a:t>
            </a:r>
          </a:p>
          <a:p>
            <a:pPr>
              <a:spcBef>
                <a:spcPct val="0"/>
              </a:spcBef>
              <a:spcAft>
                <a:spcPct val="20000"/>
              </a:spcAft>
              <a:defRPr/>
            </a:pPr>
            <a:r>
              <a:rPr lang="en-US" dirty="0">
                <a:solidFill>
                  <a:schemeClr val="tx1"/>
                </a:solidFill>
                <a:effectLst/>
                <a:latin typeface="+mn-lt"/>
              </a:rPr>
              <a:t>deg</a:t>
            </a:r>
            <a:r>
              <a:rPr lang="en-US" baseline="30000" dirty="0">
                <a:solidFill>
                  <a:schemeClr val="tx1"/>
                </a:solidFill>
                <a:effectLst/>
                <a:latin typeface="+mn-lt"/>
              </a:rPr>
              <a:t>+</a:t>
            </a:r>
            <a:r>
              <a:rPr lang="en-US" dirty="0">
                <a:solidFill>
                  <a:schemeClr val="tx1"/>
                </a:solidFill>
                <a:effectLst/>
                <a:latin typeface="+mn-lt"/>
              </a:rPr>
              <a:t>(a) = 2</a:t>
            </a:r>
          </a:p>
        </p:txBody>
      </p:sp>
      <p:sp>
        <p:nvSpPr>
          <p:cNvPr id="661529" name="Rectangle 25"/>
          <p:cNvSpPr>
            <a:spLocks noChangeArrowheads="1"/>
          </p:cNvSpPr>
          <p:nvPr/>
        </p:nvSpPr>
        <p:spPr bwMode="auto">
          <a:xfrm>
            <a:off x="6324600" y="2438400"/>
            <a:ext cx="2057400" cy="1066800"/>
          </a:xfrm>
          <a:prstGeom prst="rect">
            <a:avLst/>
          </a:prstGeom>
          <a:noFill/>
          <a:ln w="9525">
            <a:noFill/>
            <a:miter lim="800000"/>
            <a:headEnd/>
            <a:tailEnd/>
          </a:ln>
          <a:effectLst/>
        </p:spPr>
        <p:txBody>
          <a:bodyPr/>
          <a:lstStyle/>
          <a:p>
            <a:pPr>
              <a:spcBef>
                <a:spcPct val="0"/>
              </a:spcBef>
              <a:spcAft>
                <a:spcPct val="20000"/>
              </a:spcAft>
              <a:defRPr/>
            </a:pPr>
            <a:r>
              <a:rPr lang="en-US" dirty="0">
                <a:solidFill>
                  <a:schemeClr val="tx1"/>
                </a:solidFill>
                <a:effectLst/>
                <a:latin typeface="+mn-lt"/>
              </a:rPr>
              <a:t>deg</a:t>
            </a:r>
            <a:r>
              <a:rPr lang="en-US" baseline="30000" dirty="0">
                <a:solidFill>
                  <a:schemeClr val="tx1"/>
                </a:solidFill>
                <a:effectLst/>
                <a:latin typeface="+mn-lt"/>
              </a:rPr>
              <a:t>-</a:t>
            </a:r>
            <a:r>
              <a:rPr lang="en-US" dirty="0">
                <a:solidFill>
                  <a:schemeClr val="tx1"/>
                </a:solidFill>
                <a:effectLst/>
                <a:latin typeface="+mn-lt"/>
              </a:rPr>
              <a:t>(b) = 4</a:t>
            </a:r>
          </a:p>
          <a:p>
            <a:pPr>
              <a:spcBef>
                <a:spcPct val="0"/>
              </a:spcBef>
              <a:spcAft>
                <a:spcPct val="20000"/>
              </a:spcAft>
              <a:defRPr/>
            </a:pPr>
            <a:r>
              <a:rPr lang="en-US" dirty="0">
                <a:solidFill>
                  <a:schemeClr val="tx1"/>
                </a:solidFill>
                <a:effectLst/>
                <a:latin typeface="+mn-lt"/>
              </a:rPr>
              <a:t>deg</a:t>
            </a:r>
            <a:r>
              <a:rPr lang="en-US" baseline="30000" dirty="0">
                <a:solidFill>
                  <a:schemeClr val="tx1"/>
                </a:solidFill>
                <a:effectLst/>
                <a:latin typeface="+mn-lt"/>
              </a:rPr>
              <a:t>+</a:t>
            </a:r>
            <a:r>
              <a:rPr lang="en-US" dirty="0">
                <a:solidFill>
                  <a:schemeClr val="tx1"/>
                </a:solidFill>
                <a:effectLst/>
                <a:latin typeface="+mn-lt"/>
              </a:rPr>
              <a:t>(b) = 2</a:t>
            </a:r>
          </a:p>
        </p:txBody>
      </p:sp>
      <p:sp>
        <p:nvSpPr>
          <p:cNvPr id="661530" name="Rectangle 26"/>
          <p:cNvSpPr>
            <a:spLocks noChangeArrowheads="1"/>
          </p:cNvSpPr>
          <p:nvPr/>
        </p:nvSpPr>
        <p:spPr bwMode="auto">
          <a:xfrm>
            <a:off x="381000" y="4572000"/>
            <a:ext cx="2057400" cy="1066800"/>
          </a:xfrm>
          <a:prstGeom prst="rect">
            <a:avLst/>
          </a:prstGeom>
          <a:noFill/>
          <a:ln w="9525">
            <a:noFill/>
            <a:miter lim="800000"/>
            <a:headEnd/>
            <a:tailEnd/>
          </a:ln>
          <a:effectLst/>
        </p:spPr>
        <p:txBody>
          <a:bodyPr/>
          <a:lstStyle/>
          <a:p>
            <a:pPr>
              <a:spcBef>
                <a:spcPct val="0"/>
              </a:spcBef>
              <a:spcAft>
                <a:spcPct val="20000"/>
              </a:spcAft>
              <a:defRPr/>
            </a:pPr>
            <a:r>
              <a:rPr lang="en-US" dirty="0">
                <a:solidFill>
                  <a:schemeClr val="tx1"/>
                </a:solidFill>
                <a:effectLst/>
                <a:latin typeface="+mn-lt"/>
              </a:rPr>
              <a:t>deg</a:t>
            </a:r>
            <a:r>
              <a:rPr lang="en-US" baseline="30000" dirty="0">
                <a:solidFill>
                  <a:schemeClr val="tx1"/>
                </a:solidFill>
                <a:effectLst/>
                <a:latin typeface="+mn-lt"/>
              </a:rPr>
              <a:t>-</a:t>
            </a:r>
            <a:r>
              <a:rPr lang="en-US" dirty="0">
                <a:solidFill>
                  <a:schemeClr val="tx1"/>
                </a:solidFill>
                <a:effectLst/>
                <a:latin typeface="+mn-lt"/>
              </a:rPr>
              <a:t>(d) = 2</a:t>
            </a:r>
          </a:p>
          <a:p>
            <a:pPr>
              <a:spcBef>
                <a:spcPct val="0"/>
              </a:spcBef>
              <a:spcAft>
                <a:spcPct val="20000"/>
              </a:spcAft>
              <a:defRPr/>
            </a:pPr>
            <a:r>
              <a:rPr lang="en-US" dirty="0">
                <a:solidFill>
                  <a:schemeClr val="tx1"/>
                </a:solidFill>
                <a:effectLst/>
                <a:latin typeface="+mn-lt"/>
              </a:rPr>
              <a:t>deg</a:t>
            </a:r>
            <a:r>
              <a:rPr lang="en-US" baseline="30000" dirty="0">
                <a:solidFill>
                  <a:schemeClr val="tx1"/>
                </a:solidFill>
                <a:effectLst/>
                <a:latin typeface="+mn-lt"/>
              </a:rPr>
              <a:t>+</a:t>
            </a:r>
            <a:r>
              <a:rPr lang="en-US" dirty="0">
                <a:solidFill>
                  <a:schemeClr val="tx1"/>
                </a:solidFill>
                <a:effectLst/>
                <a:latin typeface="+mn-lt"/>
              </a:rPr>
              <a:t>(d) = 1</a:t>
            </a:r>
          </a:p>
        </p:txBody>
      </p:sp>
      <p:sp>
        <p:nvSpPr>
          <p:cNvPr id="661531" name="Rectangle 27"/>
          <p:cNvSpPr>
            <a:spLocks noChangeArrowheads="1"/>
          </p:cNvSpPr>
          <p:nvPr/>
        </p:nvSpPr>
        <p:spPr bwMode="auto">
          <a:xfrm>
            <a:off x="6324600" y="4572000"/>
            <a:ext cx="2057400" cy="1066800"/>
          </a:xfrm>
          <a:prstGeom prst="rect">
            <a:avLst/>
          </a:prstGeom>
          <a:noFill/>
          <a:ln w="9525">
            <a:noFill/>
            <a:miter lim="800000"/>
            <a:headEnd/>
            <a:tailEnd/>
          </a:ln>
          <a:effectLst/>
        </p:spPr>
        <p:txBody>
          <a:bodyPr/>
          <a:lstStyle/>
          <a:p>
            <a:pPr>
              <a:spcBef>
                <a:spcPct val="0"/>
              </a:spcBef>
              <a:spcAft>
                <a:spcPct val="20000"/>
              </a:spcAft>
              <a:defRPr/>
            </a:pPr>
            <a:r>
              <a:rPr lang="en-US" dirty="0">
                <a:solidFill>
                  <a:schemeClr val="tx1"/>
                </a:solidFill>
                <a:effectLst/>
                <a:latin typeface="+mn-lt"/>
              </a:rPr>
              <a:t>deg</a:t>
            </a:r>
            <a:r>
              <a:rPr lang="en-US" baseline="30000" dirty="0">
                <a:solidFill>
                  <a:schemeClr val="tx1"/>
                </a:solidFill>
                <a:effectLst/>
                <a:latin typeface="+mn-lt"/>
              </a:rPr>
              <a:t>-</a:t>
            </a:r>
            <a:r>
              <a:rPr lang="en-US" dirty="0">
                <a:solidFill>
                  <a:schemeClr val="tx1"/>
                </a:solidFill>
                <a:effectLst/>
                <a:latin typeface="+mn-lt"/>
              </a:rPr>
              <a:t>(c) = 0</a:t>
            </a:r>
          </a:p>
          <a:p>
            <a:pPr>
              <a:spcBef>
                <a:spcPct val="0"/>
              </a:spcBef>
              <a:spcAft>
                <a:spcPct val="20000"/>
              </a:spcAft>
              <a:defRPr/>
            </a:pPr>
            <a:r>
              <a:rPr lang="en-US" dirty="0">
                <a:solidFill>
                  <a:schemeClr val="tx1"/>
                </a:solidFill>
                <a:effectLst/>
                <a:latin typeface="+mn-lt"/>
              </a:rPr>
              <a:t>deg</a:t>
            </a:r>
            <a:r>
              <a:rPr lang="en-US" baseline="30000" dirty="0">
                <a:solidFill>
                  <a:schemeClr val="tx1"/>
                </a:solidFill>
                <a:effectLst/>
                <a:latin typeface="+mn-lt"/>
              </a:rPr>
              <a:t>+</a:t>
            </a:r>
            <a:r>
              <a:rPr lang="en-US" dirty="0">
                <a:solidFill>
                  <a:schemeClr val="tx1"/>
                </a:solidFill>
                <a:effectLst/>
                <a:latin typeface="+mn-lt"/>
              </a:rPr>
              <a:t>(c) = 2</a:t>
            </a:r>
          </a:p>
        </p:txBody>
      </p:sp>
    </p:spTree>
    <p:extLst>
      <p:ext uri="{BB962C8B-B14F-4D97-AF65-F5344CB8AC3E}">
        <p14:creationId xmlns:p14="http://schemas.microsoft.com/office/powerpoint/2010/main" val="1008780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61507">
                                            <p:txEl>
                                              <p:pRg st="0" end="0"/>
                                            </p:txEl>
                                          </p:spTgt>
                                        </p:tgtEl>
                                        <p:attrNameLst>
                                          <p:attrName>style.visibility</p:attrName>
                                        </p:attrNameLst>
                                      </p:cBhvr>
                                      <p:to>
                                        <p:strVal val="visible"/>
                                      </p:to>
                                    </p:set>
                                    <p:animEffect transition="in" filter="blinds(horizontal)">
                                      <p:cBhvr>
                                        <p:cTn id="7" dur="500"/>
                                        <p:tgtEl>
                                          <p:spTgt spid="661507">
                                            <p:txEl>
                                              <p:pRg st="0" end="0"/>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61528">
                                            <p:txEl>
                                              <p:pRg st="0" end="0"/>
                                            </p:txEl>
                                          </p:spTgt>
                                        </p:tgtEl>
                                        <p:attrNameLst>
                                          <p:attrName>style.visibility</p:attrName>
                                        </p:attrNameLst>
                                      </p:cBhvr>
                                      <p:to>
                                        <p:strVal val="visible"/>
                                      </p:to>
                                    </p:set>
                                    <p:animEffect transition="in" filter="blinds(horizontal)">
                                      <p:cBhvr>
                                        <p:cTn id="16" dur="500"/>
                                        <p:tgtEl>
                                          <p:spTgt spid="661528">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61528">
                                            <p:txEl>
                                              <p:pRg st="1" end="1"/>
                                            </p:txEl>
                                          </p:spTgt>
                                        </p:tgtEl>
                                        <p:attrNameLst>
                                          <p:attrName>style.visibility</p:attrName>
                                        </p:attrNameLst>
                                      </p:cBhvr>
                                      <p:to>
                                        <p:strVal val="visible"/>
                                      </p:to>
                                    </p:set>
                                    <p:animEffect transition="in" filter="blinds(horizontal)">
                                      <p:cBhvr>
                                        <p:cTn id="21" dur="500"/>
                                        <p:tgtEl>
                                          <p:spTgt spid="661528">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61529">
                                            <p:txEl>
                                              <p:pRg st="0" end="0"/>
                                            </p:txEl>
                                          </p:spTgt>
                                        </p:tgtEl>
                                        <p:attrNameLst>
                                          <p:attrName>style.visibility</p:attrName>
                                        </p:attrNameLst>
                                      </p:cBhvr>
                                      <p:to>
                                        <p:strVal val="visible"/>
                                      </p:to>
                                    </p:set>
                                    <p:animEffect transition="in" filter="blinds(horizontal)">
                                      <p:cBhvr>
                                        <p:cTn id="26" dur="500"/>
                                        <p:tgtEl>
                                          <p:spTgt spid="661529">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61529">
                                            <p:txEl>
                                              <p:pRg st="1" end="1"/>
                                            </p:txEl>
                                          </p:spTgt>
                                        </p:tgtEl>
                                        <p:attrNameLst>
                                          <p:attrName>style.visibility</p:attrName>
                                        </p:attrNameLst>
                                      </p:cBhvr>
                                      <p:to>
                                        <p:strVal val="visible"/>
                                      </p:to>
                                    </p:set>
                                    <p:animEffect transition="in" filter="blinds(horizontal)">
                                      <p:cBhvr>
                                        <p:cTn id="31" dur="500"/>
                                        <p:tgtEl>
                                          <p:spTgt spid="661529">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61531">
                                            <p:txEl>
                                              <p:pRg st="0" end="0"/>
                                            </p:txEl>
                                          </p:spTgt>
                                        </p:tgtEl>
                                        <p:attrNameLst>
                                          <p:attrName>style.visibility</p:attrName>
                                        </p:attrNameLst>
                                      </p:cBhvr>
                                      <p:to>
                                        <p:strVal val="visible"/>
                                      </p:to>
                                    </p:set>
                                    <p:animEffect transition="in" filter="blinds(horizontal)">
                                      <p:cBhvr>
                                        <p:cTn id="36" dur="500"/>
                                        <p:tgtEl>
                                          <p:spTgt spid="661531">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61531">
                                            <p:txEl>
                                              <p:pRg st="1" end="1"/>
                                            </p:txEl>
                                          </p:spTgt>
                                        </p:tgtEl>
                                        <p:attrNameLst>
                                          <p:attrName>style.visibility</p:attrName>
                                        </p:attrNameLst>
                                      </p:cBhvr>
                                      <p:to>
                                        <p:strVal val="visible"/>
                                      </p:to>
                                    </p:set>
                                    <p:animEffect transition="in" filter="blinds(horizontal)">
                                      <p:cBhvr>
                                        <p:cTn id="41" dur="500"/>
                                        <p:tgtEl>
                                          <p:spTgt spid="661531">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61530">
                                            <p:txEl>
                                              <p:pRg st="0" end="0"/>
                                            </p:txEl>
                                          </p:spTgt>
                                        </p:tgtEl>
                                        <p:attrNameLst>
                                          <p:attrName>style.visibility</p:attrName>
                                        </p:attrNameLst>
                                      </p:cBhvr>
                                      <p:to>
                                        <p:strVal val="visible"/>
                                      </p:to>
                                    </p:set>
                                    <p:animEffect transition="in" filter="blinds(horizontal)">
                                      <p:cBhvr>
                                        <p:cTn id="46" dur="500"/>
                                        <p:tgtEl>
                                          <p:spTgt spid="661530">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61530">
                                            <p:txEl>
                                              <p:pRg st="1" end="1"/>
                                            </p:txEl>
                                          </p:spTgt>
                                        </p:tgtEl>
                                        <p:attrNameLst>
                                          <p:attrName>style.visibility</p:attrName>
                                        </p:attrNameLst>
                                      </p:cBhvr>
                                      <p:to>
                                        <p:strVal val="visible"/>
                                      </p:to>
                                    </p:set>
                                    <p:animEffect transition="in" filter="blinds(horizontal)">
                                      <p:cBhvr>
                                        <p:cTn id="51" dur="500"/>
                                        <p:tgtEl>
                                          <p:spTgt spid="6615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build="p" autoUpdateAnimBg="0"/>
      <p:bldP spid="661528" grpId="0" build="p" autoUpdateAnimBg="0"/>
      <p:bldP spid="661529" grpId="0" build="p" autoUpdateAnimBg="0"/>
      <p:bldP spid="661530" grpId="0" build="p" autoUpdateAnimBg="0"/>
      <p:bldP spid="66153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2531" name="Rectangle 3"/>
          <p:cNvSpPr>
            <a:spLocks noGrp="1" noChangeArrowheads="1"/>
          </p:cNvSpPr>
          <p:nvPr>
            <p:ph type="body" idx="1"/>
          </p:nvPr>
        </p:nvSpPr>
        <p:spPr>
          <a:xfrm>
            <a:off x="228600" y="1143000"/>
            <a:ext cx="8763000" cy="4953000"/>
          </a:xfrm>
        </p:spPr>
        <p:txBody>
          <a:bodyPr/>
          <a:lstStyle/>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Theorem:</a:t>
            </a:r>
            <a:r>
              <a:rPr lang="en-US" sz="2800" dirty="0">
                <a:sym typeface="Symbol" pitchFamily="18" charset="2"/>
              </a:rPr>
              <a:t> Let G = (V, E) be a graph with directed edges. Then:</a:t>
            </a:r>
          </a:p>
          <a:p>
            <a:pPr marL="0" indent="0" eaLnBrk="1" hangingPunct="1">
              <a:spcAft>
                <a:spcPct val="20000"/>
              </a:spcAft>
              <a:defRPr/>
            </a:pPr>
            <a:r>
              <a:rPr lang="en-US" sz="2800" dirty="0">
                <a:sym typeface="Symbol" pitchFamily="18" charset="2"/>
              </a:rPr>
              <a:t></a:t>
            </a:r>
            <a:r>
              <a:rPr lang="en-US" sz="2800" baseline="-25000" dirty="0" err="1">
                <a:sym typeface="Symbol" pitchFamily="18" charset="2"/>
              </a:rPr>
              <a:t>vV</a:t>
            </a:r>
            <a:r>
              <a:rPr lang="en-US" sz="2800" dirty="0">
                <a:sym typeface="Symbol" pitchFamily="18" charset="2"/>
              </a:rPr>
              <a:t> deg</a:t>
            </a:r>
            <a:r>
              <a:rPr lang="en-US" sz="2800" baseline="30000" dirty="0">
                <a:sym typeface="Symbol" pitchFamily="18" charset="2"/>
              </a:rPr>
              <a:t>-</a:t>
            </a:r>
            <a:r>
              <a:rPr lang="en-US" sz="2800" dirty="0">
                <a:sym typeface="Symbol" pitchFamily="18" charset="2"/>
              </a:rPr>
              <a:t>(v) = </a:t>
            </a:r>
            <a:r>
              <a:rPr lang="en-US" sz="2800" baseline="-25000" dirty="0" err="1">
                <a:sym typeface="Symbol" pitchFamily="18" charset="2"/>
              </a:rPr>
              <a:t>vV</a:t>
            </a:r>
            <a:r>
              <a:rPr lang="en-US" sz="2800" dirty="0">
                <a:sym typeface="Symbol" pitchFamily="18" charset="2"/>
              </a:rPr>
              <a:t> deg</a:t>
            </a:r>
            <a:r>
              <a:rPr lang="en-US" sz="2800" baseline="30000" dirty="0">
                <a:sym typeface="Symbol" pitchFamily="18" charset="2"/>
              </a:rPr>
              <a:t>+</a:t>
            </a:r>
            <a:r>
              <a:rPr lang="en-US" sz="2800" dirty="0">
                <a:sym typeface="Symbol" pitchFamily="18" charset="2"/>
              </a:rPr>
              <a:t>(v) = |E|</a:t>
            </a:r>
          </a:p>
          <a:p>
            <a:pPr marL="0" indent="0" eaLnBrk="1" hangingPunct="1">
              <a:spcAft>
                <a:spcPct val="20000"/>
              </a:spcAft>
              <a:defRPr/>
            </a:pPr>
            <a:endParaRPr lang="en-US" sz="1600" dirty="0">
              <a:sym typeface="Symbol" pitchFamily="18" charset="2"/>
            </a:endParaRPr>
          </a:p>
          <a:p>
            <a:pPr marL="0" indent="0" eaLnBrk="1" hangingPunct="1">
              <a:spcAft>
                <a:spcPct val="20000"/>
              </a:spcAft>
              <a:defRPr/>
            </a:pPr>
            <a:r>
              <a:rPr lang="en-US" sz="2800" dirty="0">
                <a:sym typeface="Symbol" pitchFamily="18" charset="2"/>
              </a:rPr>
              <a:t>This is easy to see, because every new edge  increases both the sum of in-degrees and the sum of out-degrees by one. </a:t>
            </a:r>
          </a:p>
          <a:p>
            <a:pPr marL="0" indent="0" eaLnBrk="1" hangingPunct="1">
              <a:spcAft>
                <a:spcPct val="20000"/>
              </a:spcAft>
              <a:defRPr/>
            </a:pPr>
            <a:endParaRPr lang="en-US" sz="2800" dirty="0">
              <a:solidFill>
                <a:srgbClr val="66FF33"/>
              </a:solidFill>
              <a:sym typeface="Symbol" pitchFamily="18" charset="2"/>
            </a:endParaRPr>
          </a:p>
        </p:txBody>
      </p:sp>
    </p:spTree>
    <p:extLst>
      <p:ext uri="{BB962C8B-B14F-4D97-AF65-F5344CB8AC3E}">
        <p14:creationId xmlns:p14="http://schemas.microsoft.com/office/powerpoint/2010/main" val="3515136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62531">
                                            <p:txEl>
                                              <p:pRg st="0" end="0"/>
                                            </p:txEl>
                                          </p:spTgt>
                                        </p:tgtEl>
                                        <p:attrNameLst>
                                          <p:attrName>style.visibility</p:attrName>
                                        </p:attrNameLst>
                                      </p:cBhvr>
                                      <p:to>
                                        <p:strVal val="visible"/>
                                      </p:to>
                                    </p:set>
                                    <p:animEffect transition="in" filter="blinds(horizontal)">
                                      <p:cBhvr>
                                        <p:cTn id="7" dur="500"/>
                                        <p:tgtEl>
                                          <p:spTgt spid="662531">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2531">
                                            <p:txEl>
                                              <p:pRg st="1" end="1"/>
                                            </p:txEl>
                                          </p:spTgt>
                                        </p:tgtEl>
                                        <p:attrNameLst>
                                          <p:attrName>style.visibility</p:attrName>
                                        </p:attrNameLst>
                                      </p:cBhvr>
                                      <p:to>
                                        <p:strVal val="visible"/>
                                      </p:to>
                                    </p:set>
                                    <p:animEffect transition="in" filter="blinds(horizontal)">
                                      <p:cBhvr>
                                        <p:cTn id="11" dur="500"/>
                                        <p:tgtEl>
                                          <p:spTgt spid="662531">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62531">
                                            <p:txEl>
                                              <p:pRg st="3" end="3"/>
                                            </p:txEl>
                                          </p:spTgt>
                                        </p:tgtEl>
                                        <p:attrNameLst>
                                          <p:attrName>style.visibility</p:attrName>
                                        </p:attrNameLst>
                                      </p:cBhvr>
                                      <p:to>
                                        <p:strVal val="visible"/>
                                      </p:to>
                                    </p:set>
                                    <p:animEffect transition="in" filter="blinds(horizontal)">
                                      <p:cBhvr>
                                        <p:cTn id="15" dur="500"/>
                                        <p:tgtEl>
                                          <p:spTgt spid="66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uiExpand="1"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3555" name="Rectangle 3"/>
          <p:cNvSpPr>
            <a:spLocks noGrp="1" noChangeArrowheads="1"/>
          </p:cNvSpPr>
          <p:nvPr>
            <p:ph type="body" idx="1"/>
          </p:nvPr>
        </p:nvSpPr>
        <p:spPr>
          <a:xfrm>
            <a:off x="228600" y="990600"/>
            <a:ext cx="8763000" cy="1905000"/>
          </a:xfrm>
        </p:spPr>
        <p:txBody>
          <a:bodyPr/>
          <a:lstStyle/>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Complete graph:</a:t>
            </a:r>
            <a:r>
              <a:rPr lang="en-US" sz="2800" dirty="0">
                <a:sym typeface="Symbol" pitchFamily="18" charset="2"/>
              </a:rPr>
              <a:t> The </a:t>
            </a:r>
            <a:r>
              <a:rPr lang="en-US" sz="2800" b="1" dirty="0">
                <a:sym typeface="Symbol" pitchFamily="18" charset="2"/>
              </a:rPr>
              <a:t>complete graph</a:t>
            </a:r>
            <a:r>
              <a:rPr lang="en-US" sz="2800" dirty="0">
                <a:sym typeface="Symbol" pitchFamily="18" charset="2"/>
              </a:rPr>
              <a:t> on n vertices, denoted by </a:t>
            </a:r>
            <a:r>
              <a:rPr lang="en-US" sz="2800" dirty="0" err="1">
                <a:sym typeface="Symbol" pitchFamily="18" charset="2"/>
              </a:rPr>
              <a:t>K</a:t>
            </a:r>
            <a:r>
              <a:rPr lang="en-US" sz="2800" baseline="-25000" dirty="0" err="1">
                <a:sym typeface="Symbol" pitchFamily="18" charset="2"/>
              </a:rPr>
              <a:t>n</a:t>
            </a:r>
            <a:r>
              <a:rPr lang="en-US" sz="2800" dirty="0">
                <a:sym typeface="Symbol" pitchFamily="18" charset="2"/>
              </a:rPr>
              <a:t>, is the simple graph that contains exactly one edge between each pair of distinct vertices.</a:t>
            </a:r>
            <a:endParaRPr lang="en-US" sz="2800" dirty="0">
              <a:solidFill>
                <a:srgbClr val="66FF33"/>
              </a:solidFill>
              <a:sym typeface="Symbol" pitchFamily="18" charset="2"/>
            </a:endParaRPr>
          </a:p>
        </p:txBody>
      </p:sp>
      <p:sp>
        <p:nvSpPr>
          <p:cNvPr id="663556" name="AutoShape 4"/>
          <p:cNvSpPr>
            <a:spLocks noChangeArrowheads="1"/>
          </p:cNvSpPr>
          <p:nvPr/>
        </p:nvSpPr>
        <p:spPr bwMode="auto">
          <a:xfrm>
            <a:off x="762000" y="4800600"/>
            <a:ext cx="152400" cy="152400"/>
          </a:xfrm>
          <a:prstGeom prst="flowChartConnector">
            <a:avLst/>
          </a:prstGeom>
          <a:solidFill>
            <a:srgbClr val="FF3300"/>
          </a:solidFill>
          <a:ln w="9525">
            <a:solidFill>
              <a:schemeClr val="accent6">
                <a:lumMod val="75000"/>
              </a:schemeClr>
            </a:solidFill>
            <a:round/>
            <a:headEnd/>
            <a:tailEnd/>
          </a:ln>
          <a:effectLst/>
        </p:spPr>
        <p:txBody>
          <a:bodyPr wrap="none" anchor="ctr"/>
          <a:lstStyle/>
          <a:p>
            <a:pPr>
              <a:defRPr/>
            </a:pPr>
            <a:endParaRPr lang="en-US"/>
          </a:p>
        </p:txBody>
      </p:sp>
      <p:grpSp>
        <p:nvGrpSpPr>
          <p:cNvPr id="2" name="Group 5"/>
          <p:cNvGrpSpPr>
            <a:grpSpLocks/>
          </p:cNvGrpSpPr>
          <p:nvPr/>
        </p:nvGrpSpPr>
        <p:grpSpPr bwMode="auto">
          <a:xfrm>
            <a:off x="1676400" y="3733800"/>
            <a:ext cx="152400" cy="1219200"/>
            <a:chOff x="1056" y="2352"/>
            <a:chExt cx="96" cy="768"/>
          </a:xfrm>
        </p:grpSpPr>
        <p:sp>
          <p:nvSpPr>
            <p:cNvPr id="663558" name="AutoShape 6"/>
            <p:cNvSpPr>
              <a:spLocks noChangeArrowheads="1"/>
            </p:cNvSpPr>
            <p:nvPr/>
          </p:nvSpPr>
          <p:spPr bwMode="auto">
            <a:xfrm>
              <a:off x="1056" y="3024"/>
              <a:ext cx="96" cy="96"/>
            </a:xfrm>
            <a:prstGeom prst="flowChartConnector">
              <a:avLst/>
            </a:prstGeom>
            <a:solidFill>
              <a:srgbClr val="FF3300"/>
            </a:solidFill>
            <a:ln w="9525">
              <a:solidFill>
                <a:schemeClr val="accent6">
                  <a:lumMod val="75000"/>
                </a:schemeClr>
              </a:solidFill>
              <a:round/>
              <a:headEnd/>
              <a:tailEnd/>
            </a:ln>
            <a:effectLst/>
          </p:spPr>
          <p:txBody>
            <a:bodyPr wrap="none" anchor="ctr"/>
            <a:lstStyle/>
            <a:p>
              <a:pPr>
                <a:defRPr/>
              </a:pPr>
              <a:endParaRPr lang="en-US"/>
            </a:p>
          </p:txBody>
        </p:sp>
        <p:sp>
          <p:nvSpPr>
            <p:cNvPr id="663559" name="AutoShape 7"/>
            <p:cNvSpPr>
              <a:spLocks noChangeArrowheads="1"/>
            </p:cNvSpPr>
            <p:nvPr/>
          </p:nvSpPr>
          <p:spPr bwMode="auto">
            <a:xfrm>
              <a:off x="1056" y="2352"/>
              <a:ext cx="96" cy="96"/>
            </a:xfrm>
            <a:prstGeom prst="flowChartConnector">
              <a:avLst/>
            </a:prstGeom>
            <a:solidFill>
              <a:srgbClr val="FF3300"/>
            </a:solidFill>
            <a:ln w="9525">
              <a:solidFill>
                <a:schemeClr val="accent6">
                  <a:lumMod val="75000"/>
                </a:schemeClr>
              </a:solidFill>
              <a:round/>
              <a:headEnd/>
              <a:tailEnd/>
            </a:ln>
            <a:effectLst/>
          </p:spPr>
          <p:txBody>
            <a:bodyPr wrap="none" anchor="ctr"/>
            <a:lstStyle/>
            <a:p>
              <a:pPr>
                <a:defRPr/>
              </a:pPr>
              <a:endParaRPr lang="en-US"/>
            </a:p>
          </p:txBody>
        </p:sp>
        <p:cxnSp>
          <p:nvCxnSpPr>
            <p:cNvPr id="9266" name="AutoShape 8"/>
            <p:cNvCxnSpPr>
              <a:cxnSpLocks noChangeShapeType="1"/>
              <a:stCxn id="663558" idx="0"/>
              <a:endCxn id="663559" idx="4"/>
            </p:cNvCxnSpPr>
            <p:nvPr/>
          </p:nvCxnSpPr>
          <p:spPr bwMode="auto">
            <a:xfrm flipV="1">
              <a:off x="1104" y="2448"/>
              <a:ext cx="0" cy="576"/>
            </a:xfrm>
            <a:prstGeom prst="straightConnector1">
              <a:avLst/>
            </a:prstGeom>
            <a:noFill/>
            <a:ln w="25400">
              <a:solidFill>
                <a:schemeClr val="accent6">
                  <a:lumMod val="75000"/>
                </a:schemeClr>
              </a:solidFill>
              <a:round/>
              <a:headEnd/>
              <a:tailEnd/>
            </a:ln>
            <a:extLst>
              <a:ext uri="{909E8E84-426E-40DD-AFC4-6F175D3DCCD1}">
                <a14:hiddenFill xmlns:a14="http://schemas.microsoft.com/office/drawing/2010/main">
                  <a:noFill/>
                </a14:hiddenFill>
              </a:ext>
            </a:extLst>
          </p:spPr>
        </p:cxnSp>
      </p:grpSp>
      <p:grpSp>
        <p:nvGrpSpPr>
          <p:cNvPr id="3" name="Group 9"/>
          <p:cNvGrpSpPr>
            <a:grpSpLocks/>
          </p:cNvGrpSpPr>
          <p:nvPr/>
        </p:nvGrpSpPr>
        <p:grpSpPr bwMode="auto">
          <a:xfrm>
            <a:off x="2514600" y="3733800"/>
            <a:ext cx="1371600" cy="1219200"/>
            <a:chOff x="1584" y="2352"/>
            <a:chExt cx="864" cy="768"/>
          </a:xfrm>
        </p:grpSpPr>
        <p:sp>
          <p:nvSpPr>
            <p:cNvPr id="663562" name="AutoShape 10"/>
            <p:cNvSpPr>
              <a:spLocks noChangeArrowheads="1"/>
            </p:cNvSpPr>
            <p:nvPr/>
          </p:nvSpPr>
          <p:spPr bwMode="auto">
            <a:xfrm>
              <a:off x="1584" y="3024"/>
              <a:ext cx="96" cy="96"/>
            </a:xfrm>
            <a:prstGeom prst="flowChartConnector">
              <a:avLst/>
            </a:prstGeom>
            <a:solidFill>
              <a:srgbClr val="FF3300"/>
            </a:solidFill>
            <a:ln w="9525">
              <a:solidFill>
                <a:schemeClr val="accent6">
                  <a:lumMod val="75000"/>
                </a:schemeClr>
              </a:solidFill>
              <a:round/>
              <a:headEnd/>
              <a:tailEnd/>
            </a:ln>
            <a:effectLst/>
          </p:spPr>
          <p:txBody>
            <a:bodyPr wrap="none" anchor="ctr"/>
            <a:lstStyle/>
            <a:p>
              <a:pPr>
                <a:defRPr/>
              </a:pPr>
              <a:endParaRPr lang="en-US"/>
            </a:p>
          </p:txBody>
        </p:sp>
        <p:sp>
          <p:nvSpPr>
            <p:cNvPr id="663563" name="AutoShape 11"/>
            <p:cNvSpPr>
              <a:spLocks noChangeArrowheads="1"/>
            </p:cNvSpPr>
            <p:nvPr/>
          </p:nvSpPr>
          <p:spPr bwMode="auto">
            <a:xfrm>
              <a:off x="2352" y="3024"/>
              <a:ext cx="96" cy="96"/>
            </a:xfrm>
            <a:prstGeom prst="flowChartConnector">
              <a:avLst/>
            </a:prstGeom>
            <a:solidFill>
              <a:srgbClr val="FF3300"/>
            </a:solidFill>
            <a:ln w="9525">
              <a:solidFill>
                <a:schemeClr val="accent6">
                  <a:lumMod val="75000"/>
                </a:schemeClr>
              </a:solidFill>
              <a:round/>
              <a:headEnd/>
              <a:tailEnd/>
            </a:ln>
            <a:effectLst/>
          </p:spPr>
          <p:txBody>
            <a:bodyPr wrap="none" anchor="ctr"/>
            <a:lstStyle/>
            <a:p>
              <a:pPr>
                <a:defRPr/>
              </a:pPr>
              <a:endParaRPr lang="en-US"/>
            </a:p>
          </p:txBody>
        </p:sp>
        <p:sp>
          <p:nvSpPr>
            <p:cNvPr id="663564" name="AutoShape 12"/>
            <p:cNvSpPr>
              <a:spLocks noChangeArrowheads="1"/>
            </p:cNvSpPr>
            <p:nvPr/>
          </p:nvSpPr>
          <p:spPr bwMode="auto">
            <a:xfrm>
              <a:off x="1968" y="2352"/>
              <a:ext cx="96" cy="96"/>
            </a:xfrm>
            <a:prstGeom prst="flowChartConnector">
              <a:avLst/>
            </a:prstGeom>
            <a:solidFill>
              <a:srgbClr val="FF3300"/>
            </a:solidFill>
            <a:ln w="9525">
              <a:solidFill>
                <a:schemeClr val="accent6">
                  <a:lumMod val="75000"/>
                </a:schemeClr>
              </a:solidFill>
              <a:round/>
              <a:headEnd/>
              <a:tailEnd/>
            </a:ln>
            <a:effectLst/>
          </p:spPr>
          <p:txBody>
            <a:bodyPr wrap="none" anchor="ctr"/>
            <a:lstStyle/>
            <a:p>
              <a:pPr>
                <a:defRPr/>
              </a:pPr>
              <a:endParaRPr lang="en-US"/>
            </a:p>
          </p:txBody>
        </p:sp>
        <p:cxnSp>
          <p:nvCxnSpPr>
            <p:cNvPr id="9261" name="AutoShape 13"/>
            <p:cNvCxnSpPr>
              <a:cxnSpLocks noChangeShapeType="1"/>
              <a:stCxn id="663562" idx="7"/>
              <a:endCxn id="663564" idx="3"/>
            </p:cNvCxnSpPr>
            <p:nvPr/>
          </p:nvCxnSpPr>
          <p:spPr bwMode="auto">
            <a:xfrm flipV="1">
              <a:off x="1666" y="2434"/>
              <a:ext cx="316" cy="604"/>
            </a:xfrm>
            <a:prstGeom prst="straightConnector1">
              <a:avLst/>
            </a:prstGeom>
            <a:noFill/>
            <a:ln w="25400">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9262" name="AutoShape 14"/>
            <p:cNvCxnSpPr>
              <a:cxnSpLocks noChangeShapeType="1"/>
              <a:stCxn id="663562" idx="6"/>
              <a:endCxn id="663563" idx="2"/>
            </p:cNvCxnSpPr>
            <p:nvPr/>
          </p:nvCxnSpPr>
          <p:spPr bwMode="auto">
            <a:xfrm>
              <a:off x="1680" y="3072"/>
              <a:ext cx="672" cy="0"/>
            </a:xfrm>
            <a:prstGeom prst="straightConnector1">
              <a:avLst/>
            </a:prstGeom>
            <a:noFill/>
            <a:ln w="25400">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9263" name="AutoShape 15"/>
            <p:cNvCxnSpPr>
              <a:cxnSpLocks noChangeShapeType="1"/>
              <a:stCxn id="663563" idx="1"/>
              <a:endCxn id="663564" idx="5"/>
            </p:cNvCxnSpPr>
            <p:nvPr/>
          </p:nvCxnSpPr>
          <p:spPr bwMode="auto">
            <a:xfrm flipH="1" flipV="1">
              <a:off x="2050" y="2434"/>
              <a:ext cx="316" cy="604"/>
            </a:xfrm>
            <a:prstGeom prst="straightConnector1">
              <a:avLst/>
            </a:prstGeom>
            <a:noFill/>
            <a:ln w="25400">
              <a:solidFill>
                <a:schemeClr val="accent6">
                  <a:lumMod val="75000"/>
                </a:schemeClr>
              </a:solidFill>
              <a:round/>
              <a:headEnd/>
              <a:tailEnd/>
            </a:ln>
            <a:extLst>
              <a:ext uri="{909E8E84-426E-40DD-AFC4-6F175D3DCCD1}">
                <a14:hiddenFill xmlns:a14="http://schemas.microsoft.com/office/drawing/2010/main">
                  <a:noFill/>
                </a14:hiddenFill>
              </a:ext>
            </a:extLst>
          </p:spPr>
        </p:cxnSp>
      </p:grpSp>
      <p:grpSp>
        <p:nvGrpSpPr>
          <p:cNvPr id="4" name="Group 16"/>
          <p:cNvGrpSpPr>
            <a:grpSpLocks/>
          </p:cNvGrpSpPr>
          <p:nvPr/>
        </p:nvGrpSpPr>
        <p:grpSpPr bwMode="auto">
          <a:xfrm>
            <a:off x="4648200" y="3733800"/>
            <a:ext cx="1295400" cy="1219200"/>
            <a:chOff x="2928" y="2352"/>
            <a:chExt cx="816" cy="768"/>
          </a:xfrm>
        </p:grpSpPr>
        <p:sp>
          <p:nvSpPr>
            <p:cNvPr id="663569" name="AutoShape 17"/>
            <p:cNvSpPr>
              <a:spLocks noChangeArrowheads="1"/>
            </p:cNvSpPr>
            <p:nvPr/>
          </p:nvSpPr>
          <p:spPr bwMode="auto">
            <a:xfrm>
              <a:off x="2928" y="3024"/>
              <a:ext cx="96" cy="96"/>
            </a:xfrm>
            <a:prstGeom prst="flowChartConnector">
              <a:avLst/>
            </a:prstGeom>
            <a:solidFill>
              <a:srgbClr val="FF3300"/>
            </a:solidFill>
            <a:ln w="9525">
              <a:solidFill>
                <a:schemeClr val="accent6">
                  <a:lumMod val="75000"/>
                </a:schemeClr>
              </a:solidFill>
              <a:round/>
              <a:headEnd/>
              <a:tailEnd/>
            </a:ln>
            <a:effectLst/>
          </p:spPr>
          <p:txBody>
            <a:bodyPr wrap="none" anchor="ctr"/>
            <a:lstStyle/>
            <a:p>
              <a:pPr>
                <a:defRPr/>
              </a:pPr>
              <a:endParaRPr lang="en-US"/>
            </a:p>
          </p:txBody>
        </p:sp>
        <p:sp>
          <p:nvSpPr>
            <p:cNvPr id="663570" name="AutoShape 18"/>
            <p:cNvSpPr>
              <a:spLocks noChangeArrowheads="1"/>
            </p:cNvSpPr>
            <p:nvPr/>
          </p:nvSpPr>
          <p:spPr bwMode="auto">
            <a:xfrm>
              <a:off x="3648" y="3024"/>
              <a:ext cx="96" cy="96"/>
            </a:xfrm>
            <a:prstGeom prst="flowChartConnector">
              <a:avLst/>
            </a:prstGeom>
            <a:solidFill>
              <a:srgbClr val="FF3300"/>
            </a:solidFill>
            <a:ln w="9525">
              <a:solidFill>
                <a:schemeClr val="accent6">
                  <a:lumMod val="75000"/>
                </a:schemeClr>
              </a:solidFill>
              <a:round/>
              <a:headEnd/>
              <a:tailEnd/>
            </a:ln>
            <a:effectLst/>
          </p:spPr>
          <p:txBody>
            <a:bodyPr wrap="none" anchor="ctr"/>
            <a:lstStyle/>
            <a:p>
              <a:pPr>
                <a:defRPr/>
              </a:pPr>
              <a:endParaRPr lang="en-US"/>
            </a:p>
          </p:txBody>
        </p:sp>
        <p:sp>
          <p:nvSpPr>
            <p:cNvPr id="663571" name="AutoShape 19"/>
            <p:cNvSpPr>
              <a:spLocks noChangeArrowheads="1"/>
            </p:cNvSpPr>
            <p:nvPr/>
          </p:nvSpPr>
          <p:spPr bwMode="auto">
            <a:xfrm>
              <a:off x="2928" y="2352"/>
              <a:ext cx="96" cy="96"/>
            </a:xfrm>
            <a:prstGeom prst="flowChartConnector">
              <a:avLst/>
            </a:prstGeom>
            <a:solidFill>
              <a:srgbClr val="FF3300"/>
            </a:solidFill>
            <a:ln w="9525">
              <a:solidFill>
                <a:schemeClr val="accent6">
                  <a:lumMod val="75000"/>
                </a:schemeClr>
              </a:solidFill>
              <a:round/>
              <a:headEnd/>
              <a:tailEnd/>
            </a:ln>
            <a:effectLst/>
          </p:spPr>
          <p:txBody>
            <a:bodyPr wrap="none" anchor="ctr"/>
            <a:lstStyle/>
            <a:p>
              <a:pPr>
                <a:defRPr/>
              </a:pPr>
              <a:endParaRPr lang="en-US"/>
            </a:p>
          </p:txBody>
        </p:sp>
        <p:sp>
          <p:nvSpPr>
            <p:cNvPr id="663572" name="AutoShape 20"/>
            <p:cNvSpPr>
              <a:spLocks noChangeArrowheads="1"/>
            </p:cNvSpPr>
            <p:nvPr/>
          </p:nvSpPr>
          <p:spPr bwMode="auto">
            <a:xfrm>
              <a:off x="3648" y="2352"/>
              <a:ext cx="96" cy="96"/>
            </a:xfrm>
            <a:prstGeom prst="flowChartConnector">
              <a:avLst/>
            </a:prstGeom>
            <a:solidFill>
              <a:srgbClr val="FF3300"/>
            </a:solidFill>
            <a:ln w="9525">
              <a:solidFill>
                <a:schemeClr val="accent6">
                  <a:lumMod val="75000"/>
                </a:schemeClr>
              </a:solidFill>
              <a:round/>
              <a:headEnd/>
              <a:tailEnd/>
            </a:ln>
            <a:effectLst/>
          </p:spPr>
          <p:txBody>
            <a:bodyPr wrap="none" anchor="ctr"/>
            <a:lstStyle/>
            <a:p>
              <a:pPr>
                <a:defRPr/>
              </a:pPr>
              <a:endParaRPr lang="en-US"/>
            </a:p>
          </p:txBody>
        </p:sp>
        <p:cxnSp>
          <p:nvCxnSpPr>
            <p:cNvPr id="9252" name="AutoShape 21"/>
            <p:cNvCxnSpPr>
              <a:cxnSpLocks noChangeShapeType="1"/>
              <a:stCxn id="663569" idx="0"/>
              <a:endCxn id="663571" idx="4"/>
            </p:cNvCxnSpPr>
            <p:nvPr/>
          </p:nvCxnSpPr>
          <p:spPr bwMode="auto">
            <a:xfrm flipV="1">
              <a:off x="2976" y="2448"/>
              <a:ext cx="0" cy="576"/>
            </a:xfrm>
            <a:prstGeom prst="straightConnector1">
              <a:avLst/>
            </a:prstGeom>
            <a:noFill/>
            <a:ln w="25400">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9253" name="AutoShape 22"/>
            <p:cNvCxnSpPr>
              <a:cxnSpLocks noChangeShapeType="1"/>
              <a:stCxn id="663571" idx="6"/>
              <a:endCxn id="663572" idx="2"/>
            </p:cNvCxnSpPr>
            <p:nvPr/>
          </p:nvCxnSpPr>
          <p:spPr bwMode="auto">
            <a:xfrm>
              <a:off x="3024" y="2400"/>
              <a:ext cx="624" cy="0"/>
            </a:xfrm>
            <a:prstGeom prst="straightConnector1">
              <a:avLst/>
            </a:prstGeom>
            <a:noFill/>
            <a:ln w="25400">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9254" name="AutoShape 23"/>
            <p:cNvCxnSpPr>
              <a:cxnSpLocks noChangeShapeType="1"/>
              <a:stCxn id="663572" idx="4"/>
              <a:endCxn id="663570" idx="0"/>
            </p:cNvCxnSpPr>
            <p:nvPr/>
          </p:nvCxnSpPr>
          <p:spPr bwMode="auto">
            <a:xfrm>
              <a:off x="3696" y="2448"/>
              <a:ext cx="0" cy="576"/>
            </a:xfrm>
            <a:prstGeom prst="straightConnector1">
              <a:avLst/>
            </a:prstGeom>
            <a:noFill/>
            <a:ln w="25400">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9255" name="AutoShape 24"/>
            <p:cNvCxnSpPr>
              <a:cxnSpLocks noChangeShapeType="1"/>
              <a:stCxn id="663569" idx="6"/>
              <a:endCxn id="663570" idx="2"/>
            </p:cNvCxnSpPr>
            <p:nvPr/>
          </p:nvCxnSpPr>
          <p:spPr bwMode="auto">
            <a:xfrm>
              <a:off x="3024" y="3072"/>
              <a:ext cx="624" cy="0"/>
            </a:xfrm>
            <a:prstGeom prst="straightConnector1">
              <a:avLst/>
            </a:prstGeom>
            <a:noFill/>
            <a:ln w="25400">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9256" name="AutoShape 25"/>
            <p:cNvCxnSpPr>
              <a:cxnSpLocks noChangeShapeType="1"/>
              <a:stCxn id="663569" idx="7"/>
              <a:endCxn id="663572" idx="3"/>
            </p:cNvCxnSpPr>
            <p:nvPr/>
          </p:nvCxnSpPr>
          <p:spPr bwMode="auto">
            <a:xfrm flipV="1">
              <a:off x="3010" y="2434"/>
              <a:ext cx="652" cy="604"/>
            </a:xfrm>
            <a:prstGeom prst="straightConnector1">
              <a:avLst/>
            </a:prstGeom>
            <a:noFill/>
            <a:ln w="25400">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9257" name="AutoShape 26"/>
            <p:cNvCxnSpPr>
              <a:cxnSpLocks noChangeShapeType="1"/>
              <a:stCxn id="663571" idx="5"/>
              <a:endCxn id="663570" idx="1"/>
            </p:cNvCxnSpPr>
            <p:nvPr/>
          </p:nvCxnSpPr>
          <p:spPr bwMode="auto">
            <a:xfrm>
              <a:off x="3010" y="2434"/>
              <a:ext cx="652" cy="604"/>
            </a:xfrm>
            <a:prstGeom prst="straightConnector1">
              <a:avLst/>
            </a:prstGeom>
            <a:noFill/>
            <a:ln w="25400">
              <a:solidFill>
                <a:schemeClr val="accent6">
                  <a:lumMod val="75000"/>
                </a:schemeClr>
              </a:solidFill>
              <a:round/>
              <a:headEnd/>
              <a:tailEnd/>
            </a:ln>
            <a:extLst>
              <a:ext uri="{909E8E84-426E-40DD-AFC4-6F175D3DCCD1}">
                <a14:hiddenFill xmlns:a14="http://schemas.microsoft.com/office/drawing/2010/main">
                  <a:noFill/>
                </a14:hiddenFill>
              </a:ext>
            </a:extLst>
          </p:spPr>
        </p:cxnSp>
      </p:grpSp>
      <p:grpSp>
        <p:nvGrpSpPr>
          <p:cNvPr id="5" name="Group 27"/>
          <p:cNvGrpSpPr>
            <a:grpSpLocks/>
          </p:cNvGrpSpPr>
          <p:nvPr/>
        </p:nvGrpSpPr>
        <p:grpSpPr bwMode="auto">
          <a:xfrm>
            <a:off x="6705600" y="3352800"/>
            <a:ext cx="1676400" cy="1600200"/>
            <a:chOff x="4224" y="2112"/>
            <a:chExt cx="1056" cy="1008"/>
          </a:xfrm>
        </p:grpSpPr>
        <p:sp>
          <p:nvSpPr>
            <p:cNvPr id="663580" name="AutoShape 28"/>
            <p:cNvSpPr>
              <a:spLocks noChangeArrowheads="1"/>
            </p:cNvSpPr>
            <p:nvPr/>
          </p:nvSpPr>
          <p:spPr bwMode="auto">
            <a:xfrm>
              <a:off x="4416" y="3024"/>
              <a:ext cx="96" cy="96"/>
            </a:xfrm>
            <a:prstGeom prst="flowChartConnector">
              <a:avLst/>
            </a:prstGeom>
            <a:solidFill>
              <a:srgbClr val="FF3300"/>
            </a:solidFill>
            <a:ln w="9525">
              <a:solidFill>
                <a:schemeClr val="accent5">
                  <a:lumMod val="75000"/>
                </a:schemeClr>
              </a:solidFill>
              <a:round/>
              <a:headEnd/>
              <a:tailEnd/>
            </a:ln>
            <a:effectLst/>
          </p:spPr>
          <p:txBody>
            <a:bodyPr wrap="none" anchor="ctr"/>
            <a:lstStyle/>
            <a:p>
              <a:pPr>
                <a:defRPr/>
              </a:pPr>
              <a:endParaRPr lang="en-US"/>
            </a:p>
          </p:txBody>
        </p:sp>
        <p:sp>
          <p:nvSpPr>
            <p:cNvPr id="663581" name="AutoShape 29"/>
            <p:cNvSpPr>
              <a:spLocks noChangeArrowheads="1"/>
            </p:cNvSpPr>
            <p:nvPr/>
          </p:nvSpPr>
          <p:spPr bwMode="auto">
            <a:xfrm>
              <a:off x="4992" y="3024"/>
              <a:ext cx="96" cy="96"/>
            </a:xfrm>
            <a:prstGeom prst="flowChartConnector">
              <a:avLst/>
            </a:prstGeom>
            <a:solidFill>
              <a:srgbClr val="FF3300"/>
            </a:solidFill>
            <a:ln w="9525">
              <a:solidFill>
                <a:schemeClr val="accent5">
                  <a:lumMod val="75000"/>
                </a:schemeClr>
              </a:solidFill>
              <a:round/>
              <a:headEnd/>
              <a:tailEnd/>
            </a:ln>
            <a:effectLst/>
          </p:spPr>
          <p:txBody>
            <a:bodyPr wrap="none" anchor="ctr"/>
            <a:lstStyle/>
            <a:p>
              <a:pPr>
                <a:defRPr/>
              </a:pPr>
              <a:endParaRPr lang="en-US"/>
            </a:p>
          </p:txBody>
        </p:sp>
        <p:sp>
          <p:nvSpPr>
            <p:cNvPr id="663582" name="AutoShape 30"/>
            <p:cNvSpPr>
              <a:spLocks noChangeArrowheads="1"/>
            </p:cNvSpPr>
            <p:nvPr/>
          </p:nvSpPr>
          <p:spPr bwMode="auto">
            <a:xfrm>
              <a:off x="4224" y="2496"/>
              <a:ext cx="96" cy="96"/>
            </a:xfrm>
            <a:prstGeom prst="flowChartConnector">
              <a:avLst/>
            </a:prstGeom>
            <a:solidFill>
              <a:srgbClr val="FF3300"/>
            </a:solidFill>
            <a:ln w="9525">
              <a:solidFill>
                <a:schemeClr val="accent5">
                  <a:lumMod val="75000"/>
                </a:schemeClr>
              </a:solidFill>
              <a:round/>
              <a:headEnd/>
              <a:tailEnd/>
            </a:ln>
            <a:effectLst/>
          </p:spPr>
          <p:txBody>
            <a:bodyPr wrap="none" anchor="ctr"/>
            <a:lstStyle/>
            <a:p>
              <a:pPr>
                <a:defRPr/>
              </a:pPr>
              <a:endParaRPr lang="en-US"/>
            </a:p>
          </p:txBody>
        </p:sp>
        <p:sp>
          <p:nvSpPr>
            <p:cNvPr id="663583" name="AutoShape 31"/>
            <p:cNvSpPr>
              <a:spLocks noChangeArrowheads="1"/>
            </p:cNvSpPr>
            <p:nvPr/>
          </p:nvSpPr>
          <p:spPr bwMode="auto">
            <a:xfrm>
              <a:off x="5184" y="2496"/>
              <a:ext cx="96" cy="96"/>
            </a:xfrm>
            <a:prstGeom prst="flowChartConnector">
              <a:avLst/>
            </a:prstGeom>
            <a:solidFill>
              <a:srgbClr val="FF3300"/>
            </a:solidFill>
            <a:ln w="9525">
              <a:solidFill>
                <a:schemeClr val="accent5">
                  <a:lumMod val="75000"/>
                </a:schemeClr>
              </a:solidFill>
              <a:round/>
              <a:headEnd/>
              <a:tailEnd/>
            </a:ln>
            <a:effectLst/>
          </p:spPr>
          <p:txBody>
            <a:bodyPr wrap="none" anchor="ctr"/>
            <a:lstStyle/>
            <a:p>
              <a:pPr>
                <a:defRPr/>
              </a:pPr>
              <a:endParaRPr lang="en-US"/>
            </a:p>
          </p:txBody>
        </p:sp>
        <p:sp>
          <p:nvSpPr>
            <p:cNvPr id="663584" name="AutoShape 32"/>
            <p:cNvSpPr>
              <a:spLocks noChangeArrowheads="1"/>
            </p:cNvSpPr>
            <p:nvPr/>
          </p:nvSpPr>
          <p:spPr bwMode="auto">
            <a:xfrm>
              <a:off x="4704" y="2112"/>
              <a:ext cx="96" cy="96"/>
            </a:xfrm>
            <a:prstGeom prst="flowChartConnector">
              <a:avLst/>
            </a:prstGeom>
            <a:solidFill>
              <a:srgbClr val="FF3300"/>
            </a:solidFill>
            <a:ln w="9525">
              <a:solidFill>
                <a:schemeClr val="accent5">
                  <a:lumMod val="75000"/>
                </a:schemeClr>
              </a:solidFill>
              <a:round/>
              <a:headEnd/>
              <a:tailEnd/>
            </a:ln>
            <a:effectLst/>
          </p:spPr>
          <p:txBody>
            <a:bodyPr wrap="none" anchor="ctr"/>
            <a:lstStyle/>
            <a:p>
              <a:pPr>
                <a:defRPr/>
              </a:pPr>
              <a:endParaRPr lang="en-US"/>
            </a:p>
          </p:txBody>
        </p:sp>
        <p:cxnSp>
          <p:nvCxnSpPr>
            <p:cNvPr id="9238" name="AutoShape 33"/>
            <p:cNvCxnSpPr>
              <a:cxnSpLocks noChangeShapeType="1"/>
              <a:stCxn id="663582" idx="4"/>
              <a:endCxn id="663580" idx="1"/>
            </p:cNvCxnSpPr>
            <p:nvPr/>
          </p:nvCxnSpPr>
          <p:spPr bwMode="auto">
            <a:xfrm>
              <a:off x="4272" y="2592"/>
              <a:ext cx="158" cy="446"/>
            </a:xfrm>
            <a:prstGeom prst="straightConnector1">
              <a:avLst/>
            </a:prstGeom>
            <a:noFill/>
            <a:ln w="25400">
              <a:solidFill>
                <a:schemeClr val="accent5">
                  <a:lumMod val="75000"/>
                </a:schemeClr>
              </a:solidFill>
              <a:round/>
              <a:headEnd/>
              <a:tailEnd/>
            </a:ln>
            <a:extLst>
              <a:ext uri="{909E8E84-426E-40DD-AFC4-6F175D3DCCD1}">
                <a14:hiddenFill xmlns:a14="http://schemas.microsoft.com/office/drawing/2010/main">
                  <a:noFill/>
                </a14:hiddenFill>
              </a:ext>
            </a:extLst>
          </p:spPr>
        </p:cxnSp>
        <p:cxnSp>
          <p:nvCxnSpPr>
            <p:cNvPr id="9239" name="AutoShape 34"/>
            <p:cNvCxnSpPr>
              <a:cxnSpLocks noChangeShapeType="1"/>
              <a:stCxn id="663580" idx="6"/>
              <a:endCxn id="663581" idx="2"/>
            </p:cNvCxnSpPr>
            <p:nvPr/>
          </p:nvCxnSpPr>
          <p:spPr bwMode="auto">
            <a:xfrm>
              <a:off x="4512" y="3072"/>
              <a:ext cx="480" cy="0"/>
            </a:xfrm>
            <a:prstGeom prst="straightConnector1">
              <a:avLst/>
            </a:prstGeom>
            <a:noFill/>
            <a:ln w="25400">
              <a:solidFill>
                <a:schemeClr val="accent5">
                  <a:lumMod val="75000"/>
                </a:schemeClr>
              </a:solidFill>
              <a:round/>
              <a:headEnd/>
              <a:tailEnd/>
            </a:ln>
            <a:extLst>
              <a:ext uri="{909E8E84-426E-40DD-AFC4-6F175D3DCCD1}">
                <a14:hiddenFill xmlns:a14="http://schemas.microsoft.com/office/drawing/2010/main">
                  <a:noFill/>
                </a14:hiddenFill>
              </a:ext>
            </a:extLst>
          </p:spPr>
        </p:cxnSp>
        <p:cxnSp>
          <p:nvCxnSpPr>
            <p:cNvPr id="9240" name="AutoShape 35"/>
            <p:cNvCxnSpPr>
              <a:cxnSpLocks noChangeShapeType="1"/>
              <a:stCxn id="663581" idx="7"/>
              <a:endCxn id="663583" idx="4"/>
            </p:cNvCxnSpPr>
            <p:nvPr/>
          </p:nvCxnSpPr>
          <p:spPr bwMode="auto">
            <a:xfrm flipV="1">
              <a:off x="5074" y="2592"/>
              <a:ext cx="158" cy="446"/>
            </a:xfrm>
            <a:prstGeom prst="straightConnector1">
              <a:avLst/>
            </a:prstGeom>
            <a:noFill/>
            <a:ln w="25400">
              <a:solidFill>
                <a:schemeClr val="accent5">
                  <a:lumMod val="75000"/>
                </a:schemeClr>
              </a:solidFill>
              <a:round/>
              <a:headEnd/>
              <a:tailEnd/>
            </a:ln>
            <a:extLst>
              <a:ext uri="{909E8E84-426E-40DD-AFC4-6F175D3DCCD1}">
                <a14:hiddenFill xmlns:a14="http://schemas.microsoft.com/office/drawing/2010/main">
                  <a:noFill/>
                </a14:hiddenFill>
              </a:ext>
            </a:extLst>
          </p:spPr>
        </p:cxnSp>
        <p:cxnSp>
          <p:nvCxnSpPr>
            <p:cNvPr id="9241" name="AutoShape 36"/>
            <p:cNvCxnSpPr>
              <a:cxnSpLocks noChangeShapeType="1"/>
              <a:stCxn id="663583" idx="1"/>
              <a:endCxn id="663584" idx="5"/>
            </p:cNvCxnSpPr>
            <p:nvPr/>
          </p:nvCxnSpPr>
          <p:spPr bwMode="auto">
            <a:xfrm flipH="1" flipV="1">
              <a:off x="4786" y="2194"/>
              <a:ext cx="412" cy="316"/>
            </a:xfrm>
            <a:prstGeom prst="straightConnector1">
              <a:avLst/>
            </a:prstGeom>
            <a:noFill/>
            <a:ln w="25400">
              <a:solidFill>
                <a:schemeClr val="accent5">
                  <a:lumMod val="75000"/>
                </a:schemeClr>
              </a:solidFill>
              <a:round/>
              <a:headEnd/>
              <a:tailEnd/>
            </a:ln>
            <a:extLst>
              <a:ext uri="{909E8E84-426E-40DD-AFC4-6F175D3DCCD1}">
                <a14:hiddenFill xmlns:a14="http://schemas.microsoft.com/office/drawing/2010/main">
                  <a:noFill/>
                </a14:hiddenFill>
              </a:ext>
            </a:extLst>
          </p:spPr>
        </p:cxnSp>
        <p:cxnSp>
          <p:nvCxnSpPr>
            <p:cNvPr id="9242" name="AutoShape 37"/>
            <p:cNvCxnSpPr>
              <a:cxnSpLocks noChangeShapeType="1"/>
              <a:stCxn id="663582" idx="7"/>
              <a:endCxn id="663584" idx="3"/>
            </p:cNvCxnSpPr>
            <p:nvPr/>
          </p:nvCxnSpPr>
          <p:spPr bwMode="auto">
            <a:xfrm flipV="1">
              <a:off x="4306" y="2194"/>
              <a:ext cx="412" cy="316"/>
            </a:xfrm>
            <a:prstGeom prst="straightConnector1">
              <a:avLst/>
            </a:prstGeom>
            <a:noFill/>
            <a:ln w="25400">
              <a:solidFill>
                <a:schemeClr val="accent5">
                  <a:lumMod val="75000"/>
                </a:schemeClr>
              </a:solidFill>
              <a:round/>
              <a:headEnd/>
              <a:tailEnd/>
            </a:ln>
            <a:extLst>
              <a:ext uri="{909E8E84-426E-40DD-AFC4-6F175D3DCCD1}">
                <a14:hiddenFill xmlns:a14="http://schemas.microsoft.com/office/drawing/2010/main">
                  <a:noFill/>
                </a14:hiddenFill>
              </a:ext>
            </a:extLst>
          </p:spPr>
        </p:cxnSp>
        <p:cxnSp>
          <p:nvCxnSpPr>
            <p:cNvPr id="9243" name="AutoShape 38"/>
            <p:cNvCxnSpPr>
              <a:cxnSpLocks noChangeShapeType="1"/>
              <a:stCxn id="663584" idx="4"/>
              <a:endCxn id="663580" idx="0"/>
            </p:cNvCxnSpPr>
            <p:nvPr/>
          </p:nvCxnSpPr>
          <p:spPr bwMode="auto">
            <a:xfrm flipH="1">
              <a:off x="4464" y="2208"/>
              <a:ext cx="288" cy="816"/>
            </a:xfrm>
            <a:prstGeom prst="straightConnector1">
              <a:avLst/>
            </a:prstGeom>
            <a:noFill/>
            <a:ln w="25400">
              <a:solidFill>
                <a:schemeClr val="accent5">
                  <a:lumMod val="75000"/>
                </a:schemeClr>
              </a:solidFill>
              <a:round/>
              <a:headEnd/>
              <a:tailEnd/>
            </a:ln>
            <a:extLst>
              <a:ext uri="{909E8E84-426E-40DD-AFC4-6F175D3DCCD1}">
                <a14:hiddenFill xmlns:a14="http://schemas.microsoft.com/office/drawing/2010/main">
                  <a:noFill/>
                </a14:hiddenFill>
              </a:ext>
            </a:extLst>
          </p:spPr>
        </p:cxnSp>
        <p:cxnSp>
          <p:nvCxnSpPr>
            <p:cNvPr id="9244" name="AutoShape 39"/>
            <p:cNvCxnSpPr>
              <a:cxnSpLocks noChangeShapeType="1"/>
              <a:stCxn id="663584" idx="4"/>
              <a:endCxn id="663581" idx="1"/>
            </p:cNvCxnSpPr>
            <p:nvPr/>
          </p:nvCxnSpPr>
          <p:spPr bwMode="auto">
            <a:xfrm>
              <a:off x="4752" y="2208"/>
              <a:ext cx="254" cy="830"/>
            </a:xfrm>
            <a:prstGeom prst="straightConnector1">
              <a:avLst/>
            </a:prstGeom>
            <a:noFill/>
            <a:ln w="25400">
              <a:solidFill>
                <a:schemeClr val="accent5">
                  <a:lumMod val="75000"/>
                </a:schemeClr>
              </a:solidFill>
              <a:round/>
              <a:headEnd/>
              <a:tailEnd/>
            </a:ln>
            <a:extLst>
              <a:ext uri="{909E8E84-426E-40DD-AFC4-6F175D3DCCD1}">
                <a14:hiddenFill xmlns:a14="http://schemas.microsoft.com/office/drawing/2010/main">
                  <a:noFill/>
                </a14:hiddenFill>
              </a:ext>
            </a:extLst>
          </p:spPr>
        </p:cxnSp>
        <p:cxnSp>
          <p:nvCxnSpPr>
            <p:cNvPr id="9245" name="AutoShape 40"/>
            <p:cNvCxnSpPr>
              <a:cxnSpLocks noChangeShapeType="1"/>
              <a:stCxn id="663582" idx="6"/>
              <a:endCxn id="663583" idx="2"/>
            </p:cNvCxnSpPr>
            <p:nvPr/>
          </p:nvCxnSpPr>
          <p:spPr bwMode="auto">
            <a:xfrm>
              <a:off x="4320" y="2544"/>
              <a:ext cx="864" cy="0"/>
            </a:xfrm>
            <a:prstGeom prst="straightConnector1">
              <a:avLst/>
            </a:prstGeom>
            <a:noFill/>
            <a:ln w="25400">
              <a:solidFill>
                <a:schemeClr val="accent5">
                  <a:lumMod val="75000"/>
                </a:schemeClr>
              </a:solidFill>
              <a:round/>
              <a:headEnd/>
              <a:tailEnd/>
            </a:ln>
            <a:extLst>
              <a:ext uri="{909E8E84-426E-40DD-AFC4-6F175D3DCCD1}">
                <a14:hiddenFill xmlns:a14="http://schemas.microsoft.com/office/drawing/2010/main">
                  <a:noFill/>
                </a14:hiddenFill>
              </a:ext>
            </a:extLst>
          </p:spPr>
        </p:cxnSp>
        <p:cxnSp>
          <p:nvCxnSpPr>
            <p:cNvPr id="9246" name="AutoShape 41"/>
            <p:cNvCxnSpPr>
              <a:cxnSpLocks noChangeShapeType="1"/>
              <a:stCxn id="663582" idx="5"/>
              <a:endCxn id="663581" idx="1"/>
            </p:cNvCxnSpPr>
            <p:nvPr/>
          </p:nvCxnSpPr>
          <p:spPr bwMode="auto">
            <a:xfrm>
              <a:off x="4306" y="2578"/>
              <a:ext cx="700" cy="460"/>
            </a:xfrm>
            <a:prstGeom prst="straightConnector1">
              <a:avLst/>
            </a:prstGeom>
            <a:noFill/>
            <a:ln w="25400">
              <a:solidFill>
                <a:schemeClr val="accent5">
                  <a:lumMod val="75000"/>
                </a:schemeClr>
              </a:solidFill>
              <a:round/>
              <a:headEnd/>
              <a:tailEnd/>
            </a:ln>
            <a:extLst>
              <a:ext uri="{909E8E84-426E-40DD-AFC4-6F175D3DCCD1}">
                <a14:hiddenFill xmlns:a14="http://schemas.microsoft.com/office/drawing/2010/main">
                  <a:noFill/>
                </a14:hiddenFill>
              </a:ext>
            </a:extLst>
          </p:spPr>
        </p:cxnSp>
        <p:cxnSp>
          <p:nvCxnSpPr>
            <p:cNvPr id="9247" name="AutoShape 42"/>
            <p:cNvCxnSpPr>
              <a:cxnSpLocks noChangeShapeType="1"/>
              <a:stCxn id="663580" idx="7"/>
              <a:endCxn id="663583" idx="3"/>
            </p:cNvCxnSpPr>
            <p:nvPr/>
          </p:nvCxnSpPr>
          <p:spPr bwMode="auto">
            <a:xfrm flipV="1">
              <a:off x="4498" y="2578"/>
              <a:ext cx="700" cy="460"/>
            </a:xfrm>
            <a:prstGeom prst="straightConnector1">
              <a:avLst/>
            </a:prstGeom>
            <a:noFill/>
            <a:ln w="25400">
              <a:solidFill>
                <a:schemeClr val="accent5">
                  <a:lumMod val="75000"/>
                </a:schemeClr>
              </a:solidFill>
              <a:round/>
              <a:headEnd/>
              <a:tailEnd/>
            </a:ln>
            <a:extLst>
              <a:ext uri="{909E8E84-426E-40DD-AFC4-6F175D3DCCD1}">
                <a14:hiddenFill xmlns:a14="http://schemas.microsoft.com/office/drawing/2010/main">
                  <a:noFill/>
                </a14:hiddenFill>
              </a:ext>
            </a:extLst>
          </p:spPr>
        </p:cxnSp>
      </p:grpSp>
      <p:sp>
        <p:nvSpPr>
          <p:cNvPr id="663595" name="Text Box 43"/>
          <p:cNvSpPr txBox="1">
            <a:spLocks noChangeArrowheads="1"/>
          </p:cNvSpPr>
          <p:nvPr/>
        </p:nvSpPr>
        <p:spPr bwMode="auto">
          <a:xfrm>
            <a:off x="609600" y="5105400"/>
            <a:ext cx="609600" cy="519113"/>
          </a:xfrm>
          <a:prstGeom prst="rect">
            <a:avLst/>
          </a:prstGeom>
          <a:noFill/>
          <a:ln w="25400">
            <a:solidFill>
              <a:schemeClr val="accent6">
                <a:lumMod val="75000"/>
              </a:schemeClr>
            </a:solid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K</a:t>
            </a:r>
            <a:r>
              <a:rPr lang="en-US" baseline="-25000">
                <a:effectLst>
                  <a:outerShdw blurRad="38100" dist="38100" dir="2700000" algn="tl">
                    <a:srgbClr val="000000"/>
                  </a:outerShdw>
                </a:effectLst>
              </a:rPr>
              <a:t>1</a:t>
            </a:r>
          </a:p>
        </p:txBody>
      </p:sp>
      <p:sp>
        <p:nvSpPr>
          <p:cNvPr id="663596" name="Text Box 44"/>
          <p:cNvSpPr txBox="1">
            <a:spLocks noChangeArrowheads="1"/>
          </p:cNvSpPr>
          <p:nvPr/>
        </p:nvSpPr>
        <p:spPr bwMode="auto">
          <a:xfrm>
            <a:off x="1447800" y="5105400"/>
            <a:ext cx="609600" cy="519113"/>
          </a:xfrm>
          <a:prstGeom prst="rect">
            <a:avLst/>
          </a:prstGeom>
          <a:noFill/>
          <a:ln w="25400">
            <a:solidFill>
              <a:schemeClr val="accent6">
                <a:lumMod val="75000"/>
              </a:schemeClr>
            </a:solid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K</a:t>
            </a:r>
            <a:r>
              <a:rPr lang="en-US" baseline="-25000">
                <a:effectLst>
                  <a:outerShdw blurRad="38100" dist="38100" dir="2700000" algn="tl">
                    <a:srgbClr val="000000"/>
                  </a:outerShdw>
                </a:effectLst>
              </a:rPr>
              <a:t>2</a:t>
            </a:r>
          </a:p>
        </p:txBody>
      </p:sp>
      <p:sp>
        <p:nvSpPr>
          <p:cNvPr id="663597" name="Text Box 45"/>
          <p:cNvSpPr txBox="1">
            <a:spLocks noChangeArrowheads="1"/>
          </p:cNvSpPr>
          <p:nvPr/>
        </p:nvSpPr>
        <p:spPr bwMode="auto">
          <a:xfrm>
            <a:off x="2895600" y="5105400"/>
            <a:ext cx="609600" cy="519113"/>
          </a:xfrm>
          <a:prstGeom prst="rect">
            <a:avLst/>
          </a:prstGeom>
          <a:noFill/>
          <a:ln w="25400">
            <a:solidFill>
              <a:schemeClr val="accent6">
                <a:lumMod val="75000"/>
              </a:schemeClr>
            </a:solid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K</a:t>
            </a:r>
            <a:r>
              <a:rPr lang="en-US" baseline="-25000">
                <a:effectLst>
                  <a:outerShdw blurRad="38100" dist="38100" dir="2700000" algn="tl">
                    <a:srgbClr val="000000"/>
                  </a:outerShdw>
                </a:effectLst>
              </a:rPr>
              <a:t>3</a:t>
            </a:r>
          </a:p>
        </p:txBody>
      </p:sp>
      <p:sp>
        <p:nvSpPr>
          <p:cNvPr id="663598" name="Text Box 46"/>
          <p:cNvSpPr txBox="1">
            <a:spLocks noChangeArrowheads="1"/>
          </p:cNvSpPr>
          <p:nvPr/>
        </p:nvSpPr>
        <p:spPr bwMode="auto">
          <a:xfrm>
            <a:off x="5029200" y="5105400"/>
            <a:ext cx="609600" cy="519113"/>
          </a:xfrm>
          <a:prstGeom prst="rect">
            <a:avLst/>
          </a:prstGeom>
          <a:noFill/>
          <a:ln w="25400">
            <a:solidFill>
              <a:schemeClr val="accent6">
                <a:lumMod val="75000"/>
              </a:schemeClr>
            </a:solid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K</a:t>
            </a:r>
            <a:r>
              <a:rPr lang="en-US" baseline="-25000">
                <a:effectLst>
                  <a:outerShdw blurRad="38100" dist="38100" dir="2700000" algn="tl">
                    <a:srgbClr val="000000"/>
                  </a:outerShdw>
                </a:effectLst>
              </a:rPr>
              <a:t>4</a:t>
            </a:r>
          </a:p>
        </p:txBody>
      </p:sp>
      <p:sp>
        <p:nvSpPr>
          <p:cNvPr id="663599" name="Text Box 47"/>
          <p:cNvSpPr txBox="1">
            <a:spLocks noChangeArrowheads="1"/>
          </p:cNvSpPr>
          <p:nvPr/>
        </p:nvSpPr>
        <p:spPr bwMode="auto">
          <a:xfrm>
            <a:off x="7239000" y="5105400"/>
            <a:ext cx="609600" cy="519113"/>
          </a:xfrm>
          <a:prstGeom prst="rect">
            <a:avLst/>
          </a:prstGeom>
          <a:noFill/>
          <a:ln w="25400">
            <a:solidFill>
              <a:schemeClr val="accent6">
                <a:lumMod val="75000"/>
              </a:schemeClr>
            </a:solid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K</a:t>
            </a:r>
            <a:r>
              <a:rPr lang="en-US" baseline="-25000">
                <a:effectLst>
                  <a:outerShdw blurRad="38100" dist="38100" dir="2700000" algn="tl">
                    <a:srgbClr val="000000"/>
                  </a:outerShdw>
                </a:effectLst>
              </a:rPr>
              <a:t>5</a:t>
            </a:r>
          </a:p>
        </p:txBody>
      </p:sp>
    </p:spTree>
    <p:extLst>
      <p:ext uri="{BB962C8B-B14F-4D97-AF65-F5344CB8AC3E}">
        <p14:creationId xmlns:p14="http://schemas.microsoft.com/office/powerpoint/2010/main" val="2133830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animEffect transition="in" filter="blinds(horizontal)">
                                      <p:cBhvr>
                                        <p:cTn id="7" dur="500"/>
                                        <p:tgtEl>
                                          <p:spTgt spid="66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3595"/>
                                        </p:tgtEl>
                                        <p:attrNameLst>
                                          <p:attrName>style.visibility</p:attrName>
                                        </p:attrNameLst>
                                      </p:cBhvr>
                                      <p:to>
                                        <p:strVal val="visible"/>
                                      </p:to>
                                    </p:set>
                                    <p:animEffect transition="in" filter="blinds(horizontal)">
                                      <p:cBhvr>
                                        <p:cTn id="12" dur="500"/>
                                        <p:tgtEl>
                                          <p:spTgt spid="663595"/>
                                        </p:tgtEl>
                                      </p:cBhvr>
                                    </p:animEffect>
                                  </p:childTnLst>
                                </p:cTn>
                              </p:par>
                            </p:childTnLst>
                          </p:cTn>
                        </p:par>
                        <p:par>
                          <p:cTn id="13" fill="hold" nodeType="with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63556"/>
                                        </p:tgtEl>
                                        <p:attrNameLst>
                                          <p:attrName>style.visibility</p:attrName>
                                        </p:attrNameLst>
                                      </p:cBhvr>
                                      <p:to>
                                        <p:strVal val="visible"/>
                                      </p:to>
                                    </p:set>
                                    <p:animEffect transition="in" filter="blinds(horizontal)">
                                      <p:cBhvr>
                                        <p:cTn id="16" dur="500"/>
                                        <p:tgtEl>
                                          <p:spTgt spid="6635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63596"/>
                                        </p:tgtEl>
                                        <p:attrNameLst>
                                          <p:attrName>style.visibility</p:attrName>
                                        </p:attrNameLst>
                                      </p:cBhvr>
                                      <p:to>
                                        <p:strVal val="visible"/>
                                      </p:to>
                                    </p:set>
                                    <p:animEffect transition="in" filter="blinds(horizontal)">
                                      <p:cBhvr>
                                        <p:cTn id="21" dur="500"/>
                                        <p:tgtEl>
                                          <p:spTgt spid="663596"/>
                                        </p:tgtEl>
                                      </p:cBhvr>
                                    </p:animEffect>
                                  </p:childTnLst>
                                </p:cTn>
                              </p:par>
                            </p:childTnLst>
                          </p:cTn>
                        </p:par>
                        <p:par>
                          <p:cTn id="22" fill="hold" nodeType="with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3597"/>
                                        </p:tgtEl>
                                        <p:attrNameLst>
                                          <p:attrName>style.visibility</p:attrName>
                                        </p:attrNameLst>
                                      </p:cBhvr>
                                      <p:to>
                                        <p:strVal val="visible"/>
                                      </p:to>
                                    </p:set>
                                    <p:animEffect transition="in" filter="blinds(horizontal)">
                                      <p:cBhvr>
                                        <p:cTn id="30" dur="500"/>
                                        <p:tgtEl>
                                          <p:spTgt spid="66359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63598"/>
                                        </p:tgtEl>
                                        <p:attrNameLst>
                                          <p:attrName>style.visibility</p:attrName>
                                        </p:attrNameLst>
                                      </p:cBhvr>
                                      <p:to>
                                        <p:strVal val="visible"/>
                                      </p:to>
                                    </p:set>
                                    <p:animEffect transition="in" filter="blinds(horizontal)">
                                      <p:cBhvr>
                                        <p:cTn id="40" dur="500"/>
                                        <p:tgtEl>
                                          <p:spTgt spid="66359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par>
                          <p:cTn id="46" fill="hold" nodeType="withGroup">
                            <p:stCondLst>
                              <p:cond delay="500"/>
                            </p:stCondLst>
                            <p:childTnLst>
                              <p:par>
                                <p:cTn id="47" presetID="3" presetClass="entr" presetSubtype="10" fill="hold" grpId="0" nodeType="afterEffect">
                                  <p:stCondLst>
                                    <p:cond delay="0"/>
                                  </p:stCondLst>
                                  <p:childTnLst>
                                    <p:set>
                                      <p:cBhvr>
                                        <p:cTn id="48" dur="1" fill="hold">
                                          <p:stCondLst>
                                            <p:cond delay="0"/>
                                          </p:stCondLst>
                                        </p:cTn>
                                        <p:tgtEl>
                                          <p:spTgt spid="663599"/>
                                        </p:tgtEl>
                                        <p:attrNameLst>
                                          <p:attrName>style.visibility</p:attrName>
                                        </p:attrNameLst>
                                      </p:cBhvr>
                                      <p:to>
                                        <p:strVal val="visible"/>
                                      </p:to>
                                    </p:set>
                                    <p:animEffect transition="in" filter="blinds(horizontal)">
                                      <p:cBhvr>
                                        <p:cTn id="49" dur="500"/>
                                        <p:tgtEl>
                                          <p:spTgt spid="66359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linds(horizontal)">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autoUpdateAnimBg="0"/>
      <p:bldP spid="663556" grpId="0" animBg="1"/>
      <p:bldP spid="663595" grpId="0" animBg="1" autoUpdateAnimBg="0"/>
      <p:bldP spid="663596" grpId="0" animBg="1" autoUpdateAnimBg="0"/>
      <p:bldP spid="663597" grpId="0" animBg="1" autoUpdateAnimBg="0"/>
      <p:bldP spid="663598" grpId="0" animBg="1" autoUpdateAnimBg="0"/>
      <p:bldP spid="663599"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4579" name="Rectangle 3"/>
          <p:cNvSpPr>
            <a:spLocks noGrp="1" noChangeArrowheads="1"/>
          </p:cNvSpPr>
          <p:nvPr>
            <p:ph type="body" idx="1"/>
          </p:nvPr>
        </p:nvSpPr>
        <p:spPr>
          <a:xfrm>
            <a:off x="190500" y="883933"/>
            <a:ext cx="8763000" cy="1905000"/>
          </a:xfrm>
        </p:spPr>
        <p:txBody>
          <a:bodyPr/>
          <a:lstStyle/>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Cycle:</a:t>
            </a:r>
            <a:r>
              <a:rPr lang="en-US" sz="2800" dirty="0">
                <a:sym typeface="Symbol" pitchFamily="18" charset="2"/>
              </a:rPr>
              <a:t> The cycle </a:t>
            </a:r>
            <a:r>
              <a:rPr lang="en-US" sz="2800" dirty="0" err="1">
                <a:sym typeface="Symbol" pitchFamily="18" charset="2"/>
              </a:rPr>
              <a:t>C</a:t>
            </a:r>
            <a:r>
              <a:rPr lang="en-US" sz="2800" baseline="-25000" dirty="0" err="1">
                <a:sym typeface="Symbol" pitchFamily="18" charset="2"/>
              </a:rPr>
              <a:t>n</a:t>
            </a:r>
            <a:r>
              <a:rPr lang="en-US" sz="2800" dirty="0">
                <a:sym typeface="Symbol" pitchFamily="18" charset="2"/>
              </a:rPr>
              <a:t>, n  3, consists of n vertices v</a:t>
            </a:r>
            <a:r>
              <a:rPr lang="en-US" sz="2800" baseline="-25000" dirty="0">
                <a:sym typeface="Symbol" pitchFamily="18" charset="2"/>
              </a:rPr>
              <a:t>1</a:t>
            </a:r>
            <a:r>
              <a:rPr lang="en-US" sz="2800" dirty="0">
                <a:sym typeface="Symbol" pitchFamily="18" charset="2"/>
              </a:rPr>
              <a:t>, v</a:t>
            </a:r>
            <a:r>
              <a:rPr lang="en-US" sz="2800" baseline="-25000" dirty="0">
                <a:sym typeface="Symbol" pitchFamily="18" charset="2"/>
              </a:rPr>
              <a:t>2</a:t>
            </a:r>
            <a:r>
              <a:rPr lang="en-US" sz="2800" dirty="0">
                <a:sym typeface="Symbol" pitchFamily="18" charset="2"/>
              </a:rPr>
              <a:t>, …, </a:t>
            </a:r>
            <a:r>
              <a:rPr lang="en-US" sz="2800" dirty="0" err="1">
                <a:sym typeface="Symbol" pitchFamily="18" charset="2"/>
              </a:rPr>
              <a:t>v</a:t>
            </a:r>
            <a:r>
              <a:rPr lang="en-US" sz="2800" baseline="-25000" dirty="0" err="1">
                <a:sym typeface="Symbol" pitchFamily="18" charset="2"/>
              </a:rPr>
              <a:t>n</a:t>
            </a:r>
            <a:r>
              <a:rPr lang="en-US" sz="2800" dirty="0">
                <a:sym typeface="Symbol" pitchFamily="18" charset="2"/>
              </a:rPr>
              <a:t> and edges {v</a:t>
            </a:r>
            <a:r>
              <a:rPr lang="en-US" sz="2800" baseline="-25000" dirty="0">
                <a:sym typeface="Symbol" pitchFamily="18" charset="2"/>
              </a:rPr>
              <a:t>1</a:t>
            </a:r>
            <a:r>
              <a:rPr lang="en-US" sz="2800" dirty="0">
                <a:sym typeface="Symbol" pitchFamily="18" charset="2"/>
              </a:rPr>
              <a:t>, v</a:t>
            </a:r>
            <a:r>
              <a:rPr lang="en-US" sz="2800" baseline="-25000" dirty="0">
                <a:sym typeface="Symbol" pitchFamily="18" charset="2"/>
              </a:rPr>
              <a:t>2</a:t>
            </a:r>
            <a:r>
              <a:rPr lang="en-US" sz="2800" dirty="0">
                <a:sym typeface="Symbol" pitchFamily="18" charset="2"/>
              </a:rPr>
              <a:t>}, {v</a:t>
            </a:r>
            <a:r>
              <a:rPr lang="en-US" sz="2800" baseline="-25000" dirty="0">
                <a:sym typeface="Symbol" pitchFamily="18" charset="2"/>
              </a:rPr>
              <a:t>2</a:t>
            </a:r>
            <a:r>
              <a:rPr lang="en-US" sz="2800" dirty="0">
                <a:sym typeface="Symbol" pitchFamily="18" charset="2"/>
              </a:rPr>
              <a:t>, v</a:t>
            </a:r>
            <a:r>
              <a:rPr lang="en-US" sz="2800" baseline="-25000" dirty="0">
                <a:sym typeface="Symbol" pitchFamily="18" charset="2"/>
              </a:rPr>
              <a:t>3</a:t>
            </a:r>
            <a:r>
              <a:rPr lang="en-US" sz="2800" dirty="0">
                <a:sym typeface="Symbol" pitchFamily="18" charset="2"/>
              </a:rPr>
              <a:t>}, …, {v</a:t>
            </a:r>
            <a:r>
              <a:rPr lang="en-US" sz="2800" baseline="-25000" dirty="0">
                <a:sym typeface="Symbol" pitchFamily="18" charset="2"/>
              </a:rPr>
              <a:t>n-1</a:t>
            </a:r>
            <a:r>
              <a:rPr lang="en-US" sz="2800" dirty="0">
                <a:sym typeface="Symbol" pitchFamily="18" charset="2"/>
              </a:rPr>
              <a:t>, </a:t>
            </a:r>
            <a:r>
              <a:rPr lang="en-US" sz="2800" dirty="0" err="1">
                <a:sym typeface="Symbol" pitchFamily="18" charset="2"/>
              </a:rPr>
              <a:t>v</a:t>
            </a:r>
            <a:r>
              <a:rPr lang="en-US" sz="2800" baseline="-25000" dirty="0" err="1">
                <a:sym typeface="Symbol" pitchFamily="18" charset="2"/>
              </a:rPr>
              <a:t>n</a:t>
            </a:r>
            <a:r>
              <a:rPr lang="en-US" sz="2800" dirty="0">
                <a:sym typeface="Symbol" pitchFamily="18" charset="2"/>
              </a:rPr>
              <a:t>}, {</a:t>
            </a:r>
            <a:r>
              <a:rPr lang="en-US" sz="2800" dirty="0" err="1">
                <a:sym typeface="Symbol" pitchFamily="18" charset="2"/>
              </a:rPr>
              <a:t>v</a:t>
            </a:r>
            <a:r>
              <a:rPr lang="en-US" sz="2800" baseline="-25000" dirty="0" err="1">
                <a:sym typeface="Symbol" pitchFamily="18" charset="2"/>
              </a:rPr>
              <a:t>n</a:t>
            </a:r>
            <a:r>
              <a:rPr lang="en-US" sz="2800" dirty="0">
                <a:sym typeface="Symbol" pitchFamily="18" charset="2"/>
              </a:rPr>
              <a:t>, v</a:t>
            </a:r>
            <a:r>
              <a:rPr lang="en-US" sz="2800" baseline="-25000" dirty="0">
                <a:sym typeface="Symbol" pitchFamily="18" charset="2"/>
              </a:rPr>
              <a:t>1</a:t>
            </a:r>
            <a:r>
              <a:rPr lang="en-US" sz="2800" dirty="0">
                <a:sym typeface="Symbol" pitchFamily="18" charset="2"/>
              </a:rPr>
              <a:t>}.</a:t>
            </a:r>
          </a:p>
        </p:txBody>
      </p:sp>
      <p:grpSp>
        <p:nvGrpSpPr>
          <p:cNvPr id="2" name="Group 4"/>
          <p:cNvGrpSpPr>
            <a:grpSpLocks/>
          </p:cNvGrpSpPr>
          <p:nvPr/>
        </p:nvGrpSpPr>
        <p:grpSpPr bwMode="auto">
          <a:xfrm>
            <a:off x="457200" y="3581400"/>
            <a:ext cx="1371600" cy="1219200"/>
            <a:chOff x="302" y="2366"/>
            <a:chExt cx="864" cy="768"/>
          </a:xfrm>
        </p:grpSpPr>
        <p:sp>
          <p:nvSpPr>
            <p:cNvPr id="664581" name="AutoShape 5"/>
            <p:cNvSpPr>
              <a:spLocks noChangeArrowheads="1"/>
            </p:cNvSpPr>
            <p:nvPr/>
          </p:nvSpPr>
          <p:spPr bwMode="auto">
            <a:xfrm>
              <a:off x="302" y="303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582" name="AutoShape 6"/>
            <p:cNvSpPr>
              <a:spLocks noChangeArrowheads="1"/>
            </p:cNvSpPr>
            <p:nvPr/>
          </p:nvSpPr>
          <p:spPr bwMode="auto">
            <a:xfrm>
              <a:off x="1070" y="303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583" name="AutoShape 7"/>
            <p:cNvSpPr>
              <a:spLocks noChangeArrowheads="1"/>
            </p:cNvSpPr>
            <p:nvPr/>
          </p:nvSpPr>
          <p:spPr bwMode="auto">
            <a:xfrm>
              <a:off x="686" y="236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0288" name="AutoShape 8"/>
            <p:cNvCxnSpPr>
              <a:cxnSpLocks noChangeShapeType="1"/>
              <a:stCxn id="664581" idx="7"/>
              <a:endCxn id="664583" idx="3"/>
            </p:cNvCxnSpPr>
            <p:nvPr/>
          </p:nvCxnSpPr>
          <p:spPr bwMode="auto">
            <a:xfrm flipV="1">
              <a:off x="384" y="2448"/>
              <a:ext cx="316" cy="60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89" name="AutoShape 9"/>
            <p:cNvCxnSpPr>
              <a:cxnSpLocks noChangeShapeType="1"/>
              <a:stCxn id="664581" idx="6"/>
              <a:endCxn id="664582" idx="2"/>
            </p:cNvCxnSpPr>
            <p:nvPr/>
          </p:nvCxnSpPr>
          <p:spPr bwMode="auto">
            <a:xfrm>
              <a:off x="398" y="3086"/>
              <a:ext cx="672"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90" name="AutoShape 10"/>
            <p:cNvCxnSpPr>
              <a:cxnSpLocks noChangeShapeType="1"/>
              <a:stCxn id="664582" idx="1"/>
              <a:endCxn id="664583" idx="5"/>
            </p:cNvCxnSpPr>
            <p:nvPr/>
          </p:nvCxnSpPr>
          <p:spPr bwMode="auto">
            <a:xfrm flipH="1" flipV="1">
              <a:off x="768" y="2448"/>
              <a:ext cx="316" cy="60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grpSp>
        <p:nvGrpSpPr>
          <p:cNvPr id="3" name="Group 11"/>
          <p:cNvGrpSpPr>
            <a:grpSpLocks/>
          </p:cNvGrpSpPr>
          <p:nvPr/>
        </p:nvGrpSpPr>
        <p:grpSpPr bwMode="auto">
          <a:xfrm>
            <a:off x="2590800" y="3581400"/>
            <a:ext cx="1371600" cy="1219200"/>
            <a:chOff x="1646" y="2366"/>
            <a:chExt cx="816" cy="768"/>
          </a:xfrm>
        </p:grpSpPr>
        <p:sp>
          <p:nvSpPr>
            <p:cNvPr id="664588" name="AutoShape 12"/>
            <p:cNvSpPr>
              <a:spLocks noChangeArrowheads="1"/>
            </p:cNvSpPr>
            <p:nvPr/>
          </p:nvSpPr>
          <p:spPr bwMode="auto">
            <a:xfrm>
              <a:off x="1646" y="303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589" name="AutoShape 13"/>
            <p:cNvSpPr>
              <a:spLocks noChangeArrowheads="1"/>
            </p:cNvSpPr>
            <p:nvPr/>
          </p:nvSpPr>
          <p:spPr bwMode="auto">
            <a:xfrm>
              <a:off x="2366" y="303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590" name="AutoShape 14"/>
            <p:cNvSpPr>
              <a:spLocks noChangeArrowheads="1"/>
            </p:cNvSpPr>
            <p:nvPr/>
          </p:nvSpPr>
          <p:spPr bwMode="auto">
            <a:xfrm>
              <a:off x="1646" y="236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591" name="AutoShape 15"/>
            <p:cNvSpPr>
              <a:spLocks noChangeArrowheads="1"/>
            </p:cNvSpPr>
            <p:nvPr/>
          </p:nvSpPr>
          <p:spPr bwMode="auto">
            <a:xfrm>
              <a:off x="2366" y="236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0281" name="AutoShape 16"/>
            <p:cNvCxnSpPr>
              <a:cxnSpLocks noChangeShapeType="1"/>
              <a:stCxn id="664588" idx="0"/>
              <a:endCxn id="664590" idx="4"/>
            </p:cNvCxnSpPr>
            <p:nvPr/>
          </p:nvCxnSpPr>
          <p:spPr bwMode="auto">
            <a:xfrm flipV="1">
              <a:off x="1694" y="2462"/>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82" name="AutoShape 17"/>
            <p:cNvCxnSpPr>
              <a:cxnSpLocks noChangeShapeType="1"/>
              <a:stCxn id="664590" idx="6"/>
              <a:endCxn id="664591" idx="2"/>
            </p:cNvCxnSpPr>
            <p:nvPr/>
          </p:nvCxnSpPr>
          <p:spPr bwMode="auto">
            <a:xfrm>
              <a:off x="1742" y="2414"/>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83" name="AutoShape 18"/>
            <p:cNvCxnSpPr>
              <a:cxnSpLocks noChangeShapeType="1"/>
              <a:stCxn id="664591" idx="4"/>
              <a:endCxn id="664589" idx="0"/>
            </p:cNvCxnSpPr>
            <p:nvPr/>
          </p:nvCxnSpPr>
          <p:spPr bwMode="auto">
            <a:xfrm>
              <a:off x="2414" y="2462"/>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84" name="AutoShape 19"/>
            <p:cNvCxnSpPr>
              <a:cxnSpLocks noChangeShapeType="1"/>
              <a:stCxn id="664588" idx="6"/>
              <a:endCxn id="664589" idx="2"/>
            </p:cNvCxnSpPr>
            <p:nvPr/>
          </p:nvCxnSpPr>
          <p:spPr bwMode="auto">
            <a:xfrm>
              <a:off x="1742" y="3086"/>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grpSp>
        <p:nvGrpSpPr>
          <p:cNvPr id="4" name="Group 20"/>
          <p:cNvGrpSpPr>
            <a:grpSpLocks/>
          </p:cNvGrpSpPr>
          <p:nvPr/>
        </p:nvGrpSpPr>
        <p:grpSpPr bwMode="auto">
          <a:xfrm>
            <a:off x="4702175" y="3200400"/>
            <a:ext cx="1600200" cy="1577975"/>
            <a:chOff x="2976" y="2126"/>
            <a:chExt cx="1008" cy="994"/>
          </a:xfrm>
        </p:grpSpPr>
        <p:sp>
          <p:nvSpPr>
            <p:cNvPr id="664597" name="AutoShape 21"/>
            <p:cNvSpPr>
              <a:spLocks noChangeArrowheads="1"/>
            </p:cNvSpPr>
            <p:nvPr/>
          </p:nvSpPr>
          <p:spPr bwMode="auto">
            <a:xfrm>
              <a:off x="3168" y="302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598" name="AutoShape 22"/>
            <p:cNvSpPr>
              <a:spLocks noChangeArrowheads="1"/>
            </p:cNvSpPr>
            <p:nvPr/>
          </p:nvSpPr>
          <p:spPr bwMode="auto">
            <a:xfrm>
              <a:off x="3696" y="302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599" name="AutoShape 23"/>
            <p:cNvSpPr>
              <a:spLocks noChangeArrowheads="1"/>
            </p:cNvSpPr>
            <p:nvPr/>
          </p:nvSpPr>
          <p:spPr bwMode="auto">
            <a:xfrm>
              <a:off x="2976" y="249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600" name="AutoShape 24"/>
            <p:cNvSpPr>
              <a:spLocks noChangeArrowheads="1"/>
            </p:cNvSpPr>
            <p:nvPr/>
          </p:nvSpPr>
          <p:spPr bwMode="auto">
            <a:xfrm>
              <a:off x="3888" y="249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601" name="AutoShape 25"/>
            <p:cNvSpPr>
              <a:spLocks noChangeArrowheads="1"/>
            </p:cNvSpPr>
            <p:nvPr/>
          </p:nvSpPr>
          <p:spPr bwMode="auto">
            <a:xfrm>
              <a:off x="3422" y="212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0272" name="AutoShape 26"/>
            <p:cNvCxnSpPr>
              <a:cxnSpLocks noChangeShapeType="1"/>
              <a:stCxn id="664599" idx="4"/>
              <a:endCxn id="664597" idx="1"/>
            </p:cNvCxnSpPr>
            <p:nvPr/>
          </p:nvCxnSpPr>
          <p:spPr bwMode="auto">
            <a:xfrm>
              <a:off x="3024" y="2592"/>
              <a:ext cx="158" cy="44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73" name="AutoShape 27"/>
            <p:cNvCxnSpPr>
              <a:cxnSpLocks noChangeShapeType="1"/>
              <a:stCxn id="664597" idx="6"/>
              <a:endCxn id="664598" idx="2"/>
            </p:cNvCxnSpPr>
            <p:nvPr/>
          </p:nvCxnSpPr>
          <p:spPr bwMode="auto">
            <a:xfrm>
              <a:off x="3264" y="3072"/>
              <a:ext cx="432"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74" name="AutoShape 28"/>
            <p:cNvCxnSpPr>
              <a:cxnSpLocks noChangeShapeType="1"/>
              <a:stCxn id="664598" idx="7"/>
              <a:endCxn id="664600" idx="4"/>
            </p:cNvCxnSpPr>
            <p:nvPr/>
          </p:nvCxnSpPr>
          <p:spPr bwMode="auto">
            <a:xfrm flipV="1">
              <a:off x="3778" y="2592"/>
              <a:ext cx="158" cy="44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75" name="AutoShape 29"/>
            <p:cNvCxnSpPr>
              <a:cxnSpLocks noChangeShapeType="1"/>
              <a:stCxn id="664600" idx="1"/>
              <a:endCxn id="664601" idx="5"/>
            </p:cNvCxnSpPr>
            <p:nvPr/>
          </p:nvCxnSpPr>
          <p:spPr bwMode="auto">
            <a:xfrm flipH="1" flipV="1">
              <a:off x="3504" y="2208"/>
              <a:ext cx="398" cy="30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76" name="AutoShape 30"/>
            <p:cNvCxnSpPr>
              <a:cxnSpLocks noChangeShapeType="1"/>
              <a:stCxn id="664599" idx="7"/>
              <a:endCxn id="664601" idx="3"/>
            </p:cNvCxnSpPr>
            <p:nvPr/>
          </p:nvCxnSpPr>
          <p:spPr bwMode="auto">
            <a:xfrm flipV="1">
              <a:off x="3058" y="2208"/>
              <a:ext cx="378" cy="30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grpSp>
        <p:nvGrpSpPr>
          <p:cNvPr id="5" name="Group 31"/>
          <p:cNvGrpSpPr>
            <a:grpSpLocks/>
          </p:cNvGrpSpPr>
          <p:nvPr/>
        </p:nvGrpSpPr>
        <p:grpSpPr bwMode="auto">
          <a:xfrm>
            <a:off x="6911974" y="3254375"/>
            <a:ext cx="1694329" cy="1524000"/>
            <a:chOff x="4368" y="2160"/>
            <a:chExt cx="1008" cy="960"/>
          </a:xfrm>
        </p:grpSpPr>
        <p:sp>
          <p:nvSpPr>
            <p:cNvPr id="664608" name="AutoShape 32"/>
            <p:cNvSpPr>
              <a:spLocks noChangeArrowheads="1"/>
            </p:cNvSpPr>
            <p:nvPr/>
          </p:nvSpPr>
          <p:spPr bwMode="auto">
            <a:xfrm>
              <a:off x="4608" y="302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609" name="AutoShape 33"/>
            <p:cNvSpPr>
              <a:spLocks noChangeArrowheads="1"/>
            </p:cNvSpPr>
            <p:nvPr/>
          </p:nvSpPr>
          <p:spPr bwMode="auto">
            <a:xfrm>
              <a:off x="5040" y="302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610" name="AutoShape 34"/>
            <p:cNvSpPr>
              <a:spLocks noChangeArrowheads="1"/>
            </p:cNvSpPr>
            <p:nvPr/>
          </p:nvSpPr>
          <p:spPr bwMode="auto">
            <a:xfrm>
              <a:off x="4368" y="259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611" name="AutoShape 35"/>
            <p:cNvSpPr>
              <a:spLocks noChangeArrowheads="1"/>
            </p:cNvSpPr>
            <p:nvPr/>
          </p:nvSpPr>
          <p:spPr bwMode="auto">
            <a:xfrm>
              <a:off x="5280" y="259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4612" name="AutoShape 36"/>
            <p:cNvSpPr>
              <a:spLocks noChangeArrowheads="1"/>
            </p:cNvSpPr>
            <p:nvPr/>
          </p:nvSpPr>
          <p:spPr bwMode="auto">
            <a:xfrm>
              <a:off x="4608" y="216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0260" name="AutoShape 37"/>
            <p:cNvCxnSpPr>
              <a:cxnSpLocks noChangeShapeType="1"/>
              <a:stCxn id="664610" idx="4"/>
              <a:endCxn id="664608" idx="1"/>
            </p:cNvCxnSpPr>
            <p:nvPr/>
          </p:nvCxnSpPr>
          <p:spPr bwMode="auto">
            <a:xfrm>
              <a:off x="4416" y="2688"/>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61" name="AutoShape 38"/>
            <p:cNvCxnSpPr>
              <a:cxnSpLocks noChangeShapeType="1"/>
              <a:stCxn id="664608" idx="6"/>
              <a:endCxn id="664609" idx="2"/>
            </p:cNvCxnSpPr>
            <p:nvPr/>
          </p:nvCxnSpPr>
          <p:spPr bwMode="auto">
            <a:xfrm>
              <a:off x="4704" y="3072"/>
              <a:ext cx="336"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62" name="AutoShape 39"/>
            <p:cNvCxnSpPr>
              <a:cxnSpLocks noChangeShapeType="1"/>
              <a:stCxn id="664609" idx="7"/>
              <a:endCxn id="664611" idx="4"/>
            </p:cNvCxnSpPr>
            <p:nvPr/>
          </p:nvCxnSpPr>
          <p:spPr bwMode="auto">
            <a:xfrm flipV="1">
              <a:off x="5122" y="2688"/>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63" name="AutoShape 40"/>
            <p:cNvCxnSpPr>
              <a:cxnSpLocks noChangeShapeType="1"/>
              <a:stCxn id="664611" idx="0"/>
              <a:endCxn id="664618" idx="5"/>
            </p:cNvCxnSpPr>
            <p:nvPr/>
          </p:nvCxnSpPr>
          <p:spPr bwMode="auto">
            <a:xfrm flipH="1" flipV="1">
              <a:off x="5122" y="2242"/>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0264" name="AutoShape 41"/>
            <p:cNvCxnSpPr>
              <a:cxnSpLocks noChangeShapeType="1"/>
              <a:stCxn id="664610" idx="0"/>
              <a:endCxn id="664612" idx="3"/>
            </p:cNvCxnSpPr>
            <p:nvPr/>
          </p:nvCxnSpPr>
          <p:spPr bwMode="auto">
            <a:xfrm flipV="1">
              <a:off x="4416" y="2242"/>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664618" name="AutoShape 42"/>
            <p:cNvSpPr>
              <a:spLocks noChangeArrowheads="1"/>
            </p:cNvSpPr>
            <p:nvPr/>
          </p:nvSpPr>
          <p:spPr bwMode="auto">
            <a:xfrm>
              <a:off x="5040" y="216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0266" name="AutoShape 43"/>
            <p:cNvCxnSpPr>
              <a:cxnSpLocks noChangeShapeType="1"/>
              <a:stCxn id="664612" idx="6"/>
              <a:endCxn id="664618" idx="2"/>
            </p:cNvCxnSpPr>
            <p:nvPr/>
          </p:nvCxnSpPr>
          <p:spPr bwMode="auto">
            <a:xfrm>
              <a:off x="4704" y="2208"/>
              <a:ext cx="336"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664620" name="Text Box 44"/>
          <p:cNvSpPr txBox="1">
            <a:spLocks noChangeArrowheads="1"/>
          </p:cNvSpPr>
          <p:nvPr/>
        </p:nvSpPr>
        <p:spPr bwMode="auto">
          <a:xfrm>
            <a:off x="892174" y="5083175"/>
            <a:ext cx="726141" cy="519113"/>
          </a:xfrm>
          <a:prstGeom prst="rect">
            <a:avLst/>
          </a:prstGeom>
          <a:noFill/>
          <a:ln w="25400">
            <a:noFill/>
            <a:miter lim="800000"/>
            <a:headEnd/>
            <a:tailEnd/>
          </a:ln>
          <a:effectLst/>
        </p:spPr>
        <p:txBody>
          <a:bodyPr wrap="square">
            <a:spAutoFit/>
          </a:bodyPr>
          <a:lstStyle/>
          <a:p>
            <a:pPr>
              <a:spcBef>
                <a:spcPct val="50000"/>
              </a:spcBef>
              <a:defRPr/>
            </a:pPr>
            <a:r>
              <a:rPr lang="en-US">
                <a:effectLst>
                  <a:outerShdw blurRad="38100" dist="38100" dir="2700000" algn="tl">
                    <a:srgbClr val="000000"/>
                  </a:outerShdw>
                </a:effectLst>
              </a:rPr>
              <a:t>C</a:t>
            </a:r>
            <a:r>
              <a:rPr lang="en-US" baseline="-25000">
                <a:effectLst>
                  <a:outerShdw blurRad="38100" dist="38100" dir="2700000" algn="tl">
                    <a:srgbClr val="000000"/>
                  </a:outerShdw>
                </a:effectLst>
              </a:rPr>
              <a:t>3</a:t>
            </a:r>
          </a:p>
        </p:txBody>
      </p:sp>
      <p:sp>
        <p:nvSpPr>
          <p:cNvPr id="664621" name="Text Box 45"/>
          <p:cNvSpPr txBox="1">
            <a:spLocks noChangeArrowheads="1"/>
          </p:cNvSpPr>
          <p:nvPr/>
        </p:nvSpPr>
        <p:spPr bwMode="auto">
          <a:xfrm>
            <a:off x="2949574" y="5083175"/>
            <a:ext cx="726141" cy="519113"/>
          </a:xfrm>
          <a:prstGeom prst="rect">
            <a:avLst/>
          </a:prstGeom>
          <a:noFill/>
          <a:ln w="25400">
            <a:noFill/>
            <a:miter lim="800000"/>
            <a:headEnd/>
            <a:tailEnd/>
          </a:ln>
          <a:effectLst/>
        </p:spPr>
        <p:txBody>
          <a:bodyPr wrap="square">
            <a:spAutoFit/>
          </a:bodyPr>
          <a:lstStyle/>
          <a:p>
            <a:pPr>
              <a:spcBef>
                <a:spcPct val="50000"/>
              </a:spcBef>
              <a:defRPr/>
            </a:pPr>
            <a:r>
              <a:rPr lang="en-US">
                <a:effectLst>
                  <a:outerShdw blurRad="38100" dist="38100" dir="2700000" algn="tl">
                    <a:srgbClr val="000000"/>
                  </a:outerShdw>
                </a:effectLst>
              </a:rPr>
              <a:t>C</a:t>
            </a:r>
            <a:r>
              <a:rPr lang="en-US" baseline="-25000">
                <a:effectLst>
                  <a:outerShdw blurRad="38100" dist="38100" dir="2700000" algn="tl">
                    <a:srgbClr val="000000"/>
                  </a:outerShdw>
                </a:effectLst>
              </a:rPr>
              <a:t>4</a:t>
            </a:r>
          </a:p>
        </p:txBody>
      </p:sp>
      <p:sp>
        <p:nvSpPr>
          <p:cNvPr id="664622" name="Text Box 46"/>
          <p:cNvSpPr txBox="1">
            <a:spLocks noChangeArrowheads="1"/>
          </p:cNvSpPr>
          <p:nvPr/>
        </p:nvSpPr>
        <p:spPr bwMode="auto">
          <a:xfrm>
            <a:off x="5235574" y="5083175"/>
            <a:ext cx="726141" cy="519113"/>
          </a:xfrm>
          <a:prstGeom prst="rect">
            <a:avLst/>
          </a:prstGeom>
          <a:noFill/>
          <a:ln w="25400">
            <a:noFill/>
            <a:miter lim="800000"/>
            <a:headEnd/>
            <a:tailEnd/>
          </a:ln>
          <a:effectLst/>
        </p:spPr>
        <p:txBody>
          <a:bodyPr wrap="square">
            <a:spAutoFit/>
          </a:bodyPr>
          <a:lstStyle/>
          <a:p>
            <a:pPr>
              <a:spcBef>
                <a:spcPct val="50000"/>
              </a:spcBef>
              <a:defRPr/>
            </a:pPr>
            <a:r>
              <a:rPr lang="en-US">
                <a:effectLst>
                  <a:outerShdw blurRad="38100" dist="38100" dir="2700000" algn="tl">
                    <a:srgbClr val="000000"/>
                  </a:outerShdw>
                </a:effectLst>
              </a:rPr>
              <a:t>C</a:t>
            </a:r>
            <a:r>
              <a:rPr lang="en-US" baseline="-25000">
                <a:effectLst>
                  <a:outerShdw blurRad="38100" dist="38100" dir="2700000" algn="tl">
                    <a:srgbClr val="000000"/>
                  </a:outerShdw>
                </a:effectLst>
              </a:rPr>
              <a:t>5</a:t>
            </a:r>
          </a:p>
        </p:txBody>
      </p:sp>
      <p:sp>
        <p:nvSpPr>
          <p:cNvPr id="664623" name="Text Box 47"/>
          <p:cNvSpPr txBox="1">
            <a:spLocks noChangeArrowheads="1"/>
          </p:cNvSpPr>
          <p:nvPr/>
        </p:nvSpPr>
        <p:spPr bwMode="auto">
          <a:xfrm>
            <a:off x="7445374" y="5083175"/>
            <a:ext cx="726141" cy="519113"/>
          </a:xfrm>
          <a:prstGeom prst="rect">
            <a:avLst/>
          </a:prstGeom>
          <a:noFill/>
          <a:ln w="25400">
            <a:noFill/>
            <a:miter lim="800000"/>
            <a:headEnd/>
            <a:tailEnd/>
          </a:ln>
          <a:effectLst/>
        </p:spPr>
        <p:txBody>
          <a:bodyPr wrap="square">
            <a:spAutoFit/>
          </a:bodyPr>
          <a:lstStyle/>
          <a:p>
            <a:pPr>
              <a:spcBef>
                <a:spcPct val="50000"/>
              </a:spcBef>
              <a:defRPr/>
            </a:pPr>
            <a:r>
              <a:rPr lang="en-US">
                <a:effectLst>
                  <a:outerShdw blurRad="38100" dist="38100" dir="2700000" algn="tl">
                    <a:srgbClr val="000000"/>
                  </a:outerShdw>
                </a:effectLst>
              </a:rPr>
              <a:t>C</a:t>
            </a:r>
            <a:r>
              <a:rPr lang="en-US" baseline="-25000">
                <a:effectLst>
                  <a:outerShdw blurRad="38100" dist="38100" dir="2700000" algn="tl">
                    <a:srgbClr val="000000"/>
                  </a:outerShdw>
                </a:effectLst>
              </a:rPr>
              <a:t>6</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6EC53EA-33AF-4ECE-A42A-26843A00EE3D}"/>
                  </a:ext>
                </a:extLst>
              </p14:cNvPr>
              <p14:cNvContentPartPr/>
              <p14:nvPr/>
            </p14:nvContentPartPr>
            <p14:xfrm>
              <a:off x="2755800" y="3117240"/>
              <a:ext cx="5260680" cy="2269080"/>
            </p14:xfrm>
          </p:contentPart>
        </mc:Choice>
        <mc:Fallback xmlns="">
          <p:pic>
            <p:nvPicPr>
              <p:cNvPr id="6" name="Ink 5">
                <a:extLst>
                  <a:ext uri="{FF2B5EF4-FFF2-40B4-BE49-F238E27FC236}">
                    <a16:creationId xmlns:a16="http://schemas.microsoft.com/office/drawing/2014/main" id="{86EC53EA-33AF-4ECE-A42A-26843A00EE3D}"/>
                  </a:ext>
                </a:extLst>
              </p:cNvPr>
              <p:cNvPicPr/>
              <p:nvPr/>
            </p:nvPicPr>
            <p:blipFill>
              <a:blip r:embed="rId3"/>
              <a:stretch>
                <a:fillRect/>
              </a:stretch>
            </p:blipFill>
            <p:spPr>
              <a:xfrm>
                <a:off x="2746440" y="3107880"/>
                <a:ext cx="5279400" cy="2287800"/>
              </a:xfrm>
              <a:prstGeom prst="rect">
                <a:avLst/>
              </a:prstGeom>
            </p:spPr>
          </p:pic>
        </mc:Fallback>
      </mc:AlternateContent>
    </p:spTree>
    <p:extLst>
      <p:ext uri="{BB962C8B-B14F-4D97-AF65-F5344CB8AC3E}">
        <p14:creationId xmlns:p14="http://schemas.microsoft.com/office/powerpoint/2010/main" val="7860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animEffect transition="in" filter="blinds(horizontal)">
                                      <p:cBhvr>
                                        <p:cTn id="7" dur="500"/>
                                        <p:tgtEl>
                                          <p:spTgt spid="66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4620"/>
                                        </p:tgtEl>
                                        <p:attrNameLst>
                                          <p:attrName>style.visibility</p:attrName>
                                        </p:attrNameLst>
                                      </p:cBhvr>
                                      <p:to>
                                        <p:strVal val="visible"/>
                                      </p:to>
                                    </p:set>
                                    <p:animEffect transition="in" filter="blinds(horizontal)">
                                      <p:cBhvr>
                                        <p:cTn id="12" dur="500"/>
                                        <p:tgtEl>
                                          <p:spTgt spid="664620"/>
                                        </p:tgtEl>
                                      </p:cBhvr>
                                    </p:animEffect>
                                  </p:childTnLst>
                                </p:cTn>
                              </p:par>
                            </p:childTnLst>
                          </p:cTn>
                        </p:par>
                        <p:par>
                          <p:cTn id="13" fill="hold" nodeType="with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64621"/>
                                        </p:tgtEl>
                                        <p:attrNameLst>
                                          <p:attrName>style.visibility</p:attrName>
                                        </p:attrNameLst>
                                      </p:cBhvr>
                                      <p:to>
                                        <p:strVal val="visible"/>
                                      </p:to>
                                    </p:set>
                                    <p:animEffect transition="in" filter="blinds(horizontal)">
                                      <p:cBhvr>
                                        <p:cTn id="21" dur="500"/>
                                        <p:tgtEl>
                                          <p:spTgt spid="664621"/>
                                        </p:tgtEl>
                                      </p:cBhvr>
                                    </p:animEffect>
                                  </p:childTnLst>
                                </p:cTn>
                              </p:par>
                            </p:childTnLst>
                          </p:cTn>
                        </p:par>
                        <p:par>
                          <p:cTn id="22" fill="hold" nodeType="with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4622"/>
                                        </p:tgtEl>
                                        <p:attrNameLst>
                                          <p:attrName>style.visibility</p:attrName>
                                        </p:attrNameLst>
                                      </p:cBhvr>
                                      <p:to>
                                        <p:strVal val="visible"/>
                                      </p:to>
                                    </p:set>
                                    <p:animEffect transition="in" filter="blinds(horizontal)">
                                      <p:cBhvr>
                                        <p:cTn id="30" dur="500"/>
                                        <p:tgtEl>
                                          <p:spTgt spid="664622"/>
                                        </p:tgtEl>
                                      </p:cBhvr>
                                    </p:animEffect>
                                  </p:childTnLst>
                                </p:cTn>
                              </p:par>
                            </p:childTnLst>
                          </p:cTn>
                        </p:par>
                        <p:par>
                          <p:cTn id="31" fill="hold" nodeType="with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64623"/>
                                        </p:tgtEl>
                                        <p:attrNameLst>
                                          <p:attrName>style.visibility</p:attrName>
                                        </p:attrNameLst>
                                      </p:cBhvr>
                                      <p:to>
                                        <p:strVal val="visible"/>
                                      </p:to>
                                    </p:set>
                                    <p:animEffect transition="in" filter="blinds(horizontal)">
                                      <p:cBhvr>
                                        <p:cTn id="39" dur="500"/>
                                        <p:tgtEl>
                                          <p:spTgt spid="664623"/>
                                        </p:tgtEl>
                                      </p:cBhvr>
                                    </p:animEffect>
                                  </p:childTnLst>
                                </p:cTn>
                              </p:par>
                            </p:childTnLst>
                          </p:cTn>
                        </p:par>
                        <p:par>
                          <p:cTn id="40" fill="hold" nodeType="with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9" grpId="0" build="p" autoUpdateAnimBg="0"/>
      <p:bldP spid="664620" grpId="0" autoUpdateAnimBg="0"/>
      <p:bldP spid="664621" grpId="0" autoUpdateAnimBg="0"/>
      <p:bldP spid="664622" grpId="0" autoUpdateAnimBg="0"/>
      <p:bldP spid="66462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3CEAED7E-61DB-4E26-81CE-1886044AA974}" type="slidenum">
              <a:rPr lang="en-CA" sz="1400" smtClean="0">
                <a:solidFill>
                  <a:srgbClr val="00CCFF"/>
                </a:solidFill>
                <a:latin typeface="Times New Roman" pitchFamily="18" charset="0"/>
              </a:rPr>
              <a:pPr eaLnBrk="1" hangingPunct="1"/>
              <a:t>36</a:t>
            </a:fld>
            <a:endParaRPr lang="en-CA" sz="1400">
              <a:solidFill>
                <a:srgbClr val="00CCFF"/>
              </a:solidFill>
              <a:latin typeface="Times New Roman" pitchFamily="18" charset="0"/>
            </a:endParaRPr>
          </a:p>
        </p:txBody>
      </p:sp>
      <p:sp>
        <p:nvSpPr>
          <p:cNvPr id="665603" name="Rectangle 3"/>
          <p:cNvSpPr>
            <a:spLocks noGrp="1" noChangeArrowheads="1"/>
          </p:cNvSpPr>
          <p:nvPr>
            <p:ph type="body" idx="1"/>
          </p:nvPr>
        </p:nvSpPr>
        <p:spPr>
          <a:xfrm>
            <a:off x="228600" y="990600"/>
            <a:ext cx="8763000" cy="1905000"/>
          </a:xfrm>
        </p:spPr>
        <p:txBody>
          <a:bodyPr/>
          <a:lstStyle/>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Wheel:</a:t>
            </a:r>
            <a:r>
              <a:rPr lang="en-US" sz="2800" dirty="0">
                <a:sym typeface="Symbol" pitchFamily="18" charset="2"/>
              </a:rPr>
              <a:t> We obtain the wheel </a:t>
            </a:r>
            <a:r>
              <a:rPr lang="en-US" sz="2800" dirty="0" err="1">
                <a:sym typeface="Symbol" pitchFamily="18" charset="2"/>
              </a:rPr>
              <a:t>W</a:t>
            </a:r>
            <a:r>
              <a:rPr lang="en-US" sz="2800" baseline="-25000" dirty="0" err="1">
                <a:sym typeface="Symbol" pitchFamily="18" charset="2"/>
              </a:rPr>
              <a:t>n</a:t>
            </a:r>
            <a:r>
              <a:rPr lang="en-US" sz="2800" dirty="0">
                <a:sym typeface="Symbol" pitchFamily="18" charset="2"/>
              </a:rPr>
              <a:t> when we add an additional vertex to the cycle </a:t>
            </a:r>
            <a:r>
              <a:rPr lang="en-US" sz="2800" dirty="0" err="1">
                <a:sym typeface="Symbol" pitchFamily="18" charset="2"/>
              </a:rPr>
              <a:t>C</a:t>
            </a:r>
            <a:r>
              <a:rPr lang="en-US" sz="2800" baseline="-25000" dirty="0" err="1">
                <a:sym typeface="Symbol" pitchFamily="18" charset="2"/>
              </a:rPr>
              <a:t>n</a:t>
            </a:r>
            <a:r>
              <a:rPr lang="en-US" sz="2800" dirty="0">
                <a:sym typeface="Symbol" pitchFamily="18" charset="2"/>
              </a:rPr>
              <a:t>, for n  3, and connect this new vertex to each of the n vertices in </a:t>
            </a:r>
            <a:r>
              <a:rPr lang="en-US" sz="2800" dirty="0" err="1">
                <a:sym typeface="Symbol" pitchFamily="18" charset="2"/>
              </a:rPr>
              <a:t>C</a:t>
            </a:r>
            <a:r>
              <a:rPr lang="en-US" sz="2800" baseline="-25000" dirty="0" err="1">
                <a:sym typeface="Symbol" pitchFamily="18" charset="2"/>
              </a:rPr>
              <a:t>n</a:t>
            </a:r>
            <a:r>
              <a:rPr lang="en-US" sz="2800" dirty="0">
                <a:sym typeface="Symbol" pitchFamily="18" charset="2"/>
              </a:rPr>
              <a:t> by adding new edges.</a:t>
            </a:r>
          </a:p>
        </p:txBody>
      </p:sp>
      <p:sp>
        <p:nvSpPr>
          <p:cNvPr id="665604" name="Text Box 4"/>
          <p:cNvSpPr txBox="1">
            <a:spLocks noChangeArrowheads="1"/>
          </p:cNvSpPr>
          <p:nvPr/>
        </p:nvSpPr>
        <p:spPr bwMode="auto">
          <a:xfrm>
            <a:off x="892175" y="5083175"/>
            <a:ext cx="860425" cy="519113"/>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W</a:t>
            </a:r>
            <a:r>
              <a:rPr lang="en-US" baseline="-25000">
                <a:effectLst>
                  <a:outerShdw blurRad="38100" dist="38100" dir="2700000" algn="tl">
                    <a:srgbClr val="000000"/>
                  </a:outerShdw>
                </a:effectLst>
              </a:rPr>
              <a:t>3</a:t>
            </a:r>
          </a:p>
        </p:txBody>
      </p:sp>
      <p:sp>
        <p:nvSpPr>
          <p:cNvPr id="665605" name="Text Box 5"/>
          <p:cNvSpPr txBox="1">
            <a:spLocks noChangeArrowheads="1"/>
          </p:cNvSpPr>
          <p:nvPr/>
        </p:nvSpPr>
        <p:spPr bwMode="auto">
          <a:xfrm>
            <a:off x="2949575" y="5083175"/>
            <a:ext cx="784225" cy="519113"/>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W</a:t>
            </a:r>
            <a:r>
              <a:rPr lang="en-US" baseline="-25000">
                <a:effectLst>
                  <a:outerShdw blurRad="38100" dist="38100" dir="2700000" algn="tl">
                    <a:srgbClr val="000000"/>
                  </a:outerShdw>
                </a:effectLst>
              </a:rPr>
              <a:t>4</a:t>
            </a:r>
          </a:p>
        </p:txBody>
      </p:sp>
      <p:sp>
        <p:nvSpPr>
          <p:cNvPr id="665606" name="Text Box 6"/>
          <p:cNvSpPr txBox="1">
            <a:spLocks noChangeArrowheads="1"/>
          </p:cNvSpPr>
          <p:nvPr/>
        </p:nvSpPr>
        <p:spPr bwMode="auto">
          <a:xfrm>
            <a:off x="5235575" y="5083175"/>
            <a:ext cx="784225" cy="519113"/>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W</a:t>
            </a:r>
            <a:r>
              <a:rPr lang="en-US" baseline="-25000">
                <a:effectLst>
                  <a:outerShdw blurRad="38100" dist="38100" dir="2700000" algn="tl">
                    <a:srgbClr val="000000"/>
                  </a:outerShdw>
                </a:effectLst>
              </a:rPr>
              <a:t>5</a:t>
            </a:r>
          </a:p>
        </p:txBody>
      </p:sp>
      <p:sp>
        <p:nvSpPr>
          <p:cNvPr id="665607" name="Text Box 7"/>
          <p:cNvSpPr txBox="1">
            <a:spLocks noChangeArrowheads="1"/>
          </p:cNvSpPr>
          <p:nvPr/>
        </p:nvSpPr>
        <p:spPr bwMode="auto">
          <a:xfrm>
            <a:off x="7445375" y="5083175"/>
            <a:ext cx="784225" cy="519113"/>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W</a:t>
            </a:r>
            <a:r>
              <a:rPr lang="en-US" baseline="-25000">
                <a:effectLst>
                  <a:outerShdw blurRad="38100" dist="38100" dir="2700000" algn="tl">
                    <a:srgbClr val="000000"/>
                  </a:outerShdw>
                </a:effectLst>
              </a:rPr>
              <a:t>6</a:t>
            </a:r>
          </a:p>
        </p:txBody>
      </p:sp>
      <p:grpSp>
        <p:nvGrpSpPr>
          <p:cNvPr id="2" name="Group 8"/>
          <p:cNvGrpSpPr>
            <a:grpSpLocks/>
          </p:cNvGrpSpPr>
          <p:nvPr/>
        </p:nvGrpSpPr>
        <p:grpSpPr bwMode="auto">
          <a:xfrm>
            <a:off x="457200" y="3581400"/>
            <a:ext cx="1371600" cy="1219200"/>
            <a:chOff x="288" y="2256"/>
            <a:chExt cx="864" cy="768"/>
          </a:xfrm>
        </p:grpSpPr>
        <p:sp>
          <p:nvSpPr>
            <p:cNvPr id="665609" name="AutoShape 9"/>
            <p:cNvSpPr>
              <a:spLocks noChangeArrowheads="1"/>
            </p:cNvSpPr>
            <p:nvPr/>
          </p:nvSpPr>
          <p:spPr bwMode="auto">
            <a:xfrm>
              <a:off x="288" y="29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10" name="AutoShape 10"/>
            <p:cNvSpPr>
              <a:spLocks noChangeArrowheads="1"/>
            </p:cNvSpPr>
            <p:nvPr/>
          </p:nvSpPr>
          <p:spPr bwMode="auto">
            <a:xfrm>
              <a:off x="1056" y="29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11" name="AutoShape 11"/>
            <p:cNvSpPr>
              <a:spLocks noChangeArrowheads="1"/>
            </p:cNvSpPr>
            <p:nvPr/>
          </p:nvSpPr>
          <p:spPr bwMode="auto">
            <a:xfrm>
              <a:off x="672" y="225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1330" name="AutoShape 12"/>
            <p:cNvCxnSpPr>
              <a:cxnSpLocks noChangeShapeType="1"/>
              <a:stCxn id="665609" idx="7"/>
              <a:endCxn id="665611" idx="3"/>
            </p:cNvCxnSpPr>
            <p:nvPr/>
          </p:nvCxnSpPr>
          <p:spPr bwMode="auto">
            <a:xfrm flipV="1">
              <a:off x="370" y="2338"/>
              <a:ext cx="316" cy="60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31" name="AutoShape 13"/>
            <p:cNvCxnSpPr>
              <a:cxnSpLocks noChangeShapeType="1"/>
              <a:stCxn id="665609" idx="6"/>
              <a:endCxn id="665610" idx="2"/>
            </p:cNvCxnSpPr>
            <p:nvPr/>
          </p:nvCxnSpPr>
          <p:spPr bwMode="auto">
            <a:xfrm>
              <a:off x="384" y="2976"/>
              <a:ext cx="672"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32" name="AutoShape 14"/>
            <p:cNvCxnSpPr>
              <a:cxnSpLocks noChangeShapeType="1"/>
              <a:stCxn id="665610" idx="1"/>
              <a:endCxn id="665611" idx="5"/>
            </p:cNvCxnSpPr>
            <p:nvPr/>
          </p:nvCxnSpPr>
          <p:spPr bwMode="auto">
            <a:xfrm flipH="1" flipV="1">
              <a:off x="754" y="2338"/>
              <a:ext cx="316" cy="60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665615" name="AutoShape 15"/>
            <p:cNvSpPr>
              <a:spLocks noChangeArrowheads="1"/>
            </p:cNvSpPr>
            <p:nvPr/>
          </p:nvSpPr>
          <p:spPr bwMode="auto">
            <a:xfrm>
              <a:off x="672" y="268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1334" name="AutoShape 16"/>
            <p:cNvCxnSpPr>
              <a:cxnSpLocks noChangeShapeType="1"/>
              <a:stCxn id="665609" idx="6"/>
              <a:endCxn id="665615" idx="3"/>
            </p:cNvCxnSpPr>
            <p:nvPr/>
          </p:nvCxnSpPr>
          <p:spPr bwMode="auto">
            <a:xfrm flipV="1">
              <a:off x="384" y="2770"/>
              <a:ext cx="302" cy="20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35" name="AutoShape 17"/>
            <p:cNvCxnSpPr>
              <a:cxnSpLocks noChangeShapeType="1"/>
              <a:stCxn id="665610" idx="2"/>
              <a:endCxn id="665615" idx="5"/>
            </p:cNvCxnSpPr>
            <p:nvPr/>
          </p:nvCxnSpPr>
          <p:spPr bwMode="auto">
            <a:xfrm flipH="1" flipV="1">
              <a:off x="754" y="2770"/>
              <a:ext cx="302" cy="20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36" name="AutoShape 18"/>
            <p:cNvCxnSpPr>
              <a:cxnSpLocks noChangeShapeType="1"/>
              <a:stCxn id="665615" idx="0"/>
              <a:endCxn id="665611" idx="4"/>
            </p:cNvCxnSpPr>
            <p:nvPr/>
          </p:nvCxnSpPr>
          <p:spPr bwMode="auto">
            <a:xfrm flipV="1">
              <a:off x="720" y="2352"/>
              <a:ext cx="0" cy="33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grpSp>
        <p:nvGrpSpPr>
          <p:cNvPr id="3" name="Group 19"/>
          <p:cNvGrpSpPr>
            <a:grpSpLocks/>
          </p:cNvGrpSpPr>
          <p:nvPr/>
        </p:nvGrpSpPr>
        <p:grpSpPr bwMode="auto">
          <a:xfrm>
            <a:off x="2590800" y="3581400"/>
            <a:ext cx="1295400" cy="1219200"/>
            <a:chOff x="1632" y="2256"/>
            <a:chExt cx="816" cy="768"/>
          </a:xfrm>
        </p:grpSpPr>
        <p:sp>
          <p:nvSpPr>
            <p:cNvPr id="665620" name="AutoShape 20"/>
            <p:cNvSpPr>
              <a:spLocks noChangeArrowheads="1"/>
            </p:cNvSpPr>
            <p:nvPr/>
          </p:nvSpPr>
          <p:spPr bwMode="auto">
            <a:xfrm>
              <a:off x="1632" y="29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21" name="AutoShape 21"/>
            <p:cNvSpPr>
              <a:spLocks noChangeArrowheads="1"/>
            </p:cNvSpPr>
            <p:nvPr/>
          </p:nvSpPr>
          <p:spPr bwMode="auto">
            <a:xfrm>
              <a:off x="2352" y="29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22" name="AutoShape 22"/>
            <p:cNvSpPr>
              <a:spLocks noChangeArrowheads="1"/>
            </p:cNvSpPr>
            <p:nvPr/>
          </p:nvSpPr>
          <p:spPr bwMode="auto">
            <a:xfrm>
              <a:off x="1632" y="225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23" name="AutoShape 23"/>
            <p:cNvSpPr>
              <a:spLocks noChangeArrowheads="1"/>
            </p:cNvSpPr>
            <p:nvPr/>
          </p:nvSpPr>
          <p:spPr bwMode="auto">
            <a:xfrm>
              <a:off x="2352" y="225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1318" name="AutoShape 24"/>
            <p:cNvCxnSpPr>
              <a:cxnSpLocks noChangeShapeType="1"/>
              <a:stCxn id="665620" idx="0"/>
              <a:endCxn id="665622" idx="4"/>
            </p:cNvCxnSpPr>
            <p:nvPr/>
          </p:nvCxnSpPr>
          <p:spPr bwMode="auto">
            <a:xfrm flipV="1">
              <a:off x="1680" y="2352"/>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19" name="AutoShape 25"/>
            <p:cNvCxnSpPr>
              <a:cxnSpLocks noChangeShapeType="1"/>
              <a:stCxn id="665622" idx="6"/>
              <a:endCxn id="665623" idx="2"/>
            </p:cNvCxnSpPr>
            <p:nvPr/>
          </p:nvCxnSpPr>
          <p:spPr bwMode="auto">
            <a:xfrm>
              <a:off x="1728" y="2304"/>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20" name="AutoShape 26"/>
            <p:cNvCxnSpPr>
              <a:cxnSpLocks noChangeShapeType="1"/>
              <a:stCxn id="665623" idx="4"/>
              <a:endCxn id="665621" idx="0"/>
            </p:cNvCxnSpPr>
            <p:nvPr/>
          </p:nvCxnSpPr>
          <p:spPr bwMode="auto">
            <a:xfrm>
              <a:off x="2400" y="2352"/>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21" name="AutoShape 27"/>
            <p:cNvCxnSpPr>
              <a:cxnSpLocks noChangeShapeType="1"/>
              <a:stCxn id="665620" idx="6"/>
              <a:endCxn id="665621" idx="2"/>
            </p:cNvCxnSpPr>
            <p:nvPr/>
          </p:nvCxnSpPr>
          <p:spPr bwMode="auto">
            <a:xfrm>
              <a:off x="1728" y="2976"/>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665628" name="AutoShape 28"/>
            <p:cNvSpPr>
              <a:spLocks noChangeArrowheads="1"/>
            </p:cNvSpPr>
            <p:nvPr/>
          </p:nvSpPr>
          <p:spPr bwMode="auto">
            <a:xfrm>
              <a:off x="1986" y="259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1323" name="AutoShape 29"/>
            <p:cNvCxnSpPr>
              <a:cxnSpLocks noChangeShapeType="1"/>
              <a:stCxn id="665620" idx="7"/>
              <a:endCxn id="665628" idx="3"/>
            </p:cNvCxnSpPr>
            <p:nvPr/>
          </p:nvCxnSpPr>
          <p:spPr bwMode="auto">
            <a:xfrm flipV="1">
              <a:off x="1714" y="2674"/>
              <a:ext cx="286" cy="26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24" name="AutoShape 30"/>
            <p:cNvCxnSpPr>
              <a:cxnSpLocks noChangeShapeType="1"/>
              <a:stCxn id="665628" idx="1"/>
              <a:endCxn id="665622" idx="5"/>
            </p:cNvCxnSpPr>
            <p:nvPr/>
          </p:nvCxnSpPr>
          <p:spPr bwMode="auto">
            <a:xfrm flipH="1" flipV="1">
              <a:off x="1714" y="2338"/>
              <a:ext cx="286" cy="26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25" name="AutoShape 31"/>
            <p:cNvCxnSpPr>
              <a:cxnSpLocks noChangeShapeType="1"/>
              <a:stCxn id="665628" idx="7"/>
              <a:endCxn id="665623" idx="3"/>
            </p:cNvCxnSpPr>
            <p:nvPr/>
          </p:nvCxnSpPr>
          <p:spPr bwMode="auto">
            <a:xfrm flipV="1">
              <a:off x="2068" y="2338"/>
              <a:ext cx="298" cy="26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26" name="AutoShape 32"/>
            <p:cNvCxnSpPr>
              <a:cxnSpLocks noChangeShapeType="1"/>
              <a:stCxn id="665628" idx="5"/>
              <a:endCxn id="665621" idx="1"/>
            </p:cNvCxnSpPr>
            <p:nvPr/>
          </p:nvCxnSpPr>
          <p:spPr bwMode="auto">
            <a:xfrm>
              <a:off x="2068" y="2674"/>
              <a:ext cx="298" cy="26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grpSp>
        <p:nvGrpSpPr>
          <p:cNvPr id="4" name="Group 33"/>
          <p:cNvGrpSpPr>
            <a:grpSpLocks/>
          </p:cNvGrpSpPr>
          <p:nvPr/>
        </p:nvGrpSpPr>
        <p:grpSpPr bwMode="auto">
          <a:xfrm>
            <a:off x="4702175" y="3200400"/>
            <a:ext cx="1600200" cy="1577975"/>
            <a:chOff x="2962" y="2016"/>
            <a:chExt cx="1008" cy="994"/>
          </a:xfrm>
        </p:grpSpPr>
        <p:sp>
          <p:nvSpPr>
            <p:cNvPr id="665634" name="AutoShape 34"/>
            <p:cNvSpPr>
              <a:spLocks noChangeArrowheads="1"/>
            </p:cNvSpPr>
            <p:nvPr/>
          </p:nvSpPr>
          <p:spPr bwMode="auto">
            <a:xfrm>
              <a:off x="3154" y="291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35" name="AutoShape 35"/>
            <p:cNvSpPr>
              <a:spLocks noChangeArrowheads="1"/>
            </p:cNvSpPr>
            <p:nvPr/>
          </p:nvSpPr>
          <p:spPr bwMode="auto">
            <a:xfrm>
              <a:off x="3682" y="291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36" name="AutoShape 36"/>
            <p:cNvSpPr>
              <a:spLocks noChangeArrowheads="1"/>
            </p:cNvSpPr>
            <p:nvPr/>
          </p:nvSpPr>
          <p:spPr bwMode="auto">
            <a:xfrm>
              <a:off x="2962" y="238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37" name="AutoShape 37"/>
            <p:cNvSpPr>
              <a:spLocks noChangeArrowheads="1"/>
            </p:cNvSpPr>
            <p:nvPr/>
          </p:nvSpPr>
          <p:spPr bwMode="auto">
            <a:xfrm>
              <a:off x="3874" y="238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38" name="AutoShape 38"/>
            <p:cNvSpPr>
              <a:spLocks noChangeArrowheads="1"/>
            </p:cNvSpPr>
            <p:nvPr/>
          </p:nvSpPr>
          <p:spPr bwMode="auto">
            <a:xfrm>
              <a:off x="3408" y="201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1303" name="AutoShape 39"/>
            <p:cNvCxnSpPr>
              <a:cxnSpLocks noChangeShapeType="1"/>
              <a:stCxn id="665636" idx="4"/>
              <a:endCxn id="665634" idx="1"/>
            </p:cNvCxnSpPr>
            <p:nvPr/>
          </p:nvCxnSpPr>
          <p:spPr bwMode="auto">
            <a:xfrm>
              <a:off x="3010" y="2482"/>
              <a:ext cx="158" cy="44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04" name="AutoShape 40"/>
            <p:cNvCxnSpPr>
              <a:cxnSpLocks noChangeShapeType="1"/>
              <a:stCxn id="665634" idx="6"/>
              <a:endCxn id="665635" idx="2"/>
            </p:cNvCxnSpPr>
            <p:nvPr/>
          </p:nvCxnSpPr>
          <p:spPr bwMode="auto">
            <a:xfrm>
              <a:off x="3250" y="2962"/>
              <a:ext cx="432"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05" name="AutoShape 41"/>
            <p:cNvCxnSpPr>
              <a:cxnSpLocks noChangeShapeType="1"/>
              <a:stCxn id="665635" idx="7"/>
              <a:endCxn id="665637" idx="4"/>
            </p:cNvCxnSpPr>
            <p:nvPr/>
          </p:nvCxnSpPr>
          <p:spPr bwMode="auto">
            <a:xfrm flipV="1">
              <a:off x="3764" y="2482"/>
              <a:ext cx="158" cy="44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06" name="AutoShape 42"/>
            <p:cNvCxnSpPr>
              <a:cxnSpLocks noChangeShapeType="1"/>
              <a:stCxn id="665637" idx="1"/>
              <a:endCxn id="665638" idx="5"/>
            </p:cNvCxnSpPr>
            <p:nvPr/>
          </p:nvCxnSpPr>
          <p:spPr bwMode="auto">
            <a:xfrm flipH="1" flipV="1">
              <a:off x="3490" y="2098"/>
              <a:ext cx="398" cy="30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07" name="AutoShape 43"/>
            <p:cNvCxnSpPr>
              <a:cxnSpLocks noChangeShapeType="1"/>
              <a:stCxn id="665636" idx="7"/>
              <a:endCxn id="665638" idx="3"/>
            </p:cNvCxnSpPr>
            <p:nvPr/>
          </p:nvCxnSpPr>
          <p:spPr bwMode="auto">
            <a:xfrm flipV="1">
              <a:off x="3044" y="2098"/>
              <a:ext cx="378" cy="30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665644" name="AutoShape 44"/>
            <p:cNvSpPr>
              <a:spLocks noChangeArrowheads="1"/>
            </p:cNvSpPr>
            <p:nvPr/>
          </p:nvSpPr>
          <p:spPr bwMode="auto">
            <a:xfrm>
              <a:off x="3408" y="249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1309" name="AutoShape 45"/>
            <p:cNvCxnSpPr>
              <a:cxnSpLocks noChangeShapeType="1"/>
              <a:stCxn id="665634" idx="7"/>
              <a:endCxn id="665644" idx="4"/>
            </p:cNvCxnSpPr>
            <p:nvPr/>
          </p:nvCxnSpPr>
          <p:spPr bwMode="auto">
            <a:xfrm flipV="1">
              <a:off x="3236" y="2592"/>
              <a:ext cx="220" cy="33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10" name="AutoShape 46"/>
            <p:cNvCxnSpPr>
              <a:cxnSpLocks noChangeShapeType="1"/>
              <a:stCxn id="665635" idx="1"/>
              <a:endCxn id="665644" idx="4"/>
            </p:cNvCxnSpPr>
            <p:nvPr/>
          </p:nvCxnSpPr>
          <p:spPr bwMode="auto">
            <a:xfrm flipH="1" flipV="1">
              <a:off x="3456" y="2592"/>
              <a:ext cx="240" cy="33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11" name="AutoShape 47"/>
            <p:cNvCxnSpPr>
              <a:cxnSpLocks noChangeShapeType="1"/>
              <a:stCxn id="665636" idx="5"/>
              <a:endCxn id="665644" idx="2"/>
            </p:cNvCxnSpPr>
            <p:nvPr/>
          </p:nvCxnSpPr>
          <p:spPr bwMode="auto">
            <a:xfrm>
              <a:off x="3044" y="2468"/>
              <a:ext cx="364" cy="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12" name="AutoShape 48"/>
            <p:cNvCxnSpPr>
              <a:cxnSpLocks noChangeShapeType="1"/>
              <a:stCxn id="665644" idx="6"/>
              <a:endCxn id="665637" idx="3"/>
            </p:cNvCxnSpPr>
            <p:nvPr/>
          </p:nvCxnSpPr>
          <p:spPr bwMode="auto">
            <a:xfrm flipV="1">
              <a:off x="3504" y="2468"/>
              <a:ext cx="384" cy="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13" name="AutoShape 49"/>
            <p:cNvCxnSpPr>
              <a:cxnSpLocks noChangeShapeType="1"/>
              <a:stCxn id="665644" idx="0"/>
              <a:endCxn id="665638" idx="4"/>
            </p:cNvCxnSpPr>
            <p:nvPr/>
          </p:nvCxnSpPr>
          <p:spPr bwMode="auto">
            <a:xfrm flipV="1">
              <a:off x="3456" y="2112"/>
              <a:ext cx="0" cy="38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grpSp>
        <p:nvGrpSpPr>
          <p:cNvPr id="5" name="Group 50"/>
          <p:cNvGrpSpPr>
            <a:grpSpLocks/>
          </p:cNvGrpSpPr>
          <p:nvPr/>
        </p:nvGrpSpPr>
        <p:grpSpPr bwMode="auto">
          <a:xfrm>
            <a:off x="6911975" y="3254375"/>
            <a:ext cx="1600200" cy="1524000"/>
            <a:chOff x="4354" y="2050"/>
            <a:chExt cx="1008" cy="960"/>
          </a:xfrm>
        </p:grpSpPr>
        <p:sp>
          <p:nvSpPr>
            <p:cNvPr id="665651" name="AutoShape 51"/>
            <p:cNvSpPr>
              <a:spLocks noChangeArrowheads="1"/>
            </p:cNvSpPr>
            <p:nvPr/>
          </p:nvSpPr>
          <p:spPr bwMode="auto">
            <a:xfrm>
              <a:off x="4594" y="291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52" name="AutoShape 52"/>
            <p:cNvSpPr>
              <a:spLocks noChangeArrowheads="1"/>
            </p:cNvSpPr>
            <p:nvPr/>
          </p:nvSpPr>
          <p:spPr bwMode="auto">
            <a:xfrm>
              <a:off x="5026" y="291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53" name="AutoShape 53"/>
            <p:cNvSpPr>
              <a:spLocks noChangeArrowheads="1"/>
            </p:cNvSpPr>
            <p:nvPr/>
          </p:nvSpPr>
          <p:spPr bwMode="auto">
            <a:xfrm>
              <a:off x="4354" y="248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54" name="AutoShape 54"/>
            <p:cNvSpPr>
              <a:spLocks noChangeArrowheads="1"/>
            </p:cNvSpPr>
            <p:nvPr/>
          </p:nvSpPr>
          <p:spPr bwMode="auto">
            <a:xfrm>
              <a:off x="5266" y="248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5655" name="AutoShape 55"/>
            <p:cNvSpPr>
              <a:spLocks noChangeArrowheads="1"/>
            </p:cNvSpPr>
            <p:nvPr/>
          </p:nvSpPr>
          <p:spPr bwMode="auto">
            <a:xfrm>
              <a:off x="4594" y="205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1284" name="AutoShape 56"/>
            <p:cNvCxnSpPr>
              <a:cxnSpLocks noChangeShapeType="1"/>
              <a:stCxn id="665653" idx="4"/>
              <a:endCxn id="665651" idx="1"/>
            </p:cNvCxnSpPr>
            <p:nvPr/>
          </p:nvCxnSpPr>
          <p:spPr bwMode="auto">
            <a:xfrm>
              <a:off x="4402" y="2578"/>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85" name="AutoShape 57"/>
            <p:cNvCxnSpPr>
              <a:cxnSpLocks noChangeShapeType="1"/>
              <a:stCxn id="665651" idx="6"/>
              <a:endCxn id="665652" idx="2"/>
            </p:cNvCxnSpPr>
            <p:nvPr/>
          </p:nvCxnSpPr>
          <p:spPr bwMode="auto">
            <a:xfrm>
              <a:off x="4690" y="2962"/>
              <a:ext cx="336"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86" name="AutoShape 58"/>
            <p:cNvCxnSpPr>
              <a:cxnSpLocks noChangeShapeType="1"/>
              <a:stCxn id="665652" idx="7"/>
              <a:endCxn id="665654" idx="4"/>
            </p:cNvCxnSpPr>
            <p:nvPr/>
          </p:nvCxnSpPr>
          <p:spPr bwMode="auto">
            <a:xfrm flipV="1">
              <a:off x="5108" y="2578"/>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87" name="AutoShape 59"/>
            <p:cNvCxnSpPr>
              <a:cxnSpLocks noChangeShapeType="1"/>
              <a:stCxn id="665654" idx="0"/>
              <a:endCxn id="665661" idx="5"/>
            </p:cNvCxnSpPr>
            <p:nvPr/>
          </p:nvCxnSpPr>
          <p:spPr bwMode="auto">
            <a:xfrm flipH="1" flipV="1">
              <a:off x="5108" y="2132"/>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88" name="AutoShape 60"/>
            <p:cNvCxnSpPr>
              <a:cxnSpLocks noChangeShapeType="1"/>
              <a:stCxn id="665653" idx="0"/>
              <a:endCxn id="665655" idx="3"/>
            </p:cNvCxnSpPr>
            <p:nvPr/>
          </p:nvCxnSpPr>
          <p:spPr bwMode="auto">
            <a:xfrm flipV="1">
              <a:off x="4402" y="2132"/>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665661" name="AutoShape 61"/>
            <p:cNvSpPr>
              <a:spLocks noChangeArrowheads="1"/>
            </p:cNvSpPr>
            <p:nvPr/>
          </p:nvSpPr>
          <p:spPr bwMode="auto">
            <a:xfrm>
              <a:off x="5026" y="205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1290" name="AutoShape 62"/>
            <p:cNvCxnSpPr>
              <a:cxnSpLocks noChangeShapeType="1"/>
              <a:stCxn id="665655" idx="6"/>
              <a:endCxn id="665661" idx="2"/>
            </p:cNvCxnSpPr>
            <p:nvPr/>
          </p:nvCxnSpPr>
          <p:spPr bwMode="auto">
            <a:xfrm>
              <a:off x="4690" y="2098"/>
              <a:ext cx="336"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665663" name="AutoShape 63"/>
            <p:cNvSpPr>
              <a:spLocks noChangeArrowheads="1"/>
            </p:cNvSpPr>
            <p:nvPr/>
          </p:nvSpPr>
          <p:spPr bwMode="auto">
            <a:xfrm>
              <a:off x="4800" y="248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1292" name="AutoShape 64"/>
            <p:cNvCxnSpPr>
              <a:cxnSpLocks noChangeShapeType="1"/>
              <a:stCxn id="665651" idx="7"/>
              <a:endCxn id="665663" idx="4"/>
            </p:cNvCxnSpPr>
            <p:nvPr/>
          </p:nvCxnSpPr>
          <p:spPr bwMode="auto">
            <a:xfrm flipV="1">
              <a:off x="4676" y="2580"/>
              <a:ext cx="172" cy="34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93" name="AutoShape 65"/>
            <p:cNvCxnSpPr>
              <a:cxnSpLocks noChangeShapeType="1"/>
              <a:stCxn id="665652" idx="1"/>
              <a:endCxn id="665663" idx="4"/>
            </p:cNvCxnSpPr>
            <p:nvPr/>
          </p:nvCxnSpPr>
          <p:spPr bwMode="auto">
            <a:xfrm flipH="1" flipV="1">
              <a:off x="4848" y="2580"/>
              <a:ext cx="192" cy="34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94" name="AutoShape 66"/>
            <p:cNvCxnSpPr>
              <a:cxnSpLocks noChangeShapeType="1"/>
              <a:stCxn id="665653" idx="6"/>
              <a:endCxn id="665663" idx="2"/>
            </p:cNvCxnSpPr>
            <p:nvPr/>
          </p:nvCxnSpPr>
          <p:spPr bwMode="auto">
            <a:xfrm>
              <a:off x="4450" y="2530"/>
              <a:ext cx="350" cy="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95" name="AutoShape 67"/>
            <p:cNvCxnSpPr>
              <a:cxnSpLocks noChangeShapeType="1"/>
              <a:stCxn id="665663" idx="6"/>
              <a:endCxn id="665654" idx="2"/>
            </p:cNvCxnSpPr>
            <p:nvPr/>
          </p:nvCxnSpPr>
          <p:spPr bwMode="auto">
            <a:xfrm flipV="1">
              <a:off x="4896" y="2530"/>
              <a:ext cx="370" cy="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96" name="AutoShape 68"/>
            <p:cNvCxnSpPr>
              <a:cxnSpLocks noChangeShapeType="1"/>
              <a:stCxn id="665663" idx="0"/>
              <a:endCxn id="665655" idx="5"/>
            </p:cNvCxnSpPr>
            <p:nvPr/>
          </p:nvCxnSpPr>
          <p:spPr bwMode="auto">
            <a:xfrm flipH="1" flipV="1">
              <a:off x="4676" y="2132"/>
              <a:ext cx="172" cy="35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97" name="AutoShape 69"/>
            <p:cNvCxnSpPr>
              <a:cxnSpLocks noChangeShapeType="1"/>
              <a:stCxn id="665663" idx="0"/>
              <a:endCxn id="665661" idx="3"/>
            </p:cNvCxnSpPr>
            <p:nvPr/>
          </p:nvCxnSpPr>
          <p:spPr bwMode="auto">
            <a:xfrm flipV="1">
              <a:off x="4848" y="2132"/>
              <a:ext cx="192" cy="35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025556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animEffect transition="in" filter="blinds(horizontal)">
                                      <p:cBhvr>
                                        <p:cTn id="7" dur="500"/>
                                        <p:tgtEl>
                                          <p:spTgt spid="66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04"/>
                                        </p:tgtEl>
                                        <p:attrNameLst>
                                          <p:attrName>style.visibility</p:attrName>
                                        </p:attrNameLst>
                                      </p:cBhvr>
                                      <p:to>
                                        <p:strVal val="visible"/>
                                      </p:to>
                                    </p:set>
                                    <p:animEffect transition="in" filter="blinds(horizontal)">
                                      <p:cBhvr>
                                        <p:cTn id="12" dur="500"/>
                                        <p:tgtEl>
                                          <p:spTgt spid="665604"/>
                                        </p:tgtEl>
                                      </p:cBhvr>
                                    </p:animEffect>
                                  </p:childTnLst>
                                </p:cTn>
                              </p:par>
                            </p:childTnLst>
                          </p:cTn>
                        </p:par>
                        <p:par>
                          <p:cTn id="13" fill="hold" nodeType="with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65605"/>
                                        </p:tgtEl>
                                        <p:attrNameLst>
                                          <p:attrName>style.visibility</p:attrName>
                                        </p:attrNameLst>
                                      </p:cBhvr>
                                      <p:to>
                                        <p:strVal val="visible"/>
                                      </p:to>
                                    </p:set>
                                    <p:animEffect transition="in" filter="blinds(horizontal)">
                                      <p:cBhvr>
                                        <p:cTn id="21" dur="500"/>
                                        <p:tgtEl>
                                          <p:spTgt spid="665605"/>
                                        </p:tgtEl>
                                      </p:cBhvr>
                                    </p:animEffect>
                                  </p:childTnLst>
                                </p:cTn>
                              </p:par>
                            </p:childTnLst>
                          </p:cTn>
                        </p:par>
                        <p:par>
                          <p:cTn id="22" fill="hold" nodeType="with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5606"/>
                                        </p:tgtEl>
                                        <p:attrNameLst>
                                          <p:attrName>style.visibility</p:attrName>
                                        </p:attrNameLst>
                                      </p:cBhvr>
                                      <p:to>
                                        <p:strVal val="visible"/>
                                      </p:to>
                                    </p:set>
                                    <p:animEffect transition="in" filter="blinds(horizontal)">
                                      <p:cBhvr>
                                        <p:cTn id="30" dur="500"/>
                                        <p:tgtEl>
                                          <p:spTgt spid="665606"/>
                                        </p:tgtEl>
                                      </p:cBhvr>
                                    </p:animEffect>
                                  </p:childTnLst>
                                </p:cTn>
                              </p:par>
                            </p:childTnLst>
                          </p:cTn>
                        </p:par>
                        <p:par>
                          <p:cTn id="31" fill="hold" nodeType="with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65607"/>
                                        </p:tgtEl>
                                        <p:attrNameLst>
                                          <p:attrName>style.visibility</p:attrName>
                                        </p:attrNameLst>
                                      </p:cBhvr>
                                      <p:to>
                                        <p:strVal val="visible"/>
                                      </p:to>
                                    </p:set>
                                    <p:animEffect transition="in" filter="blinds(horizontal)">
                                      <p:cBhvr>
                                        <p:cTn id="39" dur="500"/>
                                        <p:tgtEl>
                                          <p:spTgt spid="665607"/>
                                        </p:tgtEl>
                                      </p:cBhvr>
                                    </p:animEffect>
                                  </p:childTnLst>
                                </p:cTn>
                              </p:par>
                            </p:childTnLst>
                          </p:cTn>
                        </p:par>
                        <p:par>
                          <p:cTn id="40" fill="hold" nodeType="with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3" grpId="0" build="p" autoUpdateAnimBg="0"/>
      <p:bldP spid="665604" grpId="0" autoUpdateAnimBg="0"/>
      <p:bldP spid="665605" grpId="0" autoUpdateAnimBg="0"/>
      <p:bldP spid="665606" grpId="0" autoUpdateAnimBg="0"/>
      <p:bldP spid="66560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756D4B4-5BC0-4100-BB5F-7A120651ED39}"/>
              </a:ext>
            </a:extLst>
          </p:cNvPr>
          <p:cNvSpPr>
            <a:spLocks noGrp="1" noChangeArrowheads="1"/>
          </p:cNvSpPr>
          <p:nvPr>
            <p:ph type="title"/>
          </p:nvPr>
        </p:nvSpPr>
        <p:spPr/>
        <p:txBody>
          <a:bodyPr/>
          <a:lstStyle/>
          <a:p>
            <a:pPr algn="ctr" eaLnBrk="1" hangingPunct="1"/>
            <a:r>
              <a:rPr lang="en-US" altLang="en-US">
                <a:solidFill>
                  <a:schemeClr val="tx1"/>
                </a:solidFill>
                <a:latin typeface="Arial" panose="020B0604020202020204" pitchFamily="34" charset="0"/>
              </a:rPr>
              <a:t>Special graphs</a:t>
            </a:r>
          </a:p>
        </p:txBody>
      </p:sp>
      <p:sp>
        <p:nvSpPr>
          <p:cNvPr id="9219" name="Rectangle 3">
            <a:extLst>
              <a:ext uri="{FF2B5EF4-FFF2-40B4-BE49-F238E27FC236}">
                <a16:creationId xmlns:a16="http://schemas.microsoft.com/office/drawing/2014/main" id="{A836F4B0-206C-41A8-BCC9-4938D789394B}"/>
              </a:ext>
            </a:extLst>
          </p:cNvPr>
          <p:cNvSpPr>
            <a:spLocks noGrp="1" noChangeArrowheads="1"/>
          </p:cNvSpPr>
          <p:nvPr>
            <p:ph type="body" sz="half" idx="1"/>
          </p:nvPr>
        </p:nvSpPr>
        <p:spPr>
          <a:xfrm>
            <a:off x="457200" y="2133600"/>
            <a:ext cx="4038600" cy="3997325"/>
          </a:xfrm>
        </p:spPr>
        <p:txBody>
          <a:bodyPr/>
          <a:lstStyle/>
          <a:p>
            <a:pPr eaLnBrk="1" hangingPunct="1"/>
            <a:r>
              <a:rPr lang="en-US" altLang="en-US" sz="3200" dirty="0">
                <a:latin typeface="Arial" panose="020B0604020202020204" pitchFamily="34" charset="0"/>
              </a:rPr>
              <a:t>Simple graph</a:t>
            </a:r>
          </a:p>
          <a:p>
            <a:pPr lvl="1" eaLnBrk="1" hangingPunct="1"/>
            <a:r>
              <a:rPr lang="en-US" altLang="en-US" dirty="0">
                <a:latin typeface="Arial" panose="020B0604020202020204" pitchFamily="34" charset="0"/>
              </a:rPr>
              <a:t>A graph without loops or parallel edges.</a:t>
            </a:r>
          </a:p>
          <a:p>
            <a:pPr eaLnBrk="1" hangingPunct="1"/>
            <a:r>
              <a:rPr lang="en-US" altLang="en-US" sz="3200" dirty="0">
                <a:latin typeface="Arial" panose="020B0604020202020204" pitchFamily="34" charset="0"/>
              </a:rPr>
              <a:t>Weighted graph</a:t>
            </a:r>
          </a:p>
          <a:p>
            <a:pPr lvl="1" eaLnBrk="1" hangingPunct="1"/>
            <a:r>
              <a:rPr lang="en-US" altLang="en-US" dirty="0">
                <a:latin typeface="Arial" panose="020B0604020202020204" pitchFamily="34" charset="0"/>
              </a:rPr>
              <a:t>A graph where each edge is assigned a numerical label or “weight”. </a:t>
            </a:r>
            <a:endParaRPr lang="en-US" altLang="en-US" sz="2800" dirty="0">
              <a:latin typeface="Arial" panose="020B0604020202020204" pitchFamily="34" charset="0"/>
            </a:endParaRPr>
          </a:p>
          <a:p>
            <a:pPr eaLnBrk="1" hangingPunct="1"/>
            <a:endParaRPr lang="en-US" altLang="en-US" sz="2400" dirty="0">
              <a:latin typeface="Arial" panose="020B0604020202020204" pitchFamily="34" charset="0"/>
            </a:endParaRPr>
          </a:p>
        </p:txBody>
      </p:sp>
      <p:pic>
        <p:nvPicPr>
          <p:cNvPr id="9220" name="Picture 6">
            <a:extLst>
              <a:ext uri="{FF2B5EF4-FFF2-40B4-BE49-F238E27FC236}">
                <a16:creationId xmlns:a16="http://schemas.microsoft.com/office/drawing/2014/main" id="{3F264FC5-CF71-414C-A5A9-0B30B1F7C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267199"/>
            <a:ext cx="3481388"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7">
            <a:extLst>
              <a:ext uri="{FF2B5EF4-FFF2-40B4-BE49-F238E27FC236}">
                <a16:creationId xmlns:a16="http://schemas.microsoft.com/office/drawing/2014/main" id="{CAA30CB6-1A9E-485F-9585-6ED626100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779207"/>
            <a:ext cx="3405188"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2975D5F-6461-4854-ADB2-88A7F5E60A09}"/>
              </a:ext>
            </a:extLst>
          </p:cNvPr>
          <p:cNvSpPr>
            <a:spLocks noGrp="1" noChangeArrowheads="1"/>
          </p:cNvSpPr>
          <p:nvPr>
            <p:ph type="title"/>
          </p:nvPr>
        </p:nvSpPr>
        <p:spPr>
          <a:xfrm>
            <a:off x="228600" y="762000"/>
            <a:ext cx="8915400" cy="655638"/>
          </a:xfrm>
        </p:spPr>
        <p:txBody>
          <a:bodyPr>
            <a:normAutofit fontScale="90000"/>
          </a:bodyPr>
          <a:lstStyle/>
          <a:p>
            <a:pPr algn="ctr" eaLnBrk="1" hangingPunct="1"/>
            <a:r>
              <a:rPr lang="en-US" altLang="en-US">
                <a:solidFill>
                  <a:schemeClr val="tx1"/>
                </a:solidFill>
                <a:latin typeface="Arial" panose="020B0604020202020204" pitchFamily="34" charset="0"/>
              </a:rPr>
              <a:t>Complete graph K </a:t>
            </a:r>
            <a:r>
              <a:rPr lang="en-US" altLang="en-US" b="1" baseline="-25000">
                <a:solidFill>
                  <a:schemeClr val="tx1"/>
                </a:solidFill>
                <a:latin typeface="Arial" panose="020B0604020202020204" pitchFamily="34" charset="0"/>
              </a:rPr>
              <a:t>n</a:t>
            </a:r>
          </a:p>
        </p:txBody>
      </p:sp>
      <p:sp>
        <p:nvSpPr>
          <p:cNvPr id="16387" name="Rectangle 6">
            <a:extLst>
              <a:ext uri="{FF2B5EF4-FFF2-40B4-BE49-F238E27FC236}">
                <a16:creationId xmlns:a16="http://schemas.microsoft.com/office/drawing/2014/main" id="{3516C0A4-AA73-4199-8D1B-8996F4D25086}"/>
              </a:ext>
            </a:extLst>
          </p:cNvPr>
          <p:cNvSpPr>
            <a:spLocks noGrp="1" noChangeArrowheads="1"/>
          </p:cNvSpPr>
          <p:nvPr>
            <p:ph type="body" idx="1"/>
          </p:nvPr>
        </p:nvSpPr>
        <p:spPr>
          <a:xfrm>
            <a:off x="685800" y="1981200"/>
            <a:ext cx="4648200" cy="4149725"/>
          </a:xfrm>
        </p:spPr>
        <p:txBody>
          <a:bodyPr/>
          <a:lstStyle/>
          <a:p>
            <a:pPr eaLnBrk="1" hangingPunct="1"/>
            <a:r>
              <a:rPr lang="en-US" altLang="en-US" dirty="0">
                <a:latin typeface="Arial" panose="020B0604020202020204" pitchFamily="34" charset="0"/>
              </a:rPr>
              <a:t>Let n </a:t>
            </a:r>
            <a:r>
              <a:rPr lang="en-US" altLang="en-US" u="sng" dirty="0">
                <a:latin typeface="Arial" panose="020B0604020202020204" pitchFamily="34" charset="0"/>
              </a:rPr>
              <a:t>&gt;</a:t>
            </a:r>
            <a:r>
              <a:rPr lang="en-US" altLang="en-US" dirty="0">
                <a:latin typeface="Arial" panose="020B0604020202020204" pitchFamily="34" charset="0"/>
              </a:rPr>
              <a:t> 3</a:t>
            </a:r>
          </a:p>
          <a:p>
            <a:pPr eaLnBrk="1" hangingPunct="1"/>
            <a:r>
              <a:rPr lang="en-US" altLang="en-US" dirty="0">
                <a:latin typeface="Arial" panose="020B0604020202020204" pitchFamily="34" charset="0"/>
              </a:rPr>
              <a:t>The </a:t>
            </a:r>
            <a:r>
              <a:rPr lang="en-US" altLang="en-US" i="1" dirty="0">
                <a:latin typeface="Arial" panose="020B0604020202020204" pitchFamily="34" charset="0"/>
              </a:rPr>
              <a:t>complete graph </a:t>
            </a:r>
            <a:r>
              <a:rPr lang="en-US" altLang="en-US" i="1" dirty="0" err="1">
                <a:latin typeface="Arial" panose="020B0604020202020204" pitchFamily="34" charset="0"/>
              </a:rPr>
              <a:t>K</a:t>
            </a:r>
            <a:r>
              <a:rPr lang="en-US" altLang="en-US" i="1" baseline="-25000" dirty="0" err="1">
                <a:latin typeface="Arial" panose="020B0604020202020204" pitchFamily="34" charset="0"/>
              </a:rPr>
              <a:t>n</a:t>
            </a:r>
            <a:r>
              <a:rPr lang="en-US" altLang="en-US" dirty="0">
                <a:latin typeface="Arial" panose="020B0604020202020204" pitchFamily="34" charset="0"/>
              </a:rPr>
              <a:t> is the graph with n vertices and every pair of vertices is joined by an edge.</a:t>
            </a:r>
          </a:p>
          <a:p>
            <a:pPr eaLnBrk="1" hangingPunct="1"/>
            <a:r>
              <a:rPr lang="en-US" altLang="en-US" dirty="0">
                <a:latin typeface="Arial" panose="020B0604020202020204" pitchFamily="34" charset="0"/>
              </a:rPr>
              <a:t>The figure represents K</a:t>
            </a:r>
            <a:r>
              <a:rPr lang="en-US" altLang="en-US" baseline="-25000" dirty="0">
                <a:latin typeface="Arial" panose="020B0604020202020204" pitchFamily="34" charset="0"/>
              </a:rPr>
              <a:t>5</a:t>
            </a:r>
          </a:p>
        </p:txBody>
      </p:sp>
      <p:pic>
        <p:nvPicPr>
          <p:cNvPr id="16388" name="Picture 8">
            <a:extLst>
              <a:ext uri="{FF2B5EF4-FFF2-40B4-BE49-F238E27FC236}">
                <a16:creationId xmlns:a16="http://schemas.microsoft.com/office/drawing/2014/main" id="{CFEC0DF6-2342-41A1-9E6C-E64C95C29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209800"/>
            <a:ext cx="3352800"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4AF5152-1403-4C7F-AE46-BE65D6505210}"/>
              </a:ext>
            </a:extLst>
          </p:cNvPr>
          <p:cNvSpPr>
            <a:spLocks noGrp="1" noChangeArrowheads="1"/>
          </p:cNvSpPr>
          <p:nvPr>
            <p:ph type="title"/>
          </p:nvPr>
        </p:nvSpPr>
        <p:spPr>
          <a:xfrm>
            <a:off x="228600" y="277813"/>
            <a:ext cx="8915400" cy="1139825"/>
          </a:xfrm>
        </p:spPr>
        <p:txBody>
          <a:bodyPr/>
          <a:lstStyle/>
          <a:p>
            <a:pPr algn="ctr" eaLnBrk="1" hangingPunct="1"/>
            <a:r>
              <a:rPr lang="en-US" altLang="en-US">
                <a:solidFill>
                  <a:schemeClr val="tx1"/>
                </a:solidFill>
                <a:latin typeface="Arial" panose="020B0604020202020204" pitchFamily="34" charset="0"/>
              </a:rPr>
              <a:t>Bipartite graphs</a:t>
            </a:r>
          </a:p>
        </p:txBody>
      </p:sp>
      <p:sp>
        <p:nvSpPr>
          <p:cNvPr id="17411" name="Rectangle 3">
            <a:extLst>
              <a:ext uri="{FF2B5EF4-FFF2-40B4-BE49-F238E27FC236}">
                <a16:creationId xmlns:a16="http://schemas.microsoft.com/office/drawing/2014/main" id="{DA6792CB-3CD7-4700-AAC6-FCEF7CA51C5C}"/>
              </a:ext>
            </a:extLst>
          </p:cNvPr>
          <p:cNvSpPr>
            <a:spLocks noGrp="1" noChangeArrowheads="1"/>
          </p:cNvSpPr>
          <p:nvPr>
            <p:ph type="body" idx="1"/>
          </p:nvPr>
        </p:nvSpPr>
        <p:spPr>
          <a:xfrm>
            <a:off x="457200" y="1600200"/>
            <a:ext cx="4724400" cy="4530725"/>
          </a:xfrm>
        </p:spPr>
        <p:txBody>
          <a:bodyPr/>
          <a:lstStyle/>
          <a:p>
            <a:pPr eaLnBrk="1" hangingPunct="1"/>
            <a:r>
              <a:rPr lang="en-US" altLang="en-US">
                <a:latin typeface="Arial" panose="020B0604020202020204" pitchFamily="34" charset="0"/>
              </a:rPr>
              <a:t>A bipartite graph G is a graph such that</a:t>
            </a:r>
          </a:p>
          <a:p>
            <a:pPr lvl="1" eaLnBrk="1" hangingPunct="1"/>
            <a:r>
              <a:rPr lang="en-US" altLang="en-US" sz="2800">
                <a:latin typeface="Arial" panose="020B0604020202020204" pitchFamily="34" charset="0"/>
              </a:rPr>
              <a:t>V(G) = V(G</a:t>
            </a:r>
            <a:r>
              <a:rPr lang="en-US" altLang="en-US" sz="2800" baseline="-25000">
                <a:latin typeface="Arial" panose="020B0604020202020204" pitchFamily="34" charset="0"/>
              </a:rPr>
              <a:t>1</a:t>
            </a:r>
            <a:r>
              <a:rPr lang="en-US" altLang="en-US" sz="2800">
                <a:latin typeface="Arial" panose="020B0604020202020204" pitchFamily="34" charset="0"/>
              </a:rPr>
              <a:t>) </a:t>
            </a:r>
            <a:r>
              <a:rPr lang="en-US" altLang="en-US" sz="2800">
                <a:latin typeface="Arial" panose="020B0604020202020204" pitchFamily="34" charset="0"/>
                <a:sym typeface="Symbol" panose="05050102010706020507" pitchFamily="18" charset="2"/>
              </a:rPr>
              <a:t> V(G</a:t>
            </a:r>
            <a:r>
              <a:rPr lang="en-US" altLang="en-US" sz="2800" baseline="-25000">
                <a:latin typeface="Arial" panose="020B0604020202020204" pitchFamily="34" charset="0"/>
                <a:sym typeface="Symbol" panose="05050102010706020507" pitchFamily="18" charset="2"/>
              </a:rPr>
              <a:t>2</a:t>
            </a:r>
            <a:r>
              <a:rPr lang="en-US" altLang="en-US" sz="2800">
                <a:latin typeface="Arial" panose="020B0604020202020204" pitchFamily="34" charset="0"/>
                <a:sym typeface="Symbol" panose="05050102010706020507" pitchFamily="18" charset="2"/>
              </a:rPr>
              <a:t>)</a:t>
            </a:r>
          </a:p>
          <a:p>
            <a:pPr lvl="1" eaLnBrk="1" hangingPunct="1"/>
            <a:r>
              <a:rPr lang="en-US" altLang="en-US" sz="2800">
                <a:latin typeface="Arial" panose="020B0604020202020204" pitchFamily="34" charset="0"/>
              </a:rPr>
              <a:t>|V(G</a:t>
            </a:r>
            <a:r>
              <a:rPr lang="en-US" altLang="en-US" sz="2800" baseline="-25000">
                <a:latin typeface="Arial" panose="020B0604020202020204" pitchFamily="34" charset="0"/>
              </a:rPr>
              <a:t>1</a:t>
            </a:r>
            <a:r>
              <a:rPr lang="en-US" altLang="en-US" sz="2800">
                <a:latin typeface="Arial" panose="020B0604020202020204" pitchFamily="34" charset="0"/>
              </a:rPr>
              <a:t>)| = m, |</a:t>
            </a:r>
            <a:r>
              <a:rPr lang="en-US" altLang="en-US" sz="2800">
                <a:latin typeface="Arial" panose="020B0604020202020204" pitchFamily="34" charset="0"/>
                <a:sym typeface="Symbol" panose="05050102010706020507" pitchFamily="18" charset="2"/>
              </a:rPr>
              <a:t>V(G</a:t>
            </a:r>
            <a:r>
              <a:rPr lang="en-US" altLang="en-US" sz="2800" baseline="-25000">
                <a:latin typeface="Arial" panose="020B0604020202020204" pitchFamily="34" charset="0"/>
                <a:sym typeface="Symbol" panose="05050102010706020507" pitchFamily="18" charset="2"/>
              </a:rPr>
              <a:t>2</a:t>
            </a:r>
            <a:r>
              <a:rPr lang="en-US" altLang="en-US" sz="2800">
                <a:latin typeface="Arial" panose="020B0604020202020204" pitchFamily="34" charset="0"/>
                <a:sym typeface="Symbol" panose="05050102010706020507" pitchFamily="18" charset="2"/>
              </a:rPr>
              <a:t>)| = n</a:t>
            </a:r>
          </a:p>
          <a:p>
            <a:pPr lvl="1" eaLnBrk="1" hangingPunct="1"/>
            <a:r>
              <a:rPr lang="en-US" altLang="en-US" sz="2800">
                <a:latin typeface="Arial" panose="020B0604020202020204" pitchFamily="34" charset="0"/>
                <a:sym typeface="Symbol" panose="05050102010706020507" pitchFamily="18" charset="2"/>
              </a:rPr>
              <a:t>V(G</a:t>
            </a:r>
            <a:r>
              <a:rPr lang="en-US" altLang="en-US" sz="2800" baseline="-25000">
                <a:latin typeface="Arial" panose="020B0604020202020204" pitchFamily="34" charset="0"/>
                <a:sym typeface="Symbol" panose="05050102010706020507" pitchFamily="18" charset="2"/>
              </a:rPr>
              <a:t>1</a:t>
            </a:r>
            <a:r>
              <a:rPr lang="en-US" altLang="en-US" sz="2800">
                <a:latin typeface="Arial" panose="020B0604020202020204" pitchFamily="34" charset="0"/>
                <a:sym typeface="Symbol" panose="05050102010706020507" pitchFamily="18" charset="2"/>
              </a:rPr>
              <a:t>) V(G</a:t>
            </a:r>
            <a:r>
              <a:rPr lang="en-US" altLang="en-US" sz="2800" baseline="-25000">
                <a:latin typeface="Arial" panose="020B0604020202020204" pitchFamily="34" charset="0"/>
                <a:sym typeface="Symbol" panose="05050102010706020507" pitchFamily="18" charset="2"/>
              </a:rPr>
              <a:t>2</a:t>
            </a:r>
            <a:r>
              <a:rPr lang="en-US" altLang="en-US" sz="2800">
                <a:latin typeface="Arial" panose="020B0604020202020204" pitchFamily="34" charset="0"/>
                <a:sym typeface="Symbol" panose="05050102010706020507" pitchFamily="18" charset="2"/>
              </a:rPr>
              <a:t>) = </a:t>
            </a:r>
          </a:p>
          <a:p>
            <a:pPr lvl="1" eaLnBrk="1" hangingPunct="1"/>
            <a:r>
              <a:rPr lang="en-US" altLang="en-US" sz="2800">
                <a:latin typeface="Arial" panose="020B0604020202020204" pitchFamily="34" charset="0"/>
                <a:sym typeface="Symbol" panose="05050102010706020507" pitchFamily="18" charset="2"/>
              </a:rPr>
              <a:t>No edges exist between any two vertices in the same subset V(G</a:t>
            </a:r>
            <a:r>
              <a:rPr lang="en-US" altLang="en-US" sz="2800" baseline="-25000">
                <a:latin typeface="Arial" panose="020B0604020202020204" pitchFamily="34" charset="0"/>
                <a:sym typeface="Symbol" panose="05050102010706020507" pitchFamily="18" charset="2"/>
              </a:rPr>
              <a:t>k</a:t>
            </a:r>
            <a:r>
              <a:rPr lang="en-US" altLang="en-US" sz="2800">
                <a:latin typeface="Arial" panose="020B0604020202020204" pitchFamily="34" charset="0"/>
                <a:sym typeface="Symbol" panose="05050102010706020507" pitchFamily="18" charset="2"/>
              </a:rPr>
              <a:t>), k = 1,2</a:t>
            </a:r>
          </a:p>
          <a:p>
            <a:pPr lvl="1" eaLnBrk="1" hangingPunct="1">
              <a:buFont typeface="Wingdings" panose="05000000000000000000" pitchFamily="2" charset="2"/>
              <a:buNone/>
            </a:pPr>
            <a:endParaRPr lang="en-US" altLang="en-US" sz="2800">
              <a:latin typeface="Arial" panose="020B0604020202020204" pitchFamily="34" charset="0"/>
            </a:endParaRPr>
          </a:p>
        </p:txBody>
      </p:sp>
      <p:pic>
        <p:nvPicPr>
          <p:cNvPr id="17412" name="Picture 4">
            <a:extLst>
              <a:ext uri="{FF2B5EF4-FFF2-40B4-BE49-F238E27FC236}">
                <a16:creationId xmlns:a16="http://schemas.microsoft.com/office/drawing/2014/main" id="{A3B7FAF1-36A5-4F73-A2D1-665C6A8B5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117725"/>
            <a:ext cx="41910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r>
              <a:rPr lang="en-IN" dirty="0"/>
              <a:t>Suppose that a network is made up of data </a:t>
            </a:r>
            <a:r>
              <a:rPr lang="en-IN" dirty="0" err="1"/>
              <a:t>centers</a:t>
            </a:r>
            <a:r>
              <a:rPr lang="en-IN" dirty="0"/>
              <a:t> and communication links between computers. </a:t>
            </a:r>
          </a:p>
          <a:p>
            <a:r>
              <a:rPr lang="en-IN" dirty="0"/>
              <a:t>We can represent the location of each data centre by a point or vertex and link by a line segment or edge as shown in next slide.</a:t>
            </a:r>
          </a:p>
        </p:txBody>
      </p:sp>
    </p:spTree>
    <p:extLst>
      <p:ext uri="{BB962C8B-B14F-4D97-AF65-F5344CB8AC3E}">
        <p14:creationId xmlns:p14="http://schemas.microsoft.com/office/powerpoint/2010/main" val="1113811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1D6E-6F4C-4D8C-B36E-680C752A1E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18084D-5073-4481-AD55-8D8CEBD5F8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15994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F5F1B42-86BF-4FA2-9895-344B8BB1DB46}"/>
              </a:ext>
            </a:extLst>
          </p:cNvPr>
          <p:cNvSpPr>
            <a:spLocks noGrp="1" noChangeArrowheads="1"/>
          </p:cNvSpPr>
          <p:nvPr>
            <p:ph type="title"/>
          </p:nvPr>
        </p:nvSpPr>
        <p:spPr>
          <a:xfrm>
            <a:off x="304800" y="762000"/>
            <a:ext cx="8839200" cy="655638"/>
          </a:xfrm>
        </p:spPr>
        <p:txBody>
          <a:bodyPr>
            <a:normAutofit fontScale="90000"/>
          </a:bodyPr>
          <a:lstStyle/>
          <a:p>
            <a:pPr algn="ctr" eaLnBrk="1" hangingPunct="1"/>
            <a:r>
              <a:rPr lang="en-US" altLang="en-US">
                <a:solidFill>
                  <a:schemeClr val="tx1"/>
                </a:solidFill>
                <a:latin typeface="Arial" panose="020B0604020202020204" pitchFamily="34" charset="0"/>
              </a:rPr>
              <a:t>Complete bipartite graph K</a:t>
            </a:r>
            <a:r>
              <a:rPr lang="en-US" altLang="en-US" b="1" baseline="-25000">
                <a:solidFill>
                  <a:schemeClr val="tx1"/>
                </a:solidFill>
                <a:latin typeface="Arial" panose="020B0604020202020204" pitchFamily="34" charset="0"/>
              </a:rPr>
              <a:t>m,n</a:t>
            </a:r>
            <a:endParaRPr lang="en-US" altLang="en-US" b="1" baseline="-25000"/>
          </a:p>
        </p:txBody>
      </p:sp>
      <p:sp>
        <p:nvSpPr>
          <p:cNvPr id="18435" name="Rectangle 5">
            <a:extLst>
              <a:ext uri="{FF2B5EF4-FFF2-40B4-BE49-F238E27FC236}">
                <a16:creationId xmlns:a16="http://schemas.microsoft.com/office/drawing/2014/main" id="{CA77DA41-C4FB-4935-92CC-29F3ABB21523}"/>
              </a:ext>
            </a:extLst>
          </p:cNvPr>
          <p:cNvSpPr>
            <a:spLocks noGrp="1" noChangeArrowheads="1"/>
          </p:cNvSpPr>
          <p:nvPr>
            <p:ph type="body" idx="1"/>
          </p:nvPr>
        </p:nvSpPr>
        <p:spPr>
          <a:xfrm>
            <a:off x="3657600" y="2514600"/>
            <a:ext cx="5257800" cy="3616325"/>
          </a:xfrm>
        </p:spPr>
        <p:txBody>
          <a:bodyPr/>
          <a:lstStyle/>
          <a:p>
            <a:pPr eaLnBrk="1" hangingPunct="1">
              <a:buFont typeface="Wingdings" panose="05000000000000000000" pitchFamily="2" charset="2"/>
              <a:buChar char="q"/>
            </a:pPr>
            <a:r>
              <a:rPr lang="en-US" altLang="en-US">
                <a:latin typeface="Arial" panose="020B0604020202020204" pitchFamily="34" charset="0"/>
              </a:rPr>
              <a:t>A bipartite graph is the </a:t>
            </a:r>
            <a:r>
              <a:rPr lang="en-US" altLang="en-US" i="1">
                <a:latin typeface="Arial" panose="020B0604020202020204" pitchFamily="34" charset="0"/>
              </a:rPr>
              <a:t>complete </a:t>
            </a:r>
            <a:r>
              <a:rPr lang="en-US" altLang="en-US">
                <a:latin typeface="Arial" panose="020B0604020202020204" pitchFamily="34" charset="0"/>
              </a:rPr>
              <a:t>bipartite graph K</a:t>
            </a:r>
            <a:r>
              <a:rPr lang="en-US" altLang="en-US" baseline="-25000">
                <a:latin typeface="Arial" panose="020B0604020202020204" pitchFamily="34" charset="0"/>
              </a:rPr>
              <a:t>m,n</a:t>
            </a:r>
            <a:r>
              <a:rPr lang="en-US" altLang="en-US">
                <a:latin typeface="Arial" panose="020B0604020202020204" pitchFamily="34" charset="0"/>
              </a:rPr>
              <a:t> if </a:t>
            </a:r>
            <a:r>
              <a:rPr lang="en-US" altLang="en-US">
                <a:latin typeface="Arial" panose="020B0604020202020204" pitchFamily="34" charset="0"/>
                <a:sym typeface="Symbol" panose="05050102010706020507" pitchFamily="18" charset="2"/>
              </a:rPr>
              <a:t>every vertex in V(G</a:t>
            </a:r>
            <a:r>
              <a:rPr lang="en-US" altLang="en-US" baseline="-25000">
                <a:latin typeface="Arial" panose="020B0604020202020204" pitchFamily="34" charset="0"/>
                <a:sym typeface="Symbol" panose="05050102010706020507" pitchFamily="18" charset="2"/>
              </a:rPr>
              <a:t>1</a:t>
            </a:r>
            <a:r>
              <a:rPr lang="en-US" altLang="en-US">
                <a:latin typeface="Arial" panose="020B0604020202020204" pitchFamily="34" charset="0"/>
                <a:sym typeface="Symbol" panose="05050102010706020507" pitchFamily="18" charset="2"/>
              </a:rPr>
              <a:t>) is joined to a vertex in V(G</a:t>
            </a:r>
            <a:r>
              <a:rPr lang="en-US" altLang="en-US" baseline="-25000">
                <a:latin typeface="Arial" panose="020B0604020202020204" pitchFamily="34" charset="0"/>
                <a:sym typeface="Symbol" panose="05050102010706020507" pitchFamily="18" charset="2"/>
              </a:rPr>
              <a:t>2</a:t>
            </a:r>
            <a:r>
              <a:rPr lang="en-US" altLang="en-US">
                <a:latin typeface="Arial" panose="020B0604020202020204" pitchFamily="34" charset="0"/>
                <a:sym typeface="Symbol" panose="05050102010706020507" pitchFamily="18" charset="2"/>
              </a:rPr>
              <a:t>) and conversely,</a:t>
            </a:r>
          </a:p>
          <a:p>
            <a:pPr eaLnBrk="1" hangingPunct="1">
              <a:buFont typeface="Wingdings" panose="05000000000000000000" pitchFamily="2" charset="2"/>
              <a:buChar char="q"/>
            </a:pPr>
            <a:r>
              <a:rPr lang="en-US" altLang="en-US">
                <a:latin typeface="Arial" panose="020B0604020202020204" pitchFamily="34" charset="0"/>
                <a:sym typeface="Symbol" panose="05050102010706020507" pitchFamily="18" charset="2"/>
              </a:rPr>
              <a:t>|V(G</a:t>
            </a:r>
            <a:r>
              <a:rPr lang="en-US" altLang="en-US" baseline="-25000">
                <a:latin typeface="Arial" panose="020B0604020202020204" pitchFamily="34" charset="0"/>
                <a:sym typeface="Symbol" panose="05050102010706020507" pitchFamily="18" charset="2"/>
              </a:rPr>
              <a:t>1</a:t>
            </a:r>
            <a:r>
              <a:rPr lang="en-US" altLang="en-US">
                <a:latin typeface="Arial" panose="020B0604020202020204" pitchFamily="34" charset="0"/>
                <a:sym typeface="Symbol" panose="05050102010706020507" pitchFamily="18" charset="2"/>
              </a:rPr>
              <a:t>)| = m </a:t>
            </a:r>
          </a:p>
          <a:p>
            <a:pPr eaLnBrk="1" hangingPunct="1">
              <a:buFont typeface="Wingdings" panose="05000000000000000000" pitchFamily="2" charset="2"/>
              <a:buChar char="q"/>
            </a:pPr>
            <a:r>
              <a:rPr lang="en-US" altLang="en-US">
                <a:latin typeface="Arial" panose="020B0604020202020204" pitchFamily="34" charset="0"/>
                <a:sym typeface="Symbol" panose="05050102010706020507" pitchFamily="18" charset="2"/>
              </a:rPr>
              <a:t>|V(G</a:t>
            </a:r>
            <a:r>
              <a:rPr lang="en-US" altLang="en-US" baseline="-25000">
                <a:latin typeface="Arial" panose="020B0604020202020204" pitchFamily="34" charset="0"/>
                <a:sym typeface="Symbol" panose="05050102010706020507" pitchFamily="18" charset="2"/>
              </a:rPr>
              <a:t>2</a:t>
            </a:r>
            <a:r>
              <a:rPr lang="en-US" altLang="en-US">
                <a:latin typeface="Arial" panose="020B0604020202020204" pitchFamily="34" charset="0"/>
                <a:sym typeface="Symbol" panose="05050102010706020507" pitchFamily="18" charset="2"/>
              </a:rPr>
              <a:t>)| = n</a:t>
            </a:r>
          </a:p>
        </p:txBody>
      </p:sp>
      <p:pic>
        <p:nvPicPr>
          <p:cNvPr id="18436" name="Picture 8">
            <a:extLst>
              <a:ext uri="{FF2B5EF4-FFF2-40B4-BE49-F238E27FC236}">
                <a16:creationId xmlns:a16="http://schemas.microsoft.com/office/drawing/2014/main" id="{43E97A54-B936-4347-93DC-FF9D5336D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32004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9C5478B-0F98-4AAC-AC72-B8F9917BBD08}"/>
              </a:ext>
            </a:extLst>
          </p:cNvPr>
          <p:cNvSpPr>
            <a:spLocks noGrp="1" noChangeArrowheads="1"/>
          </p:cNvSpPr>
          <p:nvPr>
            <p:ph type="title"/>
          </p:nvPr>
        </p:nvSpPr>
        <p:spPr>
          <a:xfrm>
            <a:off x="533400" y="685800"/>
            <a:ext cx="8153400" cy="731838"/>
          </a:xfrm>
        </p:spPr>
        <p:txBody>
          <a:bodyPr>
            <a:normAutofit fontScale="90000"/>
          </a:bodyPr>
          <a:lstStyle/>
          <a:p>
            <a:pPr algn="ctr" eaLnBrk="1" hangingPunct="1"/>
            <a:r>
              <a:rPr lang="en-US" altLang="en-US">
                <a:solidFill>
                  <a:schemeClr val="tx1"/>
                </a:solidFill>
                <a:latin typeface="Arial" panose="020B0604020202020204" pitchFamily="34" charset="0"/>
              </a:rPr>
              <a:t>Connected graphs</a:t>
            </a:r>
          </a:p>
        </p:txBody>
      </p:sp>
      <p:sp>
        <p:nvSpPr>
          <p:cNvPr id="19459" name="Rectangle 3">
            <a:extLst>
              <a:ext uri="{FF2B5EF4-FFF2-40B4-BE49-F238E27FC236}">
                <a16:creationId xmlns:a16="http://schemas.microsoft.com/office/drawing/2014/main" id="{79C83843-DE5A-4BDC-8885-888C1BB47760}"/>
              </a:ext>
            </a:extLst>
          </p:cNvPr>
          <p:cNvSpPr>
            <a:spLocks noGrp="1" noChangeArrowheads="1"/>
          </p:cNvSpPr>
          <p:nvPr>
            <p:ph type="body" sz="half" idx="1"/>
          </p:nvPr>
        </p:nvSpPr>
        <p:spPr>
          <a:xfrm>
            <a:off x="457200" y="1905000"/>
            <a:ext cx="4419600" cy="4225925"/>
          </a:xfrm>
        </p:spPr>
        <p:txBody>
          <a:bodyPr/>
          <a:lstStyle/>
          <a:p>
            <a:pPr eaLnBrk="1" hangingPunct="1"/>
            <a:r>
              <a:rPr lang="en-US" altLang="en-US">
                <a:latin typeface="Arial" panose="020B0604020202020204" pitchFamily="34" charset="0"/>
              </a:rPr>
              <a:t>A graph is </a:t>
            </a:r>
            <a:r>
              <a:rPr lang="en-US" altLang="en-US" i="1">
                <a:latin typeface="Arial" panose="020B0604020202020204" pitchFamily="34" charset="0"/>
              </a:rPr>
              <a:t>connected</a:t>
            </a:r>
            <a:r>
              <a:rPr lang="en-US" altLang="en-US">
                <a:latin typeface="Arial" panose="020B0604020202020204" pitchFamily="34" charset="0"/>
              </a:rPr>
              <a:t> if every pair of vertices can be connected by a path</a:t>
            </a:r>
          </a:p>
          <a:p>
            <a:pPr eaLnBrk="1" hangingPunct="1"/>
            <a:r>
              <a:rPr lang="en-US" altLang="en-US">
                <a:latin typeface="Arial" panose="020B0604020202020204" pitchFamily="34" charset="0"/>
              </a:rPr>
              <a:t>Each connected subgraph of a non-connected graph G is called a </a:t>
            </a:r>
            <a:r>
              <a:rPr lang="en-US" altLang="en-US" i="1">
                <a:latin typeface="Arial" panose="020B0604020202020204" pitchFamily="34" charset="0"/>
              </a:rPr>
              <a:t>component </a:t>
            </a:r>
            <a:r>
              <a:rPr lang="en-US" altLang="en-US">
                <a:latin typeface="Arial" panose="020B0604020202020204" pitchFamily="34" charset="0"/>
              </a:rPr>
              <a:t>of G</a:t>
            </a:r>
          </a:p>
          <a:p>
            <a:pPr eaLnBrk="1" hangingPunct="1"/>
            <a:endParaRPr lang="en-US" altLang="en-US">
              <a:latin typeface="Arial" panose="020B0604020202020204" pitchFamily="34" charset="0"/>
            </a:endParaRPr>
          </a:p>
          <a:p>
            <a:pPr eaLnBrk="1" hangingPunct="1"/>
            <a:endParaRPr lang="en-US" altLang="en-US" sz="2400"/>
          </a:p>
        </p:txBody>
      </p:sp>
      <p:graphicFrame>
        <p:nvGraphicFramePr>
          <p:cNvPr id="19460" name="Object 7">
            <a:extLst>
              <a:ext uri="{FF2B5EF4-FFF2-40B4-BE49-F238E27FC236}">
                <a16:creationId xmlns:a16="http://schemas.microsoft.com/office/drawing/2014/main" id="{C6DB11B3-B23D-418E-8623-70BC953BC24A}"/>
              </a:ext>
            </a:extLst>
          </p:cNvPr>
          <p:cNvGraphicFramePr>
            <a:graphicFrameLocks noGrp="1" noChangeAspect="1"/>
          </p:cNvGraphicFramePr>
          <p:nvPr>
            <p:ph sz="half" idx="2"/>
          </p:nvPr>
        </p:nvGraphicFramePr>
        <p:xfrm>
          <a:off x="4800600" y="2209800"/>
          <a:ext cx="3886200" cy="2436813"/>
        </p:xfrm>
        <a:graphic>
          <a:graphicData uri="http://schemas.openxmlformats.org/presentationml/2006/ole">
            <mc:AlternateContent xmlns:mc="http://schemas.openxmlformats.org/markup-compatibility/2006">
              <mc:Choice xmlns:v="urn:schemas-microsoft-com:vml" Requires="v">
                <p:oleObj name="Bitmap Image" r:id="rId2" imgW="1914286" imgH="1200318" progId="Paint.Picture">
                  <p:embed/>
                </p:oleObj>
              </mc:Choice>
              <mc:Fallback>
                <p:oleObj name="Bitmap Image" r:id="rId2" imgW="1914286" imgH="1200318" progId="Paint.Picture">
                  <p:embed/>
                  <p:pic>
                    <p:nvPicPr>
                      <p:cNvPr id="19460" name="Object 7">
                        <a:extLst>
                          <a:ext uri="{FF2B5EF4-FFF2-40B4-BE49-F238E27FC236}">
                            <a16:creationId xmlns:a16="http://schemas.microsoft.com/office/drawing/2014/main" id="{C6DB11B3-B23D-418E-8623-70BC953BC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09800"/>
                        <a:ext cx="3886200" cy="2436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9440-0AF2-4964-A916-13D4792D1DF7}"/>
              </a:ext>
            </a:extLst>
          </p:cNvPr>
          <p:cNvSpPr>
            <a:spLocks noGrp="1"/>
          </p:cNvSpPr>
          <p:nvPr>
            <p:ph type="title"/>
          </p:nvPr>
        </p:nvSpPr>
        <p:spPr/>
        <p:txBody>
          <a:bodyPr/>
          <a:lstStyle/>
          <a:p>
            <a:r>
              <a:rPr lang="en-US" dirty="0"/>
              <a:t>Regular Graphs</a:t>
            </a:r>
          </a:p>
        </p:txBody>
      </p:sp>
      <p:sp>
        <p:nvSpPr>
          <p:cNvPr id="3" name="Text Placeholder 2">
            <a:extLst>
              <a:ext uri="{FF2B5EF4-FFF2-40B4-BE49-F238E27FC236}">
                <a16:creationId xmlns:a16="http://schemas.microsoft.com/office/drawing/2014/main" id="{A74AA4E6-9EEB-43FD-8623-647788D52EC3}"/>
              </a:ext>
            </a:extLst>
          </p:cNvPr>
          <p:cNvSpPr>
            <a:spLocks noGrp="1"/>
          </p:cNvSpPr>
          <p:nvPr>
            <p:ph type="body" sz="half" idx="1"/>
          </p:nvPr>
        </p:nvSpPr>
        <p:spPr>
          <a:xfrm>
            <a:off x="457200" y="1600200"/>
            <a:ext cx="8305800" cy="4530725"/>
          </a:xfrm>
        </p:spPr>
        <p:txBody>
          <a:bodyPr/>
          <a:lstStyle/>
          <a:p>
            <a:pPr marL="0" indent="0">
              <a:buNone/>
            </a:pPr>
            <a:r>
              <a:rPr lang="en-US" dirty="0"/>
              <a:t>A graph is called a Regular  Graph if degrees of all </a:t>
            </a:r>
          </a:p>
          <a:p>
            <a:pPr marL="0" indent="0">
              <a:buNone/>
            </a:pPr>
            <a:r>
              <a:rPr lang="en-US" dirty="0"/>
              <a:t>Vertices are  same.</a:t>
            </a:r>
          </a:p>
          <a:p>
            <a:pPr marL="0" indent="0">
              <a:buNone/>
            </a:pPr>
            <a:r>
              <a:rPr lang="en-US" dirty="0"/>
              <a:t>For example, </a:t>
            </a:r>
          </a:p>
          <a:p>
            <a:pPr marL="0" indent="0">
              <a:buNone/>
            </a:pPr>
            <a:r>
              <a:rPr lang="en-US" dirty="0"/>
              <a:t>Triangle is a Regular Graph of Size 2  (called 2-Regular Graph).</a:t>
            </a:r>
          </a:p>
          <a:p>
            <a:pPr marL="0" indent="0">
              <a:buNone/>
            </a:pPr>
            <a:r>
              <a:rPr lang="en-US" dirty="0"/>
              <a:t>Line segment is 1-Regular Graph</a:t>
            </a:r>
          </a:p>
          <a:p>
            <a:pPr marL="0" indent="0">
              <a:buNone/>
            </a:pPr>
            <a:r>
              <a:rPr lang="en-US" dirty="0"/>
              <a:t>Square is a 2-Regular Graph</a:t>
            </a:r>
          </a:p>
          <a:p>
            <a:pPr marL="0" indent="0">
              <a:buNone/>
            </a:pPr>
            <a:r>
              <a:rPr lang="en-US" dirty="0"/>
              <a:t>Square with both diagonals is 3-Regular Graph</a:t>
            </a:r>
          </a:p>
        </p:txBody>
      </p:sp>
      <p:sp>
        <p:nvSpPr>
          <p:cNvPr id="4" name="Content Placeholder 3">
            <a:extLst>
              <a:ext uri="{FF2B5EF4-FFF2-40B4-BE49-F238E27FC236}">
                <a16:creationId xmlns:a16="http://schemas.microsoft.com/office/drawing/2014/main" id="{9C8494EE-A530-4047-A8CB-D1349EBAF28A}"/>
              </a:ext>
            </a:extLst>
          </p:cNvPr>
          <p:cNvSpPr>
            <a:spLocks noGrp="1"/>
          </p:cNvSpPr>
          <p:nvPr>
            <p:ph sz="half" idx="2"/>
          </p:nvPr>
        </p:nvSpPr>
        <p:spPr>
          <a:xfrm flipH="1">
            <a:off x="8686800" y="4038600"/>
            <a:ext cx="76200" cy="2092325"/>
          </a:xfrm>
        </p:spPr>
        <p:txBody>
          <a:bodyPr/>
          <a:lstStyle/>
          <a:p>
            <a:pPr marL="0" indent="0">
              <a:buNone/>
            </a:pPr>
            <a:r>
              <a:rPr lang="en-US" dirty="0"/>
              <a:t>  </a:t>
            </a:r>
          </a:p>
        </p:txBody>
      </p:sp>
    </p:spTree>
    <p:extLst>
      <p:ext uri="{BB962C8B-B14F-4D97-AF65-F5344CB8AC3E}">
        <p14:creationId xmlns:p14="http://schemas.microsoft.com/office/powerpoint/2010/main" val="288534571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338E-2C7C-4E27-A8C1-1965ADF9011D}"/>
              </a:ext>
            </a:extLst>
          </p:cNvPr>
          <p:cNvSpPr>
            <a:spLocks noGrp="1"/>
          </p:cNvSpPr>
          <p:nvPr>
            <p:ph type="title"/>
          </p:nvPr>
        </p:nvSpPr>
        <p:spPr>
          <a:xfrm>
            <a:off x="304800" y="0"/>
            <a:ext cx="7620000" cy="915987"/>
          </a:xfrm>
        </p:spPr>
        <p:txBody>
          <a:bodyPr/>
          <a:lstStyle/>
          <a:p>
            <a:r>
              <a:rPr lang="en-US" dirty="0"/>
              <a:t>Subgraph</a:t>
            </a:r>
          </a:p>
        </p:txBody>
      </p:sp>
      <p:sp>
        <p:nvSpPr>
          <p:cNvPr id="3" name="Content Placeholder 2">
            <a:extLst>
              <a:ext uri="{FF2B5EF4-FFF2-40B4-BE49-F238E27FC236}">
                <a16:creationId xmlns:a16="http://schemas.microsoft.com/office/drawing/2014/main" id="{1033BB14-EEE5-45C9-86AF-8F140140FF19}"/>
              </a:ext>
            </a:extLst>
          </p:cNvPr>
          <p:cNvSpPr>
            <a:spLocks noGrp="1"/>
          </p:cNvSpPr>
          <p:nvPr>
            <p:ph idx="1"/>
          </p:nvPr>
        </p:nvSpPr>
        <p:spPr>
          <a:xfrm>
            <a:off x="0" y="992188"/>
            <a:ext cx="9296400" cy="3425824"/>
          </a:xfrm>
        </p:spPr>
        <p:txBody>
          <a:bodyPr>
            <a:noAutofit/>
          </a:bodyPr>
          <a:lstStyle/>
          <a:p>
            <a:pPr marL="0" indent="0">
              <a:buNone/>
            </a:pPr>
            <a:r>
              <a:rPr lang="en-US" altLang="zh-CN" sz="3200" dirty="0"/>
              <a:t>Subgraph </a:t>
            </a:r>
            <a:r>
              <a:rPr lang="en-US" altLang="zh-CN" sz="3200" i="1" dirty="0">
                <a:latin typeface="Monotype Corsiva" panose="03010101010201010101" pitchFamily="66" charset="0"/>
              </a:rPr>
              <a:t>G’</a:t>
            </a:r>
            <a:r>
              <a:rPr lang="en-US" altLang="zh-CN" sz="3200" dirty="0"/>
              <a:t> =(</a:t>
            </a:r>
            <a:r>
              <a:rPr lang="en-US" altLang="zh-CN" sz="3200" i="1" dirty="0"/>
              <a:t>V’</a:t>
            </a:r>
            <a:r>
              <a:rPr lang="en-US" altLang="zh-CN" sz="3200" dirty="0"/>
              <a:t>,</a:t>
            </a:r>
            <a:r>
              <a:rPr lang="en-US" altLang="zh-CN" sz="3200" i="1" dirty="0"/>
              <a:t>E’</a:t>
            </a:r>
            <a:r>
              <a:rPr lang="en-US" altLang="zh-CN" sz="3200" dirty="0"/>
              <a:t>) of </a:t>
            </a:r>
            <a:r>
              <a:rPr lang="en-US" altLang="zh-CN" sz="3200" i="1" dirty="0">
                <a:latin typeface="Monotype Corsiva" panose="03010101010201010101" pitchFamily="66" charset="0"/>
              </a:rPr>
              <a:t>G</a:t>
            </a:r>
            <a:r>
              <a:rPr lang="en-US" altLang="zh-CN" sz="3200" dirty="0"/>
              <a:t>=(</a:t>
            </a:r>
            <a:r>
              <a:rPr lang="en-US" altLang="zh-CN" sz="3200" i="1" dirty="0"/>
              <a:t>V</a:t>
            </a:r>
            <a:r>
              <a:rPr lang="en-US" altLang="zh-CN" sz="3200" dirty="0"/>
              <a:t>,</a:t>
            </a:r>
            <a:r>
              <a:rPr lang="en-US" altLang="zh-CN" sz="3200" i="1" dirty="0"/>
              <a:t>E</a:t>
            </a:r>
            <a:r>
              <a:rPr lang="en-US" altLang="zh-CN" sz="3200" dirty="0"/>
              <a:t>) </a:t>
            </a:r>
          </a:p>
          <a:p>
            <a:pPr marL="0" indent="0">
              <a:buNone/>
            </a:pPr>
            <a:r>
              <a:rPr lang="en-US" sz="3200" dirty="0"/>
              <a:t>If  V’ </a:t>
            </a:r>
            <a:r>
              <a:rPr lang="en-US" sz="3200" dirty="0">
                <a:sym typeface="Symbol" pitchFamily="18" charset="2"/>
              </a:rPr>
              <a:t> V,</a:t>
            </a:r>
          </a:p>
          <a:p>
            <a:pPr marL="0" indent="0">
              <a:buNone/>
            </a:pPr>
            <a:r>
              <a:rPr lang="en-US" sz="3200" dirty="0">
                <a:sym typeface="Symbol" pitchFamily="18" charset="2"/>
              </a:rPr>
              <a:t> E’  E</a:t>
            </a:r>
          </a:p>
          <a:p>
            <a:pPr marL="0" indent="0">
              <a:buNone/>
            </a:pPr>
            <a:r>
              <a:rPr lang="en-US" sz="3200" dirty="0"/>
              <a:t>(v1,v2) </a:t>
            </a:r>
            <a:r>
              <a:rPr lang="en-US" sz="3200" dirty="0">
                <a:sym typeface="Symbol" pitchFamily="18" charset="2"/>
              </a:rPr>
              <a:t>∈ E’ </a:t>
            </a:r>
            <a:r>
              <a:rPr lang="en-US" sz="3200" dirty="0" err="1">
                <a:sym typeface="Symbol" pitchFamily="18" charset="2"/>
              </a:rPr>
              <a:t>iff</a:t>
            </a:r>
            <a:r>
              <a:rPr lang="en-US" sz="3200" dirty="0">
                <a:sym typeface="Symbol" pitchFamily="18" charset="2"/>
              </a:rPr>
              <a:t> (v1,v2) ∈ E</a:t>
            </a:r>
          </a:p>
          <a:p>
            <a:pPr marL="0" indent="0">
              <a:buNone/>
            </a:pPr>
            <a:r>
              <a:rPr lang="en-US" sz="3200" dirty="0">
                <a:sym typeface="Symbol" pitchFamily="18" charset="2"/>
              </a:rPr>
              <a:t> and (v1,v2) ∈E’</a:t>
            </a:r>
          </a:p>
          <a:p>
            <a:pPr marL="0" indent="0">
              <a:buNone/>
            </a:pPr>
            <a:r>
              <a:rPr lang="en-US" sz="3200" dirty="0">
                <a:sym typeface="Symbol" pitchFamily="18" charset="2"/>
              </a:rPr>
              <a:t>A Complete Subgraph is called a Clique</a:t>
            </a:r>
            <a:endParaRPr lang="en-US" sz="3200" dirty="0"/>
          </a:p>
        </p:txBody>
      </p:sp>
      <p:grpSp>
        <p:nvGrpSpPr>
          <p:cNvPr id="6" name="Group 11">
            <a:extLst>
              <a:ext uri="{FF2B5EF4-FFF2-40B4-BE49-F238E27FC236}">
                <a16:creationId xmlns:a16="http://schemas.microsoft.com/office/drawing/2014/main" id="{90CF4F07-61E9-4216-BC52-82B481590557}"/>
              </a:ext>
            </a:extLst>
          </p:cNvPr>
          <p:cNvGrpSpPr>
            <a:grpSpLocks/>
          </p:cNvGrpSpPr>
          <p:nvPr/>
        </p:nvGrpSpPr>
        <p:grpSpPr bwMode="auto">
          <a:xfrm>
            <a:off x="2209800" y="4495800"/>
            <a:ext cx="3190875" cy="1944687"/>
            <a:chOff x="1344" y="2688"/>
            <a:chExt cx="2010" cy="1225"/>
          </a:xfrm>
        </p:grpSpPr>
        <p:pic>
          <p:nvPicPr>
            <p:cNvPr id="7" name="Picture 4">
              <a:extLst>
                <a:ext uri="{FF2B5EF4-FFF2-40B4-BE49-F238E27FC236}">
                  <a16:creationId xmlns:a16="http://schemas.microsoft.com/office/drawing/2014/main" id="{8EEFA65F-6784-42C5-94C4-79BA86DE0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2736"/>
              <a:ext cx="2010" cy="1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6">
              <a:extLst>
                <a:ext uri="{FF2B5EF4-FFF2-40B4-BE49-F238E27FC236}">
                  <a16:creationId xmlns:a16="http://schemas.microsoft.com/office/drawing/2014/main" id="{B4287F70-1923-465B-943C-9D26EAF7D142}"/>
                </a:ext>
              </a:extLst>
            </p:cNvPr>
            <p:cNvSpPr txBox="1">
              <a:spLocks noChangeArrowheads="1"/>
            </p:cNvSpPr>
            <p:nvPr/>
          </p:nvSpPr>
          <p:spPr bwMode="auto">
            <a:xfrm>
              <a:off x="1536" y="3143"/>
              <a:ext cx="24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a:t>a</a:t>
              </a:r>
            </a:p>
          </p:txBody>
        </p:sp>
        <p:sp>
          <p:nvSpPr>
            <p:cNvPr id="9" name="Text Box 7">
              <a:extLst>
                <a:ext uri="{FF2B5EF4-FFF2-40B4-BE49-F238E27FC236}">
                  <a16:creationId xmlns:a16="http://schemas.microsoft.com/office/drawing/2014/main" id="{C26D3D2C-9D05-4772-BF12-8B51BEDC02DB}"/>
                </a:ext>
              </a:extLst>
            </p:cNvPr>
            <p:cNvSpPr txBox="1">
              <a:spLocks noChangeArrowheads="1"/>
            </p:cNvSpPr>
            <p:nvPr/>
          </p:nvSpPr>
          <p:spPr bwMode="auto">
            <a:xfrm>
              <a:off x="2112" y="3168"/>
              <a:ext cx="24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a:t>b</a:t>
              </a:r>
            </a:p>
          </p:txBody>
        </p:sp>
        <p:sp>
          <p:nvSpPr>
            <p:cNvPr id="10" name="Text Box 8">
              <a:extLst>
                <a:ext uri="{FF2B5EF4-FFF2-40B4-BE49-F238E27FC236}">
                  <a16:creationId xmlns:a16="http://schemas.microsoft.com/office/drawing/2014/main" id="{4760B18F-B8F0-4A15-BBE1-9FC425CFD69A}"/>
                </a:ext>
              </a:extLst>
            </p:cNvPr>
            <p:cNvSpPr txBox="1">
              <a:spLocks noChangeArrowheads="1"/>
            </p:cNvSpPr>
            <p:nvPr/>
          </p:nvSpPr>
          <p:spPr bwMode="auto">
            <a:xfrm>
              <a:off x="2208" y="2688"/>
              <a:ext cx="24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a:t>c</a:t>
              </a:r>
            </a:p>
          </p:txBody>
        </p:sp>
        <p:sp>
          <p:nvSpPr>
            <p:cNvPr id="11" name="Text Box 9">
              <a:extLst>
                <a:ext uri="{FF2B5EF4-FFF2-40B4-BE49-F238E27FC236}">
                  <a16:creationId xmlns:a16="http://schemas.microsoft.com/office/drawing/2014/main" id="{ED4EB748-90EF-49CD-8390-ABCF5B3FFD46}"/>
                </a:ext>
              </a:extLst>
            </p:cNvPr>
            <p:cNvSpPr txBox="1">
              <a:spLocks noChangeArrowheads="1"/>
            </p:cNvSpPr>
            <p:nvPr/>
          </p:nvSpPr>
          <p:spPr bwMode="auto">
            <a:xfrm>
              <a:off x="2544" y="3168"/>
              <a:ext cx="24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a:t>d</a:t>
              </a:r>
            </a:p>
          </p:txBody>
        </p:sp>
        <p:sp>
          <p:nvSpPr>
            <p:cNvPr id="12" name="Text Box 10">
              <a:extLst>
                <a:ext uri="{FF2B5EF4-FFF2-40B4-BE49-F238E27FC236}">
                  <a16:creationId xmlns:a16="http://schemas.microsoft.com/office/drawing/2014/main" id="{9FEB4C11-7ABF-48AE-A87A-45D57C26E0F0}"/>
                </a:ext>
              </a:extLst>
            </p:cNvPr>
            <p:cNvSpPr txBox="1">
              <a:spLocks noChangeArrowheads="1"/>
            </p:cNvSpPr>
            <p:nvPr/>
          </p:nvSpPr>
          <p:spPr bwMode="auto">
            <a:xfrm>
              <a:off x="2640" y="3648"/>
              <a:ext cx="24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a:t>e</a:t>
              </a:r>
            </a:p>
          </p:txBody>
        </p:sp>
      </p:grpSp>
    </p:spTree>
    <p:extLst>
      <p:ext uri="{BB962C8B-B14F-4D97-AF65-F5344CB8AC3E}">
        <p14:creationId xmlns:p14="http://schemas.microsoft.com/office/powerpoint/2010/main" val="23649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7" name="Rectangle 3"/>
          <p:cNvSpPr>
            <a:spLocks noGrp="1" noChangeArrowheads="1"/>
          </p:cNvSpPr>
          <p:nvPr>
            <p:ph type="body" idx="1"/>
          </p:nvPr>
        </p:nvSpPr>
        <p:spPr>
          <a:xfrm>
            <a:off x="228600" y="762000"/>
            <a:ext cx="8763000" cy="2209800"/>
          </a:xfrm>
        </p:spPr>
        <p:txBody>
          <a:bodyPr/>
          <a:lstStyle/>
          <a:p>
            <a:pPr marL="0" indent="0" eaLnBrk="1" hangingPunct="1">
              <a:lnSpc>
                <a:spcPct val="90000"/>
              </a:lnSpc>
              <a:spcAft>
                <a:spcPct val="20000"/>
              </a:spcAft>
              <a:buNone/>
              <a:defRPr/>
            </a:pPr>
            <a:r>
              <a:rPr lang="en-US" sz="2800" u="sng" dirty="0">
                <a:effectLst>
                  <a:outerShdw blurRad="38100" dist="38100" dir="2700000" algn="tl">
                    <a:srgbClr val="000000">
                      <a:alpha val="43137"/>
                    </a:srgbClr>
                  </a:outerShdw>
                </a:effectLst>
                <a:sym typeface="Symbol" pitchFamily="18" charset="2"/>
              </a:rPr>
              <a:t>N-cube:</a:t>
            </a:r>
            <a:r>
              <a:rPr lang="en-US" sz="2800" dirty="0">
                <a:sym typeface="Symbol" pitchFamily="18" charset="2"/>
              </a:rPr>
              <a:t> The </a:t>
            </a:r>
            <a:r>
              <a:rPr lang="en-US" sz="2800" b="1" dirty="0">
                <a:sym typeface="Symbol" pitchFamily="18" charset="2"/>
              </a:rPr>
              <a:t>n-cube, </a:t>
            </a:r>
            <a:r>
              <a:rPr lang="en-US" sz="2800" dirty="0">
                <a:sym typeface="Symbol" pitchFamily="18" charset="2"/>
              </a:rPr>
              <a:t>denoted by </a:t>
            </a:r>
            <a:r>
              <a:rPr lang="en-US" sz="2800" dirty="0" err="1">
                <a:sym typeface="Symbol" pitchFamily="18" charset="2"/>
              </a:rPr>
              <a:t>Q</a:t>
            </a:r>
            <a:r>
              <a:rPr lang="en-US" sz="2800" baseline="-25000" dirty="0" err="1">
                <a:sym typeface="Symbol" pitchFamily="18" charset="2"/>
              </a:rPr>
              <a:t>n</a:t>
            </a:r>
            <a:r>
              <a:rPr lang="en-US" sz="2800" dirty="0">
                <a:sym typeface="Symbol" pitchFamily="18" charset="2"/>
              </a:rPr>
              <a:t>, is the graph that has vertices representing the 2</a:t>
            </a:r>
            <a:r>
              <a:rPr lang="en-US" sz="2800" baseline="30000" dirty="0">
                <a:sym typeface="Symbol" pitchFamily="18" charset="2"/>
              </a:rPr>
              <a:t>n</a:t>
            </a:r>
            <a:r>
              <a:rPr lang="en-US" sz="2800" dirty="0">
                <a:sym typeface="Symbol" pitchFamily="18" charset="2"/>
              </a:rPr>
              <a:t> bit strings of length n. Two vertices are adjacent if and only if the bit strings that they represent differ in exactly one bit position.</a:t>
            </a:r>
            <a:endParaRPr lang="en-US" sz="2800" dirty="0">
              <a:solidFill>
                <a:srgbClr val="66FF33"/>
              </a:solidFill>
              <a:sym typeface="Symbol" pitchFamily="18" charset="2"/>
            </a:endParaRPr>
          </a:p>
        </p:txBody>
      </p:sp>
      <p:sp>
        <p:nvSpPr>
          <p:cNvPr id="666628" name="Text Box 4"/>
          <p:cNvSpPr txBox="1">
            <a:spLocks noChangeArrowheads="1"/>
          </p:cNvSpPr>
          <p:nvPr/>
        </p:nvSpPr>
        <p:spPr bwMode="auto">
          <a:xfrm>
            <a:off x="892175" y="5083175"/>
            <a:ext cx="685800" cy="519113"/>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Q</a:t>
            </a:r>
            <a:r>
              <a:rPr lang="en-US" baseline="-25000">
                <a:effectLst>
                  <a:outerShdw blurRad="38100" dist="38100" dir="2700000" algn="tl">
                    <a:srgbClr val="000000"/>
                  </a:outerShdw>
                </a:effectLst>
              </a:rPr>
              <a:t>1</a:t>
            </a:r>
          </a:p>
        </p:txBody>
      </p:sp>
      <p:sp>
        <p:nvSpPr>
          <p:cNvPr id="666629" name="Text Box 5"/>
          <p:cNvSpPr txBox="1">
            <a:spLocks noChangeArrowheads="1"/>
          </p:cNvSpPr>
          <p:nvPr/>
        </p:nvSpPr>
        <p:spPr bwMode="auto">
          <a:xfrm>
            <a:off x="3352800" y="5105400"/>
            <a:ext cx="685800" cy="519113"/>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Q</a:t>
            </a:r>
            <a:r>
              <a:rPr lang="en-US" baseline="-25000">
                <a:effectLst>
                  <a:outerShdw blurRad="38100" dist="38100" dir="2700000" algn="tl">
                    <a:srgbClr val="000000"/>
                  </a:outerShdw>
                </a:effectLst>
              </a:rPr>
              <a:t>2</a:t>
            </a:r>
          </a:p>
        </p:txBody>
      </p:sp>
      <p:sp>
        <p:nvSpPr>
          <p:cNvPr id="666630" name="Text Box 6"/>
          <p:cNvSpPr txBox="1">
            <a:spLocks noChangeArrowheads="1"/>
          </p:cNvSpPr>
          <p:nvPr/>
        </p:nvSpPr>
        <p:spPr bwMode="auto">
          <a:xfrm>
            <a:off x="6400800" y="5105400"/>
            <a:ext cx="685800" cy="519113"/>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Q</a:t>
            </a:r>
            <a:r>
              <a:rPr lang="en-US" baseline="-25000">
                <a:effectLst>
                  <a:outerShdw blurRad="38100" dist="38100" dir="2700000" algn="tl">
                    <a:srgbClr val="000000"/>
                  </a:outerShdw>
                </a:effectLst>
              </a:rPr>
              <a:t>3</a:t>
            </a:r>
          </a:p>
        </p:txBody>
      </p:sp>
      <p:grpSp>
        <p:nvGrpSpPr>
          <p:cNvPr id="2" name="Group 7"/>
          <p:cNvGrpSpPr>
            <a:grpSpLocks/>
          </p:cNvGrpSpPr>
          <p:nvPr/>
        </p:nvGrpSpPr>
        <p:grpSpPr bwMode="auto">
          <a:xfrm>
            <a:off x="381000" y="4191000"/>
            <a:ext cx="1905000" cy="609600"/>
            <a:chOff x="240" y="2640"/>
            <a:chExt cx="1200" cy="384"/>
          </a:xfrm>
        </p:grpSpPr>
        <p:sp>
          <p:nvSpPr>
            <p:cNvPr id="666632" name="AutoShape 8"/>
            <p:cNvSpPr>
              <a:spLocks noChangeArrowheads="1"/>
            </p:cNvSpPr>
            <p:nvPr/>
          </p:nvSpPr>
          <p:spPr bwMode="auto">
            <a:xfrm>
              <a:off x="288" y="29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6633" name="AutoShape 9"/>
            <p:cNvSpPr>
              <a:spLocks noChangeArrowheads="1"/>
            </p:cNvSpPr>
            <p:nvPr/>
          </p:nvSpPr>
          <p:spPr bwMode="auto">
            <a:xfrm>
              <a:off x="1056" y="29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2346" name="AutoShape 10"/>
            <p:cNvCxnSpPr>
              <a:cxnSpLocks noChangeShapeType="1"/>
              <a:stCxn id="666632" idx="6"/>
              <a:endCxn id="666633" idx="2"/>
            </p:cNvCxnSpPr>
            <p:nvPr/>
          </p:nvCxnSpPr>
          <p:spPr bwMode="auto">
            <a:xfrm>
              <a:off x="384" y="2976"/>
              <a:ext cx="672"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666635" name="Text Box 11"/>
            <p:cNvSpPr txBox="1">
              <a:spLocks noChangeArrowheads="1"/>
            </p:cNvSpPr>
            <p:nvPr/>
          </p:nvSpPr>
          <p:spPr bwMode="auto">
            <a:xfrm>
              <a:off x="240" y="2640"/>
              <a:ext cx="432" cy="250"/>
            </a:xfrm>
            <a:prstGeom prst="rect">
              <a:avLst/>
            </a:prstGeom>
            <a:noFill/>
            <a:ln w="25400">
              <a:noFill/>
              <a:miter lim="800000"/>
              <a:headEnd/>
              <a:tailEnd/>
            </a:ln>
            <a:effectLst/>
          </p:spPr>
          <p:txBody>
            <a:bodyPr>
              <a:spAutoFit/>
            </a:bodyPr>
            <a:lstStyle/>
            <a:p>
              <a:pPr>
                <a:spcBef>
                  <a:spcPct val="50000"/>
                </a:spcBef>
                <a:defRPr/>
              </a:pPr>
              <a:r>
                <a:rPr lang="en-US" sz="2000">
                  <a:effectLst>
                    <a:outerShdw blurRad="38100" dist="38100" dir="2700000" algn="tl">
                      <a:srgbClr val="000000"/>
                    </a:outerShdw>
                  </a:effectLst>
                  <a:latin typeface="Comic Sans MS" pitchFamily="66" charset="0"/>
                </a:rPr>
                <a:t>0</a:t>
              </a:r>
              <a:endParaRPr lang="en-US" sz="2000" baseline="-25000">
                <a:effectLst>
                  <a:outerShdw blurRad="38100" dist="38100" dir="2700000" algn="tl">
                    <a:srgbClr val="000000"/>
                  </a:outerShdw>
                </a:effectLst>
                <a:latin typeface="Comic Sans MS" pitchFamily="66" charset="0"/>
              </a:endParaRPr>
            </a:p>
          </p:txBody>
        </p:sp>
        <p:sp>
          <p:nvSpPr>
            <p:cNvPr id="666636" name="Text Box 12"/>
            <p:cNvSpPr txBox="1">
              <a:spLocks noChangeArrowheads="1"/>
            </p:cNvSpPr>
            <p:nvPr/>
          </p:nvSpPr>
          <p:spPr bwMode="auto">
            <a:xfrm>
              <a:off x="1008" y="2640"/>
              <a:ext cx="432" cy="250"/>
            </a:xfrm>
            <a:prstGeom prst="rect">
              <a:avLst/>
            </a:prstGeom>
            <a:noFill/>
            <a:ln w="25400">
              <a:noFill/>
              <a:miter lim="800000"/>
              <a:headEnd/>
              <a:tailEnd/>
            </a:ln>
            <a:effectLst/>
          </p:spPr>
          <p:txBody>
            <a:bodyPr>
              <a:spAutoFit/>
            </a:bodyPr>
            <a:lstStyle/>
            <a:p>
              <a:pPr>
                <a:spcBef>
                  <a:spcPct val="50000"/>
                </a:spcBef>
                <a:defRPr/>
              </a:pPr>
              <a:r>
                <a:rPr lang="en-US" sz="2000">
                  <a:effectLst>
                    <a:outerShdw blurRad="38100" dist="38100" dir="2700000" algn="tl">
                      <a:srgbClr val="000000"/>
                    </a:outerShdw>
                  </a:effectLst>
                  <a:latin typeface="Comic Sans MS" pitchFamily="66" charset="0"/>
                </a:rPr>
                <a:t>1</a:t>
              </a:r>
              <a:endParaRPr lang="en-US" sz="2000" baseline="-25000">
                <a:effectLst>
                  <a:outerShdw blurRad="38100" dist="38100" dir="2700000" algn="tl">
                    <a:srgbClr val="000000"/>
                  </a:outerShdw>
                </a:effectLst>
                <a:latin typeface="Comic Sans MS" pitchFamily="66" charset="0"/>
              </a:endParaRPr>
            </a:p>
          </p:txBody>
        </p:sp>
      </p:grpSp>
      <p:grpSp>
        <p:nvGrpSpPr>
          <p:cNvPr id="3" name="Group 13"/>
          <p:cNvGrpSpPr>
            <a:grpSpLocks/>
          </p:cNvGrpSpPr>
          <p:nvPr/>
        </p:nvGrpSpPr>
        <p:grpSpPr bwMode="auto">
          <a:xfrm>
            <a:off x="2438400" y="3429000"/>
            <a:ext cx="2590800" cy="1463675"/>
            <a:chOff x="1536" y="2160"/>
            <a:chExt cx="1632" cy="922"/>
          </a:xfrm>
        </p:grpSpPr>
        <p:grpSp>
          <p:nvGrpSpPr>
            <p:cNvPr id="4" name="Group 14"/>
            <p:cNvGrpSpPr>
              <a:grpSpLocks/>
            </p:cNvGrpSpPr>
            <p:nvPr/>
          </p:nvGrpSpPr>
          <p:grpSpPr bwMode="auto">
            <a:xfrm>
              <a:off x="1872" y="2256"/>
              <a:ext cx="816" cy="768"/>
              <a:chOff x="1646" y="2366"/>
              <a:chExt cx="816" cy="768"/>
            </a:xfrm>
          </p:grpSpPr>
          <p:sp>
            <p:nvSpPr>
              <p:cNvPr id="666639" name="AutoShape 15"/>
              <p:cNvSpPr>
                <a:spLocks noChangeArrowheads="1"/>
              </p:cNvSpPr>
              <p:nvPr/>
            </p:nvSpPr>
            <p:spPr bwMode="auto">
              <a:xfrm>
                <a:off x="1646" y="303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6640" name="AutoShape 16"/>
              <p:cNvSpPr>
                <a:spLocks noChangeArrowheads="1"/>
              </p:cNvSpPr>
              <p:nvPr/>
            </p:nvSpPr>
            <p:spPr bwMode="auto">
              <a:xfrm>
                <a:off x="2366" y="303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6641" name="AutoShape 17"/>
              <p:cNvSpPr>
                <a:spLocks noChangeArrowheads="1"/>
              </p:cNvSpPr>
              <p:nvPr/>
            </p:nvSpPr>
            <p:spPr bwMode="auto">
              <a:xfrm>
                <a:off x="1646" y="236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6642" name="AutoShape 18"/>
              <p:cNvSpPr>
                <a:spLocks noChangeArrowheads="1"/>
              </p:cNvSpPr>
              <p:nvPr/>
            </p:nvSpPr>
            <p:spPr bwMode="auto">
              <a:xfrm>
                <a:off x="2366" y="236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2340" name="AutoShape 19"/>
              <p:cNvCxnSpPr>
                <a:cxnSpLocks noChangeShapeType="1"/>
                <a:stCxn id="666639" idx="0"/>
                <a:endCxn id="666641" idx="4"/>
              </p:cNvCxnSpPr>
              <p:nvPr/>
            </p:nvCxnSpPr>
            <p:spPr bwMode="auto">
              <a:xfrm flipV="1">
                <a:off x="1694" y="2462"/>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41" name="AutoShape 20"/>
              <p:cNvCxnSpPr>
                <a:cxnSpLocks noChangeShapeType="1"/>
                <a:stCxn id="666641" idx="6"/>
                <a:endCxn id="666642" idx="2"/>
              </p:cNvCxnSpPr>
              <p:nvPr/>
            </p:nvCxnSpPr>
            <p:spPr bwMode="auto">
              <a:xfrm>
                <a:off x="1742" y="2414"/>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42" name="AutoShape 21"/>
              <p:cNvCxnSpPr>
                <a:cxnSpLocks noChangeShapeType="1"/>
                <a:stCxn id="666642" idx="4"/>
                <a:endCxn id="666640" idx="0"/>
              </p:cNvCxnSpPr>
              <p:nvPr/>
            </p:nvCxnSpPr>
            <p:spPr bwMode="auto">
              <a:xfrm>
                <a:off x="2414" y="2462"/>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43" name="AutoShape 22"/>
              <p:cNvCxnSpPr>
                <a:cxnSpLocks noChangeShapeType="1"/>
                <a:stCxn id="666639" idx="6"/>
                <a:endCxn id="666640" idx="2"/>
              </p:cNvCxnSpPr>
              <p:nvPr/>
            </p:nvCxnSpPr>
            <p:spPr bwMode="auto">
              <a:xfrm>
                <a:off x="1742" y="3086"/>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666647" name="Text Box 23"/>
            <p:cNvSpPr txBox="1">
              <a:spLocks noChangeArrowheads="1"/>
            </p:cNvSpPr>
            <p:nvPr/>
          </p:nvSpPr>
          <p:spPr bwMode="auto">
            <a:xfrm>
              <a:off x="1536" y="2832"/>
              <a:ext cx="432" cy="250"/>
            </a:xfrm>
            <a:prstGeom prst="rect">
              <a:avLst/>
            </a:prstGeom>
            <a:noFill/>
            <a:ln w="25400">
              <a:noFill/>
              <a:miter lim="800000"/>
              <a:headEnd/>
              <a:tailEnd/>
            </a:ln>
            <a:effectLst/>
          </p:spPr>
          <p:txBody>
            <a:bodyPr>
              <a:spAutoFit/>
            </a:bodyPr>
            <a:lstStyle/>
            <a:p>
              <a:pPr>
                <a:spcBef>
                  <a:spcPct val="50000"/>
                </a:spcBef>
                <a:defRPr/>
              </a:pPr>
              <a:r>
                <a:rPr lang="en-US" sz="2000" dirty="0">
                  <a:effectLst>
                    <a:outerShdw blurRad="38100" dist="38100" dir="2700000" algn="tl">
                      <a:srgbClr val="000000"/>
                    </a:outerShdw>
                  </a:effectLst>
                  <a:latin typeface="Comic Sans MS" pitchFamily="66" charset="0"/>
                </a:rPr>
                <a:t>00</a:t>
              </a:r>
              <a:endParaRPr lang="en-US" sz="2000" baseline="-25000" dirty="0">
                <a:effectLst>
                  <a:outerShdw blurRad="38100" dist="38100" dir="2700000" algn="tl">
                    <a:srgbClr val="000000"/>
                  </a:outerShdw>
                </a:effectLst>
                <a:latin typeface="Comic Sans MS" pitchFamily="66" charset="0"/>
              </a:endParaRPr>
            </a:p>
          </p:txBody>
        </p:sp>
        <p:sp>
          <p:nvSpPr>
            <p:cNvPr id="666648" name="Text Box 24"/>
            <p:cNvSpPr txBox="1">
              <a:spLocks noChangeArrowheads="1"/>
            </p:cNvSpPr>
            <p:nvPr/>
          </p:nvSpPr>
          <p:spPr bwMode="auto">
            <a:xfrm>
              <a:off x="2736" y="2832"/>
              <a:ext cx="432" cy="250"/>
            </a:xfrm>
            <a:prstGeom prst="rect">
              <a:avLst/>
            </a:prstGeom>
            <a:noFill/>
            <a:ln w="25400">
              <a:noFill/>
              <a:miter lim="800000"/>
              <a:headEnd/>
              <a:tailEnd/>
            </a:ln>
            <a:effectLst/>
          </p:spPr>
          <p:txBody>
            <a:bodyPr>
              <a:spAutoFit/>
            </a:bodyPr>
            <a:lstStyle/>
            <a:p>
              <a:pPr>
                <a:spcBef>
                  <a:spcPct val="50000"/>
                </a:spcBef>
                <a:defRPr/>
              </a:pPr>
              <a:r>
                <a:rPr lang="en-US" sz="2000" dirty="0">
                  <a:effectLst>
                    <a:outerShdw blurRad="38100" dist="38100" dir="2700000" algn="tl">
                      <a:srgbClr val="000000"/>
                    </a:outerShdw>
                  </a:effectLst>
                  <a:latin typeface="Comic Sans MS" pitchFamily="66" charset="0"/>
                </a:rPr>
                <a:t>10</a:t>
              </a:r>
              <a:endParaRPr lang="en-US" sz="2000" baseline="-25000" dirty="0">
                <a:effectLst>
                  <a:outerShdw blurRad="38100" dist="38100" dir="2700000" algn="tl">
                    <a:srgbClr val="000000"/>
                  </a:outerShdw>
                </a:effectLst>
                <a:latin typeface="Comic Sans MS" pitchFamily="66" charset="0"/>
              </a:endParaRPr>
            </a:p>
          </p:txBody>
        </p:sp>
        <p:sp>
          <p:nvSpPr>
            <p:cNvPr id="666649" name="Text Box 25"/>
            <p:cNvSpPr txBox="1">
              <a:spLocks noChangeArrowheads="1"/>
            </p:cNvSpPr>
            <p:nvPr/>
          </p:nvSpPr>
          <p:spPr bwMode="auto">
            <a:xfrm>
              <a:off x="2736" y="2160"/>
              <a:ext cx="432" cy="250"/>
            </a:xfrm>
            <a:prstGeom prst="rect">
              <a:avLst/>
            </a:prstGeom>
            <a:noFill/>
            <a:ln w="25400">
              <a:noFill/>
              <a:miter lim="800000"/>
              <a:headEnd/>
              <a:tailEnd/>
            </a:ln>
            <a:effectLst/>
          </p:spPr>
          <p:txBody>
            <a:bodyPr>
              <a:spAutoFit/>
            </a:bodyPr>
            <a:lstStyle/>
            <a:p>
              <a:pPr>
                <a:spcBef>
                  <a:spcPct val="50000"/>
                </a:spcBef>
                <a:defRPr/>
              </a:pPr>
              <a:r>
                <a:rPr lang="en-US" sz="2000">
                  <a:effectLst>
                    <a:outerShdw blurRad="38100" dist="38100" dir="2700000" algn="tl">
                      <a:srgbClr val="000000"/>
                    </a:outerShdw>
                  </a:effectLst>
                  <a:latin typeface="Comic Sans MS" pitchFamily="66" charset="0"/>
                </a:rPr>
                <a:t>11</a:t>
              </a:r>
              <a:endParaRPr lang="en-US" sz="2000" baseline="-25000">
                <a:effectLst>
                  <a:outerShdw blurRad="38100" dist="38100" dir="2700000" algn="tl">
                    <a:srgbClr val="000000"/>
                  </a:outerShdw>
                </a:effectLst>
                <a:latin typeface="Comic Sans MS" pitchFamily="66" charset="0"/>
              </a:endParaRPr>
            </a:p>
          </p:txBody>
        </p:sp>
        <p:sp>
          <p:nvSpPr>
            <p:cNvPr id="666650" name="Text Box 26"/>
            <p:cNvSpPr txBox="1">
              <a:spLocks noChangeArrowheads="1"/>
            </p:cNvSpPr>
            <p:nvPr/>
          </p:nvSpPr>
          <p:spPr bwMode="auto">
            <a:xfrm>
              <a:off x="1536" y="2160"/>
              <a:ext cx="432" cy="250"/>
            </a:xfrm>
            <a:prstGeom prst="rect">
              <a:avLst/>
            </a:prstGeom>
            <a:noFill/>
            <a:ln w="25400">
              <a:noFill/>
              <a:miter lim="800000"/>
              <a:headEnd/>
              <a:tailEnd/>
            </a:ln>
            <a:effectLst/>
          </p:spPr>
          <p:txBody>
            <a:bodyPr>
              <a:spAutoFit/>
            </a:bodyPr>
            <a:lstStyle/>
            <a:p>
              <a:pPr>
                <a:spcBef>
                  <a:spcPct val="50000"/>
                </a:spcBef>
                <a:defRPr/>
              </a:pPr>
              <a:r>
                <a:rPr lang="en-US" sz="2000" dirty="0">
                  <a:effectLst>
                    <a:outerShdw blurRad="38100" dist="38100" dir="2700000" algn="tl">
                      <a:srgbClr val="000000"/>
                    </a:outerShdw>
                  </a:effectLst>
                  <a:latin typeface="Comic Sans MS" pitchFamily="66" charset="0"/>
                </a:rPr>
                <a:t>01</a:t>
              </a:r>
              <a:endParaRPr lang="en-US" sz="2000" baseline="-25000" dirty="0">
                <a:effectLst>
                  <a:outerShdw blurRad="38100" dist="38100" dir="2700000" algn="tl">
                    <a:srgbClr val="000000"/>
                  </a:outerShdw>
                </a:effectLst>
                <a:latin typeface="Comic Sans MS" pitchFamily="66" charset="0"/>
              </a:endParaRPr>
            </a:p>
          </p:txBody>
        </p:sp>
      </p:grpSp>
      <p:grpSp>
        <p:nvGrpSpPr>
          <p:cNvPr id="5" name="Group 27"/>
          <p:cNvGrpSpPr>
            <a:grpSpLocks/>
          </p:cNvGrpSpPr>
          <p:nvPr/>
        </p:nvGrpSpPr>
        <p:grpSpPr bwMode="auto">
          <a:xfrm>
            <a:off x="5105400" y="2971800"/>
            <a:ext cx="3352800" cy="1920875"/>
            <a:chOff x="3216" y="1872"/>
            <a:chExt cx="2112" cy="1210"/>
          </a:xfrm>
        </p:grpSpPr>
        <p:grpSp>
          <p:nvGrpSpPr>
            <p:cNvPr id="6" name="Group 28"/>
            <p:cNvGrpSpPr>
              <a:grpSpLocks/>
            </p:cNvGrpSpPr>
            <p:nvPr/>
          </p:nvGrpSpPr>
          <p:grpSpPr bwMode="auto">
            <a:xfrm>
              <a:off x="3600" y="2256"/>
              <a:ext cx="816" cy="768"/>
              <a:chOff x="1646" y="2366"/>
              <a:chExt cx="816" cy="768"/>
            </a:xfrm>
          </p:grpSpPr>
          <p:sp>
            <p:nvSpPr>
              <p:cNvPr id="666653" name="AutoShape 29"/>
              <p:cNvSpPr>
                <a:spLocks noChangeArrowheads="1"/>
              </p:cNvSpPr>
              <p:nvPr/>
            </p:nvSpPr>
            <p:spPr bwMode="auto">
              <a:xfrm>
                <a:off x="1646" y="303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6654" name="AutoShape 30"/>
              <p:cNvSpPr>
                <a:spLocks noChangeArrowheads="1"/>
              </p:cNvSpPr>
              <p:nvPr/>
            </p:nvSpPr>
            <p:spPr bwMode="auto">
              <a:xfrm>
                <a:off x="2366" y="303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6655" name="AutoShape 31"/>
              <p:cNvSpPr>
                <a:spLocks noChangeArrowheads="1"/>
              </p:cNvSpPr>
              <p:nvPr/>
            </p:nvSpPr>
            <p:spPr bwMode="auto">
              <a:xfrm>
                <a:off x="1646" y="236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6656" name="AutoShape 32"/>
              <p:cNvSpPr>
                <a:spLocks noChangeArrowheads="1"/>
              </p:cNvSpPr>
              <p:nvPr/>
            </p:nvSpPr>
            <p:spPr bwMode="auto">
              <a:xfrm>
                <a:off x="2366" y="236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2327" name="AutoShape 33"/>
              <p:cNvCxnSpPr>
                <a:cxnSpLocks noChangeShapeType="1"/>
                <a:stCxn id="666653" idx="0"/>
                <a:endCxn id="666655" idx="4"/>
              </p:cNvCxnSpPr>
              <p:nvPr/>
            </p:nvCxnSpPr>
            <p:spPr bwMode="auto">
              <a:xfrm flipV="1">
                <a:off x="1694" y="2462"/>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28" name="AutoShape 34"/>
              <p:cNvCxnSpPr>
                <a:cxnSpLocks noChangeShapeType="1"/>
                <a:stCxn id="666655" idx="6"/>
                <a:endCxn id="666656" idx="2"/>
              </p:cNvCxnSpPr>
              <p:nvPr/>
            </p:nvCxnSpPr>
            <p:spPr bwMode="auto">
              <a:xfrm>
                <a:off x="1742" y="2414"/>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29" name="AutoShape 35"/>
              <p:cNvCxnSpPr>
                <a:cxnSpLocks noChangeShapeType="1"/>
                <a:stCxn id="666656" idx="4"/>
                <a:endCxn id="666654" idx="0"/>
              </p:cNvCxnSpPr>
              <p:nvPr/>
            </p:nvCxnSpPr>
            <p:spPr bwMode="auto">
              <a:xfrm>
                <a:off x="2414" y="2462"/>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30" name="AutoShape 36"/>
              <p:cNvCxnSpPr>
                <a:cxnSpLocks noChangeShapeType="1"/>
                <a:stCxn id="666653" idx="6"/>
                <a:endCxn id="666654" idx="2"/>
              </p:cNvCxnSpPr>
              <p:nvPr/>
            </p:nvCxnSpPr>
            <p:spPr bwMode="auto">
              <a:xfrm>
                <a:off x="1742" y="3086"/>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666661" name="Text Box 37"/>
            <p:cNvSpPr txBox="1">
              <a:spLocks noChangeArrowheads="1"/>
            </p:cNvSpPr>
            <p:nvPr/>
          </p:nvSpPr>
          <p:spPr bwMode="auto">
            <a:xfrm>
              <a:off x="3216" y="2832"/>
              <a:ext cx="432" cy="250"/>
            </a:xfrm>
            <a:prstGeom prst="rect">
              <a:avLst/>
            </a:prstGeom>
            <a:noFill/>
            <a:ln w="25400">
              <a:noFill/>
              <a:miter lim="800000"/>
              <a:headEnd/>
              <a:tailEnd/>
            </a:ln>
            <a:effectLst/>
          </p:spPr>
          <p:txBody>
            <a:bodyPr>
              <a:spAutoFit/>
            </a:bodyPr>
            <a:lstStyle/>
            <a:p>
              <a:pPr>
                <a:spcBef>
                  <a:spcPct val="50000"/>
                </a:spcBef>
                <a:defRPr/>
              </a:pPr>
              <a:r>
                <a:rPr lang="en-US" sz="2000">
                  <a:effectLst>
                    <a:outerShdw blurRad="38100" dist="38100" dir="2700000" algn="tl">
                      <a:srgbClr val="000000"/>
                    </a:outerShdw>
                  </a:effectLst>
                  <a:latin typeface="Comic Sans MS" pitchFamily="66" charset="0"/>
                </a:rPr>
                <a:t>000</a:t>
              </a:r>
              <a:endParaRPr lang="en-US" sz="2000" baseline="-25000">
                <a:effectLst>
                  <a:outerShdw blurRad="38100" dist="38100" dir="2700000" algn="tl">
                    <a:srgbClr val="000000"/>
                  </a:outerShdw>
                </a:effectLst>
                <a:latin typeface="Comic Sans MS" pitchFamily="66" charset="0"/>
              </a:endParaRPr>
            </a:p>
          </p:txBody>
        </p:sp>
        <p:sp>
          <p:nvSpPr>
            <p:cNvPr id="666662" name="Text Box 38"/>
            <p:cNvSpPr txBox="1">
              <a:spLocks noChangeArrowheads="1"/>
            </p:cNvSpPr>
            <p:nvPr/>
          </p:nvSpPr>
          <p:spPr bwMode="auto">
            <a:xfrm>
              <a:off x="4464" y="2832"/>
              <a:ext cx="432" cy="250"/>
            </a:xfrm>
            <a:prstGeom prst="rect">
              <a:avLst/>
            </a:prstGeom>
            <a:noFill/>
            <a:ln w="25400">
              <a:noFill/>
              <a:miter lim="800000"/>
              <a:headEnd/>
              <a:tailEnd/>
            </a:ln>
            <a:effectLst/>
          </p:spPr>
          <p:txBody>
            <a:bodyPr>
              <a:spAutoFit/>
            </a:bodyPr>
            <a:lstStyle/>
            <a:p>
              <a:pPr>
                <a:spcBef>
                  <a:spcPct val="50000"/>
                </a:spcBef>
                <a:defRPr/>
              </a:pPr>
              <a:r>
                <a:rPr lang="en-US" sz="2000" dirty="0">
                  <a:effectLst>
                    <a:outerShdw blurRad="38100" dist="38100" dir="2700000" algn="tl">
                      <a:srgbClr val="000000"/>
                    </a:outerShdw>
                  </a:effectLst>
                  <a:latin typeface="Comic Sans MS" pitchFamily="66" charset="0"/>
                </a:rPr>
                <a:t>100</a:t>
              </a:r>
              <a:endParaRPr lang="en-US" sz="2000" baseline="-25000" dirty="0">
                <a:effectLst>
                  <a:outerShdw blurRad="38100" dist="38100" dir="2700000" algn="tl">
                    <a:srgbClr val="000000"/>
                  </a:outerShdw>
                </a:effectLst>
                <a:latin typeface="Comic Sans MS" pitchFamily="66" charset="0"/>
              </a:endParaRPr>
            </a:p>
          </p:txBody>
        </p:sp>
        <p:sp>
          <p:nvSpPr>
            <p:cNvPr id="666663" name="Text Box 39"/>
            <p:cNvSpPr txBox="1">
              <a:spLocks noChangeArrowheads="1"/>
            </p:cNvSpPr>
            <p:nvPr/>
          </p:nvSpPr>
          <p:spPr bwMode="auto">
            <a:xfrm>
              <a:off x="4368" y="2208"/>
              <a:ext cx="432" cy="250"/>
            </a:xfrm>
            <a:prstGeom prst="rect">
              <a:avLst/>
            </a:prstGeom>
            <a:noFill/>
            <a:ln w="25400">
              <a:noFill/>
              <a:miter lim="800000"/>
              <a:headEnd/>
              <a:tailEnd/>
            </a:ln>
            <a:effectLst/>
          </p:spPr>
          <p:txBody>
            <a:bodyPr>
              <a:spAutoFit/>
            </a:bodyPr>
            <a:lstStyle/>
            <a:p>
              <a:pPr>
                <a:spcBef>
                  <a:spcPct val="50000"/>
                </a:spcBef>
                <a:defRPr/>
              </a:pPr>
              <a:r>
                <a:rPr lang="en-US" sz="2000" dirty="0">
                  <a:effectLst>
                    <a:outerShdw blurRad="38100" dist="38100" dir="2700000" algn="tl">
                      <a:srgbClr val="000000"/>
                    </a:outerShdw>
                  </a:effectLst>
                  <a:latin typeface="Comic Sans MS" pitchFamily="66" charset="0"/>
                </a:rPr>
                <a:t>110</a:t>
              </a:r>
              <a:endParaRPr lang="en-US" sz="2000" baseline="-25000" dirty="0">
                <a:effectLst>
                  <a:outerShdw blurRad="38100" dist="38100" dir="2700000" algn="tl">
                    <a:srgbClr val="000000"/>
                  </a:outerShdw>
                </a:effectLst>
                <a:latin typeface="Comic Sans MS" pitchFamily="66" charset="0"/>
              </a:endParaRPr>
            </a:p>
          </p:txBody>
        </p:sp>
        <p:sp>
          <p:nvSpPr>
            <p:cNvPr id="666664" name="Text Box 40"/>
            <p:cNvSpPr txBox="1">
              <a:spLocks noChangeArrowheads="1"/>
            </p:cNvSpPr>
            <p:nvPr/>
          </p:nvSpPr>
          <p:spPr bwMode="auto">
            <a:xfrm>
              <a:off x="3216" y="2160"/>
              <a:ext cx="432" cy="250"/>
            </a:xfrm>
            <a:prstGeom prst="rect">
              <a:avLst/>
            </a:prstGeom>
            <a:noFill/>
            <a:ln w="25400">
              <a:noFill/>
              <a:miter lim="800000"/>
              <a:headEnd/>
              <a:tailEnd/>
            </a:ln>
            <a:effectLst/>
          </p:spPr>
          <p:txBody>
            <a:bodyPr>
              <a:spAutoFit/>
            </a:bodyPr>
            <a:lstStyle/>
            <a:p>
              <a:pPr>
                <a:spcBef>
                  <a:spcPct val="50000"/>
                </a:spcBef>
                <a:defRPr/>
              </a:pPr>
              <a:r>
                <a:rPr lang="en-US" sz="2000" dirty="0">
                  <a:effectLst>
                    <a:outerShdw blurRad="38100" dist="38100" dir="2700000" algn="tl">
                      <a:srgbClr val="000000"/>
                    </a:outerShdw>
                  </a:effectLst>
                  <a:latin typeface="Comic Sans MS" pitchFamily="66" charset="0"/>
                </a:rPr>
                <a:t>010</a:t>
              </a:r>
              <a:endParaRPr lang="en-US" sz="2000" baseline="-25000" dirty="0">
                <a:effectLst>
                  <a:outerShdw blurRad="38100" dist="38100" dir="2700000" algn="tl">
                    <a:srgbClr val="000000"/>
                  </a:outerShdw>
                </a:effectLst>
                <a:latin typeface="Comic Sans MS" pitchFamily="66" charset="0"/>
              </a:endParaRPr>
            </a:p>
          </p:txBody>
        </p:sp>
        <p:grpSp>
          <p:nvGrpSpPr>
            <p:cNvPr id="7" name="Group 41"/>
            <p:cNvGrpSpPr>
              <a:grpSpLocks/>
            </p:cNvGrpSpPr>
            <p:nvPr/>
          </p:nvGrpSpPr>
          <p:grpSpPr bwMode="auto">
            <a:xfrm>
              <a:off x="4032" y="1968"/>
              <a:ext cx="816" cy="768"/>
              <a:chOff x="1646" y="2366"/>
              <a:chExt cx="816" cy="768"/>
            </a:xfrm>
          </p:grpSpPr>
          <p:sp>
            <p:nvSpPr>
              <p:cNvPr id="666666" name="AutoShape 42"/>
              <p:cNvSpPr>
                <a:spLocks noChangeArrowheads="1"/>
              </p:cNvSpPr>
              <p:nvPr/>
            </p:nvSpPr>
            <p:spPr bwMode="auto">
              <a:xfrm>
                <a:off x="1646" y="303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6667" name="AutoShape 43"/>
              <p:cNvSpPr>
                <a:spLocks noChangeArrowheads="1"/>
              </p:cNvSpPr>
              <p:nvPr/>
            </p:nvSpPr>
            <p:spPr bwMode="auto">
              <a:xfrm>
                <a:off x="2366" y="303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6668" name="AutoShape 44"/>
              <p:cNvSpPr>
                <a:spLocks noChangeArrowheads="1"/>
              </p:cNvSpPr>
              <p:nvPr/>
            </p:nvSpPr>
            <p:spPr bwMode="auto">
              <a:xfrm>
                <a:off x="1646" y="236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66669" name="AutoShape 45"/>
              <p:cNvSpPr>
                <a:spLocks noChangeArrowheads="1"/>
              </p:cNvSpPr>
              <p:nvPr/>
            </p:nvSpPr>
            <p:spPr bwMode="auto">
              <a:xfrm>
                <a:off x="2366" y="236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2319" name="AutoShape 46"/>
              <p:cNvCxnSpPr>
                <a:cxnSpLocks noChangeShapeType="1"/>
                <a:stCxn id="666666" idx="0"/>
                <a:endCxn id="666668" idx="4"/>
              </p:cNvCxnSpPr>
              <p:nvPr/>
            </p:nvCxnSpPr>
            <p:spPr bwMode="auto">
              <a:xfrm flipV="1">
                <a:off x="1694" y="2462"/>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20" name="AutoShape 47"/>
              <p:cNvCxnSpPr>
                <a:cxnSpLocks noChangeShapeType="1"/>
                <a:stCxn id="666668" idx="6"/>
                <a:endCxn id="666669" idx="2"/>
              </p:cNvCxnSpPr>
              <p:nvPr/>
            </p:nvCxnSpPr>
            <p:spPr bwMode="auto">
              <a:xfrm>
                <a:off x="1742" y="2414"/>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21" name="AutoShape 48"/>
              <p:cNvCxnSpPr>
                <a:cxnSpLocks noChangeShapeType="1"/>
                <a:stCxn id="666669" idx="4"/>
                <a:endCxn id="666667" idx="0"/>
              </p:cNvCxnSpPr>
              <p:nvPr/>
            </p:nvCxnSpPr>
            <p:spPr bwMode="auto">
              <a:xfrm>
                <a:off x="2414" y="2462"/>
                <a:ext cx="0" cy="57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22" name="AutoShape 49"/>
              <p:cNvCxnSpPr>
                <a:cxnSpLocks noChangeShapeType="1"/>
                <a:stCxn id="666666" idx="6"/>
                <a:endCxn id="666667" idx="2"/>
              </p:cNvCxnSpPr>
              <p:nvPr/>
            </p:nvCxnSpPr>
            <p:spPr bwMode="auto">
              <a:xfrm>
                <a:off x="1742" y="3086"/>
                <a:ext cx="62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666674" name="Text Box 50"/>
            <p:cNvSpPr txBox="1">
              <a:spLocks noChangeArrowheads="1"/>
            </p:cNvSpPr>
            <p:nvPr/>
          </p:nvSpPr>
          <p:spPr bwMode="auto">
            <a:xfrm>
              <a:off x="3696" y="2496"/>
              <a:ext cx="432" cy="250"/>
            </a:xfrm>
            <a:prstGeom prst="rect">
              <a:avLst/>
            </a:prstGeom>
            <a:noFill/>
            <a:ln w="25400">
              <a:noFill/>
              <a:miter lim="800000"/>
              <a:headEnd/>
              <a:tailEnd/>
            </a:ln>
            <a:effectLst/>
          </p:spPr>
          <p:txBody>
            <a:bodyPr>
              <a:spAutoFit/>
            </a:bodyPr>
            <a:lstStyle/>
            <a:p>
              <a:pPr>
                <a:spcBef>
                  <a:spcPct val="50000"/>
                </a:spcBef>
                <a:defRPr/>
              </a:pPr>
              <a:r>
                <a:rPr lang="en-US" sz="2000" dirty="0">
                  <a:effectLst>
                    <a:outerShdw blurRad="38100" dist="38100" dir="2700000" algn="tl">
                      <a:srgbClr val="000000"/>
                    </a:outerShdw>
                  </a:effectLst>
                  <a:latin typeface="Comic Sans MS" pitchFamily="66" charset="0"/>
                </a:rPr>
                <a:t>001</a:t>
              </a:r>
              <a:endParaRPr lang="en-US" sz="2000" baseline="-25000" dirty="0">
                <a:effectLst>
                  <a:outerShdw blurRad="38100" dist="38100" dir="2700000" algn="tl">
                    <a:srgbClr val="000000"/>
                  </a:outerShdw>
                </a:effectLst>
                <a:latin typeface="Comic Sans MS" pitchFamily="66" charset="0"/>
              </a:endParaRPr>
            </a:p>
          </p:txBody>
        </p:sp>
        <p:sp>
          <p:nvSpPr>
            <p:cNvPr id="666675" name="Text Box 51"/>
            <p:cNvSpPr txBox="1">
              <a:spLocks noChangeArrowheads="1"/>
            </p:cNvSpPr>
            <p:nvPr/>
          </p:nvSpPr>
          <p:spPr bwMode="auto">
            <a:xfrm>
              <a:off x="4896" y="2544"/>
              <a:ext cx="432" cy="250"/>
            </a:xfrm>
            <a:prstGeom prst="rect">
              <a:avLst/>
            </a:prstGeom>
            <a:noFill/>
            <a:ln w="25400">
              <a:noFill/>
              <a:miter lim="800000"/>
              <a:headEnd/>
              <a:tailEnd/>
            </a:ln>
            <a:effectLst/>
          </p:spPr>
          <p:txBody>
            <a:bodyPr>
              <a:spAutoFit/>
            </a:bodyPr>
            <a:lstStyle/>
            <a:p>
              <a:pPr>
                <a:spcBef>
                  <a:spcPct val="50000"/>
                </a:spcBef>
                <a:defRPr/>
              </a:pPr>
              <a:r>
                <a:rPr lang="en-US" sz="2000" dirty="0">
                  <a:effectLst>
                    <a:outerShdw blurRad="38100" dist="38100" dir="2700000" algn="tl">
                      <a:srgbClr val="000000"/>
                    </a:outerShdw>
                  </a:effectLst>
                  <a:latin typeface="Comic Sans MS" pitchFamily="66" charset="0"/>
                </a:rPr>
                <a:t>101</a:t>
              </a:r>
              <a:endParaRPr lang="en-US" sz="2000" baseline="-25000" dirty="0">
                <a:effectLst>
                  <a:outerShdw blurRad="38100" dist="38100" dir="2700000" algn="tl">
                    <a:srgbClr val="000000"/>
                  </a:outerShdw>
                </a:effectLst>
                <a:latin typeface="Comic Sans MS" pitchFamily="66" charset="0"/>
              </a:endParaRPr>
            </a:p>
          </p:txBody>
        </p:sp>
        <p:sp>
          <p:nvSpPr>
            <p:cNvPr id="666676" name="Text Box 52"/>
            <p:cNvSpPr txBox="1">
              <a:spLocks noChangeArrowheads="1"/>
            </p:cNvSpPr>
            <p:nvPr/>
          </p:nvSpPr>
          <p:spPr bwMode="auto">
            <a:xfrm>
              <a:off x="4896" y="1872"/>
              <a:ext cx="432" cy="250"/>
            </a:xfrm>
            <a:prstGeom prst="rect">
              <a:avLst/>
            </a:prstGeom>
            <a:noFill/>
            <a:ln w="25400">
              <a:noFill/>
              <a:miter lim="800000"/>
              <a:headEnd/>
              <a:tailEnd/>
            </a:ln>
            <a:effectLst/>
          </p:spPr>
          <p:txBody>
            <a:bodyPr>
              <a:spAutoFit/>
            </a:bodyPr>
            <a:lstStyle/>
            <a:p>
              <a:pPr>
                <a:spcBef>
                  <a:spcPct val="50000"/>
                </a:spcBef>
                <a:defRPr/>
              </a:pPr>
              <a:r>
                <a:rPr lang="en-US" sz="2000">
                  <a:effectLst>
                    <a:outerShdw blurRad="38100" dist="38100" dir="2700000" algn="tl">
                      <a:srgbClr val="000000"/>
                    </a:outerShdw>
                  </a:effectLst>
                  <a:latin typeface="Comic Sans MS" pitchFamily="66" charset="0"/>
                </a:rPr>
                <a:t>111</a:t>
              </a:r>
              <a:endParaRPr lang="en-US" sz="2000" baseline="-25000">
                <a:effectLst>
                  <a:outerShdw blurRad="38100" dist="38100" dir="2700000" algn="tl">
                    <a:srgbClr val="000000"/>
                  </a:outerShdw>
                </a:effectLst>
                <a:latin typeface="Comic Sans MS" pitchFamily="66" charset="0"/>
              </a:endParaRPr>
            </a:p>
          </p:txBody>
        </p:sp>
        <p:sp>
          <p:nvSpPr>
            <p:cNvPr id="666677" name="Text Box 53"/>
            <p:cNvSpPr txBox="1">
              <a:spLocks noChangeArrowheads="1"/>
            </p:cNvSpPr>
            <p:nvPr/>
          </p:nvSpPr>
          <p:spPr bwMode="auto">
            <a:xfrm>
              <a:off x="3696" y="1872"/>
              <a:ext cx="432" cy="250"/>
            </a:xfrm>
            <a:prstGeom prst="rect">
              <a:avLst/>
            </a:prstGeom>
            <a:noFill/>
            <a:ln w="25400">
              <a:noFill/>
              <a:miter lim="800000"/>
              <a:headEnd/>
              <a:tailEnd/>
            </a:ln>
            <a:effectLst/>
          </p:spPr>
          <p:txBody>
            <a:bodyPr>
              <a:spAutoFit/>
            </a:bodyPr>
            <a:lstStyle/>
            <a:p>
              <a:pPr>
                <a:spcBef>
                  <a:spcPct val="50000"/>
                </a:spcBef>
                <a:defRPr/>
              </a:pPr>
              <a:r>
                <a:rPr lang="en-US" sz="2000" dirty="0">
                  <a:effectLst>
                    <a:outerShdw blurRad="38100" dist="38100" dir="2700000" algn="tl">
                      <a:srgbClr val="000000"/>
                    </a:outerShdw>
                  </a:effectLst>
                  <a:latin typeface="Comic Sans MS" pitchFamily="66" charset="0"/>
                </a:rPr>
                <a:t>011</a:t>
              </a:r>
              <a:endParaRPr lang="en-US" sz="2000" baseline="-25000" dirty="0">
                <a:effectLst>
                  <a:outerShdw blurRad="38100" dist="38100" dir="2700000" algn="tl">
                    <a:srgbClr val="000000"/>
                  </a:outerShdw>
                </a:effectLst>
                <a:latin typeface="Comic Sans MS" pitchFamily="66" charset="0"/>
              </a:endParaRPr>
            </a:p>
          </p:txBody>
        </p:sp>
        <p:cxnSp>
          <p:nvCxnSpPr>
            <p:cNvPr id="12311" name="AutoShape 54"/>
            <p:cNvCxnSpPr>
              <a:cxnSpLocks noChangeShapeType="1"/>
              <a:stCxn id="666655" idx="7"/>
              <a:endCxn id="666668" idx="3"/>
            </p:cNvCxnSpPr>
            <p:nvPr/>
          </p:nvCxnSpPr>
          <p:spPr bwMode="auto">
            <a:xfrm flipV="1">
              <a:off x="3682" y="2050"/>
              <a:ext cx="364" cy="22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12" name="AutoShape 55"/>
            <p:cNvCxnSpPr>
              <a:cxnSpLocks noChangeShapeType="1"/>
              <a:stCxn id="666656" idx="7"/>
              <a:endCxn id="666669" idx="3"/>
            </p:cNvCxnSpPr>
            <p:nvPr/>
          </p:nvCxnSpPr>
          <p:spPr bwMode="auto">
            <a:xfrm flipV="1">
              <a:off x="4402" y="2050"/>
              <a:ext cx="364" cy="22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13" name="AutoShape 56"/>
            <p:cNvCxnSpPr>
              <a:cxnSpLocks noChangeShapeType="1"/>
              <a:stCxn id="666654" idx="7"/>
              <a:endCxn id="666667" idx="3"/>
            </p:cNvCxnSpPr>
            <p:nvPr/>
          </p:nvCxnSpPr>
          <p:spPr bwMode="auto">
            <a:xfrm flipV="1">
              <a:off x="4402" y="2722"/>
              <a:ext cx="364" cy="22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14" name="AutoShape 57"/>
            <p:cNvCxnSpPr>
              <a:cxnSpLocks noChangeShapeType="1"/>
              <a:stCxn id="666653" idx="7"/>
              <a:endCxn id="666666" idx="3"/>
            </p:cNvCxnSpPr>
            <p:nvPr/>
          </p:nvCxnSpPr>
          <p:spPr bwMode="auto">
            <a:xfrm flipV="1">
              <a:off x="3682" y="2722"/>
              <a:ext cx="364" cy="22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018860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animEffect transition="in" filter="blinds(horizontal)">
                                      <p:cBhvr>
                                        <p:cTn id="7" dur="500"/>
                                        <p:tgtEl>
                                          <p:spTgt spid="66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6628"/>
                                        </p:tgtEl>
                                        <p:attrNameLst>
                                          <p:attrName>style.visibility</p:attrName>
                                        </p:attrNameLst>
                                      </p:cBhvr>
                                      <p:to>
                                        <p:strVal val="visible"/>
                                      </p:to>
                                    </p:set>
                                    <p:animEffect transition="in" filter="blinds(horizontal)">
                                      <p:cBhvr>
                                        <p:cTn id="12" dur="500"/>
                                        <p:tgtEl>
                                          <p:spTgt spid="666628"/>
                                        </p:tgtEl>
                                      </p:cBhvr>
                                    </p:animEffect>
                                  </p:childTnLst>
                                </p:cTn>
                              </p:par>
                            </p:childTnLst>
                          </p:cTn>
                        </p:par>
                        <p:par>
                          <p:cTn id="13" fill="hold" nodeType="with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66629"/>
                                        </p:tgtEl>
                                        <p:attrNameLst>
                                          <p:attrName>style.visibility</p:attrName>
                                        </p:attrNameLst>
                                      </p:cBhvr>
                                      <p:to>
                                        <p:strVal val="visible"/>
                                      </p:to>
                                    </p:set>
                                    <p:animEffect transition="in" filter="blinds(horizontal)">
                                      <p:cBhvr>
                                        <p:cTn id="21" dur="500"/>
                                        <p:tgtEl>
                                          <p:spTgt spid="666629"/>
                                        </p:tgtEl>
                                      </p:cBhvr>
                                    </p:animEffect>
                                  </p:childTnLst>
                                </p:cTn>
                              </p:par>
                            </p:childTnLst>
                          </p:cTn>
                        </p:par>
                        <p:par>
                          <p:cTn id="22" fill="hold" nodeType="with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6630"/>
                                        </p:tgtEl>
                                        <p:attrNameLst>
                                          <p:attrName>style.visibility</p:attrName>
                                        </p:attrNameLst>
                                      </p:cBhvr>
                                      <p:to>
                                        <p:strVal val="visible"/>
                                      </p:to>
                                    </p:set>
                                    <p:animEffect transition="in" filter="blinds(horizontal)">
                                      <p:cBhvr>
                                        <p:cTn id="30" dur="500"/>
                                        <p:tgtEl>
                                          <p:spTgt spid="666630"/>
                                        </p:tgtEl>
                                      </p:cBhvr>
                                    </p:animEffect>
                                  </p:childTnLst>
                                </p:cTn>
                              </p:par>
                            </p:childTnLst>
                          </p:cTn>
                        </p:par>
                        <p:par>
                          <p:cTn id="31" fill="hold" nodeType="with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autoUpdateAnimBg="0"/>
      <p:bldP spid="666628" grpId="0" autoUpdateAnimBg="0"/>
      <p:bldP spid="666629" grpId="0" autoUpdateAnimBg="0"/>
      <p:bldP spid="66663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6C8F08A-9185-4887-8DEA-6D1C8EED74C2}"/>
              </a:ext>
            </a:extLst>
          </p:cNvPr>
          <p:cNvSpPr>
            <a:spLocks noGrp="1" noChangeArrowheads="1"/>
          </p:cNvSpPr>
          <p:nvPr>
            <p:ph type="title" idx="4294967295"/>
          </p:nvPr>
        </p:nvSpPr>
        <p:spPr>
          <a:xfrm>
            <a:off x="685800" y="277813"/>
            <a:ext cx="8229600" cy="1139825"/>
          </a:xfrm>
        </p:spPr>
        <p:txBody>
          <a:bodyPr>
            <a:normAutofit/>
          </a:bodyPr>
          <a:lstStyle/>
          <a:p>
            <a:pPr eaLnBrk="1" hangingPunct="1"/>
            <a:r>
              <a:rPr lang="en-US" altLang="en-US" dirty="0">
                <a:solidFill>
                  <a:schemeClr val="tx1"/>
                </a:solidFill>
                <a:latin typeface="Arial" panose="020B0604020202020204" pitchFamily="34" charset="0"/>
              </a:rPr>
              <a:t> Representations of graphs</a:t>
            </a:r>
          </a:p>
        </p:txBody>
      </p:sp>
      <p:sp>
        <p:nvSpPr>
          <p:cNvPr id="33795" name="Rectangle 4">
            <a:extLst>
              <a:ext uri="{FF2B5EF4-FFF2-40B4-BE49-F238E27FC236}">
                <a16:creationId xmlns:a16="http://schemas.microsoft.com/office/drawing/2014/main" id="{A8FC0C0E-0C30-471D-AFA5-61E5A0C48323}"/>
              </a:ext>
            </a:extLst>
          </p:cNvPr>
          <p:cNvSpPr>
            <a:spLocks noGrp="1" noChangeArrowheads="1"/>
          </p:cNvSpPr>
          <p:nvPr>
            <p:ph type="body" sz="half" idx="4294967295"/>
          </p:nvPr>
        </p:nvSpPr>
        <p:spPr>
          <a:xfrm>
            <a:off x="685800" y="1524000"/>
            <a:ext cx="3962400" cy="4606925"/>
          </a:xfrm>
        </p:spPr>
        <p:txBody>
          <a:bodyPr/>
          <a:lstStyle/>
          <a:p>
            <a:pPr eaLnBrk="1" hangingPunct="1"/>
            <a:r>
              <a:rPr lang="en-US" altLang="en-US" sz="2400" b="1">
                <a:latin typeface="Arial" panose="020B0604020202020204" pitchFamily="34" charset="0"/>
              </a:rPr>
              <a:t>Adjacency matrix</a:t>
            </a:r>
          </a:p>
          <a:p>
            <a:pPr lvl="1" eaLnBrk="1" hangingPunct="1">
              <a:buFont typeface="Wingdings" panose="05000000000000000000" pitchFamily="2" charset="2"/>
              <a:buNone/>
            </a:pPr>
            <a:r>
              <a:rPr lang="en-US" altLang="en-US" sz="2000" b="1">
                <a:latin typeface="Arial" panose="020B0604020202020204" pitchFamily="34" charset="0"/>
              </a:rPr>
              <a:t>Rows and columns are labeled with ordered vertices </a:t>
            </a:r>
          </a:p>
          <a:p>
            <a:pPr lvl="1" eaLnBrk="1" hangingPunct="1">
              <a:buFont typeface="Wingdings" panose="05000000000000000000" pitchFamily="2" charset="2"/>
              <a:buNone/>
            </a:pPr>
            <a:r>
              <a:rPr lang="en-US" altLang="en-US" sz="2000" b="1">
                <a:latin typeface="Arial" panose="020B0604020202020204" pitchFamily="34" charset="0"/>
              </a:rPr>
              <a:t>write a 1 if there is an edge between the row vertex and the column vertex</a:t>
            </a:r>
          </a:p>
          <a:p>
            <a:pPr lvl="1" eaLnBrk="1" hangingPunct="1">
              <a:buFont typeface="Wingdings" panose="05000000000000000000" pitchFamily="2" charset="2"/>
              <a:buNone/>
            </a:pPr>
            <a:r>
              <a:rPr lang="en-US" altLang="en-US" sz="2000" b="1">
                <a:latin typeface="Arial" panose="020B0604020202020204" pitchFamily="34" charset="0"/>
              </a:rPr>
              <a:t>and 0 if no edge exists between them</a:t>
            </a:r>
          </a:p>
        </p:txBody>
      </p:sp>
      <p:graphicFrame>
        <p:nvGraphicFramePr>
          <p:cNvPr id="10385" name="Group 145">
            <a:extLst>
              <a:ext uri="{FF2B5EF4-FFF2-40B4-BE49-F238E27FC236}">
                <a16:creationId xmlns:a16="http://schemas.microsoft.com/office/drawing/2014/main" id="{216D4BEB-FC1E-4D96-87B5-6E9DA4D89772}"/>
              </a:ext>
            </a:extLst>
          </p:cNvPr>
          <p:cNvGraphicFramePr>
            <a:graphicFrameLocks noGrp="1"/>
          </p:cNvGraphicFramePr>
          <p:nvPr/>
        </p:nvGraphicFramePr>
        <p:xfrm>
          <a:off x="5105400" y="1981200"/>
          <a:ext cx="3352800" cy="2895602"/>
        </p:xfrm>
        <a:graphic>
          <a:graphicData uri="http://schemas.openxmlformats.org/drawingml/2006/table">
            <a:tbl>
              <a:tblPr/>
              <a:tblGrid>
                <a:gridCol w="669925">
                  <a:extLst>
                    <a:ext uri="{9D8B030D-6E8A-4147-A177-3AD203B41FA5}">
                      <a16:colId xmlns:a16="http://schemas.microsoft.com/office/drawing/2014/main" val="20000"/>
                    </a:ext>
                  </a:extLst>
                </a:gridCol>
                <a:gridCol w="671513">
                  <a:extLst>
                    <a:ext uri="{9D8B030D-6E8A-4147-A177-3AD203B41FA5}">
                      <a16:colId xmlns:a16="http://schemas.microsoft.com/office/drawing/2014/main" val="20001"/>
                    </a:ext>
                  </a:extLst>
                </a:gridCol>
                <a:gridCol w="669925">
                  <a:extLst>
                    <a:ext uri="{9D8B030D-6E8A-4147-A177-3AD203B41FA5}">
                      <a16:colId xmlns:a16="http://schemas.microsoft.com/office/drawing/2014/main" val="20002"/>
                    </a:ext>
                  </a:extLst>
                </a:gridCol>
                <a:gridCol w="671512">
                  <a:extLst>
                    <a:ext uri="{9D8B030D-6E8A-4147-A177-3AD203B41FA5}">
                      <a16:colId xmlns:a16="http://schemas.microsoft.com/office/drawing/2014/main" val="20003"/>
                    </a:ext>
                  </a:extLst>
                </a:gridCol>
                <a:gridCol w="669925">
                  <a:extLst>
                    <a:ext uri="{9D8B030D-6E8A-4147-A177-3AD203B41FA5}">
                      <a16:colId xmlns:a16="http://schemas.microsoft.com/office/drawing/2014/main" val="20004"/>
                    </a:ext>
                  </a:extLst>
                </a:gridCol>
              </a:tblGrid>
              <a:tr h="579438">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y</a:t>
                      </a:r>
                    </a:p>
                  </a:txBody>
                  <a:tcPr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v</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7850">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w</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x</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y</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33830" name="Picture 148">
            <a:extLst>
              <a:ext uri="{FF2B5EF4-FFF2-40B4-BE49-F238E27FC236}">
                <a16:creationId xmlns:a16="http://schemas.microsoft.com/office/drawing/2014/main" id="{75057BF5-AA20-46BF-B1B3-A45D2F90C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572000"/>
            <a:ext cx="24384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5781051-10D2-49D6-9F58-62375D62E4E6}"/>
              </a:ext>
            </a:extLst>
          </p:cNvPr>
          <p:cNvSpPr>
            <a:spLocks noGrp="1" noChangeArrowheads="1"/>
          </p:cNvSpPr>
          <p:nvPr>
            <p:ph type="title"/>
          </p:nvPr>
        </p:nvSpPr>
        <p:spPr/>
        <p:txBody>
          <a:bodyPr/>
          <a:lstStyle/>
          <a:p>
            <a:pPr algn="ctr" eaLnBrk="1" hangingPunct="1"/>
            <a:r>
              <a:rPr lang="en-US" altLang="en-US">
                <a:solidFill>
                  <a:schemeClr val="tx1"/>
                </a:solidFill>
                <a:latin typeface="Arial" panose="020B0604020202020204" pitchFamily="34" charset="0"/>
              </a:rPr>
              <a:t>Incidence matrix</a:t>
            </a:r>
          </a:p>
        </p:txBody>
      </p:sp>
      <p:sp>
        <p:nvSpPr>
          <p:cNvPr id="34819" name="Rectangle 3">
            <a:extLst>
              <a:ext uri="{FF2B5EF4-FFF2-40B4-BE49-F238E27FC236}">
                <a16:creationId xmlns:a16="http://schemas.microsoft.com/office/drawing/2014/main" id="{8C3F6CFA-63AF-4D04-B03F-8591440D7EFB}"/>
              </a:ext>
            </a:extLst>
          </p:cNvPr>
          <p:cNvSpPr>
            <a:spLocks noGrp="1" noChangeArrowheads="1"/>
          </p:cNvSpPr>
          <p:nvPr>
            <p:ph type="body" sz="half" idx="1"/>
          </p:nvPr>
        </p:nvSpPr>
        <p:spPr>
          <a:xfrm>
            <a:off x="381000" y="1600200"/>
            <a:ext cx="4114800" cy="2057400"/>
          </a:xfrm>
        </p:spPr>
        <p:txBody>
          <a:bodyPr/>
          <a:lstStyle/>
          <a:p>
            <a:pPr eaLnBrk="1" hangingPunct="1"/>
            <a:r>
              <a:rPr lang="en-US" altLang="en-US" sz="2400" b="1">
                <a:latin typeface="Arial" panose="020B0604020202020204" pitchFamily="34" charset="0"/>
              </a:rPr>
              <a:t>Incidence matrix</a:t>
            </a:r>
          </a:p>
          <a:p>
            <a:pPr lvl="1" eaLnBrk="1" hangingPunct="1"/>
            <a:r>
              <a:rPr lang="en-US" altLang="en-US" sz="2000" b="1">
                <a:latin typeface="Arial" panose="020B0604020202020204" pitchFamily="34" charset="0"/>
              </a:rPr>
              <a:t>Label rows with vertices</a:t>
            </a:r>
          </a:p>
          <a:p>
            <a:pPr lvl="1" eaLnBrk="1" hangingPunct="1"/>
            <a:r>
              <a:rPr lang="en-US" altLang="en-US" sz="2000" b="1">
                <a:latin typeface="Arial" panose="020B0604020202020204" pitchFamily="34" charset="0"/>
              </a:rPr>
              <a:t>Label columns with edges</a:t>
            </a:r>
          </a:p>
          <a:p>
            <a:pPr lvl="1" eaLnBrk="1" hangingPunct="1"/>
            <a:r>
              <a:rPr lang="en-US" altLang="en-US" sz="2000" b="1">
                <a:latin typeface="Arial" panose="020B0604020202020204" pitchFamily="34" charset="0"/>
              </a:rPr>
              <a:t>1 if an edge is incident to a vertex, 0 otherwise</a:t>
            </a:r>
          </a:p>
          <a:p>
            <a:pPr eaLnBrk="1" hangingPunct="1"/>
            <a:endParaRPr lang="en-US" altLang="en-US" sz="2400" b="1">
              <a:latin typeface="Arial" panose="020B0604020202020204" pitchFamily="34" charset="0"/>
            </a:endParaRPr>
          </a:p>
          <a:p>
            <a:pPr eaLnBrk="1" hangingPunct="1"/>
            <a:endParaRPr lang="en-US" altLang="en-US" sz="2400"/>
          </a:p>
        </p:txBody>
      </p:sp>
      <p:sp>
        <p:nvSpPr>
          <p:cNvPr id="34820" name="Rectangle 4">
            <a:extLst>
              <a:ext uri="{FF2B5EF4-FFF2-40B4-BE49-F238E27FC236}">
                <a16:creationId xmlns:a16="http://schemas.microsoft.com/office/drawing/2014/main" id="{17E8D925-9DB9-443D-A3BE-8F2586CAED75}"/>
              </a:ext>
            </a:extLst>
          </p:cNvPr>
          <p:cNvSpPr>
            <a:spLocks noGrp="1" noChangeArrowheads="1"/>
          </p:cNvSpPr>
          <p:nvPr>
            <p:ph type="body" sz="half" idx="2"/>
          </p:nvPr>
        </p:nvSpPr>
        <p:spPr/>
        <p:txBody>
          <a:bodyPr/>
          <a:lstStyle/>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endParaRPr lang="en-US" altLang="en-US" sz="2400"/>
          </a:p>
        </p:txBody>
      </p:sp>
      <p:graphicFrame>
        <p:nvGraphicFramePr>
          <p:cNvPr id="111768" name="Group 152">
            <a:extLst>
              <a:ext uri="{FF2B5EF4-FFF2-40B4-BE49-F238E27FC236}">
                <a16:creationId xmlns:a16="http://schemas.microsoft.com/office/drawing/2014/main" id="{F49AF92D-DF46-4241-93DF-4A6A126FCF35}"/>
              </a:ext>
            </a:extLst>
          </p:cNvPr>
          <p:cNvGraphicFramePr>
            <a:graphicFrameLocks noGrp="1"/>
          </p:cNvGraphicFramePr>
          <p:nvPr/>
        </p:nvGraphicFramePr>
        <p:xfrm>
          <a:off x="4876800" y="2514600"/>
          <a:ext cx="3429000" cy="2941638"/>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tblGrid>
              <a:tr h="593725">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j</a:t>
                      </a:r>
                    </a:p>
                  </a:txBody>
                  <a:tcPr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v</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w</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x</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y</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34861" name="Picture 155">
            <a:extLst>
              <a:ext uri="{FF2B5EF4-FFF2-40B4-BE49-F238E27FC236}">
                <a16:creationId xmlns:a16="http://schemas.microsoft.com/office/drawing/2014/main" id="{DC3B2370-5038-4F61-B60B-86BE7293E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76650"/>
            <a:ext cx="327660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046538" y="457200"/>
            <a:ext cx="982662"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Paths</a:t>
            </a:r>
          </a:p>
        </p:txBody>
      </p:sp>
      <p:sp>
        <p:nvSpPr>
          <p:cNvPr id="27651" name="Rectangle 95"/>
          <p:cNvSpPr>
            <a:spLocks noChangeArrowheads="1"/>
          </p:cNvSpPr>
          <p:nvPr/>
        </p:nvSpPr>
        <p:spPr bwMode="auto">
          <a:xfrm>
            <a:off x="914400" y="4938713"/>
            <a:ext cx="4038600" cy="471487"/>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buFontTx/>
              <a:buNone/>
            </a:pPr>
            <a:r>
              <a:rPr lang="en-US" altLang="en-US" sz="1800" i="1">
                <a:solidFill>
                  <a:srgbClr val="0033CC"/>
                </a:solidFill>
                <a:latin typeface="Comic Sans MS" pitchFamily="66" charset="0"/>
              </a:rPr>
              <a:t>Path</a:t>
            </a:r>
            <a:r>
              <a:rPr lang="en-US" altLang="en-US" sz="1800">
                <a:solidFill>
                  <a:srgbClr val="000000"/>
                </a:solidFill>
                <a:latin typeface="Comic Sans MS" pitchFamily="66" charset="0"/>
              </a:rPr>
              <a:t>: sequence of </a:t>
            </a:r>
            <a:r>
              <a:rPr lang="en-US" altLang="en-US" sz="1800" i="1">
                <a:solidFill>
                  <a:srgbClr val="000000"/>
                </a:solidFill>
                <a:latin typeface="Comic Sans MS" pitchFamily="66" charset="0"/>
              </a:rPr>
              <a:t>adjacent</a:t>
            </a:r>
            <a:r>
              <a:rPr lang="en-US" altLang="en-US" sz="1800">
                <a:solidFill>
                  <a:srgbClr val="000000"/>
                </a:solidFill>
                <a:latin typeface="Comic Sans MS" pitchFamily="66" charset="0"/>
              </a:rPr>
              <a:t> vertices</a:t>
            </a:r>
          </a:p>
        </p:txBody>
      </p:sp>
      <p:sp>
        <p:nvSpPr>
          <p:cNvPr id="27652" name="Oval 96"/>
          <p:cNvSpPr>
            <a:spLocks noChangeArrowheads="1"/>
          </p:cNvSpPr>
          <p:nvPr/>
        </p:nvSpPr>
        <p:spPr bwMode="auto">
          <a:xfrm rot="5400000">
            <a:off x="5562600" y="2032000"/>
            <a:ext cx="228600" cy="228600"/>
          </a:xfrm>
          <a:prstGeom prst="ellipse">
            <a:avLst/>
          </a:prstGeom>
          <a:solidFill>
            <a:srgbClr val="FFFF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algn="ctr" eaLnBrk="1" hangingPunct="1"/>
            <a:endParaRPr kumimoji="0" lang="en-US" altLang="en-US">
              <a:solidFill>
                <a:srgbClr val="FF5050"/>
              </a:solidFill>
            </a:endParaRPr>
          </a:p>
        </p:txBody>
      </p:sp>
      <p:sp>
        <p:nvSpPr>
          <p:cNvPr id="27653" name="Oval 97"/>
          <p:cNvSpPr>
            <a:spLocks noChangeArrowheads="1"/>
          </p:cNvSpPr>
          <p:nvPr/>
        </p:nvSpPr>
        <p:spPr bwMode="auto">
          <a:xfrm rot="5400000">
            <a:off x="5480050" y="3556000"/>
            <a:ext cx="228600" cy="228600"/>
          </a:xfrm>
          <a:prstGeom prst="ellipse">
            <a:avLst/>
          </a:prstGeom>
          <a:solidFill>
            <a:srgbClr val="6090B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7654" name="Oval 98"/>
          <p:cNvSpPr>
            <a:spLocks noChangeArrowheads="1"/>
          </p:cNvSpPr>
          <p:nvPr/>
        </p:nvSpPr>
        <p:spPr bwMode="auto">
          <a:xfrm rot="5400000">
            <a:off x="2540000" y="2984500"/>
            <a:ext cx="228600" cy="228600"/>
          </a:xfrm>
          <a:prstGeom prst="ellipse">
            <a:avLst/>
          </a:prstGeom>
          <a:solidFill>
            <a:srgbClr val="008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7655" name="Oval 99"/>
          <p:cNvSpPr>
            <a:spLocks noChangeArrowheads="1"/>
          </p:cNvSpPr>
          <p:nvPr/>
        </p:nvSpPr>
        <p:spPr bwMode="auto">
          <a:xfrm rot="5400000">
            <a:off x="2527300" y="1879600"/>
            <a:ext cx="228600" cy="228600"/>
          </a:xfrm>
          <a:prstGeom prst="ellipse">
            <a:avLst/>
          </a:prstGeom>
          <a:solidFill>
            <a:srgbClr val="FF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7656" name="Oval 100"/>
          <p:cNvSpPr>
            <a:spLocks noChangeArrowheads="1"/>
          </p:cNvSpPr>
          <p:nvPr/>
        </p:nvSpPr>
        <p:spPr bwMode="auto">
          <a:xfrm rot="5400000">
            <a:off x="2565400" y="3886200"/>
            <a:ext cx="228600" cy="228600"/>
          </a:xfrm>
          <a:prstGeom prst="ellipse">
            <a:avLst/>
          </a:prstGeom>
          <a:solidFill>
            <a:srgbClr val="00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7657" name="Oval 101"/>
          <p:cNvSpPr>
            <a:spLocks noChangeArrowheads="1"/>
          </p:cNvSpPr>
          <p:nvPr/>
        </p:nvSpPr>
        <p:spPr bwMode="auto">
          <a:xfrm rot="5400000">
            <a:off x="4437063" y="2862263"/>
            <a:ext cx="228600" cy="228600"/>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cxnSp>
        <p:nvCxnSpPr>
          <p:cNvPr id="27658" name="AutoShape 102"/>
          <p:cNvCxnSpPr>
            <a:cxnSpLocks noChangeShapeType="1"/>
            <a:stCxn id="27654" idx="6"/>
            <a:endCxn id="27656" idx="2"/>
          </p:cNvCxnSpPr>
          <p:nvPr/>
        </p:nvCxnSpPr>
        <p:spPr bwMode="auto">
          <a:xfrm>
            <a:off x="2654300" y="3225800"/>
            <a:ext cx="25400" cy="647700"/>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9" name="AutoShape 103"/>
          <p:cNvCxnSpPr>
            <a:cxnSpLocks noChangeShapeType="1"/>
            <a:stCxn id="27652" idx="5"/>
            <a:endCxn id="27653" idx="2"/>
          </p:cNvCxnSpPr>
          <p:nvPr/>
        </p:nvCxnSpPr>
        <p:spPr bwMode="auto">
          <a:xfrm>
            <a:off x="5583238" y="2225675"/>
            <a:ext cx="11112" cy="1317625"/>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0" name="AutoShape 104"/>
          <p:cNvCxnSpPr>
            <a:cxnSpLocks noChangeShapeType="1"/>
            <a:stCxn id="27652" idx="4"/>
            <a:endCxn id="27657" idx="0"/>
          </p:cNvCxnSpPr>
          <p:nvPr/>
        </p:nvCxnSpPr>
        <p:spPr bwMode="auto">
          <a:xfrm flipH="1">
            <a:off x="4678363" y="2146300"/>
            <a:ext cx="871537" cy="830263"/>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1" name="AutoShape 105"/>
          <p:cNvCxnSpPr>
            <a:cxnSpLocks noChangeShapeType="1"/>
            <a:stCxn id="27657" idx="0"/>
            <a:endCxn id="27653" idx="4"/>
          </p:cNvCxnSpPr>
          <p:nvPr/>
        </p:nvCxnSpPr>
        <p:spPr bwMode="auto">
          <a:xfrm>
            <a:off x="4678363" y="2976563"/>
            <a:ext cx="788987" cy="693737"/>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2" name="AutoShape 106"/>
          <p:cNvCxnSpPr>
            <a:cxnSpLocks noChangeShapeType="1"/>
            <a:stCxn id="27657" idx="4"/>
            <a:endCxn id="27656" idx="1"/>
          </p:cNvCxnSpPr>
          <p:nvPr/>
        </p:nvCxnSpPr>
        <p:spPr bwMode="auto">
          <a:xfrm flipH="1">
            <a:off x="2771775" y="2976563"/>
            <a:ext cx="1652588" cy="942975"/>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3" name="AutoShape 107"/>
          <p:cNvCxnSpPr>
            <a:cxnSpLocks noChangeShapeType="1"/>
            <a:stCxn id="27657" idx="4"/>
            <a:endCxn id="27655" idx="2"/>
          </p:cNvCxnSpPr>
          <p:nvPr/>
        </p:nvCxnSpPr>
        <p:spPr bwMode="auto">
          <a:xfrm flipH="1" flipV="1">
            <a:off x="2641600" y="1866900"/>
            <a:ext cx="1782763" cy="1109663"/>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4" name="AutoShape 108"/>
          <p:cNvCxnSpPr>
            <a:cxnSpLocks noChangeShapeType="1"/>
            <a:stCxn id="27654" idx="1"/>
            <a:endCxn id="27657" idx="4"/>
          </p:cNvCxnSpPr>
          <p:nvPr/>
        </p:nvCxnSpPr>
        <p:spPr bwMode="auto">
          <a:xfrm flipV="1">
            <a:off x="2746375" y="2976563"/>
            <a:ext cx="1677988" cy="41275"/>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5" name="AutoShape 109"/>
          <p:cNvCxnSpPr>
            <a:cxnSpLocks noChangeShapeType="1"/>
            <a:stCxn id="27655" idx="6"/>
            <a:endCxn id="27654" idx="2"/>
          </p:cNvCxnSpPr>
          <p:nvPr/>
        </p:nvCxnSpPr>
        <p:spPr bwMode="auto">
          <a:xfrm>
            <a:off x="2641600" y="2120900"/>
            <a:ext cx="12700" cy="850900"/>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6" name="Oval 110"/>
          <p:cNvSpPr>
            <a:spLocks noChangeArrowheads="1"/>
          </p:cNvSpPr>
          <p:nvPr/>
        </p:nvSpPr>
        <p:spPr bwMode="auto">
          <a:xfrm rot="5400000">
            <a:off x="5730875" y="4967288"/>
            <a:ext cx="228600" cy="228600"/>
          </a:xfrm>
          <a:prstGeom prst="ellipse">
            <a:avLst/>
          </a:prstGeom>
          <a:solidFill>
            <a:srgbClr val="00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7667" name="Oval 111"/>
          <p:cNvSpPr>
            <a:spLocks noChangeArrowheads="1"/>
          </p:cNvSpPr>
          <p:nvPr/>
        </p:nvSpPr>
        <p:spPr bwMode="auto">
          <a:xfrm rot="5400000">
            <a:off x="6254750" y="4970463"/>
            <a:ext cx="228600" cy="228600"/>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7668" name="Text Box 112"/>
          <p:cNvSpPr txBox="1">
            <a:spLocks noChangeArrowheads="1"/>
          </p:cNvSpPr>
          <p:nvPr/>
        </p:nvSpPr>
        <p:spPr bwMode="auto">
          <a:xfrm>
            <a:off x="5257800" y="4938713"/>
            <a:ext cx="268288" cy="36671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a:t>
            </a:r>
          </a:p>
        </p:txBody>
      </p:sp>
      <p:sp>
        <p:nvSpPr>
          <p:cNvPr id="27669" name="Text Box 113"/>
          <p:cNvSpPr txBox="1">
            <a:spLocks noChangeArrowheads="1"/>
          </p:cNvSpPr>
          <p:nvPr/>
        </p:nvSpPr>
        <p:spPr bwMode="auto">
          <a:xfrm>
            <a:off x="8494713" y="4954588"/>
            <a:ext cx="268287" cy="36671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a:t>
            </a:r>
          </a:p>
        </p:txBody>
      </p:sp>
      <p:sp>
        <p:nvSpPr>
          <p:cNvPr id="27670" name="Oval 114"/>
          <p:cNvSpPr>
            <a:spLocks noChangeArrowheads="1"/>
          </p:cNvSpPr>
          <p:nvPr/>
        </p:nvSpPr>
        <p:spPr bwMode="auto">
          <a:xfrm rot="5400000">
            <a:off x="6759575" y="4970463"/>
            <a:ext cx="228600" cy="228600"/>
          </a:xfrm>
          <a:prstGeom prst="ellipse">
            <a:avLst/>
          </a:prstGeom>
          <a:solidFill>
            <a:srgbClr val="6090B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7671" name="Oval 115"/>
          <p:cNvSpPr>
            <a:spLocks noChangeArrowheads="1"/>
          </p:cNvSpPr>
          <p:nvPr/>
        </p:nvSpPr>
        <p:spPr bwMode="auto">
          <a:xfrm rot="5400000">
            <a:off x="7226300" y="4972050"/>
            <a:ext cx="228600" cy="228600"/>
          </a:xfrm>
          <a:prstGeom prst="ellipse">
            <a:avLst/>
          </a:prstGeom>
          <a:solidFill>
            <a:srgbClr val="FFFF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algn="ctr" eaLnBrk="1" hangingPunct="1"/>
            <a:endParaRPr kumimoji="0" lang="en-US" altLang="en-US">
              <a:solidFill>
                <a:srgbClr val="FF5050"/>
              </a:solidFill>
            </a:endParaRPr>
          </a:p>
        </p:txBody>
      </p:sp>
      <p:sp>
        <p:nvSpPr>
          <p:cNvPr id="27672" name="Oval 116"/>
          <p:cNvSpPr>
            <a:spLocks noChangeArrowheads="1"/>
          </p:cNvSpPr>
          <p:nvPr/>
        </p:nvSpPr>
        <p:spPr bwMode="auto">
          <a:xfrm rot="5400000">
            <a:off x="7661275" y="4986338"/>
            <a:ext cx="228600" cy="228600"/>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7673" name="Oval 117"/>
          <p:cNvSpPr>
            <a:spLocks noChangeArrowheads="1"/>
          </p:cNvSpPr>
          <p:nvPr/>
        </p:nvSpPr>
        <p:spPr bwMode="auto">
          <a:xfrm rot="5400000">
            <a:off x="8102600" y="4987925"/>
            <a:ext cx="228600" cy="228600"/>
          </a:xfrm>
          <a:prstGeom prst="ellipse">
            <a:avLst/>
          </a:prstGeom>
          <a:solidFill>
            <a:srgbClr val="FF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Tree>
    <p:extLst>
      <p:ext uri="{BB962C8B-B14F-4D97-AF65-F5344CB8AC3E}">
        <p14:creationId xmlns:p14="http://schemas.microsoft.com/office/powerpoint/2010/main" val="3575270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865188" y="4938713"/>
            <a:ext cx="3935412" cy="471487"/>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buFontTx/>
              <a:buNone/>
            </a:pPr>
            <a:r>
              <a:rPr lang="en-US" altLang="en-US" sz="1800" i="1">
                <a:solidFill>
                  <a:srgbClr val="0033CC"/>
                </a:solidFill>
                <a:latin typeface="Comic Sans MS" pitchFamily="66" charset="0"/>
              </a:rPr>
              <a:t>Simple Path</a:t>
            </a:r>
            <a:r>
              <a:rPr lang="en-US" altLang="en-US" sz="1800">
                <a:solidFill>
                  <a:srgbClr val="000000"/>
                </a:solidFill>
                <a:latin typeface="Comic Sans MS" pitchFamily="66" charset="0"/>
              </a:rPr>
              <a:t>: all vertices different</a:t>
            </a:r>
          </a:p>
        </p:txBody>
      </p:sp>
      <p:grpSp>
        <p:nvGrpSpPr>
          <p:cNvPr id="28675" name="Group 3"/>
          <p:cNvGrpSpPr>
            <a:grpSpLocks/>
          </p:cNvGrpSpPr>
          <p:nvPr/>
        </p:nvGrpSpPr>
        <p:grpSpPr bwMode="auto">
          <a:xfrm>
            <a:off x="5243513" y="4962525"/>
            <a:ext cx="3062287" cy="371475"/>
            <a:chOff x="2084" y="3254"/>
            <a:chExt cx="1929" cy="234"/>
          </a:xfrm>
        </p:grpSpPr>
        <p:sp>
          <p:nvSpPr>
            <p:cNvPr id="28692" name="Oval 4"/>
            <p:cNvSpPr>
              <a:spLocks noChangeArrowheads="1"/>
            </p:cNvSpPr>
            <p:nvPr/>
          </p:nvSpPr>
          <p:spPr bwMode="auto">
            <a:xfrm rot="5400000">
              <a:off x="2687" y="3275"/>
              <a:ext cx="144" cy="144"/>
            </a:xfrm>
            <a:prstGeom prst="ellipse">
              <a:avLst/>
            </a:prstGeom>
            <a:solidFill>
              <a:srgbClr val="00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8693" name="Oval 5"/>
            <p:cNvSpPr>
              <a:spLocks noChangeArrowheads="1"/>
            </p:cNvSpPr>
            <p:nvPr/>
          </p:nvSpPr>
          <p:spPr bwMode="auto">
            <a:xfrm rot="5400000">
              <a:off x="3017" y="3277"/>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8694" name="Text Box 6"/>
            <p:cNvSpPr txBox="1">
              <a:spLocks noChangeArrowheads="1"/>
            </p:cNvSpPr>
            <p:nvPr/>
          </p:nvSpPr>
          <p:spPr bwMode="auto">
            <a:xfrm>
              <a:off x="2084" y="3257"/>
              <a:ext cx="169"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a:t>
              </a:r>
            </a:p>
          </p:txBody>
        </p:sp>
        <p:sp>
          <p:nvSpPr>
            <p:cNvPr id="28695" name="Text Box 7"/>
            <p:cNvSpPr txBox="1">
              <a:spLocks noChangeArrowheads="1"/>
            </p:cNvSpPr>
            <p:nvPr/>
          </p:nvSpPr>
          <p:spPr bwMode="auto">
            <a:xfrm>
              <a:off x="3844" y="3254"/>
              <a:ext cx="169"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a:t>
              </a:r>
            </a:p>
          </p:txBody>
        </p:sp>
        <p:sp>
          <p:nvSpPr>
            <p:cNvPr id="28696" name="Oval 8"/>
            <p:cNvSpPr>
              <a:spLocks noChangeArrowheads="1"/>
            </p:cNvSpPr>
            <p:nvPr/>
          </p:nvSpPr>
          <p:spPr bwMode="auto">
            <a:xfrm rot="5400000">
              <a:off x="3335" y="3277"/>
              <a:ext cx="144" cy="144"/>
            </a:xfrm>
            <a:prstGeom prst="ellipse">
              <a:avLst/>
            </a:prstGeom>
            <a:solidFill>
              <a:srgbClr val="6090B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8697" name="Oval 9"/>
            <p:cNvSpPr>
              <a:spLocks noChangeArrowheads="1"/>
            </p:cNvSpPr>
            <p:nvPr/>
          </p:nvSpPr>
          <p:spPr bwMode="auto">
            <a:xfrm rot="5400000">
              <a:off x="3629" y="3278"/>
              <a:ext cx="144" cy="144"/>
            </a:xfrm>
            <a:prstGeom prst="ellipse">
              <a:avLst/>
            </a:prstGeom>
            <a:solidFill>
              <a:srgbClr val="FFFF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algn="ctr" eaLnBrk="1" hangingPunct="1"/>
              <a:endParaRPr kumimoji="0" lang="en-US" altLang="en-US">
                <a:solidFill>
                  <a:srgbClr val="FF5050"/>
                </a:solidFill>
              </a:endParaRPr>
            </a:p>
          </p:txBody>
        </p:sp>
        <p:sp>
          <p:nvSpPr>
            <p:cNvPr id="28698" name="Oval 10"/>
            <p:cNvSpPr>
              <a:spLocks noChangeArrowheads="1"/>
            </p:cNvSpPr>
            <p:nvPr/>
          </p:nvSpPr>
          <p:spPr bwMode="auto">
            <a:xfrm rot="5400000">
              <a:off x="2363" y="3269"/>
              <a:ext cx="144" cy="144"/>
            </a:xfrm>
            <a:prstGeom prst="ellipse">
              <a:avLst/>
            </a:prstGeom>
            <a:solidFill>
              <a:srgbClr val="008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grpSp>
      <p:grpSp>
        <p:nvGrpSpPr>
          <p:cNvPr id="28676" name="Group 26"/>
          <p:cNvGrpSpPr>
            <a:grpSpLocks/>
          </p:cNvGrpSpPr>
          <p:nvPr/>
        </p:nvGrpSpPr>
        <p:grpSpPr bwMode="auto">
          <a:xfrm>
            <a:off x="2527300" y="1866900"/>
            <a:ext cx="3263900" cy="2247900"/>
            <a:chOff x="1863" y="1349"/>
            <a:chExt cx="2056" cy="1416"/>
          </a:xfrm>
        </p:grpSpPr>
        <p:sp>
          <p:nvSpPr>
            <p:cNvPr id="28678" name="Oval 27"/>
            <p:cNvSpPr>
              <a:spLocks noChangeArrowheads="1"/>
            </p:cNvSpPr>
            <p:nvPr/>
          </p:nvSpPr>
          <p:spPr bwMode="auto">
            <a:xfrm rot="5400000">
              <a:off x="3775" y="1453"/>
              <a:ext cx="144" cy="144"/>
            </a:xfrm>
            <a:prstGeom prst="ellipse">
              <a:avLst/>
            </a:prstGeom>
            <a:solidFill>
              <a:srgbClr val="FFFF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algn="ctr" eaLnBrk="1" hangingPunct="1"/>
              <a:endParaRPr kumimoji="0" lang="en-US" altLang="en-US" sz="4000">
                <a:solidFill>
                  <a:srgbClr val="FF5050"/>
                </a:solidFill>
                <a:latin typeface="Arial" charset="0"/>
              </a:endParaRPr>
            </a:p>
          </p:txBody>
        </p:sp>
        <p:sp>
          <p:nvSpPr>
            <p:cNvPr id="28679" name="Oval 28"/>
            <p:cNvSpPr>
              <a:spLocks noChangeArrowheads="1"/>
            </p:cNvSpPr>
            <p:nvPr/>
          </p:nvSpPr>
          <p:spPr bwMode="auto">
            <a:xfrm rot="5400000">
              <a:off x="3723" y="2413"/>
              <a:ext cx="144" cy="144"/>
            </a:xfrm>
            <a:prstGeom prst="ellipse">
              <a:avLst/>
            </a:prstGeom>
            <a:solidFill>
              <a:srgbClr val="6090B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8680" name="Oval 29"/>
            <p:cNvSpPr>
              <a:spLocks noChangeArrowheads="1"/>
            </p:cNvSpPr>
            <p:nvPr/>
          </p:nvSpPr>
          <p:spPr bwMode="auto">
            <a:xfrm rot="5400000">
              <a:off x="1871" y="2053"/>
              <a:ext cx="144" cy="144"/>
            </a:xfrm>
            <a:prstGeom prst="ellipse">
              <a:avLst/>
            </a:prstGeom>
            <a:solidFill>
              <a:srgbClr val="008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8681" name="Oval 30"/>
            <p:cNvSpPr>
              <a:spLocks noChangeArrowheads="1"/>
            </p:cNvSpPr>
            <p:nvPr/>
          </p:nvSpPr>
          <p:spPr bwMode="auto">
            <a:xfrm rot="5400000">
              <a:off x="1863" y="1357"/>
              <a:ext cx="144" cy="144"/>
            </a:xfrm>
            <a:prstGeom prst="ellipse">
              <a:avLst/>
            </a:prstGeom>
            <a:solidFill>
              <a:srgbClr val="FF00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8682" name="Oval 31"/>
            <p:cNvSpPr>
              <a:spLocks noChangeArrowheads="1"/>
            </p:cNvSpPr>
            <p:nvPr/>
          </p:nvSpPr>
          <p:spPr bwMode="auto">
            <a:xfrm rot="5400000">
              <a:off x="1887" y="2621"/>
              <a:ext cx="144" cy="144"/>
            </a:xfrm>
            <a:prstGeom prst="ellipse">
              <a:avLst/>
            </a:prstGeom>
            <a:solidFill>
              <a:srgbClr val="00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8683" name="Oval 32"/>
            <p:cNvSpPr>
              <a:spLocks noChangeArrowheads="1"/>
            </p:cNvSpPr>
            <p:nvPr/>
          </p:nvSpPr>
          <p:spPr bwMode="auto">
            <a:xfrm rot="5400000">
              <a:off x="3066" y="1976"/>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cxnSp>
          <p:nvCxnSpPr>
            <p:cNvPr id="28684" name="AutoShape 33"/>
            <p:cNvCxnSpPr>
              <a:cxnSpLocks noChangeShapeType="1"/>
              <a:stCxn id="28680" idx="6"/>
              <a:endCxn id="28682" idx="2"/>
            </p:cNvCxnSpPr>
            <p:nvPr/>
          </p:nvCxnSpPr>
          <p:spPr bwMode="auto">
            <a:xfrm>
              <a:off x="1943" y="2205"/>
              <a:ext cx="16" cy="408"/>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5" name="AutoShape 34"/>
            <p:cNvCxnSpPr>
              <a:cxnSpLocks noChangeShapeType="1"/>
              <a:stCxn id="28678" idx="5"/>
              <a:endCxn id="28679" idx="2"/>
            </p:cNvCxnSpPr>
            <p:nvPr/>
          </p:nvCxnSpPr>
          <p:spPr bwMode="auto">
            <a:xfrm>
              <a:off x="3788" y="1575"/>
              <a:ext cx="7" cy="830"/>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6" name="AutoShape 35"/>
            <p:cNvCxnSpPr>
              <a:cxnSpLocks noChangeShapeType="1"/>
              <a:stCxn id="28678" idx="4"/>
              <a:endCxn id="28683" idx="0"/>
            </p:cNvCxnSpPr>
            <p:nvPr/>
          </p:nvCxnSpPr>
          <p:spPr bwMode="auto">
            <a:xfrm flipH="1">
              <a:off x="3218" y="1525"/>
              <a:ext cx="549" cy="523"/>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7" name="AutoShape 36"/>
            <p:cNvCxnSpPr>
              <a:cxnSpLocks noChangeShapeType="1"/>
              <a:stCxn id="28683" idx="0"/>
              <a:endCxn id="28679" idx="4"/>
            </p:cNvCxnSpPr>
            <p:nvPr/>
          </p:nvCxnSpPr>
          <p:spPr bwMode="auto">
            <a:xfrm>
              <a:off x="3218" y="2048"/>
              <a:ext cx="497" cy="437"/>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8" name="AutoShape 37"/>
            <p:cNvCxnSpPr>
              <a:cxnSpLocks noChangeShapeType="1"/>
              <a:stCxn id="28683" idx="4"/>
              <a:endCxn id="28682" idx="1"/>
            </p:cNvCxnSpPr>
            <p:nvPr/>
          </p:nvCxnSpPr>
          <p:spPr bwMode="auto">
            <a:xfrm flipH="1">
              <a:off x="2017" y="2048"/>
              <a:ext cx="1041" cy="594"/>
            </a:xfrm>
            <a:prstGeom prst="straightConnector1">
              <a:avLst/>
            </a:prstGeom>
            <a:noFill/>
            <a:ln w="508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9" name="AutoShape 38"/>
            <p:cNvCxnSpPr>
              <a:cxnSpLocks noChangeShapeType="1"/>
              <a:stCxn id="28683" idx="4"/>
              <a:endCxn id="28681" idx="2"/>
            </p:cNvCxnSpPr>
            <p:nvPr/>
          </p:nvCxnSpPr>
          <p:spPr bwMode="auto">
            <a:xfrm flipH="1" flipV="1">
              <a:off x="1935" y="1349"/>
              <a:ext cx="1123" cy="699"/>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0" name="AutoShape 39"/>
            <p:cNvCxnSpPr>
              <a:cxnSpLocks noChangeShapeType="1"/>
              <a:stCxn id="28680" idx="1"/>
              <a:endCxn id="28683" idx="4"/>
            </p:cNvCxnSpPr>
            <p:nvPr/>
          </p:nvCxnSpPr>
          <p:spPr bwMode="auto">
            <a:xfrm flipV="1">
              <a:off x="2001" y="2048"/>
              <a:ext cx="1057" cy="2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1" name="AutoShape 40"/>
            <p:cNvCxnSpPr>
              <a:cxnSpLocks noChangeShapeType="1"/>
              <a:stCxn id="28681" idx="6"/>
              <a:endCxn id="28680" idx="2"/>
            </p:cNvCxnSpPr>
            <p:nvPr/>
          </p:nvCxnSpPr>
          <p:spPr bwMode="auto">
            <a:xfrm>
              <a:off x="1935" y="1509"/>
              <a:ext cx="8" cy="536"/>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8677" name="Text Box 41"/>
          <p:cNvSpPr txBox="1">
            <a:spLocks noChangeArrowheads="1"/>
          </p:cNvSpPr>
          <p:nvPr/>
        </p:nvSpPr>
        <p:spPr bwMode="auto">
          <a:xfrm>
            <a:off x="3573463" y="457200"/>
            <a:ext cx="2065337"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Simple Paths</a:t>
            </a:r>
          </a:p>
        </p:txBody>
      </p:sp>
    </p:spTree>
    <p:extLst>
      <p:ext uri="{BB962C8B-B14F-4D97-AF65-F5344CB8AC3E}">
        <p14:creationId xmlns:p14="http://schemas.microsoft.com/office/powerpoint/2010/main" val="419965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rot="-1545137">
            <a:off x="914400" y="3352800"/>
            <a:ext cx="228600" cy="1219200"/>
            <a:chOff x="576" y="1248"/>
            <a:chExt cx="144" cy="768"/>
          </a:xfrm>
        </p:grpSpPr>
        <p:sp>
          <p:nvSpPr>
            <p:cNvPr id="5147" name="Oval 4"/>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5148" name="Line 5"/>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149" name="Oval 6"/>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grpSp>
      <p:grpSp>
        <p:nvGrpSpPr>
          <p:cNvPr id="3" name="Group 11"/>
          <p:cNvGrpSpPr>
            <a:grpSpLocks/>
          </p:cNvGrpSpPr>
          <p:nvPr/>
        </p:nvGrpSpPr>
        <p:grpSpPr bwMode="auto">
          <a:xfrm rot="3320065">
            <a:off x="5600700" y="2400300"/>
            <a:ext cx="228600" cy="1219200"/>
            <a:chOff x="576" y="1248"/>
            <a:chExt cx="144" cy="768"/>
          </a:xfrm>
        </p:grpSpPr>
        <p:sp>
          <p:nvSpPr>
            <p:cNvPr id="5144" name="Oval 12"/>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a:endParaRPr lang="tr-TR" sz="2400" b="0">
                <a:solidFill>
                  <a:schemeClr val="tx1"/>
                </a:solidFill>
              </a:endParaRPr>
            </a:p>
          </p:txBody>
        </p:sp>
        <p:sp>
          <p:nvSpPr>
            <p:cNvPr id="5145" name="Line 13"/>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146" name="Oval 14"/>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a:endParaRPr lang="tr-TR" sz="2400" b="0">
                <a:solidFill>
                  <a:schemeClr val="tx1"/>
                </a:solidFill>
              </a:endParaRPr>
            </a:p>
          </p:txBody>
        </p:sp>
      </p:grpSp>
      <p:sp>
        <p:nvSpPr>
          <p:cNvPr id="5126" name="Line 15"/>
          <p:cNvSpPr>
            <a:spLocks noChangeShapeType="1"/>
          </p:cNvSpPr>
          <p:nvPr/>
        </p:nvSpPr>
        <p:spPr bwMode="auto">
          <a:xfrm>
            <a:off x="914400" y="3505200"/>
            <a:ext cx="2133600" cy="3048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127" name="Line 16"/>
          <p:cNvSpPr>
            <a:spLocks noChangeShapeType="1"/>
          </p:cNvSpPr>
          <p:nvPr/>
        </p:nvSpPr>
        <p:spPr bwMode="auto">
          <a:xfrm flipH="1">
            <a:off x="1219200" y="3810000"/>
            <a:ext cx="1752600" cy="6858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128" name="Line 29"/>
          <p:cNvSpPr>
            <a:spLocks noChangeShapeType="1"/>
          </p:cNvSpPr>
          <p:nvPr/>
        </p:nvSpPr>
        <p:spPr bwMode="auto">
          <a:xfrm rot="-1638921">
            <a:off x="6257925" y="2319338"/>
            <a:ext cx="1295400" cy="10668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129" name="Line 31"/>
          <p:cNvSpPr>
            <a:spLocks noChangeShapeType="1"/>
          </p:cNvSpPr>
          <p:nvPr/>
        </p:nvSpPr>
        <p:spPr bwMode="auto">
          <a:xfrm flipV="1">
            <a:off x="5257800" y="3124200"/>
            <a:ext cx="2362200" cy="1524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130" name="Oval 32"/>
          <p:cNvSpPr>
            <a:spLocks noChangeArrowheads="1"/>
          </p:cNvSpPr>
          <p:nvPr/>
        </p:nvSpPr>
        <p:spPr bwMode="auto">
          <a:xfrm>
            <a:off x="7010400" y="3657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5131" name="Line 43"/>
          <p:cNvSpPr>
            <a:spLocks noChangeShapeType="1"/>
          </p:cNvSpPr>
          <p:nvPr/>
        </p:nvSpPr>
        <p:spPr bwMode="auto">
          <a:xfrm>
            <a:off x="5257800" y="3352800"/>
            <a:ext cx="1905000" cy="4572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132" name="Line 44"/>
          <p:cNvSpPr>
            <a:spLocks noChangeShapeType="1"/>
          </p:cNvSpPr>
          <p:nvPr/>
        </p:nvSpPr>
        <p:spPr bwMode="auto">
          <a:xfrm flipH="1">
            <a:off x="3048000" y="3276600"/>
            <a:ext cx="2209800" cy="4572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133" name="Line 49"/>
          <p:cNvSpPr>
            <a:spLocks noChangeShapeType="1"/>
          </p:cNvSpPr>
          <p:nvPr/>
        </p:nvSpPr>
        <p:spPr bwMode="auto">
          <a:xfrm rot="2112640" flipH="1">
            <a:off x="7381875" y="3019425"/>
            <a:ext cx="76200" cy="9144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134" name="Oval 50"/>
          <p:cNvSpPr>
            <a:spLocks noChangeArrowheads="1"/>
          </p:cNvSpPr>
          <p:nvPr/>
        </p:nvSpPr>
        <p:spPr bwMode="auto">
          <a:xfrm rot="2112640">
            <a:off x="7620000" y="2971800"/>
            <a:ext cx="228600" cy="257175"/>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5135" name="Text Box 53"/>
          <p:cNvSpPr txBox="1">
            <a:spLocks noChangeArrowheads="1"/>
          </p:cNvSpPr>
          <p:nvPr/>
        </p:nvSpPr>
        <p:spPr bwMode="auto">
          <a:xfrm>
            <a:off x="228600" y="2943225"/>
            <a:ext cx="1920875"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San Francisco</a:t>
            </a:r>
            <a:endParaRPr lang="en-US" sz="2400">
              <a:solidFill>
                <a:schemeClr val="tx1"/>
              </a:solidFill>
            </a:endParaRPr>
          </a:p>
        </p:txBody>
      </p:sp>
      <p:sp>
        <p:nvSpPr>
          <p:cNvPr id="5136" name="Text Box 54"/>
          <p:cNvSpPr txBox="1">
            <a:spLocks noChangeArrowheads="1"/>
          </p:cNvSpPr>
          <p:nvPr/>
        </p:nvSpPr>
        <p:spPr bwMode="auto">
          <a:xfrm>
            <a:off x="2971800" y="4010025"/>
            <a:ext cx="1046163"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Denver</a:t>
            </a:r>
          </a:p>
        </p:txBody>
      </p:sp>
      <p:sp>
        <p:nvSpPr>
          <p:cNvPr id="5137" name="Text Box 55"/>
          <p:cNvSpPr txBox="1">
            <a:spLocks noChangeArrowheads="1"/>
          </p:cNvSpPr>
          <p:nvPr/>
        </p:nvSpPr>
        <p:spPr bwMode="auto">
          <a:xfrm>
            <a:off x="381000" y="4695825"/>
            <a:ext cx="1695450"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Los Angeles</a:t>
            </a:r>
            <a:endParaRPr lang="en-US" sz="2400">
              <a:solidFill>
                <a:schemeClr val="tx1"/>
              </a:solidFill>
            </a:endParaRPr>
          </a:p>
        </p:txBody>
      </p:sp>
      <p:sp>
        <p:nvSpPr>
          <p:cNvPr id="5138" name="Text Box 56"/>
          <p:cNvSpPr txBox="1">
            <a:spLocks noChangeArrowheads="1"/>
          </p:cNvSpPr>
          <p:nvPr/>
        </p:nvSpPr>
        <p:spPr bwMode="auto">
          <a:xfrm>
            <a:off x="7543800" y="2438400"/>
            <a:ext cx="1341438"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New York</a:t>
            </a:r>
          </a:p>
        </p:txBody>
      </p:sp>
      <p:sp>
        <p:nvSpPr>
          <p:cNvPr id="5139" name="Text Box 57"/>
          <p:cNvSpPr txBox="1">
            <a:spLocks noChangeArrowheads="1"/>
          </p:cNvSpPr>
          <p:nvPr/>
        </p:nvSpPr>
        <p:spPr bwMode="auto">
          <a:xfrm>
            <a:off x="4648200" y="3581400"/>
            <a:ext cx="1187450" cy="396875"/>
          </a:xfrm>
          <a:prstGeom prst="rect">
            <a:avLst/>
          </a:prstGeom>
          <a:noFill/>
          <a:ln w="12700">
            <a:noFill/>
            <a:miter lim="800000"/>
            <a:headEnd type="none" w="sm" len="sm"/>
            <a:tailEnd type="none" w="sm" len="sm"/>
          </a:ln>
        </p:spPr>
        <p:txBody>
          <a:bodyPr wrap="none">
            <a:spAutoFit/>
          </a:bodyPr>
          <a:lstStyle/>
          <a:p>
            <a:r>
              <a:rPr lang="en-US" dirty="0">
                <a:solidFill>
                  <a:schemeClr val="tx1"/>
                </a:solidFill>
              </a:rPr>
              <a:t>Chicago</a:t>
            </a:r>
          </a:p>
        </p:txBody>
      </p:sp>
      <p:sp>
        <p:nvSpPr>
          <p:cNvPr id="5140" name="Text Box 58"/>
          <p:cNvSpPr txBox="1">
            <a:spLocks noChangeArrowheads="1"/>
          </p:cNvSpPr>
          <p:nvPr/>
        </p:nvSpPr>
        <p:spPr bwMode="auto">
          <a:xfrm>
            <a:off x="6629400" y="4114800"/>
            <a:ext cx="1638300"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Washington</a:t>
            </a:r>
          </a:p>
        </p:txBody>
      </p:sp>
      <p:sp>
        <p:nvSpPr>
          <p:cNvPr id="5141" name="Text Box 59"/>
          <p:cNvSpPr txBox="1">
            <a:spLocks noChangeArrowheads="1"/>
          </p:cNvSpPr>
          <p:nvPr/>
        </p:nvSpPr>
        <p:spPr bwMode="auto">
          <a:xfrm>
            <a:off x="5715000" y="2133600"/>
            <a:ext cx="1001713" cy="396875"/>
          </a:xfrm>
          <a:prstGeom prst="rect">
            <a:avLst/>
          </a:prstGeom>
          <a:noFill/>
          <a:ln w="12700">
            <a:noFill/>
            <a:miter lim="800000"/>
            <a:headEnd type="none" w="sm" len="sm"/>
            <a:tailEnd type="none" w="sm" len="sm"/>
          </a:ln>
        </p:spPr>
        <p:txBody>
          <a:bodyPr wrap="none">
            <a:spAutoFit/>
          </a:bodyPr>
          <a:lstStyle/>
          <a:p>
            <a:r>
              <a:rPr lang="en-US" dirty="0">
                <a:solidFill>
                  <a:schemeClr val="tx1"/>
                </a:solidFill>
              </a:rPr>
              <a:t>Detroit</a:t>
            </a:r>
          </a:p>
        </p:txBody>
      </p:sp>
      <p:sp>
        <p:nvSpPr>
          <p:cNvPr id="5143" name="Oval 61"/>
          <p:cNvSpPr>
            <a:spLocks noChangeArrowheads="1"/>
          </p:cNvSpPr>
          <p:nvPr/>
        </p:nvSpPr>
        <p:spPr bwMode="auto">
          <a:xfrm>
            <a:off x="2819400" y="3657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429000" y="457200"/>
            <a:ext cx="22987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Connectedness</a:t>
            </a:r>
          </a:p>
        </p:txBody>
      </p:sp>
      <p:sp>
        <p:nvSpPr>
          <p:cNvPr id="541699" name="Rectangle 3"/>
          <p:cNvSpPr>
            <a:spLocks noChangeArrowheads="1"/>
          </p:cNvSpPr>
          <p:nvPr/>
        </p:nvSpPr>
        <p:spPr bwMode="auto">
          <a:xfrm>
            <a:off x="914400" y="1219200"/>
            <a:ext cx="7315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buClr>
                <a:srgbClr val="A50021"/>
              </a:buClr>
              <a:buFont typeface="Wingdings" pitchFamily="2" charset="2"/>
              <a:buChar char="v"/>
            </a:pPr>
            <a:r>
              <a:rPr lang="en-US" altLang="en-US" sz="1800">
                <a:latin typeface="Comic Sans MS" pitchFamily="66" charset="0"/>
              </a:rPr>
              <a:t>Vertices </a:t>
            </a:r>
            <a:r>
              <a:rPr lang="en-US" altLang="en-US" sz="1800" i="1">
                <a:solidFill>
                  <a:srgbClr val="0033CC"/>
                </a:solidFill>
                <a:latin typeface="Comic Sans MS" pitchFamily="66" charset="0"/>
              </a:rPr>
              <a:t>v</a:t>
            </a:r>
            <a:r>
              <a:rPr lang="en-US" altLang="en-US" sz="1800" i="1">
                <a:latin typeface="Comic Sans MS" pitchFamily="66" charset="0"/>
              </a:rPr>
              <a:t>, </a:t>
            </a:r>
            <a:r>
              <a:rPr lang="en-US" altLang="en-US" sz="1800" i="1">
                <a:solidFill>
                  <a:srgbClr val="0033CC"/>
                </a:solidFill>
                <a:latin typeface="Comic Sans MS" pitchFamily="66" charset="0"/>
              </a:rPr>
              <a:t>w</a:t>
            </a:r>
            <a:r>
              <a:rPr lang="en-US" altLang="en-US" sz="1800" i="1">
                <a:latin typeface="Comic Sans MS" pitchFamily="66" charset="0"/>
              </a:rPr>
              <a:t> </a:t>
            </a:r>
            <a:r>
              <a:rPr lang="en-US" altLang="en-US" sz="1800">
                <a:latin typeface="Comic Sans MS" pitchFamily="66" charset="0"/>
              </a:rPr>
              <a:t>are </a:t>
            </a:r>
            <a:r>
              <a:rPr lang="en-US" altLang="en-US" sz="1800" i="1">
                <a:solidFill>
                  <a:srgbClr val="0033CC"/>
                </a:solidFill>
                <a:latin typeface="Comic Sans MS" pitchFamily="66" charset="0"/>
              </a:rPr>
              <a:t>connected</a:t>
            </a:r>
            <a:r>
              <a:rPr lang="en-US" altLang="en-US" sz="1800">
                <a:latin typeface="Comic Sans MS" pitchFamily="66" charset="0"/>
              </a:rPr>
              <a:t> if and only if </a:t>
            </a:r>
          </a:p>
          <a:p>
            <a:pPr eaLnBrk="1" hangingPunct="1">
              <a:lnSpc>
                <a:spcPct val="150000"/>
              </a:lnSpc>
              <a:buClr>
                <a:srgbClr val="A50021"/>
              </a:buClr>
              <a:buFont typeface="Wingdings" pitchFamily="2" charset="2"/>
              <a:buNone/>
            </a:pPr>
            <a:r>
              <a:rPr lang="en-US" altLang="en-US" sz="1800">
                <a:latin typeface="Comic Sans MS" pitchFamily="66" charset="0"/>
              </a:rPr>
              <a:t>	there is a path starting at </a:t>
            </a:r>
            <a:r>
              <a:rPr lang="en-US" altLang="en-US" sz="1800" i="1">
                <a:solidFill>
                  <a:srgbClr val="0033CC"/>
                </a:solidFill>
                <a:latin typeface="Comic Sans MS" pitchFamily="66" charset="0"/>
              </a:rPr>
              <a:t>v</a:t>
            </a:r>
            <a:r>
              <a:rPr lang="en-US" altLang="en-US" sz="1800">
                <a:latin typeface="Comic Sans MS" pitchFamily="66" charset="0"/>
              </a:rPr>
              <a:t>  and ending at </a:t>
            </a:r>
            <a:r>
              <a:rPr lang="en-US" altLang="en-US" sz="1800" i="1">
                <a:solidFill>
                  <a:srgbClr val="0033CC"/>
                </a:solidFill>
                <a:latin typeface="Comic Sans MS" pitchFamily="66" charset="0"/>
              </a:rPr>
              <a:t>w</a:t>
            </a:r>
            <a:r>
              <a:rPr lang="en-US" altLang="en-US" sz="1800" i="1">
                <a:latin typeface="Comic Sans MS" pitchFamily="66" charset="0"/>
              </a:rPr>
              <a:t>.</a:t>
            </a:r>
          </a:p>
          <a:p>
            <a:pPr eaLnBrk="1" hangingPunct="1">
              <a:lnSpc>
                <a:spcPct val="200000"/>
              </a:lnSpc>
              <a:buClr>
                <a:srgbClr val="A50021"/>
              </a:buClr>
              <a:buFont typeface="Wingdings" pitchFamily="2" charset="2"/>
              <a:buChar char="v"/>
            </a:pPr>
            <a:r>
              <a:rPr lang="en-US" altLang="en-US" sz="1800">
                <a:latin typeface="Comic Sans MS" pitchFamily="66" charset="0"/>
              </a:rPr>
              <a:t>A </a:t>
            </a:r>
            <a:r>
              <a:rPr lang="en-US" altLang="en-US" sz="1800" i="1">
                <a:latin typeface="Comic Sans MS" pitchFamily="66" charset="0"/>
              </a:rPr>
              <a:t>graph</a:t>
            </a:r>
            <a:r>
              <a:rPr lang="en-US" altLang="en-US" sz="1800">
                <a:solidFill>
                  <a:srgbClr val="008000"/>
                </a:solidFill>
                <a:latin typeface="Comic Sans MS" pitchFamily="66" charset="0"/>
              </a:rPr>
              <a:t> </a:t>
            </a:r>
            <a:r>
              <a:rPr lang="en-US" altLang="en-US" sz="1800">
                <a:latin typeface="Comic Sans MS" pitchFamily="66" charset="0"/>
              </a:rPr>
              <a:t>is </a:t>
            </a:r>
            <a:r>
              <a:rPr lang="en-US" altLang="en-US" sz="1800" i="1">
                <a:solidFill>
                  <a:srgbClr val="0033CC"/>
                </a:solidFill>
                <a:latin typeface="Comic Sans MS" pitchFamily="66" charset="0"/>
              </a:rPr>
              <a:t>connected</a:t>
            </a:r>
            <a:r>
              <a:rPr lang="en-US" altLang="en-US" sz="1800">
                <a:latin typeface="Comic Sans MS" pitchFamily="66" charset="0"/>
              </a:rPr>
              <a:t>  iff every pair of vertices are connected.</a:t>
            </a:r>
          </a:p>
        </p:txBody>
      </p:sp>
      <p:sp>
        <p:nvSpPr>
          <p:cNvPr id="541721" name="Rectangle 3"/>
          <p:cNvSpPr>
            <a:spLocks noChangeArrowheads="1"/>
          </p:cNvSpPr>
          <p:nvPr/>
        </p:nvSpPr>
        <p:spPr bwMode="auto">
          <a:xfrm>
            <a:off x="152400" y="2895600"/>
            <a:ext cx="883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buFontTx/>
              <a:buNone/>
            </a:pPr>
            <a:r>
              <a:rPr lang="en-US" altLang="en-US" sz="1800">
                <a:latin typeface="Comic Sans MS" pitchFamily="66" charset="0"/>
              </a:rPr>
              <a:t>Every graph consists of separate connected pieces called </a:t>
            </a:r>
            <a:r>
              <a:rPr lang="en-US" altLang="en-US" sz="1800" i="1">
                <a:solidFill>
                  <a:srgbClr val="0033CC"/>
                </a:solidFill>
                <a:latin typeface="Comic Sans MS" pitchFamily="66" charset="0"/>
              </a:rPr>
              <a:t>connected components</a:t>
            </a:r>
            <a:endParaRPr lang="en-US" altLang="en-US" sz="1800" i="1">
              <a:solidFill>
                <a:schemeClr val="tx2"/>
              </a:solidFill>
              <a:latin typeface="Comic Sans MS" pitchFamily="66" charset="0"/>
            </a:endParaRPr>
          </a:p>
        </p:txBody>
      </p:sp>
      <p:grpSp>
        <p:nvGrpSpPr>
          <p:cNvPr id="2" name="Group 4"/>
          <p:cNvGrpSpPr>
            <a:grpSpLocks/>
          </p:cNvGrpSpPr>
          <p:nvPr/>
        </p:nvGrpSpPr>
        <p:grpSpPr bwMode="auto">
          <a:xfrm>
            <a:off x="3919538" y="4895850"/>
            <a:ext cx="1195387" cy="547688"/>
            <a:chOff x="2672" y="3232"/>
            <a:chExt cx="488" cy="205"/>
          </a:xfrm>
        </p:grpSpPr>
        <p:sp>
          <p:nvSpPr>
            <p:cNvPr id="29738" name="Oval 5"/>
            <p:cNvSpPr>
              <a:spLocks noChangeArrowheads="1"/>
            </p:cNvSpPr>
            <p:nvPr/>
          </p:nvSpPr>
          <p:spPr bwMode="auto">
            <a:xfrm>
              <a:off x="3064" y="3232"/>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39" name="Text Box 6"/>
            <p:cNvSpPr txBox="1">
              <a:spLocks noChangeArrowheads="1"/>
            </p:cNvSpPr>
            <p:nvPr/>
          </p:nvSpPr>
          <p:spPr bwMode="auto">
            <a:xfrm>
              <a:off x="2672" y="3300"/>
              <a:ext cx="7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b="1">
                <a:solidFill>
                  <a:srgbClr val="000000"/>
                </a:solidFill>
                <a:latin typeface="Comic Sans MS" pitchFamily="66" charset="0"/>
              </a:endParaRPr>
            </a:p>
          </p:txBody>
        </p:sp>
      </p:grpSp>
      <p:grpSp>
        <p:nvGrpSpPr>
          <p:cNvPr id="3" name="Group 7"/>
          <p:cNvGrpSpPr>
            <a:grpSpLocks/>
          </p:cNvGrpSpPr>
          <p:nvPr/>
        </p:nvGrpSpPr>
        <p:grpSpPr bwMode="auto">
          <a:xfrm>
            <a:off x="6223000" y="3859213"/>
            <a:ext cx="1546225" cy="1589087"/>
            <a:chOff x="3920" y="2039"/>
            <a:chExt cx="974" cy="1001"/>
          </a:xfrm>
        </p:grpSpPr>
        <p:sp>
          <p:nvSpPr>
            <p:cNvPr id="29729" name="Oval 8"/>
            <p:cNvSpPr>
              <a:spLocks noChangeArrowheads="1"/>
            </p:cNvSpPr>
            <p:nvPr/>
          </p:nvSpPr>
          <p:spPr bwMode="auto">
            <a:xfrm>
              <a:off x="4048" y="2664"/>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30" name="Oval 9"/>
            <p:cNvSpPr>
              <a:spLocks noChangeArrowheads="1"/>
            </p:cNvSpPr>
            <p:nvPr/>
          </p:nvSpPr>
          <p:spPr bwMode="auto">
            <a:xfrm>
              <a:off x="4040" y="2360"/>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31" name="Oval 10"/>
            <p:cNvSpPr>
              <a:spLocks noChangeArrowheads="1"/>
            </p:cNvSpPr>
            <p:nvPr/>
          </p:nvSpPr>
          <p:spPr bwMode="auto">
            <a:xfrm>
              <a:off x="4352" y="2672"/>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32" name="Oval 11"/>
            <p:cNvSpPr>
              <a:spLocks noChangeArrowheads="1"/>
            </p:cNvSpPr>
            <p:nvPr/>
          </p:nvSpPr>
          <p:spPr bwMode="auto">
            <a:xfrm>
              <a:off x="4360" y="2944"/>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33" name="Text Box 12"/>
            <p:cNvSpPr txBox="1">
              <a:spLocks noChangeArrowheads="1"/>
            </p:cNvSpPr>
            <p:nvPr/>
          </p:nvSpPr>
          <p:spPr bwMode="auto">
            <a:xfrm>
              <a:off x="4512" y="2552"/>
              <a:ext cx="3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b="1">
                  <a:solidFill>
                    <a:srgbClr val="000000"/>
                  </a:solidFill>
                  <a:latin typeface="Comic Sans MS" pitchFamily="66" charset="0"/>
                </a:rPr>
                <a:t>E25</a:t>
              </a:r>
            </a:p>
          </p:txBody>
        </p:sp>
        <p:sp>
          <p:nvSpPr>
            <p:cNvPr id="29734" name="Text Box 13"/>
            <p:cNvSpPr txBox="1">
              <a:spLocks noChangeArrowheads="1"/>
            </p:cNvSpPr>
            <p:nvPr/>
          </p:nvSpPr>
          <p:spPr bwMode="auto">
            <a:xfrm>
              <a:off x="3920" y="2039"/>
              <a:ext cx="3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b="1">
                  <a:solidFill>
                    <a:srgbClr val="000000"/>
                  </a:solidFill>
                  <a:latin typeface="Comic Sans MS" pitchFamily="66" charset="0"/>
                </a:rPr>
                <a:t>E17</a:t>
              </a:r>
            </a:p>
          </p:txBody>
        </p:sp>
        <p:cxnSp>
          <p:nvCxnSpPr>
            <p:cNvPr id="29735" name="AutoShape 14"/>
            <p:cNvCxnSpPr>
              <a:cxnSpLocks noChangeShapeType="1"/>
              <a:stCxn id="29730" idx="4"/>
              <a:endCxn id="29729" idx="0"/>
            </p:cNvCxnSpPr>
            <p:nvPr/>
          </p:nvCxnSpPr>
          <p:spPr bwMode="auto">
            <a:xfrm>
              <a:off x="4088" y="2456"/>
              <a:ext cx="8" cy="208"/>
            </a:xfrm>
            <a:prstGeom prst="straightConnector1">
              <a:avLst/>
            </a:prstGeom>
            <a:noFill/>
            <a:ln w="2857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29736" name="AutoShape 15"/>
            <p:cNvCxnSpPr>
              <a:cxnSpLocks noChangeShapeType="1"/>
              <a:stCxn id="29729" idx="6"/>
              <a:endCxn id="29731" idx="2"/>
            </p:cNvCxnSpPr>
            <p:nvPr/>
          </p:nvCxnSpPr>
          <p:spPr bwMode="auto">
            <a:xfrm>
              <a:off x="4144" y="2712"/>
              <a:ext cx="208" cy="8"/>
            </a:xfrm>
            <a:prstGeom prst="straightConnector1">
              <a:avLst/>
            </a:prstGeom>
            <a:noFill/>
            <a:ln w="2857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29737" name="AutoShape 16"/>
            <p:cNvCxnSpPr>
              <a:cxnSpLocks noChangeShapeType="1"/>
              <a:stCxn id="29731" idx="4"/>
              <a:endCxn id="29732" idx="0"/>
            </p:cNvCxnSpPr>
            <p:nvPr/>
          </p:nvCxnSpPr>
          <p:spPr bwMode="auto">
            <a:xfrm>
              <a:off x="4400" y="2768"/>
              <a:ext cx="8" cy="176"/>
            </a:xfrm>
            <a:prstGeom prst="straightConnector1">
              <a:avLst/>
            </a:prstGeom>
            <a:noFill/>
            <a:ln w="28575">
              <a:solidFill>
                <a:srgbClr val="000000"/>
              </a:solidFill>
              <a:round/>
              <a:headEnd/>
              <a:tailEnd type="none" w="lg" len="lg"/>
            </a:ln>
            <a:extLst>
              <a:ext uri="{909E8E84-426E-40DD-AFC4-6F175D3DCCD1}">
                <a14:hiddenFill xmlns:a14="http://schemas.microsoft.com/office/drawing/2010/main">
                  <a:noFill/>
                </a14:hiddenFill>
              </a:ext>
            </a:extLst>
          </p:spPr>
        </p:cxnSp>
      </p:grpSp>
      <p:grpSp>
        <p:nvGrpSpPr>
          <p:cNvPr id="541735" name="Group 17"/>
          <p:cNvGrpSpPr>
            <a:grpSpLocks/>
          </p:cNvGrpSpPr>
          <p:nvPr/>
        </p:nvGrpSpPr>
        <p:grpSpPr bwMode="auto">
          <a:xfrm>
            <a:off x="111125" y="3657600"/>
            <a:ext cx="4425950" cy="1879600"/>
            <a:chOff x="280" y="2055"/>
            <a:chExt cx="2341" cy="1024"/>
          </a:xfrm>
        </p:grpSpPr>
        <p:sp>
          <p:nvSpPr>
            <p:cNvPr id="29706" name="Oval 18"/>
            <p:cNvSpPr>
              <a:spLocks noChangeArrowheads="1"/>
            </p:cNvSpPr>
            <p:nvPr/>
          </p:nvSpPr>
          <p:spPr bwMode="auto">
            <a:xfrm>
              <a:off x="860" y="2784"/>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07" name="Oval 19"/>
            <p:cNvSpPr>
              <a:spLocks noChangeArrowheads="1"/>
            </p:cNvSpPr>
            <p:nvPr/>
          </p:nvSpPr>
          <p:spPr bwMode="auto">
            <a:xfrm>
              <a:off x="1288" y="2784"/>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08" name="Oval 20"/>
            <p:cNvSpPr>
              <a:spLocks noChangeArrowheads="1"/>
            </p:cNvSpPr>
            <p:nvPr/>
          </p:nvSpPr>
          <p:spPr bwMode="auto">
            <a:xfrm>
              <a:off x="1288" y="2340"/>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09" name="Oval 21"/>
            <p:cNvSpPr>
              <a:spLocks noChangeArrowheads="1"/>
            </p:cNvSpPr>
            <p:nvPr/>
          </p:nvSpPr>
          <p:spPr bwMode="auto">
            <a:xfrm>
              <a:off x="860" y="2340"/>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10" name="Oval 22"/>
            <p:cNvSpPr>
              <a:spLocks noChangeArrowheads="1"/>
            </p:cNvSpPr>
            <p:nvPr/>
          </p:nvSpPr>
          <p:spPr bwMode="auto">
            <a:xfrm>
              <a:off x="1728" y="2340"/>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11" name="Oval 23"/>
            <p:cNvSpPr>
              <a:spLocks noChangeArrowheads="1"/>
            </p:cNvSpPr>
            <p:nvPr/>
          </p:nvSpPr>
          <p:spPr bwMode="auto">
            <a:xfrm>
              <a:off x="1728" y="2784"/>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12" name="Text Box 24"/>
            <p:cNvSpPr txBox="1">
              <a:spLocks noChangeArrowheads="1"/>
            </p:cNvSpPr>
            <p:nvPr/>
          </p:nvSpPr>
          <p:spPr bwMode="auto">
            <a:xfrm>
              <a:off x="280" y="2880"/>
              <a:ext cx="207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algn="ctr" eaLnBrk="1" hangingPunct="1">
                <a:spcBef>
                  <a:spcPct val="0"/>
                </a:spcBef>
                <a:buFontTx/>
                <a:buNone/>
              </a:pPr>
              <a:r>
                <a:rPr kumimoji="0" lang="en-US" altLang="en-US" sz="1800" b="1">
                  <a:solidFill>
                    <a:srgbClr val="000000"/>
                  </a:solidFill>
                  <a:latin typeface="Comic Sans MS" pitchFamily="66" charset="0"/>
                </a:rPr>
                <a:t>4</a:t>
              </a:r>
            </a:p>
          </p:txBody>
        </p:sp>
        <p:sp>
          <p:nvSpPr>
            <p:cNvPr id="29713" name="Text Box 25"/>
            <p:cNvSpPr txBox="1">
              <a:spLocks noChangeArrowheads="1"/>
            </p:cNvSpPr>
            <p:nvPr/>
          </p:nvSpPr>
          <p:spPr bwMode="auto">
            <a:xfrm>
              <a:off x="748" y="2055"/>
              <a:ext cx="24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b="1">
                  <a:solidFill>
                    <a:srgbClr val="000000"/>
                  </a:solidFill>
                  <a:latin typeface="Comic Sans MS" pitchFamily="66" charset="0"/>
                </a:rPr>
                <a:t>13</a:t>
              </a:r>
            </a:p>
          </p:txBody>
        </p:sp>
        <p:sp>
          <p:nvSpPr>
            <p:cNvPr id="29714" name="Text Box 26"/>
            <p:cNvSpPr txBox="1">
              <a:spLocks noChangeArrowheads="1"/>
            </p:cNvSpPr>
            <p:nvPr/>
          </p:nvSpPr>
          <p:spPr bwMode="auto">
            <a:xfrm>
              <a:off x="728" y="2863"/>
              <a:ext cx="24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b="1">
                  <a:solidFill>
                    <a:srgbClr val="000000"/>
                  </a:solidFill>
                  <a:latin typeface="Comic Sans MS" pitchFamily="66" charset="0"/>
                </a:rPr>
                <a:t>10</a:t>
              </a:r>
            </a:p>
          </p:txBody>
        </p:sp>
        <p:sp>
          <p:nvSpPr>
            <p:cNvPr id="29715" name="Text Box 27"/>
            <p:cNvSpPr txBox="1">
              <a:spLocks noChangeArrowheads="1"/>
            </p:cNvSpPr>
            <p:nvPr/>
          </p:nvSpPr>
          <p:spPr bwMode="auto">
            <a:xfrm>
              <a:off x="1192" y="2055"/>
              <a:ext cx="24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b="1">
                  <a:solidFill>
                    <a:srgbClr val="000000"/>
                  </a:solidFill>
                  <a:latin typeface="Comic Sans MS" pitchFamily="66" charset="0"/>
                </a:rPr>
                <a:t>12</a:t>
              </a:r>
            </a:p>
          </p:txBody>
        </p:sp>
        <p:sp>
          <p:nvSpPr>
            <p:cNvPr id="29716" name="Text Box 28"/>
            <p:cNvSpPr txBox="1">
              <a:spLocks noChangeArrowheads="1"/>
            </p:cNvSpPr>
            <p:nvPr/>
          </p:nvSpPr>
          <p:spPr bwMode="auto">
            <a:xfrm>
              <a:off x="1624" y="2055"/>
              <a:ext cx="24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b="1">
                  <a:solidFill>
                    <a:srgbClr val="000000"/>
                  </a:solidFill>
                  <a:latin typeface="Comic Sans MS" pitchFamily="66" charset="0"/>
                </a:rPr>
                <a:t>26</a:t>
              </a:r>
            </a:p>
          </p:txBody>
        </p:sp>
        <p:sp>
          <p:nvSpPr>
            <p:cNvPr id="29717" name="Text Box 29"/>
            <p:cNvSpPr txBox="1">
              <a:spLocks noChangeArrowheads="1"/>
            </p:cNvSpPr>
            <p:nvPr/>
          </p:nvSpPr>
          <p:spPr bwMode="auto">
            <a:xfrm>
              <a:off x="1645" y="2873"/>
              <a:ext cx="1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b="1">
                  <a:solidFill>
                    <a:srgbClr val="000000"/>
                  </a:solidFill>
                  <a:latin typeface="Comic Sans MS" pitchFamily="66" charset="0"/>
                </a:rPr>
                <a:t>8</a:t>
              </a:r>
            </a:p>
          </p:txBody>
        </p:sp>
        <p:sp>
          <p:nvSpPr>
            <p:cNvPr id="29718" name="Oval 30"/>
            <p:cNvSpPr>
              <a:spLocks noChangeArrowheads="1"/>
            </p:cNvSpPr>
            <p:nvPr/>
          </p:nvSpPr>
          <p:spPr bwMode="auto">
            <a:xfrm>
              <a:off x="2136" y="2340"/>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19" name="Oval 31"/>
            <p:cNvSpPr>
              <a:spLocks noChangeArrowheads="1"/>
            </p:cNvSpPr>
            <p:nvPr/>
          </p:nvSpPr>
          <p:spPr bwMode="auto">
            <a:xfrm>
              <a:off x="2464" y="2340"/>
              <a:ext cx="96" cy="96"/>
            </a:xfrm>
            <a:prstGeom prst="ellipse">
              <a:avLst/>
            </a:prstGeom>
            <a:solidFill>
              <a:srgbClr val="CC0000"/>
            </a:solidFill>
            <a:ln w="9525">
              <a:solidFill>
                <a:srgbClr val="000000"/>
              </a:solidFill>
              <a:round/>
              <a:headEnd/>
              <a:tailEnd type="none" w="lg" len="lg"/>
            </a:ln>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29720" name="Text Box 32"/>
            <p:cNvSpPr txBox="1">
              <a:spLocks noChangeArrowheads="1"/>
            </p:cNvSpPr>
            <p:nvPr/>
          </p:nvSpPr>
          <p:spPr bwMode="auto">
            <a:xfrm>
              <a:off x="2024" y="2055"/>
              <a:ext cx="24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b="1">
                  <a:solidFill>
                    <a:srgbClr val="000000"/>
                  </a:solidFill>
                  <a:latin typeface="Comic Sans MS" pitchFamily="66" charset="0"/>
                </a:rPr>
                <a:t>16</a:t>
              </a:r>
            </a:p>
          </p:txBody>
        </p:sp>
        <p:sp>
          <p:nvSpPr>
            <p:cNvPr id="29721" name="Text Box 33"/>
            <p:cNvSpPr txBox="1">
              <a:spLocks noChangeArrowheads="1"/>
            </p:cNvSpPr>
            <p:nvPr/>
          </p:nvSpPr>
          <p:spPr bwMode="auto">
            <a:xfrm>
              <a:off x="2376" y="2055"/>
              <a:ext cx="24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b="1">
                  <a:solidFill>
                    <a:srgbClr val="000000"/>
                  </a:solidFill>
                  <a:latin typeface="Comic Sans MS" pitchFamily="66" charset="0"/>
                </a:rPr>
                <a:t>66</a:t>
              </a:r>
            </a:p>
          </p:txBody>
        </p:sp>
        <p:cxnSp>
          <p:nvCxnSpPr>
            <p:cNvPr id="29722" name="AutoShape 34"/>
            <p:cNvCxnSpPr>
              <a:cxnSpLocks noChangeShapeType="1"/>
              <a:stCxn id="29718" idx="6"/>
              <a:endCxn id="29719" idx="2"/>
            </p:cNvCxnSpPr>
            <p:nvPr/>
          </p:nvCxnSpPr>
          <p:spPr bwMode="auto">
            <a:xfrm>
              <a:off x="2232" y="2388"/>
              <a:ext cx="232" cy="0"/>
            </a:xfrm>
            <a:prstGeom prst="straightConnector1">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29723" name="AutoShape 35"/>
            <p:cNvCxnSpPr>
              <a:cxnSpLocks noChangeShapeType="1"/>
              <a:stCxn id="29718" idx="2"/>
              <a:endCxn id="29710" idx="6"/>
            </p:cNvCxnSpPr>
            <p:nvPr/>
          </p:nvCxnSpPr>
          <p:spPr bwMode="auto">
            <a:xfrm flipH="1">
              <a:off x="1824" y="2388"/>
              <a:ext cx="312" cy="0"/>
            </a:xfrm>
            <a:prstGeom prst="straightConnector1">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29724" name="AutoShape 36"/>
            <p:cNvCxnSpPr>
              <a:cxnSpLocks noChangeShapeType="1"/>
              <a:stCxn id="29710" idx="4"/>
              <a:endCxn id="29711" idx="0"/>
            </p:cNvCxnSpPr>
            <p:nvPr/>
          </p:nvCxnSpPr>
          <p:spPr bwMode="auto">
            <a:xfrm>
              <a:off x="1776" y="2436"/>
              <a:ext cx="0" cy="348"/>
            </a:xfrm>
            <a:prstGeom prst="straightConnector1">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29725" name="AutoShape 37"/>
            <p:cNvCxnSpPr>
              <a:cxnSpLocks noChangeShapeType="1"/>
              <a:stCxn id="29711" idx="2"/>
              <a:endCxn id="29707" idx="6"/>
            </p:cNvCxnSpPr>
            <p:nvPr/>
          </p:nvCxnSpPr>
          <p:spPr bwMode="auto">
            <a:xfrm flipH="1">
              <a:off x="1384" y="2832"/>
              <a:ext cx="344" cy="0"/>
            </a:xfrm>
            <a:prstGeom prst="straightConnector1">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29726" name="AutoShape 38"/>
            <p:cNvCxnSpPr>
              <a:cxnSpLocks noChangeShapeType="1"/>
              <a:stCxn id="29707" idx="0"/>
              <a:endCxn id="29708" idx="4"/>
            </p:cNvCxnSpPr>
            <p:nvPr/>
          </p:nvCxnSpPr>
          <p:spPr bwMode="auto">
            <a:xfrm flipV="1">
              <a:off x="1336" y="2436"/>
              <a:ext cx="0" cy="348"/>
            </a:xfrm>
            <a:prstGeom prst="straightConnector1">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29727" name="AutoShape 39"/>
            <p:cNvCxnSpPr>
              <a:cxnSpLocks noChangeShapeType="1"/>
              <a:stCxn id="29709" idx="4"/>
              <a:endCxn id="29706" idx="0"/>
            </p:cNvCxnSpPr>
            <p:nvPr/>
          </p:nvCxnSpPr>
          <p:spPr bwMode="auto">
            <a:xfrm>
              <a:off x="908" y="2436"/>
              <a:ext cx="0" cy="348"/>
            </a:xfrm>
            <a:prstGeom prst="straightConnector1">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29728" name="AutoShape 40"/>
            <p:cNvCxnSpPr>
              <a:cxnSpLocks noChangeShapeType="1"/>
              <a:stCxn id="29706" idx="6"/>
              <a:endCxn id="29707" idx="2"/>
            </p:cNvCxnSpPr>
            <p:nvPr/>
          </p:nvCxnSpPr>
          <p:spPr bwMode="auto">
            <a:xfrm>
              <a:off x="956" y="2832"/>
              <a:ext cx="332" cy="0"/>
            </a:xfrm>
            <a:prstGeom prst="straightConnector1">
              <a:avLst/>
            </a:prstGeom>
            <a:noFill/>
            <a:ln w="25400">
              <a:solidFill>
                <a:srgbClr val="000000"/>
              </a:solidFill>
              <a:round/>
              <a:headEnd/>
              <a:tailEnd type="none" w="lg" len="lg"/>
            </a:ln>
            <a:extLst>
              <a:ext uri="{909E8E84-426E-40DD-AFC4-6F175D3DCCD1}">
                <a14:hiddenFill xmlns:a14="http://schemas.microsoft.com/office/drawing/2010/main">
                  <a:noFill/>
                </a14:hiddenFill>
              </a:ext>
            </a:extLst>
          </p:spPr>
        </p:cxnSp>
      </p:grpSp>
      <p:sp>
        <p:nvSpPr>
          <p:cNvPr id="767017" name="Text Box 41"/>
          <p:cNvSpPr txBox="1">
            <a:spLocks noChangeArrowheads="1"/>
          </p:cNvSpPr>
          <p:nvPr/>
        </p:nvSpPr>
        <p:spPr bwMode="auto">
          <a:xfrm>
            <a:off x="3200400" y="5653088"/>
            <a:ext cx="27892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solidFill>
                  <a:srgbClr val="0033CC"/>
                </a:solidFill>
                <a:latin typeface="Comic Sans MS" pitchFamily="66" charset="0"/>
              </a:rPr>
              <a:t>3 connected components</a:t>
            </a:r>
          </a:p>
        </p:txBody>
      </p:sp>
      <p:sp>
        <p:nvSpPr>
          <p:cNvPr id="541760" name="Rectangle 3"/>
          <p:cNvSpPr>
            <a:spLocks noChangeArrowheads="1"/>
          </p:cNvSpPr>
          <p:nvPr/>
        </p:nvSpPr>
        <p:spPr bwMode="auto">
          <a:xfrm>
            <a:off x="533400" y="6324600"/>
            <a:ext cx="8120063" cy="381000"/>
          </a:xfrm>
          <a:prstGeom prst="rect">
            <a:avLst/>
          </a:prstGeom>
          <a:solidFill>
            <a:srgbClr val="CCFF99"/>
          </a:solidFill>
          <a:ln w="9525">
            <a:solidFill>
              <a:schemeClr val="bg2"/>
            </a:solidFill>
            <a:miter lim="800000"/>
            <a:headEnd/>
            <a:tailEnd/>
          </a:ln>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buFontTx/>
              <a:buNone/>
            </a:pPr>
            <a:r>
              <a:rPr lang="en-US" altLang="en-US" sz="1800">
                <a:latin typeface="Comic Sans MS" pitchFamily="66" charset="0"/>
              </a:rPr>
              <a:t>So a graph is </a:t>
            </a:r>
            <a:r>
              <a:rPr lang="en-US" altLang="en-US" sz="1800">
                <a:solidFill>
                  <a:srgbClr val="0033CC"/>
                </a:solidFill>
                <a:latin typeface="Comic Sans MS" pitchFamily="66" charset="0"/>
              </a:rPr>
              <a:t>connected </a:t>
            </a:r>
            <a:r>
              <a:rPr lang="en-US" altLang="en-US" sz="1800">
                <a:latin typeface="Comic Sans MS" pitchFamily="66" charset="0"/>
              </a:rPr>
              <a:t>if and only if it has only </a:t>
            </a:r>
            <a:r>
              <a:rPr lang="en-US" altLang="en-US" sz="1800">
                <a:solidFill>
                  <a:srgbClr val="0033CC"/>
                </a:solidFill>
                <a:latin typeface="Comic Sans MS" pitchFamily="66" charset="0"/>
              </a:rPr>
              <a:t>1</a:t>
            </a:r>
            <a:r>
              <a:rPr lang="en-US" altLang="en-US" sz="1800">
                <a:latin typeface="Comic Sans MS" pitchFamily="66" charset="0"/>
              </a:rPr>
              <a:t> </a:t>
            </a:r>
            <a:r>
              <a:rPr lang="en-US" altLang="en-US" sz="1800">
                <a:solidFill>
                  <a:srgbClr val="0033CC"/>
                </a:solidFill>
                <a:latin typeface="Comic Sans MS" pitchFamily="66" charset="0"/>
              </a:rPr>
              <a:t>connected component.</a:t>
            </a:r>
          </a:p>
        </p:txBody>
      </p:sp>
    </p:spTree>
    <p:extLst>
      <p:ext uri="{BB962C8B-B14F-4D97-AF65-F5344CB8AC3E}">
        <p14:creationId xmlns:p14="http://schemas.microsoft.com/office/powerpoint/2010/main" val="3804551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1699">
                                            <p:txEl>
                                              <p:pRg st="2" end="2"/>
                                            </p:txEl>
                                          </p:spTgt>
                                        </p:tgtEl>
                                        <p:attrNameLst>
                                          <p:attrName>style.visibility</p:attrName>
                                        </p:attrNameLst>
                                      </p:cBhvr>
                                      <p:to>
                                        <p:strVal val="visible"/>
                                      </p:to>
                                    </p:set>
                                    <p:animEffect transition="in" filter="blinds(horizontal)">
                                      <p:cBhvr>
                                        <p:cTn id="7" dur="500"/>
                                        <p:tgtEl>
                                          <p:spTgt spid="5416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1721"/>
                                        </p:tgtEl>
                                        <p:attrNameLst>
                                          <p:attrName>style.visibility</p:attrName>
                                        </p:attrNameLst>
                                      </p:cBhvr>
                                      <p:to>
                                        <p:strVal val="visible"/>
                                      </p:to>
                                    </p:set>
                                    <p:animEffect transition="in" filter="blinds(horizontal)">
                                      <p:cBhvr>
                                        <p:cTn id="12" dur="500"/>
                                        <p:tgtEl>
                                          <p:spTgt spid="5417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par>
                                <p:cTn id="21" presetID="3" presetClass="entr" presetSubtype="10" fill="hold" nodeType="withEffect">
                                  <p:stCondLst>
                                    <p:cond delay="0"/>
                                  </p:stCondLst>
                                  <p:childTnLst>
                                    <p:set>
                                      <p:cBhvr>
                                        <p:cTn id="22" dur="1" fill="hold">
                                          <p:stCondLst>
                                            <p:cond delay="0"/>
                                          </p:stCondLst>
                                        </p:cTn>
                                        <p:tgtEl>
                                          <p:spTgt spid="541735"/>
                                        </p:tgtEl>
                                        <p:attrNameLst>
                                          <p:attrName>style.visibility</p:attrName>
                                        </p:attrNameLst>
                                      </p:cBhvr>
                                      <p:to>
                                        <p:strVal val="visible"/>
                                      </p:to>
                                    </p:set>
                                    <p:animEffect transition="in" filter="blinds(horizontal)">
                                      <p:cBhvr>
                                        <p:cTn id="23" dur="500"/>
                                        <p:tgtEl>
                                          <p:spTgt spid="5417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67017"/>
                                        </p:tgtEl>
                                        <p:attrNameLst>
                                          <p:attrName>style.visibility</p:attrName>
                                        </p:attrNameLst>
                                      </p:cBhvr>
                                      <p:to>
                                        <p:strVal val="visible"/>
                                      </p:to>
                                    </p:set>
                                    <p:animEffect transition="in" filter="blinds(horizontal)">
                                      <p:cBhvr>
                                        <p:cTn id="28" dur="500"/>
                                        <p:tgtEl>
                                          <p:spTgt spid="7670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41760"/>
                                        </p:tgtEl>
                                        <p:attrNameLst>
                                          <p:attrName>style.visibility</p:attrName>
                                        </p:attrNameLst>
                                      </p:cBhvr>
                                      <p:to>
                                        <p:strVal val="visible"/>
                                      </p:to>
                                    </p:set>
                                    <p:animEffect transition="in" filter="blinds(horizontal)">
                                      <p:cBhvr>
                                        <p:cTn id="33" dur="500"/>
                                        <p:tgtEl>
                                          <p:spTgt spid="541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21" grpId="0"/>
      <p:bldP spid="767017" grpId="0"/>
      <p:bldP spid="54176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9669" name="Group 47"/>
          <p:cNvGrpSpPr>
            <a:grpSpLocks/>
          </p:cNvGrpSpPr>
          <p:nvPr/>
        </p:nvGrpSpPr>
        <p:grpSpPr bwMode="auto">
          <a:xfrm>
            <a:off x="1149350" y="2846388"/>
            <a:ext cx="4195763" cy="2159000"/>
            <a:chOff x="1763" y="1807"/>
            <a:chExt cx="2643" cy="1360"/>
          </a:xfrm>
        </p:grpSpPr>
        <p:grpSp>
          <p:nvGrpSpPr>
            <p:cNvPr id="30732" name="Group 46"/>
            <p:cNvGrpSpPr>
              <a:grpSpLocks/>
            </p:cNvGrpSpPr>
            <p:nvPr/>
          </p:nvGrpSpPr>
          <p:grpSpPr bwMode="auto">
            <a:xfrm>
              <a:off x="1763" y="1807"/>
              <a:ext cx="2643" cy="1360"/>
              <a:chOff x="1758" y="1807"/>
              <a:chExt cx="2643" cy="1360"/>
            </a:xfrm>
          </p:grpSpPr>
          <p:sp>
            <p:nvSpPr>
              <p:cNvPr id="30734" name="Text Box 39"/>
              <p:cNvSpPr txBox="1">
                <a:spLocks noChangeArrowheads="1"/>
              </p:cNvSpPr>
              <p:nvPr/>
            </p:nvSpPr>
            <p:spPr bwMode="auto">
              <a:xfrm>
                <a:off x="3404" y="2286"/>
                <a:ext cx="2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i="1">
                    <a:solidFill>
                      <a:srgbClr val="000000"/>
                    </a:solidFill>
                    <a:latin typeface="Comic Sans MS" pitchFamily="66" charset="0"/>
                  </a:rPr>
                  <a:t>w</a:t>
                </a:r>
              </a:p>
            </p:txBody>
          </p:sp>
          <p:sp>
            <p:nvSpPr>
              <p:cNvPr id="30735" name="Freeform 22"/>
              <p:cNvSpPr>
                <a:spLocks/>
              </p:cNvSpPr>
              <p:nvPr/>
            </p:nvSpPr>
            <p:spPr bwMode="auto">
              <a:xfrm rot="-812617">
                <a:off x="1912" y="1874"/>
                <a:ext cx="1453" cy="1293"/>
              </a:xfrm>
              <a:custGeom>
                <a:avLst/>
                <a:gdLst>
                  <a:gd name="T0" fmla="*/ 53 w 1453"/>
                  <a:gd name="T1" fmla="*/ 640 h 1293"/>
                  <a:gd name="T2" fmla="*/ 573 w 1453"/>
                  <a:gd name="T3" fmla="*/ 64 h 1293"/>
                  <a:gd name="T4" fmla="*/ 1145 w 1453"/>
                  <a:gd name="T5" fmla="*/ 259 h 1293"/>
                  <a:gd name="T6" fmla="*/ 1396 w 1453"/>
                  <a:gd name="T7" fmla="*/ 942 h 1293"/>
                  <a:gd name="T8" fmla="*/ 801 w 1453"/>
                  <a:gd name="T9" fmla="*/ 1253 h 1293"/>
                  <a:gd name="T10" fmla="*/ 253 w 1453"/>
                  <a:gd name="T11" fmla="*/ 1183 h 1293"/>
                  <a:gd name="T12" fmla="*/ 53 w 1453"/>
                  <a:gd name="T13" fmla="*/ 640 h 1293"/>
                  <a:gd name="T14" fmla="*/ 0 60000 65536"/>
                  <a:gd name="T15" fmla="*/ 0 60000 65536"/>
                  <a:gd name="T16" fmla="*/ 0 60000 65536"/>
                  <a:gd name="T17" fmla="*/ 0 60000 65536"/>
                  <a:gd name="T18" fmla="*/ 0 60000 65536"/>
                  <a:gd name="T19" fmla="*/ 0 60000 65536"/>
                  <a:gd name="T20" fmla="*/ 0 60000 65536"/>
                  <a:gd name="T21" fmla="*/ 0 w 1453"/>
                  <a:gd name="T22" fmla="*/ 0 h 1293"/>
                  <a:gd name="T23" fmla="*/ 1453 w 1453"/>
                  <a:gd name="T24" fmla="*/ 1293 h 1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3" h="1293">
                    <a:moveTo>
                      <a:pt x="53" y="640"/>
                    </a:moveTo>
                    <a:cubicBezTo>
                      <a:pt x="106" y="453"/>
                      <a:pt x="391" y="128"/>
                      <a:pt x="573" y="64"/>
                    </a:cubicBezTo>
                    <a:cubicBezTo>
                      <a:pt x="755" y="0"/>
                      <a:pt x="1008" y="113"/>
                      <a:pt x="1145" y="259"/>
                    </a:cubicBezTo>
                    <a:cubicBezTo>
                      <a:pt x="1282" y="405"/>
                      <a:pt x="1453" y="776"/>
                      <a:pt x="1396" y="942"/>
                    </a:cubicBezTo>
                    <a:cubicBezTo>
                      <a:pt x="1339" y="1108"/>
                      <a:pt x="991" y="1213"/>
                      <a:pt x="801" y="1253"/>
                    </a:cubicBezTo>
                    <a:cubicBezTo>
                      <a:pt x="611" y="1293"/>
                      <a:pt x="379" y="1286"/>
                      <a:pt x="253" y="1183"/>
                    </a:cubicBezTo>
                    <a:cubicBezTo>
                      <a:pt x="127" y="1080"/>
                      <a:pt x="0" y="827"/>
                      <a:pt x="53" y="640"/>
                    </a:cubicBezTo>
                    <a:close/>
                  </a:path>
                </a:pathLst>
              </a:custGeom>
              <a:noFill/>
              <a:ln w="31750">
                <a:solidFill>
                  <a:srgbClr val="000000"/>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36" name="Freeform 24"/>
              <p:cNvSpPr>
                <a:spLocks/>
              </p:cNvSpPr>
              <p:nvPr/>
            </p:nvSpPr>
            <p:spPr bwMode="auto">
              <a:xfrm rot="-812617">
                <a:off x="3305" y="1807"/>
                <a:ext cx="1096" cy="1019"/>
              </a:xfrm>
              <a:custGeom>
                <a:avLst/>
                <a:gdLst>
                  <a:gd name="T0" fmla="*/ 40 w 1453"/>
                  <a:gd name="T1" fmla="*/ 504 h 1293"/>
                  <a:gd name="T2" fmla="*/ 432 w 1453"/>
                  <a:gd name="T3" fmla="*/ 50 h 1293"/>
                  <a:gd name="T4" fmla="*/ 864 w 1453"/>
                  <a:gd name="T5" fmla="*/ 204 h 1293"/>
                  <a:gd name="T6" fmla="*/ 1053 w 1453"/>
                  <a:gd name="T7" fmla="*/ 742 h 1293"/>
                  <a:gd name="T8" fmla="*/ 604 w 1453"/>
                  <a:gd name="T9" fmla="*/ 987 h 1293"/>
                  <a:gd name="T10" fmla="*/ 191 w 1453"/>
                  <a:gd name="T11" fmla="*/ 932 h 1293"/>
                  <a:gd name="T12" fmla="*/ 40 w 1453"/>
                  <a:gd name="T13" fmla="*/ 504 h 1293"/>
                  <a:gd name="T14" fmla="*/ 0 60000 65536"/>
                  <a:gd name="T15" fmla="*/ 0 60000 65536"/>
                  <a:gd name="T16" fmla="*/ 0 60000 65536"/>
                  <a:gd name="T17" fmla="*/ 0 60000 65536"/>
                  <a:gd name="T18" fmla="*/ 0 60000 65536"/>
                  <a:gd name="T19" fmla="*/ 0 60000 65536"/>
                  <a:gd name="T20" fmla="*/ 0 60000 65536"/>
                  <a:gd name="T21" fmla="*/ 0 w 1453"/>
                  <a:gd name="T22" fmla="*/ 0 h 1293"/>
                  <a:gd name="T23" fmla="*/ 1453 w 1453"/>
                  <a:gd name="T24" fmla="*/ 1293 h 1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3" h="1293">
                    <a:moveTo>
                      <a:pt x="53" y="640"/>
                    </a:moveTo>
                    <a:cubicBezTo>
                      <a:pt x="106" y="453"/>
                      <a:pt x="391" y="128"/>
                      <a:pt x="573" y="64"/>
                    </a:cubicBezTo>
                    <a:cubicBezTo>
                      <a:pt x="755" y="0"/>
                      <a:pt x="1008" y="113"/>
                      <a:pt x="1145" y="259"/>
                    </a:cubicBezTo>
                    <a:cubicBezTo>
                      <a:pt x="1282" y="405"/>
                      <a:pt x="1453" y="776"/>
                      <a:pt x="1396" y="942"/>
                    </a:cubicBezTo>
                    <a:cubicBezTo>
                      <a:pt x="1339" y="1108"/>
                      <a:pt x="991" y="1213"/>
                      <a:pt x="801" y="1253"/>
                    </a:cubicBezTo>
                    <a:cubicBezTo>
                      <a:pt x="611" y="1293"/>
                      <a:pt x="379" y="1286"/>
                      <a:pt x="253" y="1183"/>
                    </a:cubicBezTo>
                    <a:cubicBezTo>
                      <a:pt x="127" y="1080"/>
                      <a:pt x="0" y="827"/>
                      <a:pt x="53" y="640"/>
                    </a:cubicBezTo>
                    <a:close/>
                  </a:path>
                </a:pathLst>
              </a:custGeom>
              <a:noFill/>
              <a:ln w="31750">
                <a:solidFill>
                  <a:srgbClr val="000000"/>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0737" name="Group 37"/>
              <p:cNvGrpSpPr>
                <a:grpSpLocks/>
              </p:cNvGrpSpPr>
              <p:nvPr/>
            </p:nvGrpSpPr>
            <p:grpSpPr bwMode="auto">
              <a:xfrm rot="-812617">
                <a:off x="1758" y="1957"/>
                <a:ext cx="1593" cy="824"/>
                <a:chOff x="1954" y="2337"/>
                <a:chExt cx="1593" cy="824"/>
              </a:xfrm>
            </p:grpSpPr>
            <p:sp>
              <p:nvSpPr>
                <p:cNvPr id="30739" name="Text Box 34"/>
                <p:cNvSpPr txBox="1">
                  <a:spLocks noChangeArrowheads="1"/>
                </p:cNvSpPr>
                <p:nvPr/>
              </p:nvSpPr>
              <p:spPr bwMode="auto">
                <a:xfrm>
                  <a:off x="1954" y="2337"/>
                  <a:ext cx="1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i="1">
                      <a:solidFill>
                        <a:srgbClr val="000000"/>
                      </a:solidFill>
                      <a:latin typeface="Comic Sans MS" pitchFamily="66" charset="0"/>
                    </a:rPr>
                    <a:t>v</a:t>
                  </a:r>
                </a:p>
              </p:txBody>
            </p:sp>
            <p:sp>
              <p:nvSpPr>
                <p:cNvPr id="30740" name="Oval 25"/>
                <p:cNvSpPr>
                  <a:spLocks noChangeArrowheads="1"/>
                </p:cNvSpPr>
                <p:nvPr/>
              </p:nvSpPr>
              <p:spPr bwMode="auto">
                <a:xfrm>
                  <a:off x="3440" y="3049"/>
                  <a:ext cx="107" cy="112"/>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30741" name="Oval 27"/>
                <p:cNvSpPr>
                  <a:spLocks noChangeArrowheads="1"/>
                </p:cNvSpPr>
                <p:nvPr/>
              </p:nvSpPr>
              <p:spPr bwMode="auto">
                <a:xfrm>
                  <a:off x="2170" y="2634"/>
                  <a:ext cx="107" cy="112"/>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grpSp>
          <p:sp>
            <p:nvSpPr>
              <p:cNvPr id="30738" name="Text Box 43"/>
              <p:cNvSpPr txBox="1">
                <a:spLocks noChangeArrowheads="1"/>
              </p:cNvSpPr>
              <p:nvPr/>
            </p:nvSpPr>
            <p:spPr bwMode="auto">
              <a:xfrm>
                <a:off x="2585" y="1913"/>
                <a:ext cx="1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solidFill>
                      <a:srgbClr val="000000"/>
                    </a:solidFill>
                    <a:latin typeface="Comic Sans MS" pitchFamily="66" charset="0"/>
                  </a:rPr>
                  <a:t>a</a:t>
                </a:r>
              </a:p>
            </p:txBody>
          </p:sp>
        </p:grpSp>
        <p:sp>
          <p:nvSpPr>
            <p:cNvPr id="30733" name="Oval 41"/>
            <p:cNvSpPr>
              <a:spLocks noChangeArrowheads="1"/>
            </p:cNvSpPr>
            <p:nvPr/>
          </p:nvSpPr>
          <p:spPr bwMode="auto">
            <a:xfrm>
              <a:off x="2665" y="1903"/>
              <a:ext cx="107" cy="112"/>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grpSp>
      <p:sp>
        <p:nvSpPr>
          <p:cNvPr id="30723" name="Text Box 14"/>
          <p:cNvSpPr txBox="1">
            <a:spLocks noChangeArrowheads="1"/>
          </p:cNvSpPr>
          <p:nvPr/>
        </p:nvSpPr>
        <p:spPr bwMode="auto">
          <a:xfrm>
            <a:off x="1428750" y="1462088"/>
            <a:ext cx="6248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solidFill>
                  <a:srgbClr val="000000"/>
                </a:solidFill>
                <a:latin typeface="Comic Sans MS" pitchFamily="66" charset="0"/>
              </a:rPr>
              <a:t>A </a:t>
            </a:r>
            <a:r>
              <a:rPr kumimoji="0" lang="en-US" altLang="en-US" sz="1800" i="1">
                <a:solidFill>
                  <a:srgbClr val="0033CC"/>
                </a:solidFill>
                <a:latin typeface="Comic Sans MS" pitchFamily="66" charset="0"/>
              </a:rPr>
              <a:t>cycle</a:t>
            </a:r>
            <a:r>
              <a:rPr kumimoji="0" lang="en-US" altLang="en-US" sz="1800">
                <a:solidFill>
                  <a:srgbClr val="000000"/>
                </a:solidFill>
                <a:latin typeface="Comic Sans MS" pitchFamily="66" charset="0"/>
              </a:rPr>
              <a:t> is a path that begins and ends with same vertex. </a:t>
            </a:r>
          </a:p>
        </p:txBody>
      </p:sp>
      <p:grpSp>
        <p:nvGrpSpPr>
          <p:cNvPr id="5" name="Group 45"/>
          <p:cNvGrpSpPr>
            <a:grpSpLocks/>
          </p:cNvGrpSpPr>
          <p:nvPr/>
        </p:nvGrpSpPr>
        <p:grpSpPr bwMode="auto">
          <a:xfrm>
            <a:off x="1230313" y="2678113"/>
            <a:ext cx="4478337" cy="2525712"/>
            <a:chOff x="1814" y="1701"/>
            <a:chExt cx="2821" cy="1591"/>
          </a:xfrm>
        </p:grpSpPr>
        <p:sp>
          <p:nvSpPr>
            <p:cNvPr id="30730" name="Freeform 29"/>
            <p:cNvSpPr>
              <a:spLocks/>
            </p:cNvSpPr>
            <p:nvPr/>
          </p:nvSpPr>
          <p:spPr bwMode="auto">
            <a:xfrm rot="-811902">
              <a:off x="2070" y="1701"/>
              <a:ext cx="1148" cy="697"/>
            </a:xfrm>
            <a:custGeom>
              <a:avLst/>
              <a:gdLst>
                <a:gd name="T0" fmla="*/ 1148 w 1148"/>
                <a:gd name="T1" fmla="*/ 697 h 697"/>
                <a:gd name="T2" fmla="*/ 1078 w 1148"/>
                <a:gd name="T3" fmla="*/ 451 h 697"/>
                <a:gd name="T4" fmla="*/ 934 w 1148"/>
                <a:gd name="T5" fmla="*/ 219 h 697"/>
                <a:gd name="T6" fmla="*/ 730 w 1148"/>
                <a:gd name="T7" fmla="*/ 33 h 697"/>
                <a:gd name="T8" fmla="*/ 535 w 1148"/>
                <a:gd name="T9" fmla="*/ 19 h 697"/>
                <a:gd name="T10" fmla="*/ 126 w 1148"/>
                <a:gd name="T11" fmla="*/ 98 h 697"/>
                <a:gd name="T12" fmla="*/ 0 w 1148"/>
                <a:gd name="T13" fmla="*/ 233 h 697"/>
                <a:gd name="T14" fmla="*/ 0 60000 65536"/>
                <a:gd name="T15" fmla="*/ 0 60000 65536"/>
                <a:gd name="T16" fmla="*/ 0 60000 65536"/>
                <a:gd name="T17" fmla="*/ 0 60000 65536"/>
                <a:gd name="T18" fmla="*/ 0 60000 65536"/>
                <a:gd name="T19" fmla="*/ 0 60000 65536"/>
                <a:gd name="T20" fmla="*/ 0 60000 65536"/>
                <a:gd name="T21" fmla="*/ 0 w 1148"/>
                <a:gd name="T22" fmla="*/ 0 h 697"/>
                <a:gd name="T23" fmla="*/ 1148 w 1148"/>
                <a:gd name="T24" fmla="*/ 697 h 6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8" h="697">
                  <a:moveTo>
                    <a:pt x="1148" y="697"/>
                  </a:moveTo>
                  <a:cubicBezTo>
                    <a:pt x="1131" y="614"/>
                    <a:pt x="1114" y="531"/>
                    <a:pt x="1078" y="451"/>
                  </a:cubicBezTo>
                  <a:cubicBezTo>
                    <a:pt x="1042" y="371"/>
                    <a:pt x="992" y="289"/>
                    <a:pt x="934" y="219"/>
                  </a:cubicBezTo>
                  <a:cubicBezTo>
                    <a:pt x="876" y="149"/>
                    <a:pt x="796" y="66"/>
                    <a:pt x="730" y="33"/>
                  </a:cubicBezTo>
                  <a:cubicBezTo>
                    <a:pt x="664" y="0"/>
                    <a:pt x="636" y="8"/>
                    <a:pt x="535" y="19"/>
                  </a:cubicBezTo>
                  <a:cubicBezTo>
                    <a:pt x="434" y="30"/>
                    <a:pt x="215" y="62"/>
                    <a:pt x="126" y="98"/>
                  </a:cubicBezTo>
                  <a:cubicBezTo>
                    <a:pt x="37" y="134"/>
                    <a:pt x="18" y="183"/>
                    <a:pt x="0" y="233"/>
                  </a:cubicBezTo>
                </a:path>
              </a:pathLst>
            </a:custGeom>
            <a:noFill/>
            <a:ln w="25400" cap="rnd">
              <a:solidFill>
                <a:srgbClr val="000000"/>
              </a:solidFill>
              <a:prstDash val="sysDot"/>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31" name="Freeform 32"/>
            <p:cNvSpPr>
              <a:spLocks/>
            </p:cNvSpPr>
            <p:nvPr/>
          </p:nvSpPr>
          <p:spPr bwMode="auto">
            <a:xfrm rot="-811902">
              <a:off x="1814" y="1782"/>
              <a:ext cx="2821" cy="1510"/>
            </a:xfrm>
            <a:custGeom>
              <a:avLst/>
              <a:gdLst>
                <a:gd name="T0" fmla="*/ 10 w 2821"/>
                <a:gd name="T1" fmla="*/ 628 h 1510"/>
                <a:gd name="T2" fmla="*/ 5 w 2821"/>
                <a:gd name="T3" fmla="*/ 939 h 1510"/>
                <a:gd name="T4" fmla="*/ 43 w 2821"/>
                <a:gd name="T5" fmla="*/ 1348 h 1510"/>
                <a:gd name="T6" fmla="*/ 205 w 2821"/>
                <a:gd name="T7" fmla="*/ 1436 h 1510"/>
                <a:gd name="T8" fmla="*/ 619 w 2821"/>
                <a:gd name="T9" fmla="*/ 1506 h 1510"/>
                <a:gd name="T10" fmla="*/ 1130 w 2821"/>
                <a:gd name="T11" fmla="*/ 1413 h 1510"/>
                <a:gd name="T12" fmla="*/ 1292 w 2821"/>
                <a:gd name="T13" fmla="*/ 1208 h 1510"/>
                <a:gd name="T14" fmla="*/ 1473 w 2821"/>
                <a:gd name="T15" fmla="*/ 1134 h 1510"/>
                <a:gd name="T16" fmla="*/ 1501 w 2821"/>
                <a:gd name="T17" fmla="*/ 1241 h 1510"/>
                <a:gd name="T18" fmla="*/ 1817 w 2821"/>
                <a:gd name="T19" fmla="*/ 1311 h 1510"/>
                <a:gd name="T20" fmla="*/ 2519 w 2821"/>
                <a:gd name="T21" fmla="*/ 1408 h 1510"/>
                <a:gd name="T22" fmla="*/ 2663 w 2821"/>
                <a:gd name="T23" fmla="*/ 1083 h 1510"/>
                <a:gd name="T24" fmla="*/ 2755 w 2821"/>
                <a:gd name="T25" fmla="*/ 735 h 1510"/>
                <a:gd name="T26" fmla="*/ 2774 w 2821"/>
                <a:gd name="T27" fmla="*/ 252 h 1510"/>
                <a:gd name="T28" fmla="*/ 2472 w 2821"/>
                <a:gd name="T29" fmla="*/ 84 h 1510"/>
                <a:gd name="T30" fmla="*/ 2152 w 2821"/>
                <a:gd name="T31" fmla="*/ 5 h 1510"/>
                <a:gd name="T32" fmla="*/ 1850 w 2821"/>
                <a:gd name="T33" fmla="*/ 52 h 1510"/>
                <a:gd name="T34" fmla="*/ 1715 w 2821"/>
                <a:gd name="T35" fmla="*/ 168 h 1510"/>
                <a:gd name="T36" fmla="*/ 1650 w 2821"/>
                <a:gd name="T37" fmla="*/ 331 h 1510"/>
                <a:gd name="T38" fmla="*/ 1538 w 2821"/>
                <a:gd name="T39" fmla="*/ 502 h 15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21"/>
                <a:gd name="T61" fmla="*/ 0 h 1510"/>
                <a:gd name="T62" fmla="*/ 2821 w 2821"/>
                <a:gd name="T63" fmla="*/ 1510 h 15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21" h="1510">
                  <a:moveTo>
                    <a:pt x="10" y="628"/>
                  </a:moveTo>
                  <a:cubicBezTo>
                    <a:pt x="5" y="723"/>
                    <a:pt x="0" y="819"/>
                    <a:pt x="5" y="939"/>
                  </a:cubicBezTo>
                  <a:cubicBezTo>
                    <a:pt x="10" y="1059"/>
                    <a:pt x="10" y="1265"/>
                    <a:pt x="43" y="1348"/>
                  </a:cubicBezTo>
                  <a:cubicBezTo>
                    <a:pt x="76" y="1431"/>
                    <a:pt x="109" y="1410"/>
                    <a:pt x="205" y="1436"/>
                  </a:cubicBezTo>
                  <a:cubicBezTo>
                    <a:pt x="301" y="1462"/>
                    <a:pt x="465" y="1510"/>
                    <a:pt x="619" y="1506"/>
                  </a:cubicBezTo>
                  <a:cubicBezTo>
                    <a:pt x="773" y="1502"/>
                    <a:pt x="1018" y="1463"/>
                    <a:pt x="1130" y="1413"/>
                  </a:cubicBezTo>
                  <a:cubicBezTo>
                    <a:pt x="1242" y="1363"/>
                    <a:pt x="1235" y="1254"/>
                    <a:pt x="1292" y="1208"/>
                  </a:cubicBezTo>
                  <a:cubicBezTo>
                    <a:pt x="1349" y="1162"/>
                    <a:pt x="1438" y="1129"/>
                    <a:pt x="1473" y="1134"/>
                  </a:cubicBezTo>
                  <a:cubicBezTo>
                    <a:pt x="1508" y="1139"/>
                    <a:pt x="1444" y="1212"/>
                    <a:pt x="1501" y="1241"/>
                  </a:cubicBezTo>
                  <a:cubicBezTo>
                    <a:pt x="1558" y="1270"/>
                    <a:pt x="1647" y="1283"/>
                    <a:pt x="1817" y="1311"/>
                  </a:cubicBezTo>
                  <a:cubicBezTo>
                    <a:pt x="1987" y="1339"/>
                    <a:pt x="2378" y="1446"/>
                    <a:pt x="2519" y="1408"/>
                  </a:cubicBezTo>
                  <a:cubicBezTo>
                    <a:pt x="2660" y="1370"/>
                    <a:pt x="2624" y="1195"/>
                    <a:pt x="2663" y="1083"/>
                  </a:cubicBezTo>
                  <a:cubicBezTo>
                    <a:pt x="2702" y="971"/>
                    <a:pt x="2737" y="873"/>
                    <a:pt x="2755" y="735"/>
                  </a:cubicBezTo>
                  <a:cubicBezTo>
                    <a:pt x="2773" y="597"/>
                    <a:pt x="2821" y="360"/>
                    <a:pt x="2774" y="252"/>
                  </a:cubicBezTo>
                  <a:cubicBezTo>
                    <a:pt x="2727" y="144"/>
                    <a:pt x="2576" y="125"/>
                    <a:pt x="2472" y="84"/>
                  </a:cubicBezTo>
                  <a:cubicBezTo>
                    <a:pt x="2368" y="43"/>
                    <a:pt x="2256" y="10"/>
                    <a:pt x="2152" y="5"/>
                  </a:cubicBezTo>
                  <a:cubicBezTo>
                    <a:pt x="2048" y="0"/>
                    <a:pt x="1923" y="25"/>
                    <a:pt x="1850" y="52"/>
                  </a:cubicBezTo>
                  <a:cubicBezTo>
                    <a:pt x="1777" y="79"/>
                    <a:pt x="1748" y="122"/>
                    <a:pt x="1715" y="168"/>
                  </a:cubicBezTo>
                  <a:cubicBezTo>
                    <a:pt x="1682" y="214"/>
                    <a:pt x="1679" y="275"/>
                    <a:pt x="1650" y="331"/>
                  </a:cubicBezTo>
                  <a:cubicBezTo>
                    <a:pt x="1621" y="387"/>
                    <a:pt x="1579" y="444"/>
                    <a:pt x="1538" y="502"/>
                  </a:cubicBezTo>
                </a:path>
              </a:pathLst>
            </a:custGeom>
            <a:noFill/>
            <a:ln w="25400" cap="rnd">
              <a:solidFill>
                <a:srgbClr val="000000"/>
              </a:solidFill>
              <a:prstDash val="sysDot"/>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30147" name="Text Box 35"/>
          <p:cNvSpPr txBox="1">
            <a:spLocks noChangeArrowheads="1"/>
          </p:cNvSpPr>
          <p:nvPr/>
        </p:nvSpPr>
        <p:spPr bwMode="auto">
          <a:xfrm>
            <a:off x="3519488" y="4997450"/>
            <a:ext cx="284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solidFill>
                  <a:srgbClr val="000000"/>
                </a:solidFill>
                <a:latin typeface="Comic Sans MS" pitchFamily="66" charset="0"/>
              </a:rPr>
              <a:t>cycle:</a:t>
            </a:r>
            <a:r>
              <a:rPr kumimoji="0" lang="en-US" altLang="en-US" sz="1800" i="1">
                <a:solidFill>
                  <a:srgbClr val="000000"/>
                </a:solidFill>
                <a:latin typeface="Comic Sans MS" pitchFamily="66" charset="0"/>
              </a:rPr>
              <a:t> v</a:t>
            </a:r>
            <a:r>
              <a:rPr kumimoji="0" lang="en-US" altLang="en-US" sz="1800">
                <a:solidFill>
                  <a:srgbClr val="000000"/>
                </a:solidFill>
                <a:latin typeface="Comic Sans MS" pitchFamily="66" charset="0"/>
              </a:rPr>
              <a:t> ···</a:t>
            </a:r>
            <a:r>
              <a:rPr kumimoji="0" lang="en-US" altLang="en-US" sz="1800" i="1">
                <a:solidFill>
                  <a:srgbClr val="000000"/>
                </a:solidFill>
                <a:latin typeface="Comic Sans MS" pitchFamily="66" charset="0"/>
              </a:rPr>
              <a:t>b </a:t>
            </a:r>
            <a:r>
              <a:rPr kumimoji="0" lang="en-US" altLang="en-US" sz="1800">
                <a:solidFill>
                  <a:srgbClr val="000000"/>
                </a:solidFill>
                <a:latin typeface="Comic Sans MS" pitchFamily="66" charset="0"/>
              </a:rPr>
              <a:t>···</a:t>
            </a:r>
            <a:r>
              <a:rPr kumimoji="0" lang="en-US" altLang="en-US" sz="1800" i="1">
                <a:solidFill>
                  <a:srgbClr val="000000"/>
                </a:solidFill>
                <a:latin typeface="Comic Sans MS" pitchFamily="66" charset="0"/>
              </a:rPr>
              <a:t>w </a:t>
            </a:r>
            <a:r>
              <a:rPr kumimoji="0" lang="en-US" altLang="en-US" sz="1800">
                <a:solidFill>
                  <a:srgbClr val="000000"/>
                </a:solidFill>
                <a:latin typeface="Comic Sans MS" pitchFamily="66" charset="0"/>
              </a:rPr>
              <a:t>···</a:t>
            </a:r>
            <a:r>
              <a:rPr kumimoji="0" lang="en-US" altLang="en-US" sz="1800" i="1">
                <a:solidFill>
                  <a:srgbClr val="000000"/>
                </a:solidFill>
                <a:latin typeface="Comic Sans MS" pitchFamily="66" charset="0"/>
              </a:rPr>
              <a:t>w </a:t>
            </a:r>
            <a:r>
              <a:rPr kumimoji="0" lang="en-US" altLang="en-US" sz="1800">
                <a:solidFill>
                  <a:srgbClr val="000000"/>
                </a:solidFill>
                <a:latin typeface="Comic Sans MS" pitchFamily="66" charset="0"/>
              </a:rPr>
              <a:t>···</a:t>
            </a:r>
            <a:r>
              <a:rPr kumimoji="0" lang="en-US" altLang="en-US" sz="1800" i="1">
                <a:solidFill>
                  <a:srgbClr val="000000"/>
                </a:solidFill>
                <a:latin typeface="Comic Sans MS" pitchFamily="66" charset="0"/>
              </a:rPr>
              <a:t>a </a:t>
            </a:r>
            <a:r>
              <a:rPr kumimoji="0" lang="en-US" altLang="en-US" sz="1800">
                <a:solidFill>
                  <a:srgbClr val="000000"/>
                </a:solidFill>
                <a:latin typeface="Comic Sans MS" pitchFamily="66" charset="0"/>
              </a:rPr>
              <a:t>···</a:t>
            </a:r>
            <a:r>
              <a:rPr kumimoji="0" lang="en-US" altLang="en-US" sz="1800" i="1">
                <a:solidFill>
                  <a:srgbClr val="000000"/>
                </a:solidFill>
                <a:latin typeface="Comic Sans MS" pitchFamily="66" charset="0"/>
              </a:rPr>
              <a:t>v</a:t>
            </a:r>
          </a:p>
        </p:txBody>
      </p:sp>
      <p:sp>
        <p:nvSpPr>
          <p:cNvPr id="539685" name="Text Box 48"/>
          <p:cNvSpPr txBox="1">
            <a:spLocks noChangeArrowheads="1"/>
          </p:cNvSpPr>
          <p:nvPr/>
        </p:nvSpPr>
        <p:spPr bwMode="auto">
          <a:xfrm>
            <a:off x="1922463" y="42814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i="1">
                <a:solidFill>
                  <a:srgbClr val="000000"/>
                </a:solidFill>
                <a:latin typeface="Comic Sans MS" pitchFamily="66" charset="0"/>
              </a:rPr>
              <a:t>b</a:t>
            </a:r>
          </a:p>
        </p:txBody>
      </p:sp>
      <p:sp>
        <p:nvSpPr>
          <p:cNvPr id="539686" name="Oval 49"/>
          <p:cNvSpPr>
            <a:spLocks noChangeArrowheads="1"/>
          </p:cNvSpPr>
          <p:nvPr/>
        </p:nvSpPr>
        <p:spPr bwMode="auto">
          <a:xfrm>
            <a:off x="1751013" y="4779963"/>
            <a:ext cx="169862" cy="1778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730162" name="Text Box 50"/>
          <p:cNvSpPr txBox="1">
            <a:spLocks noChangeArrowheads="1"/>
          </p:cNvSpPr>
          <p:nvPr/>
        </p:nvSpPr>
        <p:spPr bwMode="auto">
          <a:xfrm>
            <a:off x="3527425" y="5781675"/>
            <a:ext cx="279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solidFill>
                  <a:srgbClr val="0033CC"/>
                </a:solidFill>
                <a:latin typeface="Comic Sans MS" pitchFamily="66" charset="0"/>
              </a:rPr>
              <a:t>also:</a:t>
            </a:r>
            <a:r>
              <a:rPr kumimoji="0" lang="en-US" altLang="en-US" sz="1800">
                <a:solidFill>
                  <a:srgbClr val="000000"/>
                </a:solidFill>
                <a:latin typeface="Comic Sans MS" pitchFamily="66" charset="0"/>
              </a:rPr>
              <a:t>  </a:t>
            </a:r>
            <a:r>
              <a:rPr kumimoji="0" lang="en-US" altLang="en-US" sz="1800" i="1">
                <a:solidFill>
                  <a:srgbClr val="000000"/>
                </a:solidFill>
                <a:latin typeface="Comic Sans MS" pitchFamily="66" charset="0"/>
              </a:rPr>
              <a:t>a </a:t>
            </a:r>
            <a:r>
              <a:rPr kumimoji="0" lang="en-US" altLang="en-US" sz="1800">
                <a:solidFill>
                  <a:srgbClr val="000000"/>
                </a:solidFill>
                <a:latin typeface="Comic Sans MS" pitchFamily="66" charset="0"/>
              </a:rPr>
              <a:t>···</a:t>
            </a:r>
            <a:r>
              <a:rPr kumimoji="0" lang="en-US" altLang="en-US" sz="1800" i="1">
                <a:solidFill>
                  <a:srgbClr val="000000"/>
                </a:solidFill>
                <a:latin typeface="Comic Sans MS" pitchFamily="66" charset="0"/>
              </a:rPr>
              <a:t>v </a:t>
            </a:r>
            <a:r>
              <a:rPr kumimoji="0" lang="en-US" altLang="en-US" sz="1800">
                <a:solidFill>
                  <a:srgbClr val="000000"/>
                </a:solidFill>
                <a:latin typeface="Comic Sans MS" pitchFamily="66" charset="0"/>
              </a:rPr>
              <a:t>···</a:t>
            </a:r>
            <a:r>
              <a:rPr kumimoji="0" lang="en-US" altLang="en-US" sz="1800" i="1">
                <a:solidFill>
                  <a:srgbClr val="000000"/>
                </a:solidFill>
                <a:latin typeface="Comic Sans MS" pitchFamily="66" charset="0"/>
              </a:rPr>
              <a:t>b </a:t>
            </a:r>
            <a:r>
              <a:rPr kumimoji="0" lang="en-US" altLang="en-US" sz="1800">
                <a:solidFill>
                  <a:srgbClr val="000000"/>
                </a:solidFill>
                <a:latin typeface="Comic Sans MS" pitchFamily="66" charset="0"/>
              </a:rPr>
              <a:t>···</a:t>
            </a:r>
            <a:r>
              <a:rPr kumimoji="0" lang="en-US" altLang="en-US" sz="1800" i="1">
                <a:solidFill>
                  <a:srgbClr val="000000"/>
                </a:solidFill>
                <a:latin typeface="Comic Sans MS" pitchFamily="66" charset="0"/>
              </a:rPr>
              <a:t>w </a:t>
            </a:r>
            <a:r>
              <a:rPr kumimoji="0" lang="en-US" altLang="en-US" sz="1800">
                <a:solidFill>
                  <a:srgbClr val="000000"/>
                </a:solidFill>
                <a:latin typeface="Comic Sans MS" pitchFamily="66" charset="0"/>
              </a:rPr>
              <a:t>···</a:t>
            </a:r>
            <a:r>
              <a:rPr kumimoji="0" lang="en-US" altLang="en-US" sz="1800" i="1">
                <a:solidFill>
                  <a:srgbClr val="000000"/>
                </a:solidFill>
                <a:latin typeface="Comic Sans MS" pitchFamily="66" charset="0"/>
              </a:rPr>
              <a:t>w </a:t>
            </a:r>
            <a:r>
              <a:rPr kumimoji="0" lang="en-US" altLang="en-US" sz="1800">
                <a:solidFill>
                  <a:srgbClr val="000000"/>
                </a:solidFill>
                <a:latin typeface="Comic Sans MS" pitchFamily="66" charset="0"/>
              </a:rPr>
              <a:t>···</a:t>
            </a:r>
            <a:r>
              <a:rPr kumimoji="0" lang="en-US" altLang="en-US" sz="1800" i="1">
                <a:solidFill>
                  <a:srgbClr val="000000"/>
                </a:solidFill>
                <a:latin typeface="Comic Sans MS" pitchFamily="66" charset="0"/>
              </a:rPr>
              <a:t>a</a:t>
            </a:r>
          </a:p>
        </p:txBody>
      </p:sp>
      <p:sp>
        <p:nvSpPr>
          <p:cNvPr id="30729" name="Text Box 40"/>
          <p:cNvSpPr txBox="1">
            <a:spLocks noChangeArrowheads="1"/>
          </p:cNvSpPr>
          <p:nvPr/>
        </p:nvSpPr>
        <p:spPr bwMode="auto">
          <a:xfrm>
            <a:off x="4005263" y="457200"/>
            <a:ext cx="1100137"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Cycles</a:t>
            </a:r>
          </a:p>
        </p:txBody>
      </p:sp>
    </p:spTree>
    <p:extLst>
      <p:ext uri="{BB962C8B-B14F-4D97-AF65-F5344CB8AC3E}">
        <p14:creationId xmlns:p14="http://schemas.microsoft.com/office/powerpoint/2010/main" val="438581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9669"/>
                                        </p:tgtEl>
                                        <p:attrNameLst>
                                          <p:attrName>style.visibility</p:attrName>
                                        </p:attrNameLst>
                                      </p:cBhvr>
                                      <p:to>
                                        <p:strVal val="visible"/>
                                      </p:to>
                                    </p:set>
                                    <p:animEffect transition="in" filter="blinds(horizontal)">
                                      <p:cBhvr>
                                        <p:cTn id="7" dur="500"/>
                                        <p:tgtEl>
                                          <p:spTgt spid="539669"/>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30147"/>
                                        </p:tgtEl>
                                        <p:attrNameLst>
                                          <p:attrName>style.visibility</p:attrName>
                                        </p:attrNameLst>
                                      </p:cBhvr>
                                      <p:to>
                                        <p:strVal val="visible"/>
                                      </p:to>
                                    </p:set>
                                    <p:animEffect transition="in" filter="blinds(horizontal)">
                                      <p:cBhvr>
                                        <p:cTn id="13" dur="500"/>
                                        <p:tgtEl>
                                          <p:spTgt spid="73014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39685"/>
                                        </p:tgtEl>
                                        <p:attrNameLst>
                                          <p:attrName>style.visibility</p:attrName>
                                        </p:attrNameLst>
                                      </p:cBhvr>
                                      <p:to>
                                        <p:strVal val="visible"/>
                                      </p:to>
                                    </p:set>
                                    <p:animEffect transition="in" filter="blinds(horizontal)">
                                      <p:cBhvr>
                                        <p:cTn id="16" dur="500"/>
                                        <p:tgtEl>
                                          <p:spTgt spid="53968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39686"/>
                                        </p:tgtEl>
                                        <p:attrNameLst>
                                          <p:attrName>style.visibility</p:attrName>
                                        </p:attrNameLst>
                                      </p:cBhvr>
                                      <p:to>
                                        <p:strVal val="visible"/>
                                      </p:to>
                                    </p:set>
                                    <p:animEffect transition="in" filter="blinds(horizontal)">
                                      <p:cBhvr>
                                        <p:cTn id="19" dur="500"/>
                                        <p:tgtEl>
                                          <p:spTgt spid="53968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30162"/>
                                        </p:tgtEl>
                                        <p:attrNameLst>
                                          <p:attrName>style.visibility</p:attrName>
                                        </p:attrNameLst>
                                      </p:cBhvr>
                                      <p:to>
                                        <p:strVal val="visible"/>
                                      </p:to>
                                    </p:set>
                                    <p:animEffect transition="in" filter="blinds(horizontal)">
                                      <p:cBhvr>
                                        <p:cTn id="24" dur="500"/>
                                        <p:tgtEl>
                                          <p:spTgt spid="730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47" grpId="0"/>
      <p:bldP spid="539685" grpId="0"/>
      <p:bldP spid="539686" grpId="0" animBg="1"/>
      <p:bldP spid="73016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1905000" y="1309688"/>
            <a:ext cx="5383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latin typeface="Comic Sans MS" pitchFamily="66" charset="0"/>
              </a:rPr>
              <a:t>A simple </a:t>
            </a:r>
            <a:r>
              <a:rPr kumimoji="0" lang="en-US" altLang="en-US" sz="1800" i="1">
                <a:solidFill>
                  <a:srgbClr val="0033CC"/>
                </a:solidFill>
                <a:latin typeface="Comic Sans MS" pitchFamily="66" charset="0"/>
              </a:rPr>
              <a:t>cycle</a:t>
            </a:r>
            <a:r>
              <a:rPr kumimoji="0" lang="en-US" altLang="en-US" sz="1800">
                <a:latin typeface="Comic Sans MS" pitchFamily="66" charset="0"/>
              </a:rPr>
              <a:t> is a cycle that doesn’t cross itself</a:t>
            </a:r>
          </a:p>
        </p:txBody>
      </p:sp>
      <p:sp>
        <p:nvSpPr>
          <p:cNvPr id="801810" name="Text Box 18"/>
          <p:cNvSpPr txBox="1">
            <a:spLocks noChangeArrowheads="1"/>
          </p:cNvSpPr>
          <p:nvPr/>
        </p:nvSpPr>
        <p:spPr bwMode="auto">
          <a:xfrm>
            <a:off x="2514600" y="5715000"/>
            <a:ext cx="172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latin typeface="Comic Sans MS" pitchFamily="66" charset="0"/>
              </a:rPr>
              <a:t>cycle:</a:t>
            </a:r>
            <a:r>
              <a:rPr kumimoji="0" lang="en-US" altLang="en-US" sz="1800" i="1">
                <a:latin typeface="Comic Sans MS" pitchFamily="66" charset="0"/>
              </a:rPr>
              <a:t> v</a:t>
            </a:r>
            <a:r>
              <a:rPr kumimoji="0" lang="en-US" altLang="en-US" sz="1800">
                <a:latin typeface="Comic Sans MS" pitchFamily="66" charset="0"/>
              </a:rPr>
              <a:t> ···</a:t>
            </a:r>
            <a:r>
              <a:rPr kumimoji="0" lang="en-US" altLang="en-US" sz="1800" i="1">
                <a:latin typeface="Comic Sans MS" pitchFamily="66" charset="0"/>
              </a:rPr>
              <a:t>w </a:t>
            </a:r>
            <a:r>
              <a:rPr kumimoji="0" lang="en-US" altLang="en-US" sz="1800">
                <a:latin typeface="Comic Sans MS" pitchFamily="66" charset="0"/>
              </a:rPr>
              <a:t>···</a:t>
            </a:r>
            <a:r>
              <a:rPr kumimoji="0" lang="en-US" altLang="en-US" sz="1800" i="1">
                <a:latin typeface="Comic Sans MS" pitchFamily="66" charset="0"/>
              </a:rPr>
              <a:t>v</a:t>
            </a:r>
          </a:p>
        </p:txBody>
      </p:sp>
      <p:sp>
        <p:nvSpPr>
          <p:cNvPr id="538628" name="Freeform 6"/>
          <p:cNvSpPr>
            <a:spLocks/>
          </p:cNvSpPr>
          <p:nvPr/>
        </p:nvSpPr>
        <p:spPr bwMode="auto">
          <a:xfrm rot="-812617">
            <a:off x="3035300" y="2974975"/>
            <a:ext cx="2306638" cy="2052638"/>
          </a:xfrm>
          <a:custGeom>
            <a:avLst/>
            <a:gdLst>
              <a:gd name="T0" fmla="*/ 84138 w 1453"/>
              <a:gd name="T1" fmla="*/ 1016000 h 1293"/>
              <a:gd name="T2" fmla="*/ 909638 w 1453"/>
              <a:gd name="T3" fmla="*/ 101600 h 1293"/>
              <a:gd name="T4" fmla="*/ 1817688 w 1453"/>
              <a:gd name="T5" fmla="*/ 411163 h 1293"/>
              <a:gd name="T6" fmla="*/ 2216150 w 1453"/>
              <a:gd name="T7" fmla="*/ 1495425 h 1293"/>
              <a:gd name="T8" fmla="*/ 1271588 w 1453"/>
              <a:gd name="T9" fmla="*/ 1989138 h 1293"/>
              <a:gd name="T10" fmla="*/ 401638 w 1453"/>
              <a:gd name="T11" fmla="*/ 1878013 h 1293"/>
              <a:gd name="T12" fmla="*/ 84138 w 1453"/>
              <a:gd name="T13" fmla="*/ 1016000 h 1293"/>
              <a:gd name="T14" fmla="*/ 0 60000 65536"/>
              <a:gd name="T15" fmla="*/ 0 60000 65536"/>
              <a:gd name="T16" fmla="*/ 0 60000 65536"/>
              <a:gd name="T17" fmla="*/ 0 60000 65536"/>
              <a:gd name="T18" fmla="*/ 0 60000 65536"/>
              <a:gd name="T19" fmla="*/ 0 60000 65536"/>
              <a:gd name="T20" fmla="*/ 0 60000 65536"/>
              <a:gd name="T21" fmla="*/ 0 w 1453"/>
              <a:gd name="T22" fmla="*/ 0 h 1293"/>
              <a:gd name="T23" fmla="*/ 1453 w 1453"/>
              <a:gd name="T24" fmla="*/ 1293 h 1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3" h="1293">
                <a:moveTo>
                  <a:pt x="53" y="640"/>
                </a:moveTo>
                <a:cubicBezTo>
                  <a:pt x="106" y="453"/>
                  <a:pt x="391" y="128"/>
                  <a:pt x="573" y="64"/>
                </a:cubicBezTo>
                <a:cubicBezTo>
                  <a:pt x="755" y="0"/>
                  <a:pt x="1008" y="113"/>
                  <a:pt x="1145" y="259"/>
                </a:cubicBezTo>
                <a:cubicBezTo>
                  <a:pt x="1282" y="405"/>
                  <a:pt x="1453" y="776"/>
                  <a:pt x="1396" y="942"/>
                </a:cubicBezTo>
                <a:cubicBezTo>
                  <a:pt x="1339" y="1108"/>
                  <a:pt x="991" y="1213"/>
                  <a:pt x="801" y="1253"/>
                </a:cubicBezTo>
                <a:cubicBezTo>
                  <a:pt x="611" y="1293"/>
                  <a:pt x="379" y="1286"/>
                  <a:pt x="253" y="1183"/>
                </a:cubicBezTo>
                <a:cubicBezTo>
                  <a:pt x="127" y="1080"/>
                  <a:pt x="0" y="827"/>
                  <a:pt x="53" y="640"/>
                </a:cubicBezTo>
                <a:close/>
              </a:path>
            </a:pathLst>
          </a:custGeom>
          <a:noFill/>
          <a:ln w="3175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38629" name="Group 9"/>
          <p:cNvGrpSpPr>
            <a:grpSpLocks/>
          </p:cNvGrpSpPr>
          <p:nvPr/>
        </p:nvGrpSpPr>
        <p:grpSpPr bwMode="auto">
          <a:xfrm rot="-812617">
            <a:off x="2790825" y="3106738"/>
            <a:ext cx="2528888" cy="1308100"/>
            <a:chOff x="1954" y="2337"/>
            <a:chExt cx="1593" cy="824"/>
          </a:xfrm>
        </p:grpSpPr>
        <p:sp>
          <p:nvSpPr>
            <p:cNvPr id="31755" name="Text Box 10"/>
            <p:cNvSpPr txBox="1">
              <a:spLocks noChangeArrowheads="1"/>
            </p:cNvSpPr>
            <p:nvPr/>
          </p:nvSpPr>
          <p:spPr bwMode="auto">
            <a:xfrm>
              <a:off x="1954" y="2337"/>
              <a:ext cx="1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i="1">
                  <a:latin typeface="Comic Sans MS" pitchFamily="66" charset="0"/>
                </a:rPr>
                <a:t>v</a:t>
              </a:r>
            </a:p>
          </p:txBody>
        </p:sp>
        <p:sp>
          <p:nvSpPr>
            <p:cNvPr id="31756" name="Oval 11"/>
            <p:cNvSpPr>
              <a:spLocks noChangeArrowheads="1"/>
            </p:cNvSpPr>
            <p:nvPr/>
          </p:nvSpPr>
          <p:spPr bwMode="auto">
            <a:xfrm>
              <a:off x="3440" y="3049"/>
              <a:ext cx="107" cy="112"/>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31757" name="Oval 12"/>
            <p:cNvSpPr>
              <a:spLocks noChangeArrowheads="1"/>
            </p:cNvSpPr>
            <p:nvPr/>
          </p:nvSpPr>
          <p:spPr bwMode="auto">
            <a:xfrm>
              <a:off x="2170" y="2634"/>
              <a:ext cx="107" cy="112"/>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grpSp>
      <p:sp>
        <p:nvSpPr>
          <p:cNvPr id="538633" name="Freeform 14"/>
          <p:cNvSpPr>
            <a:spLocks/>
          </p:cNvSpPr>
          <p:nvPr/>
        </p:nvSpPr>
        <p:spPr bwMode="auto">
          <a:xfrm rot="-811902">
            <a:off x="3286125" y="2700338"/>
            <a:ext cx="1822450" cy="1106487"/>
          </a:xfrm>
          <a:custGeom>
            <a:avLst/>
            <a:gdLst>
              <a:gd name="T0" fmla="*/ 1822450 w 1148"/>
              <a:gd name="T1" fmla="*/ 1106487 h 697"/>
              <a:gd name="T2" fmla="*/ 1711325 w 1148"/>
              <a:gd name="T3" fmla="*/ 715962 h 697"/>
              <a:gd name="T4" fmla="*/ 1482725 w 1148"/>
              <a:gd name="T5" fmla="*/ 347662 h 697"/>
              <a:gd name="T6" fmla="*/ 1158875 w 1148"/>
              <a:gd name="T7" fmla="*/ 52387 h 697"/>
              <a:gd name="T8" fmla="*/ 849313 w 1148"/>
              <a:gd name="T9" fmla="*/ 30162 h 697"/>
              <a:gd name="T10" fmla="*/ 200025 w 1148"/>
              <a:gd name="T11" fmla="*/ 155575 h 697"/>
              <a:gd name="T12" fmla="*/ 0 w 1148"/>
              <a:gd name="T13" fmla="*/ 369887 h 697"/>
              <a:gd name="T14" fmla="*/ 0 60000 65536"/>
              <a:gd name="T15" fmla="*/ 0 60000 65536"/>
              <a:gd name="T16" fmla="*/ 0 60000 65536"/>
              <a:gd name="T17" fmla="*/ 0 60000 65536"/>
              <a:gd name="T18" fmla="*/ 0 60000 65536"/>
              <a:gd name="T19" fmla="*/ 0 60000 65536"/>
              <a:gd name="T20" fmla="*/ 0 60000 65536"/>
              <a:gd name="T21" fmla="*/ 0 w 1148"/>
              <a:gd name="T22" fmla="*/ 0 h 697"/>
              <a:gd name="T23" fmla="*/ 1148 w 1148"/>
              <a:gd name="T24" fmla="*/ 697 h 6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8" h="697">
                <a:moveTo>
                  <a:pt x="1148" y="697"/>
                </a:moveTo>
                <a:cubicBezTo>
                  <a:pt x="1131" y="614"/>
                  <a:pt x="1114" y="531"/>
                  <a:pt x="1078" y="451"/>
                </a:cubicBezTo>
                <a:cubicBezTo>
                  <a:pt x="1042" y="371"/>
                  <a:pt x="992" y="289"/>
                  <a:pt x="934" y="219"/>
                </a:cubicBezTo>
                <a:cubicBezTo>
                  <a:pt x="876" y="149"/>
                  <a:pt x="796" y="66"/>
                  <a:pt x="730" y="33"/>
                </a:cubicBezTo>
                <a:cubicBezTo>
                  <a:pt x="664" y="0"/>
                  <a:pt x="636" y="8"/>
                  <a:pt x="535" y="19"/>
                </a:cubicBezTo>
                <a:cubicBezTo>
                  <a:pt x="434" y="30"/>
                  <a:pt x="215" y="62"/>
                  <a:pt x="126" y="98"/>
                </a:cubicBezTo>
                <a:cubicBezTo>
                  <a:pt x="37" y="134"/>
                  <a:pt x="18" y="183"/>
                  <a:pt x="0" y="233"/>
                </a:cubicBezTo>
              </a:path>
            </a:pathLst>
          </a:custGeom>
          <a:noFill/>
          <a:ln w="25400" cap="rnd">
            <a:solidFill>
              <a:schemeClr val="tx1"/>
            </a:solidFill>
            <a:prstDash val="sysDot"/>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8634" name="Text Box 19"/>
          <p:cNvSpPr txBox="1">
            <a:spLocks noChangeArrowheads="1"/>
          </p:cNvSpPr>
          <p:nvPr/>
        </p:nvSpPr>
        <p:spPr bwMode="auto">
          <a:xfrm>
            <a:off x="5403850" y="3629025"/>
            <a:ext cx="341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i="1">
                <a:latin typeface="Comic Sans MS" pitchFamily="66" charset="0"/>
              </a:rPr>
              <a:t>w</a:t>
            </a:r>
          </a:p>
        </p:txBody>
      </p:sp>
      <p:sp>
        <p:nvSpPr>
          <p:cNvPr id="801812" name="Text Box 20"/>
          <p:cNvSpPr txBox="1">
            <a:spLocks noChangeArrowheads="1"/>
          </p:cNvSpPr>
          <p:nvPr/>
        </p:nvSpPr>
        <p:spPr bwMode="auto">
          <a:xfrm>
            <a:off x="4935538" y="5684838"/>
            <a:ext cx="1636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latin typeface="Comic Sans MS" pitchFamily="66" charset="0"/>
              </a:rPr>
              <a:t>also:</a:t>
            </a:r>
            <a:r>
              <a:rPr kumimoji="0" lang="en-US" altLang="en-US" sz="1800" i="1">
                <a:latin typeface="Comic Sans MS" pitchFamily="66" charset="0"/>
              </a:rPr>
              <a:t> w</a:t>
            </a:r>
            <a:r>
              <a:rPr kumimoji="0" lang="en-US" altLang="en-US" sz="1800">
                <a:latin typeface="Comic Sans MS" pitchFamily="66" charset="0"/>
              </a:rPr>
              <a:t> ···</a:t>
            </a:r>
            <a:r>
              <a:rPr kumimoji="0" lang="en-US" altLang="en-US" sz="1800" i="1">
                <a:latin typeface="Comic Sans MS" pitchFamily="66" charset="0"/>
              </a:rPr>
              <a:t>v </a:t>
            </a:r>
            <a:r>
              <a:rPr kumimoji="0" lang="en-US" altLang="en-US" sz="1800">
                <a:latin typeface="Comic Sans MS" pitchFamily="66" charset="0"/>
              </a:rPr>
              <a:t>···</a:t>
            </a:r>
            <a:r>
              <a:rPr kumimoji="0" lang="en-US" altLang="en-US" sz="1800" i="1">
                <a:latin typeface="Comic Sans MS" pitchFamily="66" charset="0"/>
              </a:rPr>
              <a:t>w</a:t>
            </a:r>
          </a:p>
        </p:txBody>
      </p:sp>
      <p:sp>
        <p:nvSpPr>
          <p:cNvPr id="31753" name="Text Box 12"/>
          <p:cNvSpPr txBox="1">
            <a:spLocks noChangeArrowheads="1"/>
          </p:cNvSpPr>
          <p:nvPr/>
        </p:nvSpPr>
        <p:spPr bwMode="auto">
          <a:xfrm>
            <a:off x="3455988" y="457200"/>
            <a:ext cx="2182812"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Simple Cycles</a:t>
            </a:r>
          </a:p>
        </p:txBody>
      </p:sp>
      <p:sp>
        <p:nvSpPr>
          <p:cNvPr id="538637" name="Text Box 13"/>
          <p:cNvSpPr txBox="1">
            <a:spLocks noChangeArrowheads="1"/>
          </p:cNvSpPr>
          <p:nvPr/>
        </p:nvSpPr>
        <p:spPr bwMode="auto">
          <a:xfrm>
            <a:off x="228600" y="2022475"/>
            <a:ext cx="8763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a:t>In a simple cycle, every vertex is of degree exactly 2.</a:t>
            </a:r>
          </a:p>
        </p:txBody>
      </p:sp>
    </p:spTree>
    <p:extLst>
      <p:ext uri="{BB962C8B-B14F-4D97-AF65-F5344CB8AC3E}">
        <p14:creationId xmlns:p14="http://schemas.microsoft.com/office/powerpoint/2010/main" val="2176137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28"/>
                                        </p:tgtEl>
                                        <p:attrNameLst>
                                          <p:attrName>style.visibility</p:attrName>
                                        </p:attrNameLst>
                                      </p:cBhvr>
                                      <p:to>
                                        <p:strVal val="visible"/>
                                      </p:to>
                                    </p:set>
                                    <p:animEffect transition="in" filter="blinds(horizontal)">
                                      <p:cBhvr>
                                        <p:cTn id="7" dur="500"/>
                                        <p:tgtEl>
                                          <p:spTgt spid="538628"/>
                                        </p:tgtEl>
                                      </p:cBhvr>
                                    </p:animEffect>
                                  </p:childTnLst>
                                </p:cTn>
                              </p:par>
                              <p:par>
                                <p:cTn id="8" presetID="3" presetClass="entr" presetSubtype="10" fill="hold" nodeType="withEffect">
                                  <p:stCondLst>
                                    <p:cond delay="0"/>
                                  </p:stCondLst>
                                  <p:childTnLst>
                                    <p:set>
                                      <p:cBhvr>
                                        <p:cTn id="9" dur="1" fill="hold">
                                          <p:stCondLst>
                                            <p:cond delay="0"/>
                                          </p:stCondLst>
                                        </p:cTn>
                                        <p:tgtEl>
                                          <p:spTgt spid="538629"/>
                                        </p:tgtEl>
                                        <p:attrNameLst>
                                          <p:attrName>style.visibility</p:attrName>
                                        </p:attrNameLst>
                                      </p:cBhvr>
                                      <p:to>
                                        <p:strVal val="visible"/>
                                      </p:to>
                                    </p:set>
                                    <p:animEffect transition="in" filter="blinds(horizontal)">
                                      <p:cBhvr>
                                        <p:cTn id="10" dur="500"/>
                                        <p:tgtEl>
                                          <p:spTgt spid="5386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38633"/>
                                        </p:tgtEl>
                                        <p:attrNameLst>
                                          <p:attrName>style.visibility</p:attrName>
                                        </p:attrNameLst>
                                      </p:cBhvr>
                                      <p:to>
                                        <p:strVal val="visible"/>
                                      </p:to>
                                    </p:set>
                                    <p:animEffect transition="in" filter="blinds(horizontal)">
                                      <p:cBhvr>
                                        <p:cTn id="13" dur="500"/>
                                        <p:tgtEl>
                                          <p:spTgt spid="53863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38634"/>
                                        </p:tgtEl>
                                        <p:attrNameLst>
                                          <p:attrName>style.visibility</p:attrName>
                                        </p:attrNameLst>
                                      </p:cBhvr>
                                      <p:to>
                                        <p:strVal val="visible"/>
                                      </p:to>
                                    </p:set>
                                    <p:animEffect transition="in" filter="blinds(horizontal)">
                                      <p:cBhvr>
                                        <p:cTn id="16" dur="500"/>
                                        <p:tgtEl>
                                          <p:spTgt spid="5386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01810"/>
                                        </p:tgtEl>
                                        <p:attrNameLst>
                                          <p:attrName>style.visibility</p:attrName>
                                        </p:attrNameLst>
                                      </p:cBhvr>
                                      <p:to>
                                        <p:strVal val="visible"/>
                                      </p:to>
                                    </p:set>
                                    <p:animEffect transition="in" filter="blinds(horizontal)">
                                      <p:cBhvr>
                                        <p:cTn id="21" dur="500"/>
                                        <p:tgtEl>
                                          <p:spTgt spid="8018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01812"/>
                                        </p:tgtEl>
                                        <p:attrNameLst>
                                          <p:attrName>style.visibility</p:attrName>
                                        </p:attrNameLst>
                                      </p:cBhvr>
                                      <p:to>
                                        <p:strVal val="visible"/>
                                      </p:to>
                                    </p:set>
                                    <p:animEffect transition="in" filter="blinds(horizontal)">
                                      <p:cBhvr>
                                        <p:cTn id="24" dur="500"/>
                                        <p:tgtEl>
                                          <p:spTgt spid="8018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38637"/>
                                        </p:tgtEl>
                                        <p:attrNameLst>
                                          <p:attrName>style.visibility</p:attrName>
                                        </p:attrNameLst>
                                      </p:cBhvr>
                                      <p:to>
                                        <p:strVal val="visible"/>
                                      </p:to>
                                    </p:set>
                                    <p:animEffect transition="in" filter="blinds(horizontal)">
                                      <p:cBhvr>
                                        <p:cTn id="29" dur="500"/>
                                        <p:tgtEl>
                                          <p:spTgt spid="538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10" grpId="0"/>
      <p:bldP spid="538628" grpId="0" animBg="1"/>
      <p:bldP spid="538633" grpId="0" animBg="1"/>
      <p:bldP spid="538634" grpId="0"/>
      <p:bldP spid="801812" grpId="0"/>
      <p:bldP spid="5386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33" name="Rectangle 3"/>
          <p:cNvSpPr>
            <a:spLocks noChangeArrowheads="1"/>
          </p:cNvSpPr>
          <p:nvPr/>
        </p:nvSpPr>
        <p:spPr bwMode="auto">
          <a:xfrm>
            <a:off x="1171576" y="2856090"/>
            <a:ext cx="6318250" cy="590987"/>
          </a:xfrm>
          <a:prstGeom prst="rect">
            <a:avLst/>
          </a:prstGeom>
          <a:solidFill>
            <a:srgbClr val="FFFFCC"/>
          </a:solidFill>
          <a:ln w="9525">
            <a:solidFill>
              <a:schemeClr val="bg2"/>
            </a:solidFill>
            <a:miter lim="800000"/>
            <a:headEnd/>
            <a:tailEnd/>
          </a:ln>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lnSpc>
                <a:spcPct val="90000"/>
              </a:lnSpc>
              <a:buFontTx/>
              <a:buNone/>
            </a:pPr>
            <a:r>
              <a:rPr lang="en-US" altLang="en-US" sz="1800" dirty="0">
                <a:solidFill>
                  <a:schemeClr val="tx2"/>
                </a:solidFill>
                <a:latin typeface="Comic Sans MS" pitchFamily="66" charset="0"/>
              </a:rPr>
              <a:t>Is a shortest path between two vertices always simple?</a:t>
            </a:r>
          </a:p>
        </p:txBody>
      </p:sp>
      <p:grpSp>
        <p:nvGrpSpPr>
          <p:cNvPr id="2" name="Group 21"/>
          <p:cNvGrpSpPr>
            <a:grpSpLocks/>
          </p:cNvGrpSpPr>
          <p:nvPr/>
        </p:nvGrpSpPr>
        <p:grpSpPr bwMode="auto">
          <a:xfrm>
            <a:off x="757238" y="4232275"/>
            <a:ext cx="6586537" cy="2043113"/>
            <a:chOff x="477" y="2666"/>
            <a:chExt cx="4149" cy="1287"/>
          </a:xfrm>
        </p:grpSpPr>
        <p:sp>
          <p:nvSpPr>
            <p:cNvPr id="32777" name="Oval 5"/>
            <p:cNvSpPr>
              <a:spLocks noChangeArrowheads="1"/>
            </p:cNvSpPr>
            <p:nvPr/>
          </p:nvSpPr>
          <p:spPr bwMode="auto">
            <a:xfrm>
              <a:off x="738" y="3228"/>
              <a:ext cx="107" cy="112"/>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32778" name="Oval 6"/>
            <p:cNvSpPr>
              <a:spLocks noChangeArrowheads="1"/>
            </p:cNvSpPr>
            <p:nvPr/>
          </p:nvSpPr>
          <p:spPr bwMode="auto">
            <a:xfrm>
              <a:off x="2534" y="3212"/>
              <a:ext cx="107" cy="112"/>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32779" name="Oval 7"/>
            <p:cNvSpPr>
              <a:spLocks noChangeArrowheads="1"/>
            </p:cNvSpPr>
            <p:nvPr/>
          </p:nvSpPr>
          <p:spPr bwMode="auto">
            <a:xfrm>
              <a:off x="4298" y="3197"/>
              <a:ext cx="107" cy="112"/>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grpSp>
          <p:nvGrpSpPr>
            <p:cNvPr id="32780" name="Group 12"/>
            <p:cNvGrpSpPr>
              <a:grpSpLocks/>
            </p:cNvGrpSpPr>
            <p:nvPr/>
          </p:nvGrpSpPr>
          <p:grpSpPr bwMode="auto">
            <a:xfrm>
              <a:off x="829" y="3266"/>
              <a:ext cx="1707" cy="593"/>
              <a:chOff x="829" y="3266"/>
              <a:chExt cx="1707" cy="593"/>
            </a:xfrm>
          </p:grpSpPr>
          <p:cxnSp>
            <p:nvCxnSpPr>
              <p:cNvPr id="32788" name="AutoShape 9"/>
              <p:cNvCxnSpPr>
                <a:cxnSpLocks noChangeShapeType="1"/>
              </p:cNvCxnSpPr>
              <p:nvPr/>
            </p:nvCxnSpPr>
            <p:spPr bwMode="auto">
              <a:xfrm rot="16200000" flipH="1">
                <a:off x="1064" y="3089"/>
                <a:ext cx="535" cy="1006"/>
              </a:xfrm>
              <a:prstGeom prst="curvedConnector2">
                <a:avLst/>
              </a:prstGeom>
              <a:noFill/>
              <a:ln w="25400">
                <a:solidFill>
                  <a:srgbClr val="000000"/>
                </a:solidFill>
                <a:prstDash val="sysDot"/>
                <a:round/>
                <a:headEnd/>
                <a:tailEnd type="none" w="lg" len="lg"/>
              </a:ln>
              <a:extLst>
                <a:ext uri="{909E8E84-426E-40DD-AFC4-6F175D3DCCD1}">
                  <a14:hiddenFill xmlns:a14="http://schemas.microsoft.com/office/drawing/2010/main">
                    <a:noFill/>
                  </a14:hiddenFill>
                </a:ext>
              </a:extLst>
            </p:spPr>
          </p:cxnSp>
          <p:cxnSp>
            <p:nvCxnSpPr>
              <p:cNvPr id="32789" name="AutoShape 10"/>
              <p:cNvCxnSpPr>
                <a:cxnSpLocks noChangeShapeType="1"/>
              </p:cNvCxnSpPr>
              <p:nvPr/>
            </p:nvCxnSpPr>
            <p:spPr bwMode="auto">
              <a:xfrm flipV="1">
                <a:off x="1835" y="3266"/>
                <a:ext cx="701" cy="589"/>
              </a:xfrm>
              <a:prstGeom prst="curvedConnector3">
                <a:avLst>
                  <a:gd name="adj1" fmla="val 49931"/>
                </a:avLst>
              </a:prstGeom>
              <a:noFill/>
              <a:ln w="25400">
                <a:solidFill>
                  <a:srgbClr val="000000"/>
                </a:solidFill>
                <a:prstDash val="sysDot"/>
                <a:round/>
                <a:headEnd/>
                <a:tailEnd type="none" w="lg" len="lg"/>
              </a:ln>
              <a:extLst>
                <a:ext uri="{909E8E84-426E-40DD-AFC4-6F175D3DCCD1}">
                  <a14:hiddenFill xmlns:a14="http://schemas.microsoft.com/office/drawing/2010/main">
                    <a:noFill/>
                  </a14:hiddenFill>
                </a:ext>
              </a:extLst>
            </p:spPr>
          </p:cxnSp>
        </p:grpSp>
        <p:grpSp>
          <p:nvGrpSpPr>
            <p:cNvPr id="32781" name="Group 13"/>
            <p:cNvGrpSpPr>
              <a:grpSpLocks/>
            </p:cNvGrpSpPr>
            <p:nvPr/>
          </p:nvGrpSpPr>
          <p:grpSpPr bwMode="auto">
            <a:xfrm rot="10800000">
              <a:off x="2635" y="2666"/>
              <a:ext cx="1707" cy="593"/>
              <a:chOff x="829" y="3266"/>
              <a:chExt cx="1707" cy="593"/>
            </a:xfrm>
          </p:grpSpPr>
          <p:cxnSp>
            <p:nvCxnSpPr>
              <p:cNvPr id="32786" name="AutoShape 14"/>
              <p:cNvCxnSpPr>
                <a:cxnSpLocks noChangeShapeType="1"/>
              </p:cNvCxnSpPr>
              <p:nvPr/>
            </p:nvCxnSpPr>
            <p:spPr bwMode="auto">
              <a:xfrm rot="16200000" flipH="1">
                <a:off x="1064" y="3089"/>
                <a:ext cx="535" cy="1006"/>
              </a:xfrm>
              <a:prstGeom prst="curvedConnector2">
                <a:avLst/>
              </a:prstGeom>
              <a:noFill/>
              <a:ln w="25400">
                <a:solidFill>
                  <a:srgbClr val="000000"/>
                </a:solidFill>
                <a:prstDash val="sysDot"/>
                <a:round/>
                <a:headEnd/>
                <a:tailEnd type="none" w="lg" len="lg"/>
              </a:ln>
              <a:extLst>
                <a:ext uri="{909E8E84-426E-40DD-AFC4-6F175D3DCCD1}">
                  <a14:hiddenFill xmlns:a14="http://schemas.microsoft.com/office/drawing/2010/main">
                    <a:noFill/>
                  </a14:hiddenFill>
                </a:ext>
              </a:extLst>
            </p:spPr>
          </p:cxnSp>
          <p:cxnSp>
            <p:nvCxnSpPr>
              <p:cNvPr id="32787" name="AutoShape 15"/>
              <p:cNvCxnSpPr>
                <a:cxnSpLocks noChangeShapeType="1"/>
              </p:cNvCxnSpPr>
              <p:nvPr/>
            </p:nvCxnSpPr>
            <p:spPr bwMode="auto">
              <a:xfrm flipV="1">
                <a:off x="1835" y="3266"/>
                <a:ext cx="701" cy="589"/>
              </a:xfrm>
              <a:prstGeom prst="curvedConnector3">
                <a:avLst>
                  <a:gd name="adj1" fmla="val 49931"/>
                </a:avLst>
              </a:prstGeom>
              <a:noFill/>
              <a:ln w="25400">
                <a:solidFill>
                  <a:srgbClr val="000000"/>
                </a:solidFill>
                <a:prstDash val="sysDot"/>
                <a:round/>
                <a:headEnd/>
                <a:tailEnd type="none" w="lg" len="lg"/>
              </a:ln>
              <a:extLst>
                <a:ext uri="{909E8E84-426E-40DD-AFC4-6F175D3DCCD1}">
                  <a14:hiddenFill xmlns:a14="http://schemas.microsoft.com/office/drawing/2010/main">
                    <a:noFill/>
                  </a14:hiddenFill>
                </a:ext>
              </a:extLst>
            </p:spPr>
          </p:cxnSp>
        </p:grpSp>
        <p:sp>
          <p:nvSpPr>
            <p:cNvPr id="32782" name="Freeform 17"/>
            <p:cNvSpPr>
              <a:spLocks/>
            </p:cNvSpPr>
            <p:nvPr/>
          </p:nvSpPr>
          <p:spPr bwMode="auto">
            <a:xfrm>
              <a:off x="2411" y="3286"/>
              <a:ext cx="729" cy="667"/>
            </a:xfrm>
            <a:custGeom>
              <a:avLst/>
              <a:gdLst>
                <a:gd name="T0" fmla="*/ 172 w 729"/>
                <a:gd name="T1" fmla="*/ 26 h 667"/>
                <a:gd name="T2" fmla="*/ 632 w 729"/>
                <a:gd name="T3" fmla="*/ 137 h 667"/>
                <a:gd name="T4" fmla="*/ 683 w 729"/>
                <a:gd name="T5" fmla="*/ 430 h 667"/>
                <a:gd name="T6" fmla="*/ 353 w 729"/>
                <a:gd name="T7" fmla="*/ 648 h 667"/>
                <a:gd name="T8" fmla="*/ 116 w 729"/>
                <a:gd name="T9" fmla="*/ 542 h 667"/>
                <a:gd name="T10" fmla="*/ 9 w 729"/>
                <a:gd name="T11" fmla="*/ 291 h 667"/>
                <a:gd name="T12" fmla="*/ 172 w 729"/>
                <a:gd name="T13" fmla="*/ 26 h 667"/>
                <a:gd name="T14" fmla="*/ 0 60000 65536"/>
                <a:gd name="T15" fmla="*/ 0 60000 65536"/>
                <a:gd name="T16" fmla="*/ 0 60000 65536"/>
                <a:gd name="T17" fmla="*/ 0 60000 65536"/>
                <a:gd name="T18" fmla="*/ 0 60000 65536"/>
                <a:gd name="T19" fmla="*/ 0 60000 65536"/>
                <a:gd name="T20" fmla="*/ 0 60000 65536"/>
                <a:gd name="T21" fmla="*/ 0 w 729"/>
                <a:gd name="T22" fmla="*/ 0 h 667"/>
                <a:gd name="T23" fmla="*/ 729 w 729"/>
                <a:gd name="T24" fmla="*/ 667 h 6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9" h="667">
                  <a:moveTo>
                    <a:pt x="172" y="26"/>
                  </a:moveTo>
                  <a:cubicBezTo>
                    <a:pt x="276" y="0"/>
                    <a:pt x="547" y="70"/>
                    <a:pt x="632" y="137"/>
                  </a:cubicBezTo>
                  <a:cubicBezTo>
                    <a:pt x="717" y="204"/>
                    <a:pt x="729" y="345"/>
                    <a:pt x="683" y="430"/>
                  </a:cubicBezTo>
                  <a:cubicBezTo>
                    <a:pt x="637" y="515"/>
                    <a:pt x="447" y="629"/>
                    <a:pt x="353" y="648"/>
                  </a:cubicBezTo>
                  <a:cubicBezTo>
                    <a:pt x="259" y="667"/>
                    <a:pt x="173" y="601"/>
                    <a:pt x="116" y="542"/>
                  </a:cubicBezTo>
                  <a:cubicBezTo>
                    <a:pt x="59" y="483"/>
                    <a:pt x="0" y="376"/>
                    <a:pt x="9" y="291"/>
                  </a:cubicBezTo>
                  <a:cubicBezTo>
                    <a:pt x="18" y="206"/>
                    <a:pt x="68" y="52"/>
                    <a:pt x="172" y="26"/>
                  </a:cubicBezTo>
                  <a:close/>
                </a:path>
              </a:pathLst>
            </a:custGeom>
            <a:noFill/>
            <a:ln w="25400">
              <a:solidFill>
                <a:srgbClr val="000000"/>
              </a:solidFill>
              <a:prstDash val="sysDot"/>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3" name="Text Box 18"/>
            <p:cNvSpPr txBox="1">
              <a:spLocks noChangeArrowheads="1"/>
            </p:cNvSpPr>
            <p:nvPr/>
          </p:nvSpPr>
          <p:spPr bwMode="auto">
            <a:xfrm>
              <a:off x="477" y="3239"/>
              <a:ext cx="1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solidFill>
                    <a:srgbClr val="000000"/>
                  </a:solidFill>
                  <a:latin typeface="Comic Sans MS" pitchFamily="66" charset="0"/>
                </a:rPr>
                <a:t>u</a:t>
              </a:r>
            </a:p>
          </p:txBody>
        </p:sp>
        <p:sp>
          <p:nvSpPr>
            <p:cNvPr id="32784" name="Text Box 19"/>
            <p:cNvSpPr txBox="1">
              <a:spLocks noChangeArrowheads="1"/>
            </p:cNvSpPr>
            <p:nvPr/>
          </p:nvSpPr>
          <p:spPr bwMode="auto">
            <a:xfrm>
              <a:off x="4312" y="3214"/>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solidFill>
                    <a:srgbClr val="000000"/>
                  </a:solidFill>
                  <a:latin typeface="Comic Sans MS" pitchFamily="66" charset="0"/>
                </a:rPr>
                <a:t>v</a:t>
              </a:r>
            </a:p>
          </p:txBody>
        </p:sp>
        <p:sp>
          <p:nvSpPr>
            <p:cNvPr id="32785" name="Text Box 20"/>
            <p:cNvSpPr txBox="1">
              <a:spLocks noChangeArrowheads="1"/>
            </p:cNvSpPr>
            <p:nvPr/>
          </p:nvSpPr>
          <p:spPr bwMode="auto">
            <a:xfrm>
              <a:off x="2371" y="2770"/>
              <a:ext cx="1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solidFill>
                    <a:srgbClr val="000000"/>
                  </a:solidFill>
                  <a:latin typeface="Comic Sans MS" pitchFamily="66" charset="0"/>
                </a:rPr>
                <a:t>c</a:t>
              </a:r>
            </a:p>
          </p:txBody>
        </p:sp>
      </p:grpSp>
      <p:sp>
        <p:nvSpPr>
          <p:cNvPr id="32772" name="Text Box 49"/>
          <p:cNvSpPr txBox="1">
            <a:spLocks noChangeArrowheads="1"/>
          </p:cNvSpPr>
          <p:nvPr/>
        </p:nvSpPr>
        <p:spPr bwMode="auto">
          <a:xfrm>
            <a:off x="3352800" y="457200"/>
            <a:ext cx="2411413"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Shortest Paths</a:t>
            </a:r>
          </a:p>
        </p:txBody>
      </p:sp>
      <p:sp>
        <p:nvSpPr>
          <p:cNvPr id="32773" name="Text Box 50"/>
          <p:cNvSpPr txBox="1">
            <a:spLocks noChangeArrowheads="1"/>
          </p:cNvSpPr>
          <p:nvPr/>
        </p:nvSpPr>
        <p:spPr bwMode="auto">
          <a:xfrm>
            <a:off x="152400" y="914400"/>
            <a:ext cx="8610600" cy="1830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A path between u and v is a </a:t>
            </a:r>
            <a:r>
              <a:rPr lang="en-US" altLang="en-US" b="1" i="1" dirty="0">
                <a:solidFill>
                  <a:srgbClr val="008000"/>
                </a:solidFill>
              </a:rPr>
              <a:t>shortest path</a:t>
            </a:r>
          </a:p>
          <a:p>
            <a:pPr eaLnBrk="1" hangingPunct="1">
              <a:lnSpc>
                <a:spcPct val="150000"/>
              </a:lnSpc>
            </a:pPr>
            <a:r>
              <a:rPr lang="en-US" altLang="en-US" dirty="0"/>
              <a:t>if among all u-v paths it uses the minimum number of edges.</a:t>
            </a:r>
          </a:p>
        </p:txBody>
      </p:sp>
      <p:sp>
        <p:nvSpPr>
          <p:cNvPr id="537651" name="Line 51"/>
          <p:cNvSpPr>
            <a:spLocks noChangeShapeType="1"/>
          </p:cNvSpPr>
          <p:nvPr/>
        </p:nvSpPr>
        <p:spPr bwMode="auto">
          <a:xfrm flipV="1">
            <a:off x="3733800" y="5105400"/>
            <a:ext cx="1295400" cy="129540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7652" name="Line 52"/>
          <p:cNvSpPr>
            <a:spLocks noChangeShapeType="1"/>
          </p:cNvSpPr>
          <p:nvPr/>
        </p:nvSpPr>
        <p:spPr bwMode="auto">
          <a:xfrm>
            <a:off x="3733800" y="5486400"/>
            <a:ext cx="1676400" cy="68580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7653" name="Text Box 53"/>
          <p:cNvSpPr txBox="1">
            <a:spLocks noChangeArrowheads="1"/>
          </p:cNvSpPr>
          <p:nvPr/>
        </p:nvSpPr>
        <p:spPr bwMode="auto">
          <a:xfrm>
            <a:off x="381000" y="3429000"/>
            <a:ext cx="8077200" cy="954107"/>
          </a:xfrm>
          <a:prstGeom prst="rect">
            <a:avLst/>
          </a:prstGeom>
          <a:noFill/>
          <a:ln w="9525">
            <a:solidFill>
              <a:schemeClr val="bg2"/>
            </a:solidFill>
            <a:miter lim="800000"/>
            <a:headEnd/>
            <a:tailEnd/>
          </a:ln>
          <a:effec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Idea: remove the cycle will make the path shorter.</a:t>
            </a:r>
          </a:p>
        </p:txBody>
      </p:sp>
    </p:spTree>
    <p:extLst>
      <p:ext uri="{BB962C8B-B14F-4D97-AF65-F5344CB8AC3E}">
        <p14:creationId xmlns:p14="http://schemas.microsoft.com/office/powerpoint/2010/main" val="917468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7633"/>
                                        </p:tgtEl>
                                        <p:attrNameLst>
                                          <p:attrName>style.visibility</p:attrName>
                                        </p:attrNameLst>
                                      </p:cBhvr>
                                      <p:to>
                                        <p:strVal val="visible"/>
                                      </p:to>
                                    </p:set>
                                    <p:animEffect transition="in" filter="blinds(horizontal)">
                                      <p:cBhvr>
                                        <p:cTn id="7" dur="500"/>
                                        <p:tgtEl>
                                          <p:spTgt spid="5376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7653"/>
                                        </p:tgtEl>
                                        <p:attrNameLst>
                                          <p:attrName>style.visibility</p:attrName>
                                        </p:attrNameLst>
                                      </p:cBhvr>
                                      <p:to>
                                        <p:strVal val="visible"/>
                                      </p:to>
                                    </p:set>
                                    <p:animEffect transition="in" filter="blinds(horizontal)">
                                      <p:cBhvr>
                                        <p:cTn id="17" dur="500"/>
                                        <p:tgtEl>
                                          <p:spTgt spid="5376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37651"/>
                                        </p:tgtEl>
                                        <p:attrNameLst>
                                          <p:attrName>style.visibility</p:attrName>
                                        </p:attrNameLst>
                                      </p:cBhvr>
                                      <p:to>
                                        <p:strVal val="visible"/>
                                      </p:to>
                                    </p:set>
                                    <p:animEffect transition="in" filter="wipe(down)">
                                      <p:cBhvr>
                                        <p:cTn id="22" dur="500"/>
                                        <p:tgtEl>
                                          <p:spTgt spid="53765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37652"/>
                                        </p:tgtEl>
                                        <p:attrNameLst>
                                          <p:attrName>style.visibility</p:attrName>
                                        </p:attrNameLst>
                                      </p:cBhvr>
                                      <p:to>
                                        <p:strVal val="visible"/>
                                      </p:to>
                                    </p:set>
                                    <p:animEffect transition="in" filter="wipe(down)">
                                      <p:cBhvr>
                                        <p:cTn id="25" dur="500"/>
                                        <p:tgtEl>
                                          <p:spTgt spid="53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33" grpId="0" animBg="1"/>
      <p:bldP spid="537651" grpId="0" animBg="1"/>
      <p:bldP spid="537652" grpId="0" animBg="1"/>
      <p:bldP spid="537653"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1501775" y="762000"/>
            <a:ext cx="6270625" cy="1009650"/>
          </a:xfrm>
          <a:prstGeom prst="rect">
            <a:avLst/>
          </a:prstGeom>
          <a:noFill/>
          <a:ln w="9525">
            <a:solidFill>
              <a:schemeClr val="bg2"/>
            </a:solidFill>
            <a:miter lim="800000"/>
            <a:headEnd/>
            <a:tailEnd/>
          </a:ln>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lnSpc>
                <a:spcPct val="90000"/>
              </a:lnSpc>
              <a:buFontTx/>
              <a:buNone/>
            </a:pPr>
            <a:r>
              <a:rPr lang="en-US" altLang="en-US" sz="1800" dirty="0">
                <a:solidFill>
                  <a:srgbClr val="A50021"/>
                </a:solidFill>
                <a:latin typeface="Comic Sans MS" pitchFamily="66" charset="0"/>
              </a:rPr>
              <a:t>Lemma.</a:t>
            </a:r>
            <a:r>
              <a:rPr lang="en-US" altLang="en-US" sz="1800" dirty="0">
                <a:solidFill>
                  <a:schemeClr val="tx2"/>
                </a:solidFill>
                <a:latin typeface="Comic Sans MS" pitchFamily="66" charset="0"/>
              </a:rPr>
              <a:t>  A shortest path between two vertices is simple.</a:t>
            </a:r>
          </a:p>
        </p:txBody>
      </p:sp>
      <p:grpSp>
        <p:nvGrpSpPr>
          <p:cNvPr id="33795" name="Group 21"/>
          <p:cNvGrpSpPr>
            <a:grpSpLocks/>
          </p:cNvGrpSpPr>
          <p:nvPr/>
        </p:nvGrpSpPr>
        <p:grpSpPr bwMode="auto">
          <a:xfrm>
            <a:off x="76200" y="4613275"/>
            <a:ext cx="6586538" cy="2043113"/>
            <a:chOff x="477" y="2666"/>
            <a:chExt cx="4149" cy="1287"/>
          </a:xfrm>
        </p:grpSpPr>
        <p:sp>
          <p:nvSpPr>
            <p:cNvPr id="33805" name="Oval 5"/>
            <p:cNvSpPr>
              <a:spLocks noChangeArrowheads="1"/>
            </p:cNvSpPr>
            <p:nvPr/>
          </p:nvSpPr>
          <p:spPr bwMode="auto">
            <a:xfrm>
              <a:off x="738" y="3228"/>
              <a:ext cx="107" cy="112"/>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33806" name="Oval 6"/>
            <p:cNvSpPr>
              <a:spLocks noChangeArrowheads="1"/>
            </p:cNvSpPr>
            <p:nvPr/>
          </p:nvSpPr>
          <p:spPr bwMode="auto">
            <a:xfrm>
              <a:off x="2534" y="3212"/>
              <a:ext cx="107" cy="112"/>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sp>
          <p:nvSpPr>
            <p:cNvPr id="33807" name="Oval 7"/>
            <p:cNvSpPr>
              <a:spLocks noChangeArrowheads="1"/>
            </p:cNvSpPr>
            <p:nvPr/>
          </p:nvSpPr>
          <p:spPr bwMode="auto">
            <a:xfrm>
              <a:off x="4298" y="3197"/>
              <a:ext cx="107" cy="112"/>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type="none" w="lg" len="lg"/>
                </a14:hiddenLine>
              </a:ext>
            </a:extLst>
          </p:spPr>
          <p:txBody>
            <a:bodyPr wrap="none" anchor="ct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endParaRPr kumimoji="0" lang="en-US" altLang="en-US" sz="1800">
                <a:latin typeface="Comic Sans MS" pitchFamily="66" charset="0"/>
              </a:endParaRPr>
            </a:p>
          </p:txBody>
        </p:sp>
        <p:grpSp>
          <p:nvGrpSpPr>
            <p:cNvPr id="33808" name="Group 12"/>
            <p:cNvGrpSpPr>
              <a:grpSpLocks/>
            </p:cNvGrpSpPr>
            <p:nvPr/>
          </p:nvGrpSpPr>
          <p:grpSpPr bwMode="auto">
            <a:xfrm>
              <a:off x="829" y="3266"/>
              <a:ext cx="1707" cy="593"/>
              <a:chOff x="829" y="3266"/>
              <a:chExt cx="1707" cy="593"/>
            </a:xfrm>
          </p:grpSpPr>
          <p:cxnSp>
            <p:nvCxnSpPr>
              <p:cNvPr id="33816" name="AutoShape 9"/>
              <p:cNvCxnSpPr>
                <a:cxnSpLocks noChangeShapeType="1"/>
              </p:cNvCxnSpPr>
              <p:nvPr/>
            </p:nvCxnSpPr>
            <p:spPr bwMode="auto">
              <a:xfrm rot="16200000" flipH="1">
                <a:off x="1064" y="3089"/>
                <a:ext cx="535" cy="1006"/>
              </a:xfrm>
              <a:prstGeom prst="curvedConnector2">
                <a:avLst/>
              </a:prstGeom>
              <a:noFill/>
              <a:ln w="25400">
                <a:solidFill>
                  <a:srgbClr val="000000"/>
                </a:solidFill>
                <a:prstDash val="sysDot"/>
                <a:round/>
                <a:headEnd/>
                <a:tailEnd type="none" w="lg" len="lg"/>
              </a:ln>
              <a:extLst>
                <a:ext uri="{909E8E84-426E-40DD-AFC4-6F175D3DCCD1}">
                  <a14:hiddenFill xmlns:a14="http://schemas.microsoft.com/office/drawing/2010/main">
                    <a:noFill/>
                  </a14:hiddenFill>
                </a:ext>
              </a:extLst>
            </p:spPr>
          </p:cxnSp>
          <p:cxnSp>
            <p:nvCxnSpPr>
              <p:cNvPr id="33817" name="AutoShape 10"/>
              <p:cNvCxnSpPr>
                <a:cxnSpLocks noChangeShapeType="1"/>
              </p:cNvCxnSpPr>
              <p:nvPr/>
            </p:nvCxnSpPr>
            <p:spPr bwMode="auto">
              <a:xfrm flipV="1">
                <a:off x="1835" y="3266"/>
                <a:ext cx="701" cy="589"/>
              </a:xfrm>
              <a:prstGeom prst="curvedConnector3">
                <a:avLst>
                  <a:gd name="adj1" fmla="val 49931"/>
                </a:avLst>
              </a:prstGeom>
              <a:noFill/>
              <a:ln w="25400">
                <a:solidFill>
                  <a:srgbClr val="000000"/>
                </a:solidFill>
                <a:prstDash val="sysDot"/>
                <a:round/>
                <a:headEnd/>
                <a:tailEnd type="none" w="lg" len="lg"/>
              </a:ln>
              <a:extLst>
                <a:ext uri="{909E8E84-426E-40DD-AFC4-6F175D3DCCD1}">
                  <a14:hiddenFill xmlns:a14="http://schemas.microsoft.com/office/drawing/2010/main">
                    <a:noFill/>
                  </a14:hiddenFill>
                </a:ext>
              </a:extLst>
            </p:spPr>
          </p:cxnSp>
        </p:grpSp>
        <p:grpSp>
          <p:nvGrpSpPr>
            <p:cNvPr id="33809" name="Group 13"/>
            <p:cNvGrpSpPr>
              <a:grpSpLocks/>
            </p:cNvGrpSpPr>
            <p:nvPr/>
          </p:nvGrpSpPr>
          <p:grpSpPr bwMode="auto">
            <a:xfrm rot="10800000">
              <a:off x="2635" y="2666"/>
              <a:ext cx="1707" cy="593"/>
              <a:chOff x="829" y="3266"/>
              <a:chExt cx="1707" cy="593"/>
            </a:xfrm>
          </p:grpSpPr>
          <p:cxnSp>
            <p:nvCxnSpPr>
              <p:cNvPr id="33814" name="AutoShape 14"/>
              <p:cNvCxnSpPr>
                <a:cxnSpLocks noChangeShapeType="1"/>
              </p:cNvCxnSpPr>
              <p:nvPr/>
            </p:nvCxnSpPr>
            <p:spPr bwMode="auto">
              <a:xfrm rot="16200000" flipH="1">
                <a:off x="1064" y="3089"/>
                <a:ext cx="535" cy="1006"/>
              </a:xfrm>
              <a:prstGeom prst="curvedConnector2">
                <a:avLst/>
              </a:prstGeom>
              <a:noFill/>
              <a:ln w="25400">
                <a:solidFill>
                  <a:srgbClr val="000000"/>
                </a:solidFill>
                <a:prstDash val="sysDot"/>
                <a:round/>
                <a:headEnd/>
                <a:tailEnd type="none" w="lg" len="lg"/>
              </a:ln>
              <a:extLst>
                <a:ext uri="{909E8E84-426E-40DD-AFC4-6F175D3DCCD1}">
                  <a14:hiddenFill xmlns:a14="http://schemas.microsoft.com/office/drawing/2010/main">
                    <a:noFill/>
                  </a14:hiddenFill>
                </a:ext>
              </a:extLst>
            </p:spPr>
          </p:cxnSp>
          <p:cxnSp>
            <p:nvCxnSpPr>
              <p:cNvPr id="33815" name="AutoShape 15"/>
              <p:cNvCxnSpPr>
                <a:cxnSpLocks noChangeShapeType="1"/>
              </p:cNvCxnSpPr>
              <p:nvPr/>
            </p:nvCxnSpPr>
            <p:spPr bwMode="auto">
              <a:xfrm flipV="1">
                <a:off x="1835" y="3266"/>
                <a:ext cx="701" cy="589"/>
              </a:xfrm>
              <a:prstGeom prst="curvedConnector3">
                <a:avLst>
                  <a:gd name="adj1" fmla="val 49931"/>
                </a:avLst>
              </a:prstGeom>
              <a:noFill/>
              <a:ln w="25400">
                <a:solidFill>
                  <a:srgbClr val="000000"/>
                </a:solidFill>
                <a:prstDash val="sysDot"/>
                <a:round/>
                <a:headEnd/>
                <a:tailEnd type="none" w="lg" len="lg"/>
              </a:ln>
              <a:extLst>
                <a:ext uri="{909E8E84-426E-40DD-AFC4-6F175D3DCCD1}">
                  <a14:hiddenFill xmlns:a14="http://schemas.microsoft.com/office/drawing/2010/main">
                    <a:noFill/>
                  </a14:hiddenFill>
                </a:ext>
              </a:extLst>
            </p:spPr>
          </p:cxnSp>
        </p:grpSp>
        <p:sp>
          <p:nvSpPr>
            <p:cNvPr id="33810" name="Freeform 17"/>
            <p:cNvSpPr>
              <a:spLocks/>
            </p:cNvSpPr>
            <p:nvPr/>
          </p:nvSpPr>
          <p:spPr bwMode="auto">
            <a:xfrm>
              <a:off x="2411" y="3286"/>
              <a:ext cx="729" cy="667"/>
            </a:xfrm>
            <a:custGeom>
              <a:avLst/>
              <a:gdLst>
                <a:gd name="T0" fmla="*/ 172 w 729"/>
                <a:gd name="T1" fmla="*/ 26 h 667"/>
                <a:gd name="T2" fmla="*/ 632 w 729"/>
                <a:gd name="T3" fmla="*/ 137 h 667"/>
                <a:gd name="T4" fmla="*/ 683 w 729"/>
                <a:gd name="T5" fmla="*/ 430 h 667"/>
                <a:gd name="T6" fmla="*/ 353 w 729"/>
                <a:gd name="T7" fmla="*/ 648 h 667"/>
                <a:gd name="T8" fmla="*/ 116 w 729"/>
                <a:gd name="T9" fmla="*/ 542 h 667"/>
                <a:gd name="T10" fmla="*/ 9 w 729"/>
                <a:gd name="T11" fmla="*/ 291 h 667"/>
                <a:gd name="T12" fmla="*/ 172 w 729"/>
                <a:gd name="T13" fmla="*/ 26 h 667"/>
                <a:gd name="T14" fmla="*/ 0 60000 65536"/>
                <a:gd name="T15" fmla="*/ 0 60000 65536"/>
                <a:gd name="T16" fmla="*/ 0 60000 65536"/>
                <a:gd name="T17" fmla="*/ 0 60000 65536"/>
                <a:gd name="T18" fmla="*/ 0 60000 65536"/>
                <a:gd name="T19" fmla="*/ 0 60000 65536"/>
                <a:gd name="T20" fmla="*/ 0 60000 65536"/>
                <a:gd name="T21" fmla="*/ 0 w 729"/>
                <a:gd name="T22" fmla="*/ 0 h 667"/>
                <a:gd name="T23" fmla="*/ 729 w 729"/>
                <a:gd name="T24" fmla="*/ 667 h 6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9" h="667">
                  <a:moveTo>
                    <a:pt x="172" y="26"/>
                  </a:moveTo>
                  <a:cubicBezTo>
                    <a:pt x="276" y="0"/>
                    <a:pt x="547" y="70"/>
                    <a:pt x="632" y="137"/>
                  </a:cubicBezTo>
                  <a:cubicBezTo>
                    <a:pt x="717" y="204"/>
                    <a:pt x="729" y="345"/>
                    <a:pt x="683" y="430"/>
                  </a:cubicBezTo>
                  <a:cubicBezTo>
                    <a:pt x="637" y="515"/>
                    <a:pt x="447" y="629"/>
                    <a:pt x="353" y="648"/>
                  </a:cubicBezTo>
                  <a:cubicBezTo>
                    <a:pt x="259" y="667"/>
                    <a:pt x="173" y="601"/>
                    <a:pt x="116" y="542"/>
                  </a:cubicBezTo>
                  <a:cubicBezTo>
                    <a:pt x="59" y="483"/>
                    <a:pt x="0" y="376"/>
                    <a:pt x="9" y="291"/>
                  </a:cubicBezTo>
                  <a:cubicBezTo>
                    <a:pt x="18" y="206"/>
                    <a:pt x="68" y="52"/>
                    <a:pt x="172" y="26"/>
                  </a:cubicBezTo>
                  <a:close/>
                </a:path>
              </a:pathLst>
            </a:custGeom>
            <a:noFill/>
            <a:ln w="25400">
              <a:solidFill>
                <a:srgbClr val="000000"/>
              </a:solidFill>
              <a:prstDash val="sysDot"/>
              <a:round/>
              <a:headEnd/>
              <a:tailEnd type="non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811" name="Text Box 18"/>
            <p:cNvSpPr txBox="1">
              <a:spLocks noChangeArrowheads="1"/>
            </p:cNvSpPr>
            <p:nvPr/>
          </p:nvSpPr>
          <p:spPr bwMode="auto">
            <a:xfrm>
              <a:off x="477" y="3239"/>
              <a:ext cx="1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solidFill>
                    <a:srgbClr val="000000"/>
                  </a:solidFill>
                  <a:latin typeface="Comic Sans MS" pitchFamily="66" charset="0"/>
                </a:rPr>
                <a:t>u</a:t>
              </a:r>
            </a:p>
          </p:txBody>
        </p:sp>
        <p:sp>
          <p:nvSpPr>
            <p:cNvPr id="33812" name="Text Box 19"/>
            <p:cNvSpPr txBox="1">
              <a:spLocks noChangeArrowheads="1"/>
            </p:cNvSpPr>
            <p:nvPr/>
          </p:nvSpPr>
          <p:spPr bwMode="auto">
            <a:xfrm>
              <a:off x="4312" y="3214"/>
              <a:ext cx="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solidFill>
                    <a:srgbClr val="000000"/>
                  </a:solidFill>
                  <a:latin typeface="Comic Sans MS" pitchFamily="66" charset="0"/>
                </a:rPr>
                <a:t>v</a:t>
              </a:r>
            </a:p>
          </p:txBody>
        </p:sp>
        <p:sp>
          <p:nvSpPr>
            <p:cNvPr id="33813" name="Text Box 20"/>
            <p:cNvSpPr txBox="1">
              <a:spLocks noChangeArrowheads="1"/>
            </p:cNvSpPr>
            <p:nvPr/>
          </p:nvSpPr>
          <p:spPr bwMode="auto">
            <a:xfrm>
              <a:off x="2371" y="2770"/>
              <a:ext cx="1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type="none" w="lg" len="lg"/>
                </a14:hiddenLine>
              </a:ext>
            </a:extLst>
          </p:spPr>
          <p:txBody>
            <a:bodyPr wrap="none">
              <a:spAutoFit/>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FontTx/>
                <a:buNone/>
              </a:pPr>
              <a:r>
                <a:rPr kumimoji="0" lang="en-US" altLang="en-US" sz="1800">
                  <a:solidFill>
                    <a:srgbClr val="000000"/>
                  </a:solidFill>
                  <a:latin typeface="Comic Sans MS" pitchFamily="66" charset="0"/>
                </a:rPr>
                <a:t>c</a:t>
              </a:r>
            </a:p>
          </p:txBody>
        </p:sp>
      </p:grpSp>
      <p:sp>
        <p:nvSpPr>
          <p:cNvPr id="33796" name="Text Box 17"/>
          <p:cNvSpPr txBox="1">
            <a:spLocks noChangeArrowheads="1"/>
          </p:cNvSpPr>
          <p:nvPr/>
        </p:nvSpPr>
        <p:spPr bwMode="auto">
          <a:xfrm>
            <a:off x="3352800" y="457200"/>
            <a:ext cx="2411413"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Shortest Paths</a:t>
            </a:r>
          </a:p>
        </p:txBody>
      </p:sp>
      <p:sp>
        <p:nvSpPr>
          <p:cNvPr id="33797" name="Line 19"/>
          <p:cNvSpPr>
            <a:spLocks noChangeShapeType="1"/>
          </p:cNvSpPr>
          <p:nvPr/>
        </p:nvSpPr>
        <p:spPr bwMode="auto">
          <a:xfrm flipV="1">
            <a:off x="3052763" y="5486400"/>
            <a:ext cx="1295400" cy="129540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8" name="Line 20"/>
          <p:cNvSpPr>
            <a:spLocks noChangeShapeType="1"/>
          </p:cNvSpPr>
          <p:nvPr/>
        </p:nvSpPr>
        <p:spPr bwMode="auto">
          <a:xfrm>
            <a:off x="3052763" y="5867400"/>
            <a:ext cx="1676400" cy="68580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8102" name="Text Box 22"/>
          <p:cNvSpPr txBox="1">
            <a:spLocks noChangeArrowheads="1"/>
          </p:cNvSpPr>
          <p:nvPr/>
        </p:nvSpPr>
        <p:spPr bwMode="auto">
          <a:xfrm>
            <a:off x="1447800" y="1303337"/>
            <a:ext cx="685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Proof (by contradiction):</a:t>
            </a:r>
          </a:p>
        </p:txBody>
      </p:sp>
      <p:sp>
        <p:nvSpPr>
          <p:cNvPr id="558103" name="Text Box 23"/>
          <p:cNvSpPr txBox="1">
            <a:spLocks noChangeArrowheads="1"/>
          </p:cNvSpPr>
          <p:nvPr/>
        </p:nvSpPr>
        <p:spPr bwMode="auto">
          <a:xfrm>
            <a:off x="-76200" y="1778000"/>
            <a:ext cx="8839200" cy="3080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a:solidFill>
                  <a:schemeClr val="tx1"/>
                </a:solidFill>
                <a:latin typeface="Comic Sans MS" pitchFamily="66" charset="0"/>
                <a:ea typeface="新細明體" pitchFamily="18" charset="-120"/>
              </a:defRPr>
            </a:lvl1pPr>
            <a:lvl2pPr marL="800100" indent="-342900">
              <a:defRPr kumimoji="1">
                <a:solidFill>
                  <a:schemeClr val="tx1"/>
                </a:solidFill>
                <a:latin typeface="Comic Sans MS" pitchFamily="66" charset="0"/>
                <a:ea typeface="新細明體" pitchFamily="18" charset="-120"/>
              </a:defRPr>
            </a:lvl2pPr>
            <a:lvl3pPr marL="1257300" indent="-342900">
              <a:defRPr kumimoji="1">
                <a:solidFill>
                  <a:schemeClr val="tx1"/>
                </a:solidFill>
                <a:latin typeface="Comic Sans MS" pitchFamily="66" charset="0"/>
                <a:ea typeface="新細明體" pitchFamily="18" charset="-120"/>
              </a:defRPr>
            </a:lvl3pPr>
            <a:lvl4pPr marL="1714500" indent="-342900">
              <a:defRPr kumimoji="1">
                <a:solidFill>
                  <a:schemeClr val="tx1"/>
                </a:solidFill>
                <a:latin typeface="Comic Sans MS" pitchFamily="66" charset="0"/>
                <a:ea typeface="新細明體" pitchFamily="18" charset="-120"/>
              </a:defRPr>
            </a:lvl4pPr>
            <a:lvl5pPr marL="2171700" indent="-342900">
              <a:defRPr kumimoji="1">
                <a:solidFill>
                  <a:schemeClr val="tx1"/>
                </a:solidFill>
                <a:latin typeface="Comic Sans MS" pitchFamily="66" charset="0"/>
                <a:ea typeface="新細明體" pitchFamily="18" charset="-120"/>
              </a:defRPr>
            </a:lvl5pPr>
            <a:lvl6pPr marL="2628900" indent="-3429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3086100" indent="-3429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543300" indent="-3429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4000500" indent="-3429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buClr>
                <a:srgbClr val="008000"/>
              </a:buClr>
              <a:buFontTx/>
              <a:buAutoNum type="arabicPeriod"/>
            </a:pPr>
            <a:r>
              <a:rPr lang="en-US" altLang="en-US" dirty="0"/>
              <a:t>Suppose there is a non-simple shortest path P=(u,…,v)</a:t>
            </a:r>
          </a:p>
          <a:p>
            <a:pPr eaLnBrk="1" hangingPunct="1">
              <a:lnSpc>
                <a:spcPct val="150000"/>
              </a:lnSpc>
              <a:buClr>
                <a:srgbClr val="008000"/>
              </a:buClr>
              <a:buFontTx/>
              <a:buAutoNum type="arabicPeriod"/>
            </a:pPr>
            <a:r>
              <a:rPr lang="en-US" altLang="en-US" dirty="0"/>
              <a:t>Let c be the first vertex that is visited </a:t>
            </a:r>
            <a:r>
              <a:rPr lang="en-US" altLang="en-US" dirty="0">
                <a:solidFill>
                  <a:srgbClr val="A50021"/>
                </a:solidFill>
              </a:rPr>
              <a:t>twice</a:t>
            </a:r>
            <a:r>
              <a:rPr lang="en-US" altLang="en-US" dirty="0"/>
              <a:t>.</a:t>
            </a:r>
          </a:p>
          <a:p>
            <a:pPr eaLnBrk="1" hangingPunct="1">
              <a:lnSpc>
                <a:spcPct val="150000"/>
              </a:lnSpc>
              <a:buClr>
                <a:srgbClr val="008000"/>
              </a:buClr>
              <a:buFontTx/>
              <a:buAutoNum type="arabicPeriod"/>
            </a:pPr>
            <a:r>
              <a:rPr lang="en-US" altLang="en-US" dirty="0"/>
              <a:t>Then P=(u,P1,c,P2,c,P3,v).</a:t>
            </a:r>
          </a:p>
          <a:p>
            <a:pPr eaLnBrk="1" hangingPunct="1">
              <a:lnSpc>
                <a:spcPct val="150000"/>
              </a:lnSpc>
              <a:buClr>
                <a:srgbClr val="008000"/>
              </a:buClr>
              <a:buFontTx/>
              <a:buAutoNum type="arabicPeriod"/>
            </a:pPr>
            <a:r>
              <a:rPr lang="en-US" altLang="en-US" dirty="0"/>
              <a:t>But P’=(u,P1,c,P3,v) is shorter, a contradiction.</a:t>
            </a:r>
          </a:p>
        </p:txBody>
      </p:sp>
      <p:sp>
        <p:nvSpPr>
          <p:cNvPr id="33801" name="Text Box 26"/>
          <p:cNvSpPr txBox="1">
            <a:spLocks noChangeArrowheads="1"/>
          </p:cNvSpPr>
          <p:nvPr/>
        </p:nvSpPr>
        <p:spPr bwMode="auto">
          <a:xfrm>
            <a:off x="1436688" y="5894388"/>
            <a:ext cx="40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a:t>P1</a:t>
            </a:r>
          </a:p>
        </p:txBody>
      </p:sp>
      <p:sp>
        <p:nvSpPr>
          <p:cNvPr id="33802" name="Text Box 27"/>
          <p:cNvSpPr txBox="1">
            <a:spLocks noChangeArrowheads="1"/>
          </p:cNvSpPr>
          <p:nvPr/>
        </p:nvSpPr>
        <p:spPr bwMode="auto">
          <a:xfrm>
            <a:off x="4314825" y="5894388"/>
            <a:ext cx="442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a:t>P2</a:t>
            </a:r>
          </a:p>
        </p:txBody>
      </p:sp>
      <p:sp>
        <p:nvSpPr>
          <p:cNvPr id="33803" name="Text Box 28"/>
          <p:cNvSpPr txBox="1">
            <a:spLocks noChangeArrowheads="1"/>
          </p:cNvSpPr>
          <p:nvPr/>
        </p:nvSpPr>
        <p:spPr bwMode="auto">
          <a:xfrm>
            <a:off x="5170488" y="4918075"/>
            <a:ext cx="442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a:t>P3</a:t>
            </a:r>
          </a:p>
        </p:txBody>
      </p:sp>
      <p:sp>
        <p:nvSpPr>
          <p:cNvPr id="558110" name="AutoShape 30"/>
          <p:cNvSpPr>
            <a:spLocks noChangeArrowheads="1"/>
          </p:cNvSpPr>
          <p:nvPr/>
        </p:nvSpPr>
        <p:spPr bwMode="auto">
          <a:xfrm>
            <a:off x="5334000" y="5867400"/>
            <a:ext cx="3581400" cy="838200"/>
          </a:xfrm>
          <a:prstGeom prst="wedgeRoundRectCallout">
            <a:avLst>
              <a:gd name="adj1" fmla="val -74778"/>
              <a:gd name="adj2" fmla="val -321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algn="ctr" eaLnBrk="1" hangingPunct="1"/>
            <a:r>
              <a:rPr lang="en-US" altLang="en-US"/>
              <a:t>This is a simple cycle</a:t>
            </a:r>
          </a:p>
          <a:p>
            <a:pPr algn="ctr" eaLnBrk="1" hangingPunct="1">
              <a:lnSpc>
                <a:spcPct val="150000"/>
              </a:lnSpc>
            </a:pPr>
            <a:r>
              <a:rPr lang="en-US" altLang="en-US"/>
              <a:t>without using vertices in P1</a:t>
            </a:r>
          </a:p>
        </p:txBody>
      </p:sp>
    </p:spTree>
    <p:extLst>
      <p:ext uri="{BB962C8B-B14F-4D97-AF65-F5344CB8AC3E}">
        <p14:creationId xmlns:p14="http://schemas.microsoft.com/office/powerpoint/2010/main" val="7157378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102"/>
                                        </p:tgtEl>
                                        <p:attrNameLst>
                                          <p:attrName>style.visibility</p:attrName>
                                        </p:attrNameLst>
                                      </p:cBhvr>
                                      <p:to>
                                        <p:strVal val="visible"/>
                                      </p:to>
                                    </p:set>
                                    <p:animEffect transition="in" filter="blinds(horizontal)">
                                      <p:cBhvr>
                                        <p:cTn id="7" dur="500"/>
                                        <p:tgtEl>
                                          <p:spTgt spid="558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8103">
                                            <p:txEl>
                                              <p:pRg st="0" end="0"/>
                                            </p:txEl>
                                          </p:spTgt>
                                        </p:tgtEl>
                                        <p:attrNameLst>
                                          <p:attrName>style.visibility</p:attrName>
                                        </p:attrNameLst>
                                      </p:cBhvr>
                                      <p:to>
                                        <p:strVal val="visible"/>
                                      </p:to>
                                    </p:set>
                                    <p:animEffect transition="in" filter="blinds(horizontal)">
                                      <p:cBhvr>
                                        <p:cTn id="12" dur="500"/>
                                        <p:tgtEl>
                                          <p:spTgt spid="5581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8103">
                                            <p:txEl>
                                              <p:pRg st="1" end="1"/>
                                            </p:txEl>
                                          </p:spTgt>
                                        </p:tgtEl>
                                        <p:attrNameLst>
                                          <p:attrName>style.visibility</p:attrName>
                                        </p:attrNameLst>
                                      </p:cBhvr>
                                      <p:to>
                                        <p:strVal val="visible"/>
                                      </p:to>
                                    </p:set>
                                    <p:animEffect transition="in" filter="blinds(horizontal)">
                                      <p:cBhvr>
                                        <p:cTn id="17" dur="500"/>
                                        <p:tgtEl>
                                          <p:spTgt spid="5581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8103">
                                            <p:txEl>
                                              <p:pRg st="2" end="2"/>
                                            </p:txEl>
                                          </p:spTgt>
                                        </p:tgtEl>
                                        <p:attrNameLst>
                                          <p:attrName>style.visibility</p:attrName>
                                        </p:attrNameLst>
                                      </p:cBhvr>
                                      <p:to>
                                        <p:strVal val="visible"/>
                                      </p:to>
                                    </p:set>
                                    <p:animEffect transition="in" filter="blinds(horizontal)">
                                      <p:cBhvr>
                                        <p:cTn id="22" dur="500"/>
                                        <p:tgtEl>
                                          <p:spTgt spid="5581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8103">
                                            <p:txEl>
                                              <p:pRg st="3" end="3"/>
                                            </p:txEl>
                                          </p:spTgt>
                                        </p:tgtEl>
                                        <p:attrNameLst>
                                          <p:attrName>style.visibility</p:attrName>
                                        </p:attrNameLst>
                                      </p:cBhvr>
                                      <p:to>
                                        <p:strVal val="visible"/>
                                      </p:to>
                                    </p:set>
                                    <p:animEffect transition="in" filter="blinds(horizontal)">
                                      <p:cBhvr>
                                        <p:cTn id="27" dur="500"/>
                                        <p:tgtEl>
                                          <p:spTgt spid="55810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110"/>
                                        </p:tgtEl>
                                        <p:attrNameLst>
                                          <p:attrName>style.visibility</p:attrName>
                                        </p:attrNameLst>
                                      </p:cBhvr>
                                      <p:to>
                                        <p:strVal val="visible"/>
                                      </p:to>
                                    </p:set>
                                    <p:animEffect transition="in" filter="blinds(horizontal)">
                                      <p:cBhvr>
                                        <p:cTn id="32" dur="500"/>
                                        <p:tgtEl>
                                          <p:spTgt spid="558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102" grpId="0"/>
      <p:bldP spid="5581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Text Box 2"/>
          <p:cNvSpPr txBox="1">
            <a:spLocks noChangeArrowheads="1"/>
          </p:cNvSpPr>
          <p:nvPr/>
        </p:nvSpPr>
        <p:spPr bwMode="auto">
          <a:xfrm>
            <a:off x="4146550" y="457200"/>
            <a:ext cx="88265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solidFill>
                  <a:srgbClr val="003366"/>
                </a:solidFill>
              </a:rPr>
              <a:t>Tree</a:t>
            </a:r>
          </a:p>
        </p:txBody>
      </p:sp>
      <p:sp>
        <p:nvSpPr>
          <p:cNvPr id="575491" name="Text Box 3"/>
          <p:cNvSpPr txBox="1">
            <a:spLocks noChangeArrowheads="1"/>
          </p:cNvSpPr>
          <p:nvPr/>
        </p:nvSpPr>
        <p:spPr bwMode="auto">
          <a:xfrm>
            <a:off x="2344738" y="1371600"/>
            <a:ext cx="2617787" cy="37623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Graphs with no cycles?</a:t>
            </a:r>
          </a:p>
        </p:txBody>
      </p:sp>
      <p:grpSp>
        <p:nvGrpSpPr>
          <p:cNvPr id="575492" name="Group 3"/>
          <p:cNvGrpSpPr>
            <a:grpSpLocks/>
          </p:cNvGrpSpPr>
          <p:nvPr/>
        </p:nvGrpSpPr>
        <p:grpSpPr bwMode="auto">
          <a:xfrm>
            <a:off x="1600200" y="2057400"/>
            <a:ext cx="4884738" cy="1752600"/>
            <a:chOff x="488" y="2358"/>
            <a:chExt cx="4037" cy="1672"/>
          </a:xfrm>
        </p:grpSpPr>
        <p:sp>
          <p:nvSpPr>
            <p:cNvPr id="575493" name="Oval 4"/>
            <p:cNvSpPr>
              <a:spLocks noChangeArrowheads="1"/>
            </p:cNvSpPr>
            <p:nvPr/>
          </p:nvSpPr>
          <p:spPr bwMode="auto">
            <a:xfrm>
              <a:off x="488" y="24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494" name="Oval 5"/>
            <p:cNvSpPr>
              <a:spLocks noChangeArrowheads="1"/>
            </p:cNvSpPr>
            <p:nvPr/>
          </p:nvSpPr>
          <p:spPr bwMode="auto">
            <a:xfrm>
              <a:off x="1637" y="24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495" name="Oval 6"/>
            <p:cNvSpPr>
              <a:spLocks noChangeArrowheads="1"/>
            </p:cNvSpPr>
            <p:nvPr/>
          </p:nvSpPr>
          <p:spPr bwMode="auto">
            <a:xfrm>
              <a:off x="2212" y="24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496" name="Oval 7"/>
            <p:cNvSpPr>
              <a:spLocks noChangeArrowheads="1"/>
            </p:cNvSpPr>
            <p:nvPr/>
          </p:nvSpPr>
          <p:spPr bwMode="auto">
            <a:xfrm>
              <a:off x="1063" y="24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497" name="Oval 8"/>
            <p:cNvSpPr>
              <a:spLocks noChangeArrowheads="1"/>
            </p:cNvSpPr>
            <p:nvPr/>
          </p:nvSpPr>
          <p:spPr bwMode="auto">
            <a:xfrm>
              <a:off x="2797" y="24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498" name="Oval 9"/>
            <p:cNvSpPr>
              <a:spLocks noChangeArrowheads="1"/>
            </p:cNvSpPr>
            <p:nvPr/>
          </p:nvSpPr>
          <p:spPr bwMode="auto">
            <a:xfrm>
              <a:off x="3744" y="2771"/>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499" name="Oval 10"/>
            <p:cNvSpPr>
              <a:spLocks noChangeArrowheads="1"/>
            </p:cNvSpPr>
            <p:nvPr/>
          </p:nvSpPr>
          <p:spPr bwMode="auto">
            <a:xfrm>
              <a:off x="4061" y="2771"/>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00" name="Oval 11"/>
            <p:cNvSpPr>
              <a:spLocks noChangeArrowheads="1"/>
            </p:cNvSpPr>
            <p:nvPr/>
          </p:nvSpPr>
          <p:spPr bwMode="auto">
            <a:xfrm>
              <a:off x="4316" y="2484"/>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01" name="Oval 12"/>
            <p:cNvSpPr>
              <a:spLocks noChangeArrowheads="1"/>
            </p:cNvSpPr>
            <p:nvPr/>
          </p:nvSpPr>
          <p:spPr bwMode="auto">
            <a:xfrm>
              <a:off x="3807" y="30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02" name="Oval 13"/>
            <p:cNvSpPr>
              <a:spLocks noChangeArrowheads="1"/>
            </p:cNvSpPr>
            <p:nvPr/>
          </p:nvSpPr>
          <p:spPr bwMode="auto">
            <a:xfrm>
              <a:off x="4381" y="2772"/>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03" name="Oval 14"/>
            <p:cNvSpPr>
              <a:spLocks noChangeArrowheads="1"/>
            </p:cNvSpPr>
            <p:nvPr/>
          </p:nvSpPr>
          <p:spPr bwMode="auto">
            <a:xfrm>
              <a:off x="2507" y="3429"/>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04" name="Oval 15"/>
            <p:cNvSpPr>
              <a:spLocks noChangeArrowheads="1"/>
            </p:cNvSpPr>
            <p:nvPr/>
          </p:nvSpPr>
          <p:spPr bwMode="auto">
            <a:xfrm>
              <a:off x="2885" y="3429"/>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05" name="Oval 16"/>
            <p:cNvSpPr>
              <a:spLocks noChangeArrowheads="1"/>
            </p:cNvSpPr>
            <p:nvPr/>
          </p:nvSpPr>
          <p:spPr bwMode="auto">
            <a:xfrm>
              <a:off x="3252" y="3429"/>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06" name="Oval 17"/>
            <p:cNvSpPr>
              <a:spLocks noChangeArrowheads="1"/>
            </p:cNvSpPr>
            <p:nvPr/>
          </p:nvSpPr>
          <p:spPr bwMode="auto">
            <a:xfrm>
              <a:off x="2885" y="2970"/>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07" name="Oval 18"/>
            <p:cNvSpPr>
              <a:spLocks noChangeArrowheads="1"/>
            </p:cNvSpPr>
            <p:nvPr/>
          </p:nvSpPr>
          <p:spPr bwMode="auto">
            <a:xfrm>
              <a:off x="3253" y="388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cxnSp>
          <p:nvCxnSpPr>
            <p:cNvPr id="575508" name="AutoShape 19"/>
            <p:cNvCxnSpPr>
              <a:cxnSpLocks noChangeShapeType="1"/>
              <a:stCxn id="575503" idx="0"/>
              <a:endCxn id="575506" idx="4"/>
            </p:cNvCxnSpPr>
            <p:nvPr/>
          </p:nvCxnSpPr>
          <p:spPr bwMode="auto">
            <a:xfrm flipV="1">
              <a:off x="2579" y="3114"/>
              <a:ext cx="378" cy="315"/>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09" name="AutoShape 20"/>
            <p:cNvCxnSpPr>
              <a:cxnSpLocks noChangeShapeType="1"/>
              <a:stCxn id="575506" idx="4"/>
              <a:endCxn id="575505" idx="0"/>
            </p:cNvCxnSpPr>
            <p:nvPr/>
          </p:nvCxnSpPr>
          <p:spPr bwMode="auto">
            <a:xfrm>
              <a:off x="2957" y="3114"/>
              <a:ext cx="367" cy="315"/>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10" name="AutoShape 21"/>
            <p:cNvCxnSpPr>
              <a:cxnSpLocks noChangeShapeType="1"/>
              <a:stCxn id="575505" idx="4"/>
              <a:endCxn id="575507" idx="0"/>
            </p:cNvCxnSpPr>
            <p:nvPr/>
          </p:nvCxnSpPr>
          <p:spPr bwMode="auto">
            <a:xfrm>
              <a:off x="3324" y="3573"/>
              <a:ext cx="1" cy="313"/>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11" name="AutoShape 22"/>
            <p:cNvCxnSpPr>
              <a:cxnSpLocks noChangeShapeType="1"/>
              <a:stCxn id="575506" idx="4"/>
              <a:endCxn id="575504" idx="0"/>
            </p:cNvCxnSpPr>
            <p:nvPr/>
          </p:nvCxnSpPr>
          <p:spPr bwMode="auto">
            <a:xfrm>
              <a:off x="2957" y="3114"/>
              <a:ext cx="0" cy="315"/>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12" name="AutoShape 23"/>
            <p:cNvCxnSpPr>
              <a:cxnSpLocks noChangeShapeType="1"/>
              <a:stCxn id="575499" idx="3"/>
              <a:endCxn id="575501" idx="7"/>
            </p:cNvCxnSpPr>
            <p:nvPr/>
          </p:nvCxnSpPr>
          <p:spPr bwMode="auto">
            <a:xfrm flipH="1">
              <a:off x="3930" y="2894"/>
              <a:ext cx="152" cy="153"/>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13" name="AutoShape 24"/>
            <p:cNvCxnSpPr>
              <a:cxnSpLocks noChangeShapeType="1"/>
              <a:stCxn id="575499" idx="6"/>
              <a:endCxn id="575502" idx="2"/>
            </p:cNvCxnSpPr>
            <p:nvPr/>
          </p:nvCxnSpPr>
          <p:spPr bwMode="auto">
            <a:xfrm>
              <a:off x="4205" y="2843"/>
              <a:ext cx="176" cy="1"/>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14" name="AutoShape 25"/>
            <p:cNvCxnSpPr>
              <a:cxnSpLocks noChangeShapeType="1"/>
              <a:stCxn id="575498" idx="6"/>
              <a:endCxn id="575499" idx="2"/>
            </p:cNvCxnSpPr>
            <p:nvPr/>
          </p:nvCxnSpPr>
          <p:spPr bwMode="auto">
            <a:xfrm>
              <a:off x="3888" y="2843"/>
              <a:ext cx="173" cy="0"/>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15" name="AutoShape 26"/>
            <p:cNvCxnSpPr>
              <a:cxnSpLocks noChangeShapeType="1"/>
              <a:stCxn id="575500" idx="3"/>
              <a:endCxn id="575499" idx="7"/>
            </p:cNvCxnSpPr>
            <p:nvPr/>
          </p:nvCxnSpPr>
          <p:spPr bwMode="auto">
            <a:xfrm flipH="1">
              <a:off x="4184" y="2607"/>
              <a:ext cx="153" cy="185"/>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16" name="AutoShape 27"/>
            <p:cNvCxnSpPr>
              <a:cxnSpLocks noChangeShapeType="1"/>
              <a:stCxn id="575493" idx="6"/>
              <a:endCxn id="575496" idx="2"/>
            </p:cNvCxnSpPr>
            <p:nvPr/>
          </p:nvCxnSpPr>
          <p:spPr bwMode="auto">
            <a:xfrm>
              <a:off x="632" y="2498"/>
              <a:ext cx="431" cy="0"/>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17" name="AutoShape 28"/>
            <p:cNvCxnSpPr>
              <a:cxnSpLocks noChangeShapeType="1"/>
              <a:stCxn id="575496" idx="6"/>
              <a:endCxn id="575494" idx="2"/>
            </p:cNvCxnSpPr>
            <p:nvPr/>
          </p:nvCxnSpPr>
          <p:spPr bwMode="auto">
            <a:xfrm>
              <a:off x="1207" y="2498"/>
              <a:ext cx="430" cy="0"/>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18" name="AutoShape 29"/>
            <p:cNvCxnSpPr>
              <a:cxnSpLocks noChangeShapeType="1"/>
              <a:stCxn id="575494" idx="6"/>
              <a:endCxn id="575495" idx="2"/>
            </p:cNvCxnSpPr>
            <p:nvPr/>
          </p:nvCxnSpPr>
          <p:spPr bwMode="auto">
            <a:xfrm>
              <a:off x="1781" y="2498"/>
              <a:ext cx="431" cy="0"/>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19" name="AutoShape 30"/>
            <p:cNvCxnSpPr>
              <a:cxnSpLocks noChangeShapeType="1"/>
              <a:stCxn id="575495" idx="6"/>
              <a:endCxn id="575497" idx="2"/>
            </p:cNvCxnSpPr>
            <p:nvPr/>
          </p:nvCxnSpPr>
          <p:spPr bwMode="auto">
            <a:xfrm>
              <a:off x="2356" y="2498"/>
              <a:ext cx="441" cy="0"/>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sp>
          <p:nvSpPr>
            <p:cNvPr id="575520" name="Oval 31"/>
            <p:cNvSpPr>
              <a:spLocks noChangeArrowheads="1"/>
            </p:cNvSpPr>
            <p:nvPr/>
          </p:nvSpPr>
          <p:spPr bwMode="auto">
            <a:xfrm>
              <a:off x="2886" y="3429"/>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21" name="Oval 32"/>
            <p:cNvSpPr>
              <a:spLocks noChangeArrowheads="1"/>
            </p:cNvSpPr>
            <p:nvPr/>
          </p:nvSpPr>
          <p:spPr bwMode="auto">
            <a:xfrm>
              <a:off x="2506" y="3854"/>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cxnSp>
          <p:nvCxnSpPr>
            <p:cNvPr id="575522" name="AutoShape 33"/>
            <p:cNvCxnSpPr>
              <a:cxnSpLocks noChangeShapeType="1"/>
              <a:stCxn id="575503" idx="4"/>
              <a:endCxn id="575521" idx="0"/>
            </p:cNvCxnSpPr>
            <p:nvPr/>
          </p:nvCxnSpPr>
          <p:spPr bwMode="auto">
            <a:xfrm flipH="1">
              <a:off x="2578" y="3573"/>
              <a:ext cx="1" cy="281"/>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sp>
          <p:nvSpPr>
            <p:cNvPr id="575523" name="Oval 34"/>
            <p:cNvSpPr>
              <a:spLocks noChangeArrowheads="1"/>
            </p:cNvSpPr>
            <p:nvPr/>
          </p:nvSpPr>
          <p:spPr bwMode="auto">
            <a:xfrm>
              <a:off x="4061" y="2358"/>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24" name="Oval 35"/>
            <p:cNvSpPr>
              <a:spLocks noChangeArrowheads="1"/>
            </p:cNvSpPr>
            <p:nvPr/>
          </p:nvSpPr>
          <p:spPr bwMode="auto">
            <a:xfrm>
              <a:off x="4061" y="3118"/>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cxnSp>
          <p:nvCxnSpPr>
            <p:cNvPr id="575525" name="AutoShape 36"/>
            <p:cNvCxnSpPr>
              <a:cxnSpLocks noChangeShapeType="1"/>
              <a:stCxn id="575499" idx="4"/>
              <a:endCxn id="575524" idx="0"/>
            </p:cNvCxnSpPr>
            <p:nvPr/>
          </p:nvCxnSpPr>
          <p:spPr bwMode="auto">
            <a:xfrm>
              <a:off x="4133" y="2915"/>
              <a:ext cx="0" cy="203"/>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75526" name="AutoShape 37"/>
            <p:cNvCxnSpPr>
              <a:cxnSpLocks noChangeShapeType="1"/>
              <a:stCxn id="575523" idx="4"/>
              <a:endCxn id="575499" idx="0"/>
            </p:cNvCxnSpPr>
            <p:nvPr/>
          </p:nvCxnSpPr>
          <p:spPr bwMode="auto">
            <a:xfrm>
              <a:off x="4133" y="2502"/>
              <a:ext cx="0" cy="269"/>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grpSp>
      <p:sp>
        <p:nvSpPr>
          <p:cNvPr id="575527" name="Text Box 39"/>
          <p:cNvSpPr txBox="1">
            <a:spLocks noChangeArrowheads="1"/>
          </p:cNvSpPr>
          <p:nvPr/>
        </p:nvSpPr>
        <p:spPr bwMode="auto">
          <a:xfrm>
            <a:off x="6858000" y="1312832"/>
            <a:ext cx="1371600" cy="954107"/>
          </a:xfrm>
          <a:prstGeom prst="rect">
            <a:avLst/>
          </a:prstGeom>
          <a:noFill/>
          <a:ln w="9525">
            <a:solidFill>
              <a:schemeClr val="bg2"/>
            </a:solidFill>
            <a:miter lim="800000"/>
            <a:headEnd/>
            <a:tailEnd/>
          </a:ln>
          <a:effectLst/>
        </p:spPr>
        <p:txBody>
          <a:bodyPr wrap="square">
            <a:spAutoFit/>
          </a:bodyPr>
          <a:lstStyle/>
          <a:p>
            <a:r>
              <a:rPr lang="en-US" altLang="en-US" dirty="0"/>
              <a:t>A forest.</a:t>
            </a:r>
          </a:p>
        </p:txBody>
      </p:sp>
      <p:sp>
        <p:nvSpPr>
          <p:cNvPr id="575528" name="Text Box 40"/>
          <p:cNvSpPr txBox="1">
            <a:spLocks noChangeArrowheads="1"/>
          </p:cNvSpPr>
          <p:nvPr/>
        </p:nvSpPr>
        <p:spPr bwMode="auto">
          <a:xfrm>
            <a:off x="1295400" y="4191000"/>
            <a:ext cx="3759200" cy="37623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Connected graphs with no cycles?</a:t>
            </a:r>
          </a:p>
        </p:txBody>
      </p:sp>
      <p:sp>
        <p:nvSpPr>
          <p:cNvPr id="575529" name="Text Box 41"/>
          <p:cNvSpPr txBox="1">
            <a:spLocks noChangeArrowheads="1"/>
          </p:cNvSpPr>
          <p:nvPr/>
        </p:nvSpPr>
        <p:spPr bwMode="auto">
          <a:xfrm>
            <a:off x="5107188" y="4963180"/>
            <a:ext cx="1825960" cy="523220"/>
          </a:xfrm>
          <a:prstGeom prst="rect">
            <a:avLst/>
          </a:prstGeom>
          <a:noFill/>
          <a:ln w="9525">
            <a:solidFill>
              <a:schemeClr val="bg2"/>
            </a:solidFill>
            <a:miter lim="800000"/>
            <a:headEnd/>
            <a:tailEnd/>
          </a:ln>
          <a:effectLst/>
        </p:spPr>
        <p:txBody>
          <a:bodyPr wrap="square">
            <a:spAutoFit/>
          </a:bodyPr>
          <a:lstStyle/>
          <a:p>
            <a:r>
              <a:rPr lang="en-US" altLang="en-US" dirty="0"/>
              <a:t>A tree.</a:t>
            </a:r>
          </a:p>
        </p:txBody>
      </p:sp>
      <p:grpSp>
        <p:nvGrpSpPr>
          <p:cNvPr id="2" name="Group 4"/>
          <p:cNvGrpSpPr>
            <a:grpSpLocks/>
          </p:cNvGrpSpPr>
          <p:nvPr/>
        </p:nvGrpSpPr>
        <p:grpSpPr bwMode="auto">
          <a:xfrm rot="10800000">
            <a:off x="2438400" y="4953000"/>
            <a:ext cx="1776413" cy="1670050"/>
            <a:chOff x="1905" y="2116"/>
            <a:chExt cx="1689" cy="1469"/>
          </a:xfrm>
        </p:grpSpPr>
        <p:sp>
          <p:nvSpPr>
            <p:cNvPr id="575531" name="Oval 5"/>
            <p:cNvSpPr>
              <a:spLocks noChangeArrowheads="1"/>
            </p:cNvSpPr>
            <p:nvPr/>
          </p:nvSpPr>
          <p:spPr bwMode="auto">
            <a:xfrm>
              <a:off x="2722" y="2798"/>
              <a:ext cx="144" cy="144"/>
            </a:xfrm>
            <a:prstGeom prst="ellipse">
              <a:avLst/>
            </a:prstGeom>
            <a:solidFill>
              <a:srgbClr val="0066FF"/>
            </a:solidFill>
            <a:ln w="9525">
              <a:solidFill>
                <a:schemeClr val="tx1"/>
              </a:solidFill>
              <a:round/>
              <a:headEnd/>
              <a:tailEnd type="none" w="lg" len="lg"/>
            </a:ln>
          </p:spPr>
          <p:txBody>
            <a:bodyPr rot="10800000"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32" name="Oval 6"/>
            <p:cNvSpPr>
              <a:spLocks noChangeArrowheads="1"/>
            </p:cNvSpPr>
            <p:nvPr/>
          </p:nvSpPr>
          <p:spPr bwMode="auto">
            <a:xfrm>
              <a:off x="2721" y="2116"/>
              <a:ext cx="144" cy="144"/>
            </a:xfrm>
            <a:prstGeom prst="ellipse">
              <a:avLst/>
            </a:prstGeom>
            <a:solidFill>
              <a:srgbClr val="0066FF"/>
            </a:solidFill>
            <a:ln w="9525">
              <a:solidFill>
                <a:schemeClr val="tx1"/>
              </a:solidFill>
              <a:round/>
              <a:headEnd/>
              <a:tailEnd type="none" w="lg" len="lg"/>
            </a:ln>
          </p:spPr>
          <p:txBody>
            <a:bodyPr rot="10800000"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33" name="Oval 7"/>
            <p:cNvSpPr>
              <a:spLocks noChangeArrowheads="1"/>
            </p:cNvSpPr>
            <p:nvPr/>
          </p:nvSpPr>
          <p:spPr bwMode="auto">
            <a:xfrm>
              <a:off x="3145" y="2534"/>
              <a:ext cx="144" cy="144"/>
            </a:xfrm>
            <a:prstGeom prst="ellipse">
              <a:avLst/>
            </a:prstGeom>
            <a:solidFill>
              <a:srgbClr val="0066FF"/>
            </a:solidFill>
            <a:ln w="9525">
              <a:solidFill>
                <a:schemeClr val="tx1"/>
              </a:solidFill>
              <a:round/>
              <a:headEnd/>
              <a:tailEnd type="none" w="lg" len="lg"/>
            </a:ln>
          </p:spPr>
          <p:txBody>
            <a:bodyPr rot="10800000"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34" name="Oval 8"/>
            <p:cNvSpPr>
              <a:spLocks noChangeArrowheads="1"/>
            </p:cNvSpPr>
            <p:nvPr/>
          </p:nvSpPr>
          <p:spPr bwMode="auto">
            <a:xfrm>
              <a:off x="1905" y="2534"/>
              <a:ext cx="144" cy="144"/>
            </a:xfrm>
            <a:prstGeom prst="ellipse">
              <a:avLst/>
            </a:prstGeom>
            <a:solidFill>
              <a:srgbClr val="0066FF"/>
            </a:solidFill>
            <a:ln w="9525">
              <a:solidFill>
                <a:schemeClr val="tx1"/>
              </a:solidFill>
              <a:round/>
              <a:headEnd/>
              <a:tailEnd type="none" w="lg" len="lg"/>
            </a:ln>
          </p:spPr>
          <p:txBody>
            <a:bodyPr rot="10800000"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35" name="Oval 9"/>
            <p:cNvSpPr>
              <a:spLocks noChangeArrowheads="1"/>
            </p:cNvSpPr>
            <p:nvPr/>
          </p:nvSpPr>
          <p:spPr bwMode="auto">
            <a:xfrm>
              <a:off x="2722" y="3441"/>
              <a:ext cx="144" cy="144"/>
            </a:xfrm>
            <a:prstGeom prst="ellipse">
              <a:avLst/>
            </a:prstGeom>
            <a:solidFill>
              <a:srgbClr val="0066FF"/>
            </a:solidFill>
            <a:ln w="9525">
              <a:solidFill>
                <a:schemeClr val="tx1"/>
              </a:solidFill>
              <a:round/>
              <a:headEnd/>
              <a:tailEnd type="none" w="lg" len="lg"/>
            </a:ln>
          </p:spPr>
          <p:txBody>
            <a:bodyPr rot="10800000"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75536" name="Oval 10"/>
            <p:cNvSpPr>
              <a:spLocks noChangeArrowheads="1"/>
            </p:cNvSpPr>
            <p:nvPr/>
          </p:nvSpPr>
          <p:spPr bwMode="auto">
            <a:xfrm>
              <a:off x="3450" y="3081"/>
              <a:ext cx="144" cy="144"/>
            </a:xfrm>
            <a:prstGeom prst="ellipse">
              <a:avLst/>
            </a:prstGeom>
            <a:solidFill>
              <a:srgbClr val="0066FF"/>
            </a:solidFill>
            <a:ln w="9525">
              <a:solidFill>
                <a:schemeClr val="tx1"/>
              </a:solidFill>
              <a:round/>
              <a:headEnd/>
              <a:tailEnd type="none" w="lg" len="lg"/>
            </a:ln>
          </p:spPr>
          <p:txBody>
            <a:bodyPr rot="10800000"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cxnSp>
          <p:nvCxnSpPr>
            <p:cNvPr id="575537" name="AutoShape 11"/>
            <p:cNvCxnSpPr>
              <a:cxnSpLocks noChangeShapeType="1"/>
              <a:stCxn id="575532" idx="3"/>
              <a:endCxn id="575534" idx="0"/>
            </p:cNvCxnSpPr>
            <p:nvPr/>
          </p:nvCxnSpPr>
          <p:spPr bwMode="auto">
            <a:xfrm flipH="1">
              <a:off x="1977" y="2239"/>
              <a:ext cx="765" cy="295"/>
            </a:xfrm>
            <a:prstGeom prst="straightConnector1">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575538" name="AutoShape 12"/>
            <p:cNvCxnSpPr>
              <a:cxnSpLocks noChangeShapeType="1"/>
              <a:stCxn id="575532" idx="4"/>
              <a:endCxn id="575531" idx="0"/>
            </p:cNvCxnSpPr>
            <p:nvPr/>
          </p:nvCxnSpPr>
          <p:spPr bwMode="auto">
            <a:xfrm>
              <a:off x="2793" y="2260"/>
              <a:ext cx="1" cy="538"/>
            </a:xfrm>
            <a:prstGeom prst="straightConnector1">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575539" name="AutoShape 13"/>
            <p:cNvCxnSpPr>
              <a:cxnSpLocks noChangeShapeType="1"/>
              <a:stCxn id="575532" idx="5"/>
              <a:endCxn id="575533" idx="1"/>
            </p:cNvCxnSpPr>
            <p:nvPr/>
          </p:nvCxnSpPr>
          <p:spPr bwMode="auto">
            <a:xfrm>
              <a:off x="2844" y="2239"/>
              <a:ext cx="322" cy="316"/>
            </a:xfrm>
            <a:prstGeom prst="straightConnector1">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575540" name="AutoShape 14"/>
            <p:cNvCxnSpPr>
              <a:cxnSpLocks noChangeShapeType="1"/>
              <a:stCxn id="575531" idx="4"/>
              <a:endCxn id="575535" idx="0"/>
            </p:cNvCxnSpPr>
            <p:nvPr/>
          </p:nvCxnSpPr>
          <p:spPr bwMode="auto">
            <a:xfrm>
              <a:off x="2794" y="2942"/>
              <a:ext cx="0" cy="499"/>
            </a:xfrm>
            <a:prstGeom prst="straightConnector1">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575541" name="AutoShape 15"/>
            <p:cNvCxnSpPr>
              <a:cxnSpLocks noChangeShapeType="1"/>
              <a:stCxn id="575533" idx="5"/>
              <a:endCxn id="575536" idx="0"/>
            </p:cNvCxnSpPr>
            <p:nvPr/>
          </p:nvCxnSpPr>
          <p:spPr bwMode="auto">
            <a:xfrm>
              <a:off x="3268" y="2657"/>
              <a:ext cx="254" cy="424"/>
            </a:xfrm>
            <a:prstGeom prst="straightConnector1">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cxnSp>
      </p:grpSp>
      <p:pic>
        <p:nvPicPr>
          <p:cNvPr id="575542" name="Picture 54" descr="tr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4495800"/>
            <a:ext cx="1573213" cy="20383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237062E-3F13-4955-A248-7DA7AFF2440C}"/>
                  </a:ext>
                </a:extLst>
              </p14:cNvPr>
              <p14:cNvContentPartPr/>
              <p14:nvPr/>
            </p14:nvContentPartPr>
            <p14:xfrm>
              <a:off x="4479480" y="2267280"/>
              <a:ext cx="1599480" cy="1548720"/>
            </p14:xfrm>
          </p:contentPart>
        </mc:Choice>
        <mc:Fallback xmlns="">
          <p:pic>
            <p:nvPicPr>
              <p:cNvPr id="3" name="Ink 2">
                <a:extLst>
                  <a:ext uri="{FF2B5EF4-FFF2-40B4-BE49-F238E27FC236}">
                    <a16:creationId xmlns:a16="http://schemas.microsoft.com/office/drawing/2014/main" id="{B237062E-3F13-4955-A248-7DA7AFF2440C}"/>
                  </a:ext>
                </a:extLst>
              </p:cNvPr>
              <p:cNvPicPr/>
              <p:nvPr/>
            </p:nvPicPr>
            <p:blipFill>
              <a:blip r:embed="rId4"/>
              <a:stretch>
                <a:fillRect/>
              </a:stretch>
            </p:blipFill>
            <p:spPr>
              <a:xfrm>
                <a:off x="4470120" y="2257920"/>
                <a:ext cx="1618200" cy="1567440"/>
              </a:xfrm>
              <a:prstGeom prst="rect">
                <a:avLst/>
              </a:prstGeom>
            </p:spPr>
          </p:pic>
        </mc:Fallback>
      </mc:AlternateContent>
    </p:spTree>
    <p:extLst>
      <p:ext uri="{BB962C8B-B14F-4D97-AF65-F5344CB8AC3E}">
        <p14:creationId xmlns:p14="http://schemas.microsoft.com/office/powerpoint/2010/main" val="279032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5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5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55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554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5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27" grpId="0" animBg="1"/>
      <p:bldP spid="575528" grpId="0" animBg="1"/>
      <p:bldP spid="57552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Text Box 2"/>
          <p:cNvSpPr txBox="1">
            <a:spLocks noChangeArrowheads="1"/>
          </p:cNvSpPr>
          <p:nvPr/>
        </p:nvSpPr>
        <p:spPr bwMode="auto">
          <a:xfrm>
            <a:off x="3581400" y="457200"/>
            <a:ext cx="190817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solidFill>
                  <a:srgbClr val="003366"/>
                </a:solidFill>
              </a:rPr>
              <a:t>More Trees</a:t>
            </a:r>
          </a:p>
        </p:txBody>
      </p:sp>
      <p:sp>
        <p:nvSpPr>
          <p:cNvPr id="576515" name="Text Box 3"/>
          <p:cNvSpPr txBox="1">
            <a:spLocks noChangeArrowheads="1"/>
          </p:cNvSpPr>
          <p:nvPr/>
        </p:nvSpPr>
        <p:spPr bwMode="auto">
          <a:xfrm>
            <a:off x="7543800" y="2133600"/>
            <a:ext cx="614363" cy="376238"/>
          </a:xfrm>
          <a:prstGeom prst="rect">
            <a:avLst/>
          </a:prstGeom>
          <a:noFill/>
          <a:ln w="9525">
            <a:solidFill>
              <a:schemeClr val="bg2"/>
            </a:solidFill>
            <a:miter lim="800000"/>
            <a:headEnd/>
            <a:tailEnd/>
          </a:ln>
          <a:effectLst/>
        </p:spPr>
        <p:txBody>
          <a:bodyPr wrap="none">
            <a:spAutoFit/>
          </a:bodyPr>
          <a:lstStyle/>
          <a:p>
            <a:r>
              <a:rPr lang="en-US" altLang="en-US" dirty="0"/>
              <a:t>leaf</a:t>
            </a:r>
          </a:p>
        </p:txBody>
      </p:sp>
      <p:sp>
        <p:nvSpPr>
          <p:cNvPr id="576516" name="Oval 4"/>
          <p:cNvSpPr>
            <a:spLocks noChangeArrowheads="1"/>
          </p:cNvSpPr>
          <p:nvPr/>
        </p:nvSpPr>
        <p:spPr bwMode="auto">
          <a:xfrm>
            <a:off x="2133600" y="2286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17" name="Oval 5"/>
          <p:cNvSpPr>
            <a:spLocks noChangeArrowheads="1"/>
          </p:cNvSpPr>
          <p:nvPr/>
        </p:nvSpPr>
        <p:spPr bwMode="auto">
          <a:xfrm>
            <a:off x="2743200" y="2057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18" name="Oval 6"/>
          <p:cNvSpPr>
            <a:spLocks noChangeArrowheads="1"/>
          </p:cNvSpPr>
          <p:nvPr/>
        </p:nvSpPr>
        <p:spPr bwMode="auto">
          <a:xfrm>
            <a:off x="3352800" y="2514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19" name="Oval 7"/>
          <p:cNvSpPr>
            <a:spLocks noChangeArrowheads="1"/>
          </p:cNvSpPr>
          <p:nvPr/>
        </p:nvSpPr>
        <p:spPr bwMode="auto">
          <a:xfrm>
            <a:off x="4267200" y="2133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20" name="Oval 8"/>
          <p:cNvSpPr>
            <a:spLocks noChangeArrowheads="1"/>
          </p:cNvSpPr>
          <p:nvPr/>
        </p:nvSpPr>
        <p:spPr bwMode="auto">
          <a:xfrm>
            <a:off x="4953000" y="2514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21" name="Oval 9"/>
          <p:cNvSpPr>
            <a:spLocks noChangeArrowheads="1"/>
          </p:cNvSpPr>
          <p:nvPr/>
        </p:nvSpPr>
        <p:spPr bwMode="auto">
          <a:xfrm>
            <a:off x="6248400" y="2133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22" name="Line 10"/>
          <p:cNvSpPr>
            <a:spLocks noChangeShapeType="1"/>
          </p:cNvSpPr>
          <p:nvPr/>
        </p:nvSpPr>
        <p:spPr bwMode="auto">
          <a:xfrm flipV="1">
            <a:off x="2209800" y="21336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23" name="Line 11"/>
          <p:cNvSpPr>
            <a:spLocks noChangeShapeType="1"/>
          </p:cNvSpPr>
          <p:nvPr/>
        </p:nvSpPr>
        <p:spPr bwMode="auto">
          <a:xfrm>
            <a:off x="2819400" y="21336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24" name="Line 12"/>
          <p:cNvSpPr>
            <a:spLocks noChangeShapeType="1"/>
          </p:cNvSpPr>
          <p:nvPr/>
        </p:nvSpPr>
        <p:spPr bwMode="auto">
          <a:xfrm flipV="1">
            <a:off x="3429000" y="2209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25" name="Line 13"/>
          <p:cNvSpPr>
            <a:spLocks noChangeShapeType="1"/>
          </p:cNvSpPr>
          <p:nvPr/>
        </p:nvSpPr>
        <p:spPr bwMode="auto">
          <a:xfrm>
            <a:off x="4343400" y="22098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26" name="Line 14"/>
          <p:cNvSpPr>
            <a:spLocks noChangeShapeType="1"/>
          </p:cNvSpPr>
          <p:nvPr/>
        </p:nvSpPr>
        <p:spPr bwMode="auto">
          <a:xfrm flipV="1">
            <a:off x="5029200" y="2209800"/>
            <a:ext cx="1295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27" name="Line 15"/>
          <p:cNvSpPr>
            <a:spLocks noChangeShapeType="1"/>
          </p:cNvSpPr>
          <p:nvPr/>
        </p:nvSpPr>
        <p:spPr bwMode="auto">
          <a:xfrm flipH="1" flipV="1">
            <a:off x="6629400" y="2286000"/>
            <a:ext cx="838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28" name="Text Box 16"/>
          <p:cNvSpPr txBox="1">
            <a:spLocks noChangeArrowheads="1"/>
          </p:cNvSpPr>
          <p:nvPr/>
        </p:nvSpPr>
        <p:spPr bwMode="auto">
          <a:xfrm>
            <a:off x="533400" y="2286000"/>
            <a:ext cx="614363" cy="376238"/>
          </a:xfrm>
          <a:prstGeom prst="rect">
            <a:avLst/>
          </a:prstGeom>
          <a:noFill/>
          <a:ln w="9525">
            <a:solidFill>
              <a:schemeClr val="bg2"/>
            </a:solidFill>
            <a:miter lim="800000"/>
            <a:headEnd/>
            <a:tailEnd/>
          </a:ln>
          <a:effectLst/>
        </p:spPr>
        <p:txBody>
          <a:bodyPr wrap="none">
            <a:spAutoFit/>
          </a:bodyPr>
          <a:lstStyle/>
          <a:p>
            <a:r>
              <a:rPr lang="en-US" altLang="en-US" dirty="0"/>
              <a:t>leaf</a:t>
            </a:r>
          </a:p>
        </p:txBody>
      </p:sp>
      <p:sp>
        <p:nvSpPr>
          <p:cNvPr id="576529" name="Line 17"/>
          <p:cNvSpPr>
            <a:spLocks noChangeShapeType="1"/>
          </p:cNvSpPr>
          <p:nvPr/>
        </p:nvSpPr>
        <p:spPr bwMode="auto">
          <a:xfrm flipV="1">
            <a:off x="1143000" y="2362200"/>
            <a:ext cx="838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30" name="Text Box 18"/>
          <p:cNvSpPr txBox="1">
            <a:spLocks noChangeArrowheads="1"/>
          </p:cNvSpPr>
          <p:nvPr/>
        </p:nvSpPr>
        <p:spPr bwMode="auto">
          <a:xfrm>
            <a:off x="2854325" y="3124200"/>
            <a:ext cx="3403600" cy="376238"/>
          </a:xfrm>
          <a:prstGeom prst="rect">
            <a:avLst/>
          </a:prstGeom>
          <a:noFill/>
          <a:ln w="9525">
            <a:solidFill>
              <a:schemeClr val="bg2"/>
            </a:solidFill>
            <a:miter lim="800000"/>
            <a:headEnd/>
            <a:tailEnd/>
          </a:ln>
          <a:effectLst/>
        </p:spPr>
        <p:txBody>
          <a:bodyPr wrap="none">
            <a:spAutoFit/>
          </a:bodyPr>
          <a:lstStyle/>
          <a:p>
            <a:r>
              <a:rPr lang="en-US" altLang="en-US" dirty="0"/>
              <a:t>A leaf is a vertex of degree 1.</a:t>
            </a:r>
          </a:p>
        </p:txBody>
      </p:sp>
      <p:sp>
        <p:nvSpPr>
          <p:cNvPr id="576531" name="Oval 19"/>
          <p:cNvSpPr>
            <a:spLocks noChangeArrowheads="1"/>
          </p:cNvSpPr>
          <p:nvPr/>
        </p:nvSpPr>
        <p:spPr bwMode="auto">
          <a:xfrm>
            <a:off x="6234113" y="4724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2" name="Oval 20"/>
          <p:cNvSpPr>
            <a:spLocks noChangeArrowheads="1"/>
          </p:cNvSpPr>
          <p:nvPr/>
        </p:nvSpPr>
        <p:spPr bwMode="auto">
          <a:xfrm>
            <a:off x="5472113" y="4114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3" name="Oval 21"/>
          <p:cNvSpPr>
            <a:spLocks noChangeArrowheads="1"/>
          </p:cNvSpPr>
          <p:nvPr/>
        </p:nvSpPr>
        <p:spPr bwMode="auto">
          <a:xfrm>
            <a:off x="5472113"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4" name="Oval 22"/>
          <p:cNvSpPr>
            <a:spLocks noChangeArrowheads="1"/>
          </p:cNvSpPr>
          <p:nvPr/>
        </p:nvSpPr>
        <p:spPr bwMode="auto">
          <a:xfrm>
            <a:off x="6234113" y="5638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5" name="Oval 23"/>
          <p:cNvSpPr>
            <a:spLocks noChangeArrowheads="1"/>
          </p:cNvSpPr>
          <p:nvPr/>
        </p:nvSpPr>
        <p:spPr bwMode="auto">
          <a:xfrm>
            <a:off x="6996113"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6" name="Oval 24"/>
          <p:cNvSpPr>
            <a:spLocks noChangeArrowheads="1"/>
          </p:cNvSpPr>
          <p:nvPr/>
        </p:nvSpPr>
        <p:spPr bwMode="auto">
          <a:xfrm>
            <a:off x="6996113" y="4114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37" name="Line 25"/>
          <p:cNvSpPr>
            <a:spLocks noChangeShapeType="1"/>
          </p:cNvSpPr>
          <p:nvPr/>
        </p:nvSpPr>
        <p:spPr bwMode="auto">
          <a:xfrm>
            <a:off x="5548313" y="41910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38" name="Line 26"/>
          <p:cNvSpPr>
            <a:spLocks noChangeShapeType="1"/>
          </p:cNvSpPr>
          <p:nvPr/>
        </p:nvSpPr>
        <p:spPr bwMode="auto">
          <a:xfrm flipV="1">
            <a:off x="6310313" y="41910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39" name="Line 27"/>
          <p:cNvSpPr>
            <a:spLocks noChangeShapeType="1"/>
          </p:cNvSpPr>
          <p:nvPr/>
        </p:nvSpPr>
        <p:spPr bwMode="auto">
          <a:xfrm flipH="1">
            <a:off x="5548313" y="48006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40" name="Line 28"/>
          <p:cNvSpPr>
            <a:spLocks noChangeShapeType="1"/>
          </p:cNvSpPr>
          <p:nvPr/>
        </p:nvSpPr>
        <p:spPr bwMode="auto">
          <a:xfrm>
            <a:off x="6310313" y="4800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41" name="Line 29"/>
          <p:cNvSpPr>
            <a:spLocks noChangeShapeType="1"/>
          </p:cNvSpPr>
          <p:nvPr/>
        </p:nvSpPr>
        <p:spPr bwMode="auto">
          <a:xfrm>
            <a:off x="6310313" y="48006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42" name="Oval 30"/>
          <p:cNvSpPr>
            <a:spLocks noChangeArrowheads="1"/>
          </p:cNvSpPr>
          <p:nvPr/>
        </p:nvSpPr>
        <p:spPr bwMode="auto">
          <a:xfrm>
            <a:off x="2971800" y="4114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43" name="Oval 31"/>
          <p:cNvSpPr>
            <a:spLocks noChangeArrowheads="1"/>
          </p:cNvSpPr>
          <p:nvPr/>
        </p:nvSpPr>
        <p:spPr bwMode="auto">
          <a:xfrm>
            <a:off x="3505200" y="4876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44" name="Oval 32"/>
          <p:cNvSpPr>
            <a:spLocks noChangeArrowheads="1"/>
          </p:cNvSpPr>
          <p:nvPr/>
        </p:nvSpPr>
        <p:spPr bwMode="auto">
          <a:xfrm>
            <a:off x="1905000" y="5715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45" name="Oval 33"/>
          <p:cNvSpPr>
            <a:spLocks noChangeArrowheads="1"/>
          </p:cNvSpPr>
          <p:nvPr/>
        </p:nvSpPr>
        <p:spPr bwMode="auto">
          <a:xfrm>
            <a:off x="2590800" y="5715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46" name="Oval 34"/>
          <p:cNvSpPr>
            <a:spLocks noChangeArrowheads="1"/>
          </p:cNvSpPr>
          <p:nvPr/>
        </p:nvSpPr>
        <p:spPr bwMode="auto">
          <a:xfrm>
            <a:off x="3200400" y="5715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47" name="Oval 35"/>
          <p:cNvSpPr>
            <a:spLocks noChangeArrowheads="1"/>
          </p:cNvSpPr>
          <p:nvPr/>
        </p:nvSpPr>
        <p:spPr bwMode="auto">
          <a:xfrm>
            <a:off x="3886200" y="5715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48" name="Oval 36"/>
          <p:cNvSpPr>
            <a:spLocks noChangeArrowheads="1"/>
          </p:cNvSpPr>
          <p:nvPr/>
        </p:nvSpPr>
        <p:spPr bwMode="auto">
          <a:xfrm>
            <a:off x="2286000" y="4876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549" name="Line 37"/>
          <p:cNvSpPr>
            <a:spLocks noChangeShapeType="1"/>
          </p:cNvSpPr>
          <p:nvPr/>
        </p:nvSpPr>
        <p:spPr bwMode="auto">
          <a:xfrm flipH="1">
            <a:off x="2362200" y="4191000"/>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50" name="Line 38"/>
          <p:cNvSpPr>
            <a:spLocks noChangeShapeType="1"/>
          </p:cNvSpPr>
          <p:nvPr/>
        </p:nvSpPr>
        <p:spPr bwMode="auto">
          <a:xfrm flipH="1">
            <a:off x="1981200" y="4953000"/>
            <a:ext cx="381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51" name="Line 39"/>
          <p:cNvSpPr>
            <a:spLocks noChangeShapeType="1"/>
          </p:cNvSpPr>
          <p:nvPr/>
        </p:nvSpPr>
        <p:spPr bwMode="auto">
          <a:xfrm>
            <a:off x="2362200" y="4953000"/>
            <a:ext cx="304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52" name="Line 40"/>
          <p:cNvSpPr>
            <a:spLocks noChangeShapeType="1"/>
          </p:cNvSpPr>
          <p:nvPr/>
        </p:nvSpPr>
        <p:spPr bwMode="auto">
          <a:xfrm>
            <a:off x="3048000" y="4191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53" name="Line 41"/>
          <p:cNvSpPr>
            <a:spLocks noChangeShapeType="1"/>
          </p:cNvSpPr>
          <p:nvPr/>
        </p:nvSpPr>
        <p:spPr bwMode="auto">
          <a:xfrm flipH="1">
            <a:off x="3276600" y="4953000"/>
            <a:ext cx="304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54" name="Line 42"/>
          <p:cNvSpPr>
            <a:spLocks noChangeShapeType="1"/>
          </p:cNvSpPr>
          <p:nvPr/>
        </p:nvSpPr>
        <p:spPr bwMode="auto">
          <a:xfrm>
            <a:off x="3581400" y="4953000"/>
            <a:ext cx="381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555" name="Text Box 43"/>
          <p:cNvSpPr txBox="1">
            <a:spLocks noChangeArrowheads="1"/>
          </p:cNvSpPr>
          <p:nvPr/>
        </p:nvSpPr>
        <p:spPr bwMode="auto">
          <a:xfrm>
            <a:off x="2270125" y="6213475"/>
            <a:ext cx="1528763" cy="376238"/>
          </a:xfrm>
          <a:prstGeom prst="rect">
            <a:avLst/>
          </a:prstGeom>
          <a:noFill/>
          <a:ln w="9525">
            <a:solidFill>
              <a:schemeClr val="bg2"/>
            </a:solidFill>
            <a:miter lim="800000"/>
            <a:headEnd/>
            <a:tailEnd/>
          </a:ln>
          <a:effectLst/>
        </p:spPr>
        <p:txBody>
          <a:bodyPr wrap="none">
            <a:spAutoFit/>
          </a:bodyPr>
          <a:lstStyle/>
          <a:p>
            <a:r>
              <a:rPr lang="en-US" altLang="en-US" dirty="0"/>
              <a:t>More leaves.</a:t>
            </a:r>
          </a:p>
        </p:txBody>
      </p:sp>
      <p:sp>
        <p:nvSpPr>
          <p:cNvPr id="576556" name="Text Box 44"/>
          <p:cNvSpPr txBox="1">
            <a:spLocks noChangeArrowheads="1"/>
          </p:cNvSpPr>
          <p:nvPr/>
        </p:nvSpPr>
        <p:spPr bwMode="auto">
          <a:xfrm>
            <a:off x="5319713" y="6172200"/>
            <a:ext cx="2071687" cy="376238"/>
          </a:xfrm>
          <a:prstGeom prst="rect">
            <a:avLst/>
          </a:prstGeom>
          <a:noFill/>
          <a:ln w="9525">
            <a:solidFill>
              <a:schemeClr val="bg2"/>
            </a:solidFill>
            <a:miter lim="800000"/>
            <a:headEnd/>
            <a:tailEnd/>
          </a:ln>
          <a:effectLst/>
        </p:spPr>
        <p:txBody>
          <a:bodyPr wrap="none">
            <a:spAutoFit/>
          </a:bodyPr>
          <a:lstStyle/>
          <a:p>
            <a:r>
              <a:rPr lang="en-US" altLang="en-US" dirty="0"/>
              <a:t>Even more leaves.</a:t>
            </a:r>
          </a:p>
        </p:txBody>
      </p:sp>
    </p:spTree>
    <p:extLst>
      <p:ext uri="{BB962C8B-B14F-4D97-AF65-F5344CB8AC3E}">
        <p14:creationId xmlns:p14="http://schemas.microsoft.com/office/powerpoint/2010/main" val="1726364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6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65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65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65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652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65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65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65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65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65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65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65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65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65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65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65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65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65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655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65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65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65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65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65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65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65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65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65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65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65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6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animBg="1"/>
      <p:bldP spid="576527" grpId="0" animBg="1"/>
      <p:bldP spid="576528" grpId="0" animBg="1"/>
      <p:bldP spid="576529" grpId="0" animBg="1"/>
      <p:bldP spid="576530" grpId="0" animBg="1"/>
      <p:bldP spid="576531" grpId="0" animBg="1"/>
      <p:bldP spid="576532" grpId="0" animBg="1"/>
      <p:bldP spid="576533" grpId="0" animBg="1"/>
      <p:bldP spid="576534" grpId="0" animBg="1"/>
      <p:bldP spid="576535" grpId="0" animBg="1"/>
      <p:bldP spid="576536" grpId="0" animBg="1"/>
      <p:bldP spid="576537" grpId="0" animBg="1"/>
      <p:bldP spid="576538" grpId="0" animBg="1"/>
      <p:bldP spid="576539" grpId="0" animBg="1"/>
      <p:bldP spid="576540" grpId="0" animBg="1"/>
      <p:bldP spid="576541" grpId="0" animBg="1"/>
      <p:bldP spid="576542" grpId="0" animBg="1"/>
      <p:bldP spid="576543" grpId="0" animBg="1"/>
      <p:bldP spid="576544" grpId="0" animBg="1"/>
      <p:bldP spid="576545" grpId="0" animBg="1"/>
      <p:bldP spid="576546" grpId="0" animBg="1"/>
      <p:bldP spid="576547" grpId="0" animBg="1"/>
      <p:bldP spid="576548" grpId="0" animBg="1"/>
      <p:bldP spid="576549" grpId="0" animBg="1"/>
      <p:bldP spid="576550" grpId="0" animBg="1"/>
      <p:bldP spid="576551" grpId="0" animBg="1"/>
      <p:bldP spid="576552" grpId="0" animBg="1"/>
      <p:bldP spid="576553" grpId="0" animBg="1"/>
      <p:bldP spid="576554" grpId="0" animBg="1"/>
      <p:bldP spid="576555" grpId="0" animBg="1"/>
      <p:bldP spid="57655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ChangeArrowheads="1"/>
          </p:cNvSpPr>
          <p:nvPr/>
        </p:nvSpPr>
        <p:spPr bwMode="auto">
          <a:xfrm>
            <a:off x="2209800" y="457200"/>
            <a:ext cx="4713288"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solidFill>
                  <a:srgbClr val="003366"/>
                </a:solidFill>
              </a:rPr>
              <a:t>Tree Characterization by Path</a:t>
            </a:r>
          </a:p>
        </p:txBody>
      </p:sp>
      <p:sp>
        <p:nvSpPr>
          <p:cNvPr id="577539" name="Text Box 3"/>
          <p:cNvSpPr txBox="1">
            <a:spLocks noChangeArrowheads="1"/>
          </p:cNvSpPr>
          <p:nvPr/>
        </p:nvSpPr>
        <p:spPr bwMode="auto">
          <a:xfrm>
            <a:off x="0" y="1130300"/>
            <a:ext cx="9220200" cy="954107"/>
          </a:xfrm>
          <a:prstGeom prst="rect">
            <a:avLst/>
          </a:prstGeom>
          <a:noFill/>
          <a:ln w="9525">
            <a:solidFill>
              <a:schemeClr val="bg2"/>
            </a:solidFill>
            <a:miter lim="800000"/>
            <a:headEnd/>
            <a:tailEnd/>
          </a:ln>
          <a:effectLst/>
        </p:spPr>
        <p:txBody>
          <a:bodyPr wrap="square">
            <a:spAutoFit/>
          </a:bodyPr>
          <a:lstStyle/>
          <a:p>
            <a:r>
              <a:rPr lang="en-US" altLang="en-US" b="1" dirty="0"/>
              <a:t>Definition.</a:t>
            </a:r>
            <a:r>
              <a:rPr lang="en-US" altLang="en-US" dirty="0"/>
              <a:t>  A tree is a connected graph with no cycles.</a:t>
            </a:r>
          </a:p>
        </p:txBody>
      </p:sp>
      <p:sp>
        <p:nvSpPr>
          <p:cNvPr id="577540" name="Text Box 4"/>
          <p:cNvSpPr txBox="1">
            <a:spLocks noChangeArrowheads="1"/>
          </p:cNvSpPr>
          <p:nvPr/>
        </p:nvSpPr>
        <p:spPr bwMode="auto">
          <a:xfrm>
            <a:off x="274638" y="2074882"/>
            <a:ext cx="4310062" cy="37623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Can there be no path between u and v?</a:t>
            </a:r>
          </a:p>
        </p:txBody>
      </p:sp>
      <p:sp>
        <p:nvSpPr>
          <p:cNvPr id="577541" name="Text Box 5"/>
          <p:cNvSpPr txBox="1">
            <a:spLocks noChangeArrowheads="1"/>
          </p:cNvSpPr>
          <p:nvPr/>
        </p:nvSpPr>
        <p:spPr bwMode="auto">
          <a:xfrm>
            <a:off x="274638" y="2696526"/>
            <a:ext cx="7408862" cy="95410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Can there be more than one simple path between u and v?</a:t>
            </a:r>
          </a:p>
        </p:txBody>
      </p:sp>
      <p:sp>
        <p:nvSpPr>
          <p:cNvPr id="577542" name="Text Box 6"/>
          <p:cNvSpPr txBox="1">
            <a:spLocks noChangeArrowheads="1"/>
          </p:cNvSpPr>
          <p:nvPr/>
        </p:nvSpPr>
        <p:spPr bwMode="auto">
          <a:xfrm>
            <a:off x="7315200" y="2084406"/>
            <a:ext cx="1371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rgbClr val="A50021"/>
                </a:solidFill>
              </a:rPr>
              <a:t>NO</a:t>
            </a:r>
          </a:p>
        </p:txBody>
      </p:sp>
      <p:sp>
        <p:nvSpPr>
          <p:cNvPr id="577543" name="Oval 7"/>
          <p:cNvSpPr>
            <a:spLocks noChangeArrowheads="1"/>
          </p:cNvSpPr>
          <p:nvPr/>
        </p:nvSpPr>
        <p:spPr bwMode="auto">
          <a:xfrm>
            <a:off x="685800" y="41783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4" name="Oval 8"/>
          <p:cNvSpPr>
            <a:spLocks noChangeArrowheads="1"/>
          </p:cNvSpPr>
          <p:nvPr/>
        </p:nvSpPr>
        <p:spPr bwMode="auto">
          <a:xfrm>
            <a:off x="5410200" y="41783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5" name="Oval 9"/>
          <p:cNvSpPr>
            <a:spLocks noChangeArrowheads="1"/>
          </p:cNvSpPr>
          <p:nvPr/>
        </p:nvSpPr>
        <p:spPr bwMode="auto">
          <a:xfrm>
            <a:off x="1600200" y="43307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6" name="Oval 10"/>
          <p:cNvSpPr>
            <a:spLocks noChangeArrowheads="1"/>
          </p:cNvSpPr>
          <p:nvPr/>
        </p:nvSpPr>
        <p:spPr bwMode="auto">
          <a:xfrm>
            <a:off x="2514600" y="43307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7" name="Oval 11"/>
          <p:cNvSpPr>
            <a:spLocks noChangeArrowheads="1"/>
          </p:cNvSpPr>
          <p:nvPr/>
        </p:nvSpPr>
        <p:spPr bwMode="auto">
          <a:xfrm>
            <a:off x="3505200" y="42545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8" name="Oval 12"/>
          <p:cNvSpPr>
            <a:spLocks noChangeArrowheads="1"/>
          </p:cNvSpPr>
          <p:nvPr/>
        </p:nvSpPr>
        <p:spPr bwMode="auto">
          <a:xfrm>
            <a:off x="4343400" y="41021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549" name="Line 13"/>
          <p:cNvSpPr>
            <a:spLocks noChangeShapeType="1"/>
          </p:cNvSpPr>
          <p:nvPr/>
        </p:nvSpPr>
        <p:spPr bwMode="auto">
          <a:xfrm>
            <a:off x="762000" y="4254500"/>
            <a:ext cx="914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550" name="Line 14"/>
          <p:cNvSpPr>
            <a:spLocks noChangeShapeType="1"/>
          </p:cNvSpPr>
          <p:nvPr/>
        </p:nvSpPr>
        <p:spPr bwMode="auto">
          <a:xfrm>
            <a:off x="1676400" y="44069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551" name="Line 15"/>
          <p:cNvSpPr>
            <a:spLocks noChangeShapeType="1"/>
          </p:cNvSpPr>
          <p:nvPr/>
        </p:nvSpPr>
        <p:spPr bwMode="auto">
          <a:xfrm flipV="1">
            <a:off x="2590800" y="43307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552" name="Line 16"/>
          <p:cNvSpPr>
            <a:spLocks noChangeShapeType="1"/>
          </p:cNvSpPr>
          <p:nvPr/>
        </p:nvSpPr>
        <p:spPr bwMode="auto">
          <a:xfrm flipV="1">
            <a:off x="3581400" y="4178300"/>
            <a:ext cx="838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553" name="Line 17"/>
          <p:cNvSpPr>
            <a:spLocks noChangeShapeType="1"/>
          </p:cNvSpPr>
          <p:nvPr/>
        </p:nvSpPr>
        <p:spPr bwMode="auto">
          <a:xfrm>
            <a:off x="4419600" y="4178300"/>
            <a:ext cx="1066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554" name="Freeform 18"/>
          <p:cNvSpPr>
            <a:spLocks/>
          </p:cNvSpPr>
          <p:nvPr/>
        </p:nvSpPr>
        <p:spPr bwMode="auto">
          <a:xfrm>
            <a:off x="762000" y="4254500"/>
            <a:ext cx="914400" cy="152400"/>
          </a:xfrm>
          <a:custGeom>
            <a:avLst/>
            <a:gdLst>
              <a:gd name="T0" fmla="*/ 0 w 576"/>
              <a:gd name="T1" fmla="*/ 0 h 96"/>
              <a:gd name="T2" fmla="*/ 576 w 576"/>
              <a:gd name="T3" fmla="*/ 96 h 96"/>
            </a:gdLst>
            <a:ahLst/>
            <a:cxnLst>
              <a:cxn ang="0">
                <a:pos x="T0" y="T1"/>
              </a:cxn>
              <a:cxn ang="0">
                <a:pos x="T2" y="T3"/>
              </a:cxn>
            </a:cxnLst>
            <a:rect l="0" t="0" r="r" b="b"/>
            <a:pathLst>
              <a:path w="576" h="96">
                <a:moveTo>
                  <a:pt x="0" y="0"/>
                </a:moveTo>
                <a:cubicBezTo>
                  <a:pt x="0" y="0"/>
                  <a:pt x="288" y="48"/>
                  <a:pt x="576" y="96"/>
                </a:cubicBezTo>
              </a:path>
            </a:pathLst>
          </a:custGeom>
          <a:solidFill>
            <a:srgbClr val="A50021"/>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555" name="Freeform 19"/>
          <p:cNvSpPr>
            <a:spLocks/>
          </p:cNvSpPr>
          <p:nvPr/>
        </p:nvSpPr>
        <p:spPr bwMode="auto">
          <a:xfrm>
            <a:off x="1663700" y="4330700"/>
            <a:ext cx="2349500" cy="1498600"/>
          </a:xfrm>
          <a:custGeom>
            <a:avLst/>
            <a:gdLst>
              <a:gd name="T0" fmla="*/ 8 w 1480"/>
              <a:gd name="T1" fmla="*/ 48 h 944"/>
              <a:gd name="T2" fmla="*/ 344 w 1480"/>
              <a:gd name="T3" fmla="*/ 480 h 944"/>
              <a:gd name="T4" fmla="*/ 776 w 1480"/>
              <a:gd name="T5" fmla="*/ 288 h 944"/>
              <a:gd name="T6" fmla="*/ 872 w 1480"/>
              <a:gd name="T7" fmla="*/ 432 h 944"/>
              <a:gd name="T8" fmla="*/ 392 w 1480"/>
              <a:gd name="T9" fmla="*/ 912 h 944"/>
              <a:gd name="T10" fmla="*/ 152 w 1480"/>
              <a:gd name="T11" fmla="*/ 624 h 944"/>
              <a:gd name="T12" fmla="*/ 1304 w 1480"/>
              <a:gd name="T13" fmla="*/ 720 h 944"/>
              <a:gd name="T14" fmla="*/ 1208 w 1480"/>
              <a:gd name="T15" fmla="*/ 336 h 944"/>
              <a:gd name="T16" fmla="*/ 1208 w 1480"/>
              <a:gd name="T17" fmla="*/ 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0" h="944">
                <a:moveTo>
                  <a:pt x="8" y="48"/>
                </a:moveTo>
                <a:cubicBezTo>
                  <a:pt x="112" y="244"/>
                  <a:pt x="216" y="440"/>
                  <a:pt x="344" y="480"/>
                </a:cubicBezTo>
                <a:cubicBezTo>
                  <a:pt x="472" y="520"/>
                  <a:pt x="688" y="296"/>
                  <a:pt x="776" y="288"/>
                </a:cubicBezTo>
                <a:cubicBezTo>
                  <a:pt x="864" y="280"/>
                  <a:pt x="936" y="328"/>
                  <a:pt x="872" y="432"/>
                </a:cubicBezTo>
                <a:cubicBezTo>
                  <a:pt x="808" y="536"/>
                  <a:pt x="512" y="880"/>
                  <a:pt x="392" y="912"/>
                </a:cubicBezTo>
                <a:cubicBezTo>
                  <a:pt x="272" y="944"/>
                  <a:pt x="0" y="656"/>
                  <a:pt x="152" y="624"/>
                </a:cubicBezTo>
                <a:cubicBezTo>
                  <a:pt x="304" y="592"/>
                  <a:pt x="1128" y="768"/>
                  <a:pt x="1304" y="720"/>
                </a:cubicBezTo>
                <a:cubicBezTo>
                  <a:pt x="1480" y="672"/>
                  <a:pt x="1224" y="456"/>
                  <a:pt x="1208" y="336"/>
                </a:cubicBezTo>
                <a:cubicBezTo>
                  <a:pt x="1192" y="216"/>
                  <a:pt x="1200" y="108"/>
                  <a:pt x="1208" y="0"/>
                </a:cubicBezTo>
              </a:path>
            </a:pathLst>
          </a:cu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556" name="Freeform 20"/>
          <p:cNvSpPr>
            <a:spLocks/>
          </p:cNvSpPr>
          <p:nvPr/>
        </p:nvSpPr>
        <p:spPr bwMode="auto">
          <a:xfrm>
            <a:off x="2209800" y="3124200"/>
            <a:ext cx="2374900" cy="1282700"/>
          </a:xfrm>
          <a:custGeom>
            <a:avLst/>
            <a:gdLst>
              <a:gd name="T0" fmla="*/ 864 w 1496"/>
              <a:gd name="T1" fmla="*/ 760 h 808"/>
              <a:gd name="T2" fmla="*/ 1488 w 1496"/>
              <a:gd name="T3" fmla="*/ 280 h 808"/>
              <a:gd name="T4" fmla="*/ 816 w 1496"/>
              <a:gd name="T5" fmla="*/ 328 h 808"/>
              <a:gd name="T6" fmla="*/ 240 w 1496"/>
              <a:gd name="T7" fmla="*/ 280 h 808"/>
              <a:gd name="T8" fmla="*/ 0 w 1496"/>
              <a:gd name="T9" fmla="*/ 88 h 808"/>
              <a:gd name="T10" fmla="*/ 240 w 1496"/>
              <a:gd name="T11" fmla="*/ 808 h 808"/>
            </a:gdLst>
            <a:ahLst/>
            <a:cxnLst>
              <a:cxn ang="0">
                <a:pos x="T0" y="T1"/>
              </a:cxn>
              <a:cxn ang="0">
                <a:pos x="T2" y="T3"/>
              </a:cxn>
              <a:cxn ang="0">
                <a:pos x="T4" y="T5"/>
              </a:cxn>
              <a:cxn ang="0">
                <a:pos x="T6" y="T7"/>
              </a:cxn>
              <a:cxn ang="0">
                <a:pos x="T8" y="T9"/>
              </a:cxn>
              <a:cxn ang="0">
                <a:pos x="T10" y="T11"/>
              </a:cxn>
            </a:cxnLst>
            <a:rect l="0" t="0" r="r" b="b"/>
            <a:pathLst>
              <a:path w="1496" h="808">
                <a:moveTo>
                  <a:pt x="864" y="760"/>
                </a:moveTo>
                <a:cubicBezTo>
                  <a:pt x="1180" y="556"/>
                  <a:pt x="1496" y="352"/>
                  <a:pt x="1488" y="280"/>
                </a:cubicBezTo>
                <a:cubicBezTo>
                  <a:pt x="1480" y="208"/>
                  <a:pt x="1024" y="328"/>
                  <a:pt x="816" y="328"/>
                </a:cubicBezTo>
                <a:cubicBezTo>
                  <a:pt x="608" y="328"/>
                  <a:pt x="376" y="320"/>
                  <a:pt x="240" y="280"/>
                </a:cubicBezTo>
                <a:cubicBezTo>
                  <a:pt x="104" y="240"/>
                  <a:pt x="0" y="0"/>
                  <a:pt x="0" y="88"/>
                </a:cubicBezTo>
                <a:cubicBezTo>
                  <a:pt x="0" y="176"/>
                  <a:pt x="120" y="492"/>
                  <a:pt x="240" y="808"/>
                </a:cubicBezTo>
              </a:path>
            </a:pathLst>
          </a:cu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557" name="Freeform 21"/>
          <p:cNvSpPr>
            <a:spLocks/>
          </p:cNvSpPr>
          <p:nvPr/>
        </p:nvSpPr>
        <p:spPr bwMode="auto">
          <a:xfrm>
            <a:off x="2590800" y="4178300"/>
            <a:ext cx="1828800" cy="723900"/>
          </a:xfrm>
          <a:custGeom>
            <a:avLst/>
            <a:gdLst>
              <a:gd name="T0" fmla="*/ 0 w 1152"/>
              <a:gd name="T1" fmla="*/ 144 h 456"/>
              <a:gd name="T2" fmla="*/ 960 w 1152"/>
              <a:gd name="T3" fmla="*/ 432 h 456"/>
              <a:gd name="T4" fmla="*/ 1152 w 1152"/>
              <a:gd name="T5" fmla="*/ 288 h 456"/>
              <a:gd name="T6" fmla="*/ 960 w 1152"/>
              <a:gd name="T7" fmla="*/ 144 h 456"/>
              <a:gd name="T8" fmla="*/ 1152 w 1152"/>
              <a:gd name="T9" fmla="*/ 0 h 456"/>
            </a:gdLst>
            <a:ahLst/>
            <a:cxnLst>
              <a:cxn ang="0">
                <a:pos x="T0" y="T1"/>
              </a:cxn>
              <a:cxn ang="0">
                <a:pos x="T2" y="T3"/>
              </a:cxn>
              <a:cxn ang="0">
                <a:pos x="T4" y="T5"/>
              </a:cxn>
              <a:cxn ang="0">
                <a:pos x="T6" y="T7"/>
              </a:cxn>
              <a:cxn ang="0">
                <a:pos x="T8" y="T9"/>
              </a:cxn>
            </a:cxnLst>
            <a:rect l="0" t="0" r="r" b="b"/>
            <a:pathLst>
              <a:path w="1152" h="456">
                <a:moveTo>
                  <a:pt x="0" y="144"/>
                </a:moveTo>
                <a:cubicBezTo>
                  <a:pt x="384" y="276"/>
                  <a:pt x="768" y="408"/>
                  <a:pt x="960" y="432"/>
                </a:cubicBezTo>
                <a:cubicBezTo>
                  <a:pt x="1152" y="456"/>
                  <a:pt x="1152" y="336"/>
                  <a:pt x="1152" y="288"/>
                </a:cubicBezTo>
                <a:cubicBezTo>
                  <a:pt x="1152" y="240"/>
                  <a:pt x="960" y="192"/>
                  <a:pt x="960" y="144"/>
                </a:cubicBezTo>
                <a:cubicBezTo>
                  <a:pt x="960" y="96"/>
                  <a:pt x="1056" y="48"/>
                  <a:pt x="1152" y="0"/>
                </a:cubicBezTo>
              </a:path>
            </a:pathLst>
          </a:cu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558" name="Line 22"/>
          <p:cNvSpPr>
            <a:spLocks noChangeShapeType="1"/>
          </p:cNvSpPr>
          <p:nvPr/>
        </p:nvSpPr>
        <p:spPr bwMode="auto">
          <a:xfrm>
            <a:off x="4419600" y="4178300"/>
            <a:ext cx="1066800" cy="7620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7559" name="Text Box 23"/>
          <p:cNvSpPr txBox="1">
            <a:spLocks noChangeArrowheads="1"/>
          </p:cNvSpPr>
          <p:nvPr/>
        </p:nvSpPr>
        <p:spPr bwMode="auto">
          <a:xfrm>
            <a:off x="4829175" y="4963495"/>
            <a:ext cx="2617787" cy="376238"/>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This will create cycles.</a:t>
            </a:r>
          </a:p>
        </p:txBody>
      </p:sp>
      <p:sp>
        <p:nvSpPr>
          <p:cNvPr id="577560" name="Text Box 24"/>
          <p:cNvSpPr txBox="1">
            <a:spLocks noChangeArrowheads="1"/>
          </p:cNvSpPr>
          <p:nvPr/>
        </p:nvSpPr>
        <p:spPr bwMode="auto">
          <a:xfrm>
            <a:off x="7908925" y="2667000"/>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A50021"/>
                </a:solidFill>
              </a:rPr>
              <a:t>NO</a:t>
            </a:r>
          </a:p>
        </p:txBody>
      </p:sp>
      <p:sp>
        <p:nvSpPr>
          <p:cNvPr id="577562" name="Text Box 26"/>
          <p:cNvSpPr txBox="1">
            <a:spLocks noChangeArrowheads="1"/>
          </p:cNvSpPr>
          <p:nvPr/>
        </p:nvSpPr>
        <p:spPr bwMode="auto">
          <a:xfrm>
            <a:off x="-152400" y="5841402"/>
            <a:ext cx="9677400" cy="954107"/>
          </a:xfrm>
          <a:prstGeom prst="rect">
            <a:avLst/>
          </a:prstGeom>
          <a:noFill/>
          <a:ln w="9525">
            <a:solidFill>
              <a:schemeClr val="bg2"/>
            </a:solidFill>
            <a:miter lim="800000"/>
            <a:headEnd/>
            <a:tailEnd/>
          </a:ln>
          <a:effectLst/>
        </p:spPr>
        <p:txBody>
          <a:bodyPr wrap="square">
            <a:spAutoFit/>
          </a:bodyPr>
          <a:lstStyle/>
          <a:p>
            <a:r>
              <a:rPr lang="en-US" altLang="zh-TW" b="1" dirty="0"/>
              <a:t>Claim.</a:t>
            </a:r>
            <a:r>
              <a:rPr lang="en-US" altLang="zh-TW" dirty="0"/>
              <a:t>  In a tree, there is a unique simple path between every pair of vertices.</a:t>
            </a:r>
          </a:p>
        </p:txBody>
      </p:sp>
      <p:sp>
        <p:nvSpPr>
          <p:cNvPr id="577563" name="Text Box 27"/>
          <p:cNvSpPr txBox="1">
            <a:spLocks noChangeArrowheads="1"/>
          </p:cNvSpPr>
          <p:nvPr/>
        </p:nvSpPr>
        <p:spPr bwMode="auto">
          <a:xfrm>
            <a:off x="517525" y="4460875"/>
            <a:ext cx="303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u</a:t>
            </a:r>
          </a:p>
        </p:txBody>
      </p:sp>
      <p:sp>
        <p:nvSpPr>
          <p:cNvPr id="577564" name="Text Box 28"/>
          <p:cNvSpPr txBox="1">
            <a:spLocks noChangeArrowheads="1"/>
          </p:cNvSpPr>
          <p:nvPr/>
        </p:nvSpPr>
        <p:spPr bwMode="auto">
          <a:xfrm>
            <a:off x="5257800" y="4343400"/>
            <a:ext cx="295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v</a:t>
            </a:r>
          </a:p>
        </p:txBody>
      </p:sp>
    </p:spTree>
    <p:extLst>
      <p:ext uri="{BB962C8B-B14F-4D97-AF65-F5344CB8AC3E}">
        <p14:creationId xmlns:p14="http://schemas.microsoft.com/office/powerpoint/2010/main" val="4005791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75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75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7554"/>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77555"/>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577556"/>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577557"/>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5775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755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756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7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0" grpId="0" animBg="1"/>
      <p:bldP spid="577541" grpId="0" animBg="1"/>
      <p:bldP spid="577542" grpId="0"/>
      <p:bldP spid="577554" grpId="0" animBg="1"/>
      <p:bldP spid="577555" grpId="0" animBg="1"/>
      <p:bldP spid="577556" grpId="0" animBg="1"/>
      <p:bldP spid="577557" grpId="0" animBg="1"/>
      <p:bldP spid="577558" grpId="0" animBg="1"/>
      <p:bldP spid="577559" grpId="0" animBg="1"/>
      <p:bldP spid="577560" grpId="0"/>
      <p:bldP spid="57756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Text Box 2"/>
          <p:cNvSpPr txBox="1">
            <a:spLocks noChangeArrowheads="1"/>
          </p:cNvSpPr>
          <p:nvPr/>
        </p:nvSpPr>
        <p:spPr bwMode="auto">
          <a:xfrm>
            <a:off x="1219200" y="457200"/>
            <a:ext cx="6630988"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solidFill>
                  <a:srgbClr val="003366"/>
                </a:solidFill>
              </a:rPr>
              <a:t>Tree Characterization by Number of Edges</a:t>
            </a:r>
          </a:p>
        </p:txBody>
      </p:sp>
      <p:sp>
        <p:nvSpPr>
          <p:cNvPr id="579587" name="Text Box 3"/>
          <p:cNvSpPr txBox="1">
            <a:spLocks noChangeArrowheads="1"/>
          </p:cNvSpPr>
          <p:nvPr/>
        </p:nvSpPr>
        <p:spPr bwMode="auto">
          <a:xfrm>
            <a:off x="457200" y="1319866"/>
            <a:ext cx="8153400" cy="954107"/>
          </a:xfrm>
          <a:prstGeom prst="rect">
            <a:avLst/>
          </a:prstGeom>
          <a:noFill/>
          <a:ln w="9525">
            <a:solidFill>
              <a:schemeClr val="bg2"/>
            </a:solidFill>
            <a:miter lim="800000"/>
            <a:headEnd/>
            <a:tailEnd/>
          </a:ln>
          <a:effectLst/>
        </p:spPr>
        <p:txBody>
          <a:bodyPr wrap="square">
            <a:spAutoFit/>
          </a:bodyPr>
          <a:lstStyle/>
          <a:p>
            <a:r>
              <a:rPr lang="en-US" altLang="en-US" b="1" dirty="0"/>
              <a:t>Definition.</a:t>
            </a:r>
            <a:r>
              <a:rPr lang="en-US" altLang="en-US" dirty="0"/>
              <a:t>  A tree is a connected graph with no cycles.</a:t>
            </a:r>
          </a:p>
        </p:txBody>
      </p:sp>
      <p:sp>
        <p:nvSpPr>
          <p:cNvPr id="579588" name="Text Box 4"/>
          <p:cNvSpPr txBox="1">
            <a:spLocks noChangeArrowheads="1"/>
          </p:cNvSpPr>
          <p:nvPr/>
        </p:nvSpPr>
        <p:spPr bwMode="auto">
          <a:xfrm>
            <a:off x="533400" y="2275195"/>
            <a:ext cx="4800599" cy="52322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Can a tree have no leaves?</a:t>
            </a:r>
          </a:p>
        </p:txBody>
      </p:sp>
      <p:sp>
        <p:nvSpPr>
          <p:cNvPr id="579589" name="Text Box 5"/>
          <p:cNvSpPr txBox="1">
            <a:spLocks noChangeArrowheads="1"/>
          </p:cNvSpPr>
          <p:nvPr/>
        </p:nvSpPr>
        <p:spPr bwMode="auto">
          <a:xfrm>
            <a:off x="533400" y="2881313"/>
            <a:ext cx="73167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t>Then every vertex has degree at least 2.</a:t>
            </a:r>
          </a:p>
        </p:txBody>
      </p:sp>
      <p:sp>
        <p:nvSpPr>
          <p:cNvPr id="579590" name="Oval 6"/>
          <p:cNvSpPr>
            <a:spLocks noChangeArrowheads="1"/>
          </p:cNvSpPr>
          <p:nvPr/>
        </p:nvSpPr>
        <p:spPr bwMode="auto">
          <a:xfrm>
            <a:off x="1143000" y="3810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591" name="Oval 7"/>
          <p:cNvSpPr>
            <a:spLocks noChangeArrowheads="1"/>
          </p:cNvSpPr>
          <p:nvPr/>
        </p:nvSpPr>
        <p:spPr bwMode="auto">
          <a:xfrm>
            <a:off x="1371600" y="4267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592" name="Oval 8"/>
          <p:cNvSpPr>
            <a:spLocks noChangeArrowheads="1"/>
          </p:cNvSpPr>
          <p:nvPr/>
        </p:nvSpPr>
        <p:spPr bwMode="auto">
          <a:xfrm>
            <a:off x="1676400" y="4800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593" name="Oval 9"/>
          <p:cNvSpPr>
            <a:spLocks noChangeArrowheads="1"/>
          </p:cNvSpPr>
          <p:nvPr/>
        </p:nvSpPr>
        <p:spPr bwMode="auto">
          <a:xfrm>
            <a:off x="2133600"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594" name="Oval 10"/>
          <p:cNvSpPr>
            <a:spLocks noChangeArrowheads="1"/>
          </p:cNvSpPr>
          <p:nvPr/>
        </p:nvSpPr>
        <p:spPr bwMode="auto">
          <a:xfrm>
            <a:off x="2667000" y="5715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595" name="Oval 11"/>
          <p:cNvSpPr>
            <a:spLocks noChangeArrowheads="1"/>
          </p:cNvSpPr>
          <p:nvPr/>
        </p:nvSpPr>
        <p:spPr bwMode="auto">
          <a:xfrm>
            <a:off x="3429000" y="5791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596" name="Oval 12"/>
          <p:cNvSpPr>
            <a:spLocks noChangeArrowheads="1"/>
          </p:cNvSpPr>
          <p:nvPr/>
        </p:nvSpPr>
        <p:spPr bwMode="auto">
          <a:xfrm>
            <a:off x="3352800" y="4953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597" name="Oval 13"/>
          <p:cNvSpPr>
            <a:spLocks noChangeArrowheads="1"/>
          </p:cNvSpPr>
          <p:nvPr/>
        </p:nvSpPr>
        <p:spPr bwMode="auto">
          <a:xfrm>
            <a:off x="2514600" y="4419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598" name="Line 14"/>
          <p:cNvSpPr>
            <a:spLocks noChangeShapeType="1"/>
          </p:cNvSpPr>
          <p:nvPr/>
        </p:nvSpPr>
        <p:spPr bwMode="auto">
          <a:xfrm>
            <a:off x="1219200" y="3886200"/>
            <a:ext cx="228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9599" name="Line 15"/>
          <p:cNvSpPr>
            <a:spLocks noChangeShapeType="1"/>
          </p:cNvSpPr>
          <p:nvPr/>
        </p:nvSpPr>
        <p:spPr bwMode="auto">
          <a:xfrm>
            <a:off x="1447800" y="43434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9600" name="Line 16"/>
          <p:cNvSpPr>
            <a:spLocks noChangeShapeType="1"/>
          </p:cNvSpPr>
          <p:nvPr/>
        </p:nvSpPr>
        <p:spPr bwMode="auto">
          <a:xfrm>
            <a:off x="1752600" y="4876800"/>
            <a:ext cx="457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9601" name="Line 17"/>
          <p:cNvSpPr>
            <a:spLocks noChangeShapeType="1"/>
          </p:cNvSpPr>
          <p:nvPr/>
        </p:nvSpPr>
        <p:spPr bwMode="auto">
          <a:xfrm>
            <a:off x="2209800" y="53340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9602" name="Line 18"/>
          <p:cNvSpPr>
            <a:spLocks noChangeShapeType="1"/>
          </p:cNvSpPr>
          <p:nvPr/>
        </p:nvSpPr>
        <p:spPr bwMode="auto">
          <a:xfrm>
            <a:off x="2743200" y="57912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9603" name="Text Box 19"/>
          <p:cNvSpPr txBox="1">
            <a:spLocks noChangeArrowheads="1"/>
          </p:cNvSpPr>
          <p:nvPr/>
        </p:nvSpPr>
        <p:spPr bwMode="auto">
          <a:xfrm>
            <a:off x="3429000" y="3429001"/>
            <a:ext cx="54419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t>Go to unvisited edges as long as possible.</a:t>
            </a:r>
          </a:p>
        </p:txBody>
      </p:sp>
      <p:sp>
        <p:nvSpPr>
          <p:cNvPr id="579604" name="Text Box 20"/>
          <p:cNvSpPr txBox="1">
            <a:spLocks noChangeArrowheads="1"/>
          </p:cNvSpPr>
          <p:nvPr/>
        </p:nvSpPr>
        <p:spPr bwMode="auto">
          <a:xfrm>
            <a:off x="4419600" y="4841875"/>
            <a:ext cx="259556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Cannot get stuck,</a:t>
            </a:r>
          </a:p>
          <a:p>
            <a:pPr>
              <a:lnSpc>
                <a:spcPct val="150000"/>
              </a:lnSpc>
            </a:pPr>
            <a:r>
              <a:rPr lang="en-US" altLang="zh-TW"/>
              <a:t>unless there is a cycle.</a:t>
            </a:r>
          </a:p>
        </p:txBody>
      </p:sp>
      <p:sp>
        <p:nvSpPr>
          <p:cNvPr id="579605" name="Line 21"/>
          <p:cNvSpPr>
            <a:spLocks noChangeShapeType="1"/>
          </p:cNvSpPr>
          <p:nvPr/>
        </p:nvSpPr>
        <p:spPr bwMode="auto">
          <a:xfrm flipH="1" flipV="1">
            <a:off x="3429000" y="5029200"/>
            <a:ext cx="76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9606" name="Line 22"/>
          <p:cNvSpPr>
            <a:spLocks noChangeShapeType="1"/>
          </p:cNvSpPr>
          <p:nvPr/>
        </p:nvSpPr>
        <p:spPr bwMode="auto">
          <a:xfrm flipH="1" flipV="1">
            <a:off x="2590800" y="4495800"/>
            <a:ext cx="838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9607" name="Line 23"/>
          <p:cNvSpPr>
            <a:spLocks noChangeShapeType="1"/>
          </p:cNvSpPr>
          <p:nvPr/>
        </p:nvSpPr>
        <p:spPr bwMode="auto">
          <a:xfrm flipH="1">
            <a:off x="1752600" y="44958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9608" name="Oval 24"/>
          <p:cNvSpPr>
            <a:spLocks noChangeArrowheads="1"/>
          </p:cNvSpPr>
          <p:nvPr/>
        </p:nvSpPr>
        <p:spPr bwMode="auto">
          <a:xfrm>
            <a:off x="1219200" y="4191000"/>
            <a:ext cx="2819400" cy="22098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609" name="Text Box 25"/>
          <p:cNvSpPr txBox="1">
            <a:spLocks noChangeArrowheads="1"/>
          </p:cNvSpPr>
          <p:nvPr/>
        </p:nvSpPr>
        <p:spPr bwMode="auto">
          <a:xfrm>
            <a:off x="5410199" y="2356871"/>
            <a:ext cx="20574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rgbClr val="A50021"/>
                </a:solidFill>
              </a:rPr>
              <a:t>NO</a:t>
            </a:r>
          </a:p>
        </p:txBody>
      </p:sp>
    </p:spTree>
    <p:extLst>
      <p:ext uri="{BB962C8B-B14F-4D97-AF65-F5344CB8AC3E}">
        <p14:creationId xmlns:p14="http://schemas.microsoft.com/office/powerpoint/2010/main" val="1970861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95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6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95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95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95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95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9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95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95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959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9598"/>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579599"/>
                                        </p:tgtEl>
                                        <p:attrNameLst>
                                          <p:attrName>style.visibility</p:attrName>
                                        </p:attrNameLst>
                                      </p:cBhvr>
                                      <p:to>
                                        <p:strVal val="visible"/>
                                      </p:to>
                                    </p:set>
                                  </p:childTnLst>
                                </p:cTn>
                              </p:par>
                            </p:childTnLst>
                          </p:cTn>
                        </p:par>
                        <p:par>
                          <p:cTn id="40" fill="hold" nodeType="afterGroup">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579600"/>
                                        </p:tgtEl>
                                        <p:attrNameLst>
                                          <p:attrName>style.visibility</p:attrName>
                                        </p:attrNameLst>
                                      </p:cBhvr>
                                      <p:to>
                                        <p:strVal val="visible"/>
                                      </p:to>
                                    </p:set>
                                  </p:childTnLst>
                                </p:cTn>
                              </p:par>
                            </p:childTnLst>
                          </p:cTn>
                        </p:par>
                        <p:par>
                          <p:cTn id="43" fill="hold" nodeType="afterGroup">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579601"/>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579602"/>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579605"/>
                                        </p:tgtEl>
                                        <p:attrNameLst>
                                          <p:attrName>style.visibility</p:attrName>
                                        </p:attrNameLst>
                                      </p:cBhvr>
                                      <p:to>
                                        <p:strVal val="visible"/>
                                      </p:to>
                                    </p:set>
                                  </p:childTnLst>
                                </p:cTn>
                              </p:par>
                            </p:childTnLst>
                          </p:cTn>
                        </p:par>
                        <p:par>
                          <p:cTn id="52" fill="hold" nodeType="afterGroup">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57960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579604">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7960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579604">
                                            <p:txEl>
                                              <p:pRg st="1" end="1"/>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960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79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animBg="1"/>
      <p:bldP spid="579589" grpId="0"/>
      <p:bldP spid="579590" grpId="0" animBg="1"/>
      <p:bldP spid="579591" grpId="0" animBg="1"/>
      <p:bldP spid="579592" grpId="0" animBg="1"/>
      <p:bldP spid="579593" grpId="0" animBg="1"/>
      <p:bldP spid="579594" grpId="0" animBg="1"/>
      <p:bldP spid="579595" grpId="0" animBg="1"/>
      <p:bldP spid="579596" grpId="0" animBg="1"/>
      <p:bldP spid="579597" grpId="0" animBg="1"/>
      <p:bldP spid="579598" grpId="0" animBg="1"/>
      <p:bldP spid="579599" grpId="0" animBg="1"/>
      <p:bldP spid="579600" grpId="0" animBg="1"/>
      <p:bldP spid="579601" grpId="0" animBg="1"/>
      <p:bldP spid="579602" grpId="0" animBg="1"/>
      <p:bldP spid="579603" grpId="0"/>
      <p:bldP spid="579605" grpId="0" animBg="1"/>
      <p:bldP spid="579606" grpId="0" animBg="1"/>
      <p:bldP spid="579607" grpId="0" animBg="1"/>
      <p:bldP spid="579608" grpId="0" animBg="1"/>
      <p:bldP spid="57960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2"/>
          <p:cNvSpPr txBox="1">
            <a:spLocks noChangeArrowheads="1"/>
          </p:cNvSpPr>
          <p:nvPr/>
        </p:nvSpPr>
        <p:spPr bwMode="auto">
          <a:xfrm>
            <a:off x="0" y="1283403"/>
            <a:ext cx="8839200" cy="954107"/>
          </a:xfrm>
          <a:prstGeom prst="rect">
            <a:avLst/>
          </a:prstGeom>
          <a:noFill/>
          <a:ln w="9525">
            <a:solidFill>
              <a:schemeClr val="bg2"/>
            </a:solidFill>
            <a:miter lim="800000"/>
            <a:headEnd/>
            <a:tailEnd/>
          </a:ln>
          <a:effectLst/>
        </p:spPr>
        <p:txBody>
          <a:bodyPr wrap="square">
            <a:spAutoFit/>
          </a:bodyPr>
          <a:lstStyle/>
          <a:p>
            <a:r>
              <a:rPr lang="en-US" altLang="en-US" b="1" dirty="0"/>
              <a:t>Definition.</a:t>
            </a:r>
            <a:r>
              <a:rPr lang="en-US" altLang="en-US" dirty="0"/>
              <a:t>  A tree is a connected graph with no cycles.</a:t>
            </a:r>
          </a:p>
        </p:txBody>
      </p:sp>
      <p:sp>
        <p:nvSpPr>
          <p:cNvPr id="580611" name="Text Box 3"/>
          <p:cNvSpPr txBox="1">
            <a:spLocks noChangeArrowheads="1"/>
          </p:cNvSpPr>
          <p:nvPr/>
        </p:nvSpPr>
        <p:spPr bwMode="auto">
          <a:xfrm>
            <a:off x="1600200" y="2057400"/>
            <a:ext cx="2867025" cy="37623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Can a tree has no leaves?</a:t>
            </a:r>
          </a:p>
        </p:txBody>
      </p:sp>
      <p:sp>
        <p:nvSpPr>
          <p:cNvPr id="580612" name="Text Box 4"/>
          <p:cNvSpPr txBox="1">
            <a:spLocks noChangeArrowheads="1"/>
          </p:cNvSpPr>
          <p:nvPr/>
        </p:nvSpPr>
        <p:spPr bwMode="auto">
          <a:xfrm>
            <a:off x="6486060" y="2209800"/>
            <a:ext cx="8291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rgbClr val="A50021"/>
                </a:solidFill>
              </a:rPr>
              <a:t>NO</a:t>
            </a:r>
          </a:p>
        </p:txBody>
      </p:sp>
      <p:sp>
        <p:nvSpPr>
          <p:cNvPr id="580613" name="Text Box 5"/>
          <p:cNvSpPr txBox="1">
            <a:spLocks noChangeArrowheads="1"/>
          </p:cNvSpPr>
          <p:nvPr/>
        </p:nvSpPr>
        <p:spPr bwMode="auto">
          <a:xfrm>
            <a:off x="1600200" y="2747963"/>
            <a:ext cx="6400800" cy="954107"/>
          </a:xfrm>
          <a:prstGeom prst="rect">
            <a:avLst/>
          </a:prstGeom>
          <a:noFill/>
          <a:ln w="9525">
            <a:solidFill>
              <a:schemeClr val="bg2"/>
            </a:solidFill>
            <a:miter lim="800000"/>
            <a:headEnd/>
            <a:tailEnd/>
          </a:ln>
          <a:effectLst/>
        </p:spPr>
        <p:txBody>
          <a:bodyPr wrap="square">
            <a:spAutoFit/>
          </a:bodyPr>
          <a:lstStyle/>
          <a:p>
            <a:r>
              <a:rPr lang="en-US" altLang="zh-TW" dirty="0"/>
              <a:t>How many edges does a tree with N nodes have?</a:t>
            </a:r>
          </a:p>
        </p:txBody>
      </p:sp>
      <p:grpSp>
        <p:nvGrpSpPr>
          <p:cNvPr id="580614" name="Group 3"/>
          <p:cNvGrpSpPr>
            <a:grpSpLocks/>
          </p:cNvGrpSpPr>
          <p:nvPr/>
        </p:nvGrpSpPr>
        <p:grpSpPr bwMode="auto">
          <a:xfrm>
            <a:off x="1828800" y="3733800"/>
            <a:ext cx="4884738" cy="1752600"/>
            <a:chOff x="488" y="2358"/>
            <a:chExt cx="4037" cy="1672"/>
          </a:xfrm>
        </p:grpSpPr>
        <p:sp>
          <p:nvSpPr>
            <p:cNvPr id="580615" name="Oval 4"/>
            <p:cNvSpPr>
              <a:spLocks noChangeArrowheads="1"/>
            </p:cNvSpPr>
            <p:nvPr/>
          </p:nvSpPr>
          <p:spPr bwMode="auto">
            <a:xfrm>
              <a:off x="488" y="24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16" name="Oval 5"/>
            <p:cNvSpPr>
              <a:spLocks noChangeArrowheads="1"/>
            </p:cNvSpPr>
            <p:nvPr/>
          </p:nvSpPr>
          <p:spPr bwMode="auto">
            <a:xfrm>
              <a:off x="1637" y="24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17" name="Oval 6"/>
            <p:cNvSpPr>
              <a:spLocks noChangeArrowheads="1"/>
            </p:cNvSpPr>
            <p:nvPr/>
          </p:nvSpPr>
          <p:spPr bwMode="auto">
            <a:xfrm>
              <a:off x="2212" y="24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18" name="Oval 7"/>
            <p:cNvSpPr>
              <a:spLocks noChangeArrowheads="1"/>
            </p:cNvSpPr>
            <p:nvPr/>
          </p:nvSpPr>
          <p:spPr bwMode="auto">
            <a:xfrm>
              <a:off x="1063" y="24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19" name="Oval 8"/>
            <p:cNvSpPr>
              <a:spLocks noChangeArrowheads="1"/>
            </p:cNvSpPr>
            <p:nvPr/>
          </p:nvSpPr>
          <p:spPr bwMode="auto">
            <a:xfrm>
              <a:off x="2797" y="24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20" name="Oval 9"/>
            <p:cNvSpPr>
              <a:spLocks noChangeArrowheads="1"/>
            </p:cNvSpPr>
            <p:nvPr/>
          </p:nvSpPr>
          <p:spPr bwMode="auto">
            <a:xfrm>
              <a:off x="3744" y="2771"/>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21" name="Oval 10"/>
            <p:cNvSpPr>
              <a:spLocks noChangeArrowheads="1"/>
            </p:cNvSpPr>
            <p:nvPr/>
          </p:nvSpPr>
          <p:spPr bwMode="auto">
            <a:xfrm>
              <a:off x="4061" y="2771"/>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22" name="Oval 11"/>
            <p:cNvSpPr>
              <a:spLocks noChangeArrowheads="1"/>
            </p:cNvSpPr>
            <p:nvPr/>
          </p:nvSpPr>
          <p:spPr bwMode="auto">
            <a:xfrm>
              <a:off x="4316" y="2484"/>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23" name="Oval 12"/>
            <p:cNvSpPr>
              <a:spLocks noChangeArrowheads="1"/>
            </p:cNvSpPr>
            <p:nvPr/>
          </p:nvSpPr>
          <p:spPr bwMode="auto">
            <a:xfrm>
              <a:off x="3807" y="302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24" name="Oval 13"/>
            <p:cNvSpPr>
              <a:spLocks noChangeArrowheads="1"/>
            </p:cNvSpPr>
            <p:nvPr/>
          </p:nvSpPr>
          <p:spPr bwMode="auto">
            <a:xfrm>
              <a:off x="4381" y="2772"/>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25" name="Oval 14"/>
            <p:cNvSpPr>
              <a:spLocks noChangeArrowheads="1"/>
            </p:cNvSpPr>
            <p:nvPr/>
          </p:nvSpPr>
          <p:spPr bwMode="auto">
            <a:xfrm>
              <a:off x="2507" y="3429"/>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26" name="Oval 15"/>
            <p:cNvSpPr>
              <a:spLocks noChangeArrowheads="1"/>
            </p:cNvSpPr>
            <p:nvPr/>
          </p:nvSpPr>
          <p:spPr bwMode="auto">
            <a:xfrm>
              <a:off x="2885" y="3429"/>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27" name="Oval 16"/>
            <p:cNvSpPr>
              <a:spLocks noChangeArrowheads="1"/>
            </p:cNvSpPr>
            <p:nvPr/>
          </p:nvSpPr>
          <p:spPr bwMode="auto">
            <a:xfrm>
              <a:off x="3252" y="3429"/>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28" name="Oval 17"/>
            <p:cNvSpPr>
              <a:spLocks noChangeArrowheads="1"/>
            </p:cNvSpPr>
            <p:nvPr/>
          </p:nvSpPr>
          <p:spPr bwMode="auto">
            <a:xfrm>
              <a:off x="2885" y="2970"/>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29" name="Oval 18"/>
            <p:cNvSpPr>
              <a:spLocks noChangeArrowheads="1"/>
            </p:cNvSpPr>
            <p:nvPr/>
          </p:nvSpPr>
          <p:spPr bwMode="auto">
            <a:xfrm>
              <a:off x="3253" y="3886"/>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cxnSp>
          <p:nvCxnSpPr>
            <p:cNvPr id="580630" name="AutoShape 19"/>
            <p:cNvCxnSpPr>
              <a:cxnSpLocks noChangeShapeType="1"/>
              <a:stCxn id="580625" idx="0"/>
              <a:endCxn id="580628" idx="4"/>
            </p:cNvCxnSpPr>
            <p:nvPr/>
          </p:nvCxnSpPr>
          <p:spPr bwMode="auto">
            <a:xfrm flipV="1">
              <a:off x="2579" y="3114"/>
              <a:ext cx="378" cy="315"/>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31" name="AutoShape 20"/>
            <p:cNvCxnSpPr>
              <a:cxnSpLocks noChangeShapeType="1"/>
              <a:stCxn id="580628" idx="4"/>
              <a:endCxn id="580627" idx="0"/>
            </p:cNvCxnSpPr>
            <p:nvPr/>
          </p:nvCxnSpPr>
          <p:spPr bwMode="auto">
            <a:xfrm>
              <a:off x="2957" y="3114"/>
              <a:ext cx="367" cy="315"/>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32" name="AutoShape 21"/>
            <p:cNvCxnSpPr>
              <a:cxnSpLocks noChangeShapeType="1"/>
              <a:stCxn id="580627" idx="4"/>
              <a:endCxn id="580629" idx="0"/>
            </p:cNvCxnSpPr>
            <p:nvPr/>
          </p:nvCxnSpPr>
          <p:spPr bwMode="auto">
            <a:xfrm>
              <a:off x="3324" y="3573"/>
              <a:ext cx="1" cy="313"/>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33" name="AutoShape 22"/>
            <p:cNvCxnSpPr>
              <a:cxnSpLocks noChangeShapeType="1"/>
              <a:stCxn id="580628" idx="4"/>
              <a:endCxn id="580626" idx="0"/>
            </p:cNvCxnSpPr>
            <p:nvPr/>
          </p:nvCxnSpPr>
          <p:spPr bwMode="auto">
            <a:xfrm>
              <a:off x="2957" y="3114"/>
              <a:ext cx="0" cy="315"/>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34" name="AutoShape 23"/>
            <p:cNvCxnSpPr>
              <a:cxnSpLocks noChangeShapeType="1"/>
              <a:stCxn id="580621" idx="3"/>
              <a:endCxn id="580623" idx="7"/>
            </p:cNvCxnSpPr>
            <p:nvPr/>
          </p:nvCxnSpPr>
          <p:spPr bwMode="auto">
            <a:xfrm flipH="1">
              <a:off x="3930" y="2894"/>
              <a:ext cx="152" cy="153"/>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35" name="AutoShape 24"/>
            <p:cNvCxnSpPr>
              <a:cxnSpLocks noChangeShapeType="1"/>
              <a:stCxn id="580621" idx="6"/>
              <a:endCxn id="580624" idx="2"/>
            </p:cNvCxnSpPr>
            <p:nvPr/>
          </p:nvCxnSpPr>
          <p:spPr bwMode="auto">
            <a:xfrm>
              <a:off x="4205" y="2843"/>
              <a:ext cx="176" cy="1"/>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36" name="AutoShape 25"/>
            <p:cNvCxnSpPr>
              <a:cxnSpLocks noChangeShapeType="1"/>
              <a:stCxn id="580620" idx="6"/>
              <a:endCxn id="580621" idx="2"/>
            </p:cNvCxnSpPr>
            <p:nvPr/>
          </p:nvCxnSpPr>
          <p:spPr bwMode="auto">
            <a:xfrm>
              <a:off x="3888" y="2843"/>
              <a:ext cx="173" cy="0"/>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37" name="AutoShape 26"/>
            <p:cNvCxnSpPr>
              <a:cxnSpLocks noChangeShapeType="1"/>
              <a:stCxn id="580622" idx="3"/>
              <a:endCxn id="580621" idx="7"/>
            </p:cNvCxnSpPr>
            <p:nvPr/>
          </p:nvCxnSpPr>
          <p:spPr bwMode="auto">
            <a:xfrm flipH="1">
              <a:off x="4184" y="2607"/>
              <a:ext cx="153" cy="185"/>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38" name="AutoShape 27"/>
            <p:cNvCxnSpPr>
              <a:cxnSpLocks noChangeShapeType="1"/>
              <a:stCxn id="580615" idx="6"/>
              <a:endCxn id="580618" idx="2"/>
            </p:cNvCxnSpPr>
            <p:nvPr/>
          </p:nvCxnSpPr>
          <p:spPr bwMode="auto">
            <a:xfrm>
              <a:off x="632" y="2498"/>
              <a:ext cx="431" cy="0"/>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39" name="AutoShape 28"/>
            <p:cNvCxnSpPr>
              <a:cxnSpLocks noChangeShapeType="1"/>
              <a:stCxn id="580618" idx="6"/>
              <a:endCxn id="580616" idx="2"/>
            </p:cNvCxnSpPr>
            <p:nvPr/>
          </p:nvCxnSpPr>
          <p:spPr bwMode="auto">
            <a:xfrm>
              <a:off x="1207" y="2498"/>
              <a:ext cx="430" cy="0"/>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40" name="AutoShape 29"/>
            <p:cNvCxnSpPr>
              <a:cxnSpLocks noChangeShapeType="1"/>
              <a:stCxn id="580616" idx="6"/>
              <a:endCxn id="580617" idx="2"/>
            </p:cNvCxnSpPr>
            <p:nvPr/>
          </p:nvCxnSpPr>
          <p:spPr bwMode="auto">
            <a:xfrm>
              <a:off x="1781" y="2498"/>
              <a:ext cx="431" cy="0"/>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41" name="AutoShape 30"/>
            <p:cNvCxnSpPr>
              <a:cxnSpLocks noChangeShapeType="1"/>
              <a:stCxn id="580617" idx="6"/>
              <a:endCxn id="580619" idx="2"/>
            </p:cNvCxnSpPr>
            <p:nvPr/>
          </p:nvCxnSpPr>
          <p:spPr bwMode="auto">
            <a:xfrm>
              <a:off x="2356" y="2498"/>
              <a:ext cx="441" cy="0"/>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sp>
          <p:nvSpPr>
            <p:cNvPr id="580642" name="Oval 31"/>
            <p:cNvSpPr>
              <a:spLocks noChangeArrowheads="1"/>
            </p:cNvSpPr>
            <p:nvPr/>
          </p:nvSpPr>
          <p:spPr bwMode="auto">
            <a:xfrm>
              <a:off x="2886" y="3429"/>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43" name="Oval 32"/>
            <p:cNvSpPr>
              <a:spLocks noChangeArrowheads="1"/>
            </p:cNvSpPr>
            <p:nvPr/>
          </p:nvSpPr>
          <p:spPr bwMode="auto">
            <a:xfrm>
              <a:off x="2506" y="3854"/>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cxnSp>
          <p:nvCxnSpPr>
            <p:cNvPr id="580644" name="AutoShape 33"/>
            <p:cNvCxnSpPr>
              <a:cxnSpLocks noChangeShapeType="1"/>
              <a:stCxn id="580625" idx="4"/>
              <a:endCxn id="580643" idx="0"/>
            </p:cNvCxnSpPr>
            <p:nvPr/>
          </p:nvCxnSpPr>
          <p:spPr bwMode="auto">
            <a:xfrm flipH="1">
              <a:off x="2578" y="3573"/>
              <a:ext cx="1" cy="281"/>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sp>
          <p:nvSpPr>
            <p:cNvPr id="580645" name="Oval 34"/>
            <p:cNvSpPr>
              <a:spLocks noChangeArrowheads="1"/>
            </p:cNvSpPr>
            <p:nvPr/>
          </p:nvSpPr>
          <p:spPr bwMode="auto">
            <a:xfrm>
              <a:off x="4061" y="2358"/>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sp>
          <p:nvSpPr>
            <p:cNvPr id="580646" name="Oval 35"/>
            <p:cNvSpPr>
              <a:spLocks noChangeArrowheads="1"/>
            </p:cNvSpPr>
            <p:nvPr/>
          </p:nvSpPr>
          <p:spPr bwMode="auto">
            <a:xfrm>
              <a:off x="4061" y="3118"/>
              <a:ext cx="144" cy="144"/>
            </a:xfrm>
            <a:prstGeom prst="ellipse">
              <a:avLst/>
            </a:prstGeom>
            <a:solidFill>
              <a:srgbClr val="0066FF"/>
            </a:solidFill>
            <a:ln w="9525">
              <a:solidFill>
                <a:srgbClr val="000000"/>
              </a:solidFill>
              <a:round/>
              <a:headEnd/>
              <a:tailEnd type="none" w="lg" len="lg"/>
            </a:ln>
          </p:spPr>
          <p:txBody>
            <a:bodyPr wrap="none" anchor="ctr"/>
            <a:lstStyle>
              <a:lvl1pPr>
                <a:defRPr kumimoji="1">
                  <a:solidFill>
                    <a:schemeClr val="tx1"/>
                  </a:solidFill>
                  <a:latin typeface="Arial" charset="0"/>
                  <a:ea typeface="新細明體" pitchFamily="18" charset="-120"/>
                </a:defRPr>
              </a:lvl1pPr>
              <a:lvl2pPr marL="742950" indent="-285750">
                <a:defRPr kumimoji="1">
                  <a:solidFill>
                    <a:schemeClr val="tx1"/>
                  </a:solidFill>
                  <a:latin typeface="Arial" charset="0"/>
                  <a:ea typeface="新細明體" pitchFamily="18" charset="-120"/>
                </a:defRPr>
              </a:lvl2pPr>
              <a:lvl3pPr marL="1143000" indent="-228600">
                <a:defRPr kumimoji="1">
                  <a:solidFill>
                    <a:schemeClr val="tx1"/>
                  </a:solidFill>
                  <a:latin typeface="Arial" charset="0"/>
                  <a:ea typeface="新細明體" pitchFamily="18" charset="-120"/>
                </a:defRPr>
              </a:lvl3pPr>
              <a:lvl4pPr marL="1600200" indent="-228600">
                <a:defRPr kumimoji="1">
                  <a:solidFill>
                    <a:schemeClr val="tx1"/>
                  </a:solidFill>
                  <a:latin typeface="Arial" charset="0"/>
                  <a:ea typeface="新細明體" pitchFamily="18" charset="-120"/>
                </a:defRPr>
              </a:lvl4pPr>
              <a:lvl5pPr marL="2057400" indent="-228600">
                <a:defRPr kumimoji="1">
                  <a:solidFill>
                    <a:schemeClr val="tx1"/>
                  </a:solidFill>
                  <a:latin typeface="Arial" charset="0"/>
                  <a:ea typeface="新細明體" pitchFamily="18" charset="-120"/>
                </a:defRPr>
              </a:lvl5pPr>
              <a:lvl6pPr marL="2514600" indent="-228600" fontAlgn="base">
                <a:spcBef>
                  <a:spcPct val="0"/>
                </a:spcBef>
                <a:spcAft>
                  <a:spcPct val="0"/>
                </a:spcAft>
                <a:defRPr kumimoji="1">
                  <a:solidFill>
                    <a:schemeClr val="tx1"/>
                  </a:solidFill>
                  <a:latin typeface="Arial" charset="0"/>
                  <a:ea typeface="新細明體" pitchFamily="18" charset="-120"/>
                </a:defRPr>
              </a:lvl6pPr>
              <a:lvl7pPr marL="2971800" indent="-228600" fontAlgn="base">
                <a:spcBef>
                  <a:spcPct val="0"/>
                </a:spcBef>
                <a:spcAft>
                  <a:spcPct val="0"/>
                </a:spcAft>
                <a:defRPr kumimoji="1">
                  <a:solidFill>
                    <a:schemeClr val="tx1"/>
                  </a:solidFill>
                  <a:latin typeface="Arial" charset="0"/>
                  <a:ea typeface="新細明體" pitchFamily="18" charset="-120"/>
                </a:defRPr>
              </a:lvl7pPr>
              <a:lvl8pPr marL="3429000" indent="-228600" fontAlgn="base">
                <a:spcBef>
                  <a:spcPct val="0"/>
                </a:spcBef>
                <a:spcAft>
                  <a:spcPct val="0"/>
                </a:spcAft>
                <a:defRPr kumimoji="1">
                  <a:solidFill>
                    <a:schemeClr val="tx1"/>
                  </a:solidFill>
                  <a:latin typeface="Arial" charset="0"/>
                  <a:ea typeface="新細明體" pitchFamily="18" charset="-120"/>
                </a:defRPr>
              </a:lvl8pPr>
              <a:lvl9pPr marL="3886200" indent="-228600" fontAlgn="base">
                <a:spcBef>
                  <a:spcPct val="0"/>
                </a:spcBef>
                <a:spcAft>
                  <a:spcPct val="0"/>
                </a:spcAft>
                <a:defRPr kumimoji="1">
                  <a:solidFill>
                    <a:schemeClr val="tx1"/>
                  </a:solidFill>
                  <a:latin typeface="Arial" charset="0"/>
                  <a:ea typeface="新細明體" pitchFamily="18" charset="-120"/>
                </a:defRPr>
              </a:lvl9pPr>
            </a:lstStyle>
            <a:p>
              <a:endParaRPr kumimoji="0" lang="en-US" altLang="en-US" sz="4000"/>
            </a:p>
          </p:txBody>
        </p:sp>
        <p:cxnSp>
          <p:nvCxnSpPr>
            <p:cNvPr id="580647" name="AutoShape 36"/>
            <p:cNvCxnSpPr>
              <a:cxnSpLocks noChangeShapeType="1"/>
              <a:stCxn id="580621" idx="4"/>
              <a:endCxn id="580646" idx="0"/>
            </p:cNvCxnSpPr>
            <p:nvPr/>
          </p:nvCxnSpPr>
          <p:spPr bwMode="auto">
            <a:xfrm>
              <a:off x="4133" y="2915"/>
              <a:ext cx="0" cy="203"/>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580648" name="AutoShape 37"/>
            <p:cNvCxnSpPr>
              <a:cxnSpLocks noChangeShapeType="1"/>
              <a:stCxn id="580645" idx="4"/>
              <a:endCxn id="580621" idx="0"/>
            </p:cNvCxnSpPr>
            <p:nvPr/>
          </p:nvCxnSpPr>
          <p:spPr bwMode="auto">
            <a:xfrm>
              <a:off x="4133" y="2502"/>
              <a:ext cx="0" cy="269"/>
            </a:xfrm>
            <a:prstGeom prst="straightConnector1">
              <a:avLst/>
            </a:prstGeom>
            <a:noFill/>
            <a:ln w="9525">
              <a:solidFill>
                <a:srgbClr val="000000"/>
              </a:solidFill>
              <a:round/>
              <a:headEnd/>
              <a:tailEnd type="none" w="lg" len="lg"/>
            </a:ln>
            <a:extLst>
              <a:ext uri="{909E8E84-426E-40DD-AFC4-6F175D3DCCD1}">
                <a14:hiddenFill xmlns:a14="http://schemas.microsoft.com/office/drawing/2010/main">
                  <a:noFill/>
                </a14:hiddenFill>
              </a:ext>
            </a:extLst>
          </p:spPr>
        </p:cxnSp>
      </p:grpSp>
      <p:sp>
        <p:nvSpPr>
          <p:cNvPr id="580649" name="Text Box 41"/>
          <p:cNvSpPr txBox="1">
            <a:spLocks noChangeArrowheads="1"/>
          </p:cNvSpPr>
          <p:nvPr/>
        </p:nvSpPr>
        <p:spPr bwMode="auto">
          <a:xfrm flipH="1">
            <a:off x="8077200" y="3225462"/>
            <a:ext cx="83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solidFill>
                  <a:schemeClr val="accent4"/>
                </a:solidFill>
              </a:rPr>
              <a:t>N-1</a:t>
            </a:r>
            <a:r>
              <a:rPr lang="en-US" altLang="zh-TW" dirty="0"/>
              <a:t>?</a:t>
            </a:r>
          </a:p>
        </p:txBody>
      </p:sp>
      <p:sp>
        <p:nvSpPr>
          <p:cNvPr id="580650" name="Text Box 42"/>
          <p:cNvSpPr txBox="1">
            <a:spLocks noChangeArrowheads="1"/>
          </p:cNvSpPr>
          <p:nvPr/>
        </p:nvSpPr>
        <p:spPr bwMode="auto">
          <a:xfrm>
            <a:off x="-72570" y="5596462"/>
            <a:ext cx="9673770" cy="118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t>We usually use n to denote the number of vertices,</a:t>
            </a:r>
          </a:p>
          <a:p>
            <a:pPr>
              <a:lnSpc>
                <a:spcPct val="150000"/>
              </a:lnSpc>
            </a:pPr>
            <a:r>
              <a:rPr lang="en-US" altLang="zh-TW" dirty="0"/>
              <a:t>and use m to denote the number of edges in a graph.</a:t>
            </a:r>
          </a:p>
        </p:txBody>
      </p:sp>
      <p:sp>
        <p:nvSpPr>
          <p:cNvPr id="580651" name="Text Box 43"/>
          <p:cNvSpPr txBox="1">
            <a:spLocks noChangeArrowheads="1"/>
          </p:cNvSpPr>
          <p:nvPr/>
        </p:nvSpPr>
        <p:spPr bwMode="auto">
          <a:xfrm>
            <a:off x="1219200" y="457200"/>
            <a:ext cx="6630988"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solidFill>
                  <a:srgbClr val="003366"/>
                </a:solidFill>
              </a:rPr>
              <a:t>Tree Characterization by Number of Edges</a:t>
            </a:r>
          </a:p>
        </p:txBody>
      </p:sp>
    </p:spTree>
    <p:extLst>
      <p:ext uri="{BB962C8B-B14F-4D97-AF65-F5344CB8AC3E}">
        <p14:creationId xmlns:p14="http://schemas.microsoft.com/office/powerpoint/2010/main" val="2016217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06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06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3" grpId="0" animBg="1"/>
      <p:bldP spid="580649" grpId="0"/>
      <p:bldP spid="58065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9523" name="Rectangle 3"/>
          <p:cNvSpPr>
            <a:spLocks noGrp="1" noChangeArrowheads="1"/>
          </p:cNvSpPr>
          <p:nvPr>
            <p:ph type="body" idx="1"/>
          </p:nvPr>
        </p:nvSpPr>
        <p:spPr>
          <a:xfrm>
            <a:off x="228600" y="838200"/>
            <a:ext cx="8763000" cy="5638800"/>
          </a:xfrm>
        </p:spPr>
        <p:txBody>
          <a:bodyPr/>
          <a:lstStyle/>
          <a:p>
            <a:pPr marL="0" indent="0" eaLnBrk="1" hangingPunct="1">
              <a:spcAft>
                <a:spcPct val="20000"/>
              </a:spcAft>
              <a:buNone/>
              <a:defRPr/>
            </a:pPr>
            <a:r>
              <a:rPr lang="en-US" sz="2800" u="sng" dirty="0" err="1">
                <a:effectLst>
                  <a:outerShdw blurRad="38100" dist="38100" dir="2700000" algn="tl">
                    <a:srgbClr val="000000">
                      <a:alpha val="43137"/>
                    </a:srgbClr>
                  </a:outerShdw>
                </a:effectLst>
                <a:sym typeface="Symbol" pitchFamily="18" charset="2"/>
              </a:rPr>
              <a:t>Multigraph</a:t>
            </a:r>
            <a:r>
              <a:rPr lang="en-US" sz="2800" u="sng" dirty="0">
                <a:effectLst>
                  <a:outerShdw blurRad="38100" dist="38100" dir="2700000" algn="tl">
                    <a:srgbClr val="000000">
                      <a:alpha val="43137"/>
                    </a:srgbClr>
                  </a:outerShdw>
                </a:effectLst>
                <a:sym typeface="Symbol" pitchFamily="18" charset="2"/>
              </a:rPr>
              <a:t>:</a:t>
            </a:r>
            <a:r>
              <a:rPr lang="en-US" sz="2800" dirty="0">
                <a:sym typeface="Symbol" pitchFamily="18" charset="2"/>
              </a:rPr>
              <a:t> A </a:t>
            </a:r>
            <a:r>
              <a:rPr lang="en-US" sz="2800" b="1" dirty="0" err="1">
                <a:sym typeface="Symbol" pitchFamily="18" charset="2"/>
              </a:rPr>
              <a:t>multigraph</a:t>
            </a:r>
            <a:r>
              <a:rPr lang="en-US" sz="2800" b="1" dirty="0">
                <a:sym typeface="Symbol" pitchFamily="18" charset="2"/>
              </a:rPr>
              <a:t> </a:t>
            </a:r>
            <a:r>
              <a:rPr lang="en-US" sz="2800" dirty="0">
                <a:sym typeface="Symbol" pitchFamily="18" charset="2"/>
              </a:rPr>
              <a:t>G = (V, E) consists of a set V of vertices, a set E of edges, and a function </a:t>
            </a:r>
            <a:br>
              <a:rPr lang="en-US" sz="2800" dirty="0">
                <a:sym typeface="Symbol" pitchFamily="18" charset="2"/>
              </a:rPr>
            </a:br>
            <a:r>
              <a:rPr lang="en-US" sz="2800" dirty="0">
                <a:sym typeface="Symbol" pitchFamily="18" charset="2"/>
              </a:rPr>
              <a:t>f from E to {{u, v} | u, v  V, u  v}.</a:t>
            </a:r>
          </a:p>
          <a:p>
            <a:pPr marL="0" indent="0" eaLnBrk="1" hangingPunct="1">
              <a:spcAft>
                <a:spcPct val="20000"/>
              </a:spcAft>
              <a:defRPr/>
            </a:pPr>
            <a:r>
              <a:rPr lang="en-US" sz="2800" dirty="0">
                <a:sym typeface="Symbol" pitchFamily="18" charset="2"/>
              </a:rPr>
              <a:t>The edges e</a:t>
            </a:r>
            <a:r>
              <a:rPr lang="en-US" sz="2800" baseline="-25000" dirty="0">
                <a:sym typeface="Symbol" pitchFamily="18" charset="2"/>
              </a:rPr>
              <a:t>1</a:t>
            </a:r>
            <a:r>
              <a:rPr lang="en-US" sz="2800" dirty="0">
                <a:sym typeface="Symbol" pitchFamily="18" charset="2"/>
              </a:rPr>
              <a:t> and e</a:t>
            </a:r>
            <a:r>
              <a:rPr lang="en-US" sz="2800" baseline="-25000" dirty="0">
                <a:sym typeface="Symbol" pitchFamily="18" charset="2"/>
              </a:rPr>
              <a:t>2</a:t>
            </a:r>
            <a:r>
              <a:rPr lang="en-US" sz="2800" dirty="0">
                <a:sym typeface="Symbol" pitchFamily="18" charset="2"/>
              </a:rPr>
              <a:t> are called </a:t>
            </a:r>
            <a:r>
              <a:rPr lang="en-US" sz="2800" b="1" dirty="0">
                <a:sym typeface="Symbol" pitchFamily="18" charset="2"/>
              </a:rPr>
              <a:t>multiple or parallel edges</a:t>
            </a:r>
            <a:r>
              <a:rPr lang="en-US" sz="2800" dirty="0">
                <a:sym typeface="Symbol" pitchFamily="18" charset="2"/>
              </a:rPr>
              <a:t> if f(e</a:t>
            </a:r>
            <a:r>
              <a:rPr lang="en-US" sz="2800" baseline="-25000" dirty="0">
                <a:sym typeface="Symbol" pitchFamily="18" charset="2"/>
              </a:rPr>
              <a:t>1</a:t>
            </a:r>
            <a:r>
              <a:rPr lang="en-US" sz="2800" dirty="0">
                <a:sym typeface="Symbol" pitchFamily="18" charset="2"/>
              </a:rPr>
              <a:t>) = f(e</a:t>
            </a:r>
            <a:r>
              <a:rPr lang="en-US" sz="2800" baseline="-25000" dirty="0">
                <a:sym typeface="Symbol" pitchFamily="18" charset="2"/>
              </a:rPr>
              <a:t>2</a:t>
            </a:r>
            <a:r>
              <a:rPr lang="en-US" sz="2800" dirty="0">
                <a:sym typeface="Symbol" pitchFamily="18" charset="2"/>
              </a:rPr>
              <a:t>).</a:t>
            </a:r>
          </a:p>
          <a:p>
            <a:pPr marL="0" indent="0" eaLnBrk="1" hangingPunct="1">
              <a:spcAft>
                <a:spcPct val="20000"/>
              </a:spcAft>
              <a:defRPr/>
            </a:pPr>
            <a:r>
              <a:rPr lang="en-US" sz="2800" b="1" dirty="0">
                <a:sym typeface="Symbol" pitchFamily="18" charset="2"/>
              </a:rPr>
              <a:t>Note:</a:t>
            </a:r>
          </a:p>
          <a:p>
            <a:pPr marL="0" indent="0" eaLnBrk="1" hangingPunct="1">
              <a:spcAft>
                <a:spcPct val="20000"/>
              </a:spcAft>
              <a:buFontTx/>
              <a:buChar char="•"/>
              <a:defRPr/>
            </a:pPr>
            <a:r>
              <a:rPr lang="en-US" sz="2800" dirty="0">
                <a:sym typeface="Symbol" pitchFamily="18" charset="2"/>
              </a:rPr>
              <a:t>  Edges in </a:t>
            </a:r>
            <a:r>
              <a:rPr lang="en-US" sz="2800" dirty="0" err="1">
                <a:sym typeface="Symbol" pitchFamily="18" charset="2"/>
              </a:rPr>
              <a:t>multigraphs</a:t>
            </a:r>
            <a:r>
              <a:rPr lang="en-US" sz="2800" dirty="0">
                <a:sym typeface="Symbol" pitchFamily="18" charset="2"/>
              </a:rPr>
              <a:t> are not necessarily defined </a:t>
            </a:r>
            <a:br>
              <a:rPr lang="en-US" sz="2800" dirty="0">
                <a:sym typeface="Symbol" pitchFamily="18" charset="2"/>
              </a:rPr>
            </a:br>
            <a:r>
              <a:rPr lang="en-US" sz="2800" dirty="0">
                <a:sym typeface="Symbol" pitchFamily="18" charset="2"/>
              </a:rPr>
              <a:t>   as pairs, but can be of any type.</a:t>
            </a:r>
          </a:p>
          <a:p>
            <a:pPr marL="0" indent="0" eaLnBrk="1" hangingPunct="1">
              <a:spcAft>
                <a:spcPct val="20000"/>
              </a:spcAft>
              <a:buFontTx/>
              <a:buChar char="•"/>
              <a:defRPr/>
            </a:pPr>
            <a:r>
              <a:rPr lang="en-US" sz="2800" dirty="0">
                <a:sym typeface="Symbol" pitchFamily="18" charset="2"/>
              </a:rPr>
              <a:t>  No loops are allowed in </a:t>
            </a:r>
            <a:r>
              <a:rPr lang="en-US" sz="2800" dirty="0" err="1">
                <a:sym typeface="Symbol" pitchFamily="18" charset="2"/>
              </a:rPr>
              <a:t>multigraphs</a:t>
            </a:r>
            <a:r>
              <a:rPr lang="en-US" sz="2800" dirty="0">
                <a:sym typeface="Symbol" pitchFamily="18" charset="2"/>
              </a:rPr>
              <a:t> (u  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9523">
                                            <p:txEl>
                                              <p:pRg st="0" end="0"/>
                                            </p:txEl>
                                          </p:spTgt>
                                        </p:tgtEl>
                                        <p:attrNameLst>
                                          <p:attrName>style.visibility</p:attrName>
                                        </p:attrNameLst>
                                      </p:cBhvr>
                                      <p:to>
                                        <p:strVal val="visible"/>
                                      </p:to>
                                    </p:set>
                                    <p:animEffect transition="in" filter="blinds(horizontal)">
                                      <p:cBhvr>
                                        <p:cTn id="7" dur="500"/>
                                        <p:tgtEl>
                                          <p:spTgt spid="619523">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9523">
                                            <p:txEl>
                                              <p:pRg st="1" end="1"/>
                                            </p:txEl>
                                          </p:spTgt>
                                        </p:tgtEl>
                                        <p:attrNameLst>
                                          <p:attrName>style.visibility</p:attrName>
                                        </p:attrNameLst>
                                      </p:cBhvr>
                                      <p:to>
                                        <p:strVal val="visible"/>
                                      </p:to>
                                    </p:set>
                                    <p:animEffect transition="in" filter="blinds(horizontal)">
                                      <p:cBhvr>
                                        <p:cTn id="11" dur="500"/>
                                        <p:tgtEl>
                                          <p:spTgt spid="619523">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19523">
                                            <p:txEl>
                                              <p:pRg st="2" end="2"/>
                                            </p:txEl>
                                          </p:spTgt>
                                        </p:tgtEl>
                                        <p:attrNameLst>
                                          <p:attrName>style.visibility</p:attrName>
                                        </p:attrNameLst>
                                      </p:cBhvr>
                                      <p:to>
                                        <p:strVal val="visible"/>
                                      </p:to>
                                    </p:set>
                                    <p:animEffect transition="in" filter="blinds(horizontal)">
                                      <p:cBhvr>
                                        <p:cTn id="15" dur="500"/>
                                        <p:tgtEl>
                                          <p:spTgt spid="619523">
                                            <p:txEl>
                                              <p:pRg st="2" end="2"/>
                                            </p:txEl>
                                          </p:spTgt>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19523">
                                            <p:txEl>
                                              <p:pRg st="3" end="3"/>
                                            </p:txEl>
                                          </p:spTgt>
                                        </p:tgtEl>
                                        <p:attrNameLst>
                                          <p:attrName>style.visibility</p:attrName>
                                        </p:attrNameLst>
                                      </p:cBhvr>
                                      <p:to>
                                        <p:strVal val="visible"/>
                                      </p:to>
                                    </p:set>
                                    <p:animEffect transition="in" filter="blinds(horizontal)">
                                      <p:cBhvr>
                                        <p:cTn id="19" dur="500"/>
                                        <p:tgtEl>
                                          <p:spTgt spid="619523">
                                            <p:txEl>
                                              <p:pRg st="3" end="3"/>
                                            </p:txEl>
                                          </p:spTgt>
                                        </p:tgtEl>
                                      </p:cBhvr>
                                    </p:animEffect>
                                  </p:childTnLst>
                                </p:cTn>
                              </p:par>
                            </p:childTnLst>
                          </p:cTn>
                        </p:par>
                        <p:par>
                          <p:cTn id="20" fill="hold" nodeType="with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19523">
                                            <p:txEl>
                                              <p:pRg st="4" end="4"/>
                                            </p:txEl>
                                          </p:spTgt>
                                        </p:tgtEl>
                                        <p:attrNameLst>
                                          <p:attrName>style.visibility</p:attrName>
                                        </p:attrNameLst>
                                      </p:cBhvr>
                                      <p:to>
                                        <p:strVal val="visible"/>
                                      </p:to>
                                    </p:set>
                                    <p:animEffect transition="in" filter="blinds(horizontal)">
                                      <p:cBhvr>
                                        <p:cTn id="23" dur="500"/>
                                        <p:tgtEl>
                                          <p:spTgt spid="6195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uiExpand="1"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ext Box 2"/>
          <p:cNvSpPr txBox="1">
            <a:spLocks noChangeArrowheads="1"/>
          </p:cNvSpPr>
          <p:nvPr/>
        </p:nvSpPr>
        <p:spPr bwMode="auto">
          <a:xfrm>
            <a:off x="228600" y="1138238"/>
            <a:ext cx="7369175" cy="954107"/>
          </a:xfrm>
          <a:prstGeom prst="rect">
            <a:avLst/>
          </a:prstGeom>
          <a:noFill/>
          <a:ln w="9525">
            <a:solidFill>
              <a:schemeClr val="bg2"/>
            </a:solidFill>
            <a:miter lim="800000"/>
            <a:headEnd/>
            <a:tailEnd/>
          </a:ln>
          <a:effectLst/>
        </p:spPr>
        <p:txBody>
          <a:bodyPr wrap="square">
            <a:spAutoFit/>
          </a:bodyPr>
          <a:lstStyle/>
          <a:p>
            <a:r>
              <a:rPr lang="en-US" altLang="en-US" b="1" dirty="0">
                <a:solidFill>
                  <a:schemeClr val="tx1"/>
                </a:solidFill>
              </a:rPr>
              <a:t>Definition.</a:t>
            </a:r>
            <a:r>
              <a:rPr lang="en-US" altLang="en-US" dirty="0">
                <a:solidFill>
                  <a:schemeClr val="tx1"/>
                </a:solidFill>
              </a:rPr>
              <a:t>  A tree is a connected graph with no cycles.</a:t>
            </a:r>
          </a:p>
        </p:txBody>
      </p:sp>
      <p:sp>
        <p:nvSpPr>
          <p:cNvPr id="581637" name="Text Box 5"/>
          <p:cNvSpPr txBox="1">
            <a:spLocks noChangeArrowheads="1"/>
          </p:cNvSpPr>
          <p:nvPr/>
        </p:nvSpPr>
        <p:spPr bwMode="auto">
          <a:xfrm>
            <a:off x="0" y="2667002"/>
            <a:ext cx="6146800" cy="523220"/>
          </a:xfrm>
          <a:prstGeom prst="rect">
            <a:avLst/>
          </a:prstGeom>
          <a:noFill/>
          <a:ln w="9525">
            <a:solidFill>
              <a:schemeClr val="bg2"/>
            </a:solidFill>
            <a:miter lim="800000"/>
            <a:headEnd/>
            <a:tailEnd/>
          </a:ln>
          <a:effectLst/>
        </p:spPr>
        <p:txBody>
          <a:bodyPr wrap="square">
            <a:spAutoFit/>
          </a:bodyPr>
          <a:lstStyle/>
          <a:p>
            <a:endParaRPr lang="en-US" altLang="zh-TW" dirty="0">
              <a:solidFill>
                <a:schemeClr val="tx1"/>
              </a:solidFill>
            </a:endParaRPr>
          </a:p>
        </p:txBody>
      </p:sp>
      <p:sp>
        <p:nvSpPr>
          <p:cNvPr id="581639" name="Oval 7"/>
          <p:cNvSpPr>
            <a:spLocks noChangeArrowheads="1"/>
          </p:cNvSpPr>
          <p:nvPr/>
        </p:nvSpPr>
        <p:spPr bwMode="auto">
          <a:xfrm>
            <a:off x="2133600" y="3581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581640" name="Text Box 8"/>
          <p:cNvSpPr txBox="1">
            <a:spLocks noChangeArrowheads="1"/>
          </p:cNvSpPr>
          <p:nvPr/>
        </p:nvSpPr>
        <p:spPr bwMode="auto">
          <a:xfrm>
            <a:off x="4327525" y="2397145"/>
            <a:ext cx="27885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a:solidFill>
                  <a:schemeClr val="tx1"/>
                </a:solidFill>
              </a:rPr>
              <a:t>Look at a leaf v.</a:t>
            </a:r>
          </a:p>
        </p:txBody>
      </p:sp>
      <p:sp>
        <p:nvSpPr>
          <p:cNvPr id="581641" name="Line 9"/>
          <p:cNvSpPr>
            <a:spLocks noChangeShapeType="1"/>
          </p:cNvSpPr>
          <p:nvPr/>
        </p:nvSpPr>
        <p:spPr bwMode="auto">
          <a:xfrm>
            <a:off x="2209800" y="3657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581642" name="Oval 10"/>
          <p:cNvSpPr>
            <a:spLocks noChangeArrowheads="1"/>
          </p:cNvSpPr>
          <p:nvPr/>
        </p:nvSpPr>
        <p:spPr bwMode="auto">
          <a:xfrm>
            <a:off x="685800" y="3708400"/>
            <a:ext cx="2819400" cy="22098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581643" name="Text Box 11"/>
          <p:cNvSpPr txBox="1">
            <a:spLocks noChangeArrowheads="1"/>
          </p:cNvSpPr>
          <p:nvPr/>
        </p:nvSpPr>
        <p:spPr bwMode="auto">
          <a:xfrm>
            <a:off x="4092897" y="3190222"/>
            <a:ext cx="2788532" cy="52322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solidFill>
                  <a:schemeClr val="tx1"/>
                </a:solidFill>
              </a:rPr>
              <a:t>Is T-v a tree?</a:t>
            </a:r>
          </a:p>
        </p:txBody>
      </p:sp>
      <p:sp>
        <p:nvSpPr>
          <p:cNvPr id="581644" name="Text Box 12"/>
          <p:cNvSpPr txBox="1">
            <a:spLocks noChangeArrowheads="1"/>
          </p:cNvSpPr>
          <p:nvPr/>
        </p:nvSpPr>
        <p:spPr bwMode="auto">
          <a:xfrm>
            <a:off x="3733799" y="4637088"/>
            <a:ext cx="3863975" cy="118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a:solidFill>
                  <a:schemeClr val="tx1"/>
                </a:solidFill>
                <a:latin typeface="Arial" charset="0"/>
                <a:ea typeface="新細明體" pitchFamily="18" charset="-120"/>
              </a:defRPr>
            </a:lvl1pPr>
            <a:lvl2pPr marL="800100" indent="-342900">
              <a:defRPr kumimoji="1">
                <a:solidFill>
                  <a:schemeClr val="tx1"/>
                </a:solidFill>
                <a:latin typeface="Arial" charset="0"/>
                <a:ea typeface="新細明體" pitchFamily="18" charset="-120"/>
              </a:defRPr>
            </a:lvl2pPr>
            <a:lvl3pPr marL="1257300" indent="-342900">
              <a:defRPr kumimoji="1">
                <a:solidFill>
                  <a:schemeClr val="tx1"/>
                </a:solidFill>
                <a:latin typeface="Arial" charset="0"/>
                <a:ea typeface="新細明體" pitchFamily="18" charset="-120"/>
              </a:defRPr>
            </a:lvl3pPr>
            <a:lvl4pPr marL="1714500" indent="-342900">
              <a:defRPr kumimoji="1">
                <a:solidFill>
                  <a:schemeClr val="tx1"/>
                </a:solidFill>
                <a:latin typeface="Arial" charset="0"/>
                <a:ea typeface="新細明體" pitchFamily="18" charset="-120"/>
              </a:defRPr>
            </a:lvl4pPr>
            <a:lvl5pPr marL="2171700" indent="-342900">
              <a:defRPr kumimoji="1">
                <a:solidFill>
                  <a:schemeClr val="tx1"/>
                </a:solidFill>
                <a:latin typeface="Arial" charset="0"/>
                <a:ea typeface="新細明體" pitchFamily="18" charset="-120"/>
              </a:defRPr>
            </a:lvl5pPr>
            <a:lvl6pPr marL="2628900" indent="-342900" fontAlgn="base">
              <a:spcBef>
                <a:spcPct val="0"/>
              </a:spcBef>
              <a:spcAft>
                <a:spcPct val="0"/>
              </a:spcAft>
              <a:defRPr kumimoji="1">
                <a:solidFill>
                  <a:schemeClr val="tx1"/>
                </a:solidFill>
                <a:latin typeface="Arial" charset="0"/>
                <a:ea typeface="新細明體" pitchFamily="18" charset="-120"/>
              </a:defRPr>
            </a:lvl6pPr>
            <a:lvl7pPr marL="3086100" indent="-342900" fontAlgn="base">
              <a:spcBef>
                <a:spcPct val="0"/>
              </a:spcBef>
              <a:spcAft>
                <a:spcPct val="0"/>
              </a:spcAft>
              <a:defRPr kumimoji="1">
                <a:solidFill>
                  <a:schemeClr val="tx1"/>
                </a:solidFill>
                <a:latin typeface="Arial" charset="0"/>
                <a:ea typeface="新細明體" pitchFamily="18" charset="-120"/>
              </a:defRPr>
            </a:lvl7pPr>
            <a:lvl8pPr marL="3543300" indent="-342900" fontAlgn="base">
              <a:spcBef>
                <a:spcPct val="0"/>
              </a:spcBef>
              <a:spcAft>
                <a:spcPct val="0"/>
              </a:spcAft>
              <a:defRPr kumimoji="1">
                <a:solidFill>
                  <a:schemeClr val="tx1"/>
                </a:solidFill>
                <a:latin typeface="Arial" charset="0"/>
                <a:ea typeface="新細明體" pitchFamily="18" charset="-120"/>
              </a:defRPr>
            </a:lvl8pPr>
            <a:lvl9pPr marL="4000500" indent="-342900" fontAlgn="base">
              <a:spcBef>
                <a:spcPct val="0"/>
              </a:spcBef>
              <a:spcAft>
                <a:spcPct val="0"/>
              </a:spcAft>
              <a:defRPr kumimoji="1">
                <a:solidFill>
                  <a:schemeClr val="tx1"/>
                </a:solidFill>
                <a:latin typeface="Arial" charset="0"/>
                <a:ea typeface="新細明體" pitchFamily="18" charset="-120"/>
              </a:defRPr>
            </a:lvl9pPr>
          </a:lstStyle>
          <a:p>
            <a:pPr>
              <a:buClr>
                <a:schemeClr val="accent2"/>
              </a:buClr>
              <a:buFontTx/>
              <a:buAutoNum type="arabicPeriod"/>
            </a:pPr>
            <a:r>
              <a:rPr lang="en-US" altLang="zh-TW" dirty="0">
                <a:latin typeface="Comic Sans MS" pitchFamily="66" charset="0"/>
              </a:rPr>
              <a:t>Can T-v has a cycle?</a:t>
            </a:r>
          </a:p>
          <a:p>
            <a:pPr>
              <a:lnSpc>
                <a:spcPct val="150000"/>
              </a:lnSpc>
              <a:buClr>
                <a:schemeClr val="accent2"/>
              </a:buClr>
              <a:buFontTx/>
              <a:buAutoNum type="arabicPeriod"/>
            </a:pPr>
            <a:r>
              <a:rPr lang="en-US" altLang="zh-TW" dirty="0">
                <a:latin typeface="Comic Sans MS" pitchFamily="66" charset="0"/>
              </a:rPr>
              <a:t>Is T-v connected?</a:t>
            </a:r>
          </a:p>
        </p:txBody>
      </p:sp>
      <p:sp>
        <p:nvSpPr>
          <p:cNvPr id="581645" name="Oval 13"/>
          <p:cNvSpPr>
            <a:spLocks noChangeArrowheads="1"/>
          </p:cNvSpPr>
          <p:nvPr/>
        </p:nvSpPr>
        <p:spPr bwMode="auto">
          <a:xfrm>
            <a:off x="914400" y="5257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581646" name="Oval 14"/>
          <p:cNvSpPr>
            <a:spLocks noChangeArrowheads="1"/>
          </p:cNvSpPr>
          <p:nvPr/>
        </p:nvSpPr>
        <p:spPr bwMode="auto">
          <a:xfrm>
            <a:off x="3200400" y="5334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581647" name="Freeform 15"/>
          <p:cNvSpPr>
            <a:spLocks/>
          </p:cNvSpPr>
          <p:nvPr/>
        </p:nvSpPr>
        <p:spPr bwMode="auto">
          <a:xfrm>
            <a:off x="990600" y="4165600"/>
            <a:ext cx="2286000" cy="1270000"/>
          </a:xfrm>
          <a:custGeom>
            <a:avLst/>
            <a:gdLst>
              <a:gd name="T0" fmla="*/ 0 w 1440"/>
              <a:gd name="T1" fmla="*/ 736 h 800"/>
              <a:gd name="T2" fmla="*/ 336 w 1440"/>
              <a:gd name="T3" fmla="*/ 592 h 800"/>
              <a:gd name="T4" fmla="*/ 528 w 1440"/>
              <a:gd name="T5" fmla="*/ 784 h 800"/>
              <a:gd name="T6" fmla="*/ 864 w 1440"/>
              <a:gd name="T7" fmla="*/ 496 h 800"/>
              <a:gd name="T8" fmla="*/ 576 w 1440"/>
              <a:gd name="T9" fmla="*/ 208 h 800"/>
              <a:gd name="T10" fmla="*/ 768 w 1440"/>
              <a:gd name="T11" fmla="*/ 16 h 800"/>
              <a:gd name="T12" fmla="*/ 1056 w 1440"/>
              <a:gd name="T13" fmla="*/ 304 h 800"/>
              <a:gd name="T14" fmla="*/ 1296 w 1440"/>
              <a:gd name="T15" fmla="*/ 304 h 800"/>
              <a:gd name="T16" fmla="*/ 1248 w 1440"/>
              <a:gd name="T17" fmla="*/ 592 h 800"/>
              <a:gd name="T18" fmla="*/ 1440 w 1440"/>
              <a:gd name="T19" fmla="*/ 78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0" h="800">
                <a:moveTo>
                  <a:pt x="0" y="736"/>
                </a:moveTo>
                <a:cubicBezTo>
                  <a:pt x="124" y="660"/>
                  <a:pt x="248" y="584"/>
                  <a:pt x="336" y="592"/>
                </a:cubicBezTo>
                <a:cubicBezTo>
                  <a:pt x="424" y="600"/>
                  <a:pt x="440" y="800"/>
                  <a:pt x="528" y="784"/>
                </a:cubicBezTo>
                <a:cubicBezTo>
                  <a:pt x="616" y="768"/>
                  <a:pt x="856" y="592"/>
                  <a:pt x="864" y="496"/>
                </a:cubicBezTo>
                <a:cubicBezTo>
                  <a:pt x="872" y="400"/>
                  <a:pt x="592" y="288"/>
                  <a:pt x="576" y="208"/>
                </a:cubicBezTo>
                <a:cubicBezTo>
                  <a:pt x="560" y="128"/>
                  <a:pt x="688" y="0"/>
                  <a:pt x="768" y="16"/>
                </a:cubicBezTo>
                <a:cubicBezTo>
                  <a:pt x="848" y="32"/>
                  <a:pt x="968" y="256"/>
                  <a:pt x="1056" y="304"/>
                </a:cubicBezTo>
                <a:cubicBezTo>
                  <a:pt x="1144" y="352"/>
                  <a:pt x="1264" y="256"/>
                  <a:pt x="1296" y="304"/>
                </a:cubicBezTo>
                <a:cubicBezTo>
                  <a:pt x="1328" y="352"/>
                  <a:pt x="1224" y="512"/>
                  <a:pt x="1248" y="592"/>
                </a:cubicBezTo>
                <a:cubicBezTo>
                  <a:pt x="1272" y="672"/>
                  <a:pt x="1356" y="728"/>
                  <a:pt x="1440" y="784"/>
                </a:cubicBezTo>
              </a:path>
            </a:pathLst>
          </a:custGeom>
          <a:noFill/>
          <a:ln w="38100" cmpd="sng">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581648" name="Text Box 16"/>
          <p:cNvSpPr txBox="1">
            <a:spLocks noChangeArrowheads="1"/>
          </p:cNvSpPr>
          <p:nvPr/>
        </p:nvSpPr>
        <p:spPr bwMode="auto">
          <a:xfrm>
            <a:off x="7467600" y="4648200"/>
            <a:ext cx="7585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1"/>
                </a:solidFill>
              </a:rPr>
              <a:t>NO</a:t>
            </a:r>
          </a:p>
        </p:txBody>
      </p:sp>
      <p:sp>
        <p:nvSpPr>
          <p:cNvPr id="581649" name="Text Box 17"/>
          <p:cNvSpPr txBox="1">
            <a:spLocks noChangeArrowheads="1"/>
          </p:cNvSpPr>
          <p:nvPr/>
        </p:nvSpPr>
        <p:spPr bwMode="auto">
          <a:xfrm>
            <a:off x="7467600" y="5319713"/>
            <a:ext cx="1524000" cy="52322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solidFill>
                  <a:schemeClr val="tx1"/>
                </a:solidFill>
              </a:rPr>
              <a:t>YES</a:t>
            </a:r>
          </a:p>
        </p:txBody>
      </p:sp>
      <p:sp>
        <p:nvSpPr>
          <p:cNvPr id="581650" name="Text Box 18"/>
          <p:cNvSpPr txBox="1">
            <a:spLocks noChangeArrowheads="1"/>
          </p:cNvSpPr>
          <p:nvPr/>
        </p:nvSpPr>
        <p:spPr bwMode="auto">
          <a:xfrm>
            <a:off x="7116057" y="3275965"/>
            <a:ext cx="1189743" cy="52322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solidFill>
                  <a:schemeClr val="tx1"/>
                </a:solidFill>
              </a:rPr>
              <a:t>YES</a:t>
            </a:r>
          </a:p>
        </p:txBody>
      </p:sp>
      <p:sp>
        <p:nvSpPr>
          <p:cNvPr id="581651" name="Text Box 19"/>
          <p:cNvSpPr txBox="1">
            <a:spLocks noChangeArrowheads="1"/>
          </p:cNvSpPr>
          <p:nvPr/>
        </p:nvSpPr>
        <p:spPr bwMode="auto">
          <a:xfrm>
            <a:off x="457200" y="5791200"/>
            <a:ext cx="8153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solidFill>
                  <a:schemeClr val="tx1"/>
                </a:solidFill>
              </a:rPr>
              <a:t>By induction, T-v has (n-1)-1=n-2 edges.</a:t>
            </a:r>
          </a:p>
        </p:txBody>
      </p:sp>
      <p:sp>
        <p:nvSpPr>
          <p:cNvPr id="581652" name="Text Box 20"/>
          <p:cNvSpPr txBox="1">
            <a:spLocks noChangeArrowheads="1"/>
          </p:cNvSpPr>
          <p:nvPr/>
        </p:nvSpPr>
        <p:spPr bwMode="auto">
          <a:xfrm>
            <a:off x="1212850" y="6362045"/>
            <a:ext cx="3421129" cy="523220"/>
          </a:xfrm>
          <a:prstGeom prst="rect">
            <a:avLst/>
          </a:prstGeom>
          <a:noFill/>
          <a:ln w="9525">
            <a:solidFill>
              <a:schemeClr val="bg2"/>
            </a:solidFill>
            <a:miter lim="800000"/>
            <a:headEnd/>
            <a:tailEnd/>
          </a:ln>
          <a:effectLst/>
        </p:spPr>
        <p:txBody>
          <a:bodyPr wrap="none">
            <a:spAutoFit/>
          </a:bodyPr>
          <a:lstStyle/>
          <a:p>
            <a:r>
              <a:rPr lang="en-US" altLang="zh-TW" dirty="0">
                <a:solidFill>
                  <a:schemeClr val="tx1"/>
                </a:solidFill>
              </a:rPr>
              <a:t>So T has n-1 edges.</a:t>
            </a:r>
          </a:p>
        </p:txBody>
      </p:sp>
      <p:sp>
        <p:nvSpPr>
          <p:cNvPr id="581653" name="Text Box 21"/>
          <p:cNvSpPr txBox="1">
            <a:spLocks noChangeArrowheads="1"/>
          </p:cNvSpPr>
          <p:nvPr/>
        </p:nvSpPr>
        <p:spPr bwMode="auto">
          <a:xfrm>
            <a:off x="1219200" y="457200"/>
            <a:ext cx="6630988"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solidFill>
                  <a:schemeClr val="tx1"/>
                </a:solidFill>
              </a:rPr>
              <a:t>Tree Characterization by Number of Edges</a:t>
            </a:r>
          </a:p>
        </p:txBody>
      </p:sp>
      <p:sp>
        <p:nvSpPr>
          <p:cNvPr id="581654" name="Text Box 22"/>
          <p:cNvSpPr txBox="1">
            <a:spLocks noChangeArrowheads="1"/>
          </p:cNvSpPr>
          <p:nvPr/>
        </p:nvSpPr>
        <p:spPr bwMode="auto">
          <a:xfrm>
            <a:off x="1736725" y="3470275"/>
            <a:ext cx="3593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olidFill>
                  <a:schemeClr val="tx1"/>
                </a:solidFill>
              </a:rPr>
              <a:t>v</a:t>
            </a:r>
          </a:p>
        </p:txBody>
      </p:sp>
    </p:spTree>
    <p:extLst>
      <p:ext uri="{BB962C8B-B14F-4D97-AF65-F5344CB8AC3E}">
        <p14:creationId xmlns:p14="http://schemas.microsoft.com/office/powerpoint/2010/main" val="2476497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16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16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16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16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16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1644">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1644">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164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16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164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164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164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8165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8165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1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9" grpId="0" animBg="1"/>
      <p:bldP spid="581640" grpId="0"/>
      <p:bldP spid="581641" grpId="0" animBg="1"/>
      <p:bldP spid="581642" grpId="0" animBg="1"/>
      <p:bldP spid="581643" grpId="0" animBg="1"/>
      <p:bldP spid="581645" grpId="0" animBg="1"/>
      <p:bldP spid="581646" grpId="0" animBg="1"/>
      <p:bldP spid="581647" grpId="0" animBg="1"/>
      <p:bldP spid="581648" grpId="0"/>
      <p:bldP spid="581649" grpId="0"/>
      <p:bldP spid="581650" grpId="0"/>
      <p:bldP spid="581651" grpId="0"/>
      <p:bldP spid="581652" grpId="0" animBg="1"/>
      <p:bldP spid="5816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381000" y="990600"/>
            <a:ext cx="8145176" cy="1040285"/>
          </a:xfrm>
          <a:prstGeom prst="rect">
            <a:avLst/>
          </a:prstGeom>
          <a:noFill/>
          <a:ln w="9525">
            <a:solidFill>
              <a:schemeClr val="bg2"/>
            </a:solidFill>
            <a:miter lim="800000"/>
            <a:headEnd/>
            <a:tailEnd/>
          </a:ln>
          <a:effectLst/>
        </p:spPr>
        <p:txBody>
          <a:bodyPr wrap="square">
            <a:spAutoFit/>
          </a:bodyPr>
          <a:lstStyle/>
          <a:p>
            <a:r>
              <a:rPr lang="en-US" altLang="en-US" b="1" dirty="0">
                <a:solidFill>
                  <a:schemeClr val="tx1"/>
                </a:solidFill>
              </a:rPr>
              <a:t>Definition.</a:t>
            </a:r>
            <a:r>
              <a:rPr lang="en-US" altLang="en-US" dirty="0">
                <a:solidFill>
                  <a:schemeClr val="tx1"/>
                </a:solidFill>
              </a:rPr>
              <a:t>  A tree is a connected graph </a:t>
            </a:r>
          </a:p>
          <a:p>
            <a:r>
              <a:rPr lang="en-US" altLang="en-US" dirty="0">
                <a:solidFill>
                  <a:schemeClr val="tx1"/>
                </a:solidFill>
              </a:rPr>
              <a:t>with no cycles.</a:t>
            </a:r>
          </a:p>
        </p:txBody>
      </p:sp>
      <p:sp>
        <p:nvSpPr>
          <p:cNvPr id="587779" name="Text Box 3"/>
          <p:cNvSpPr txBox="1">
            <a:spLocks noChangeArrowheads="1"/>
          </p:cNvSpPr>
          <p:nvPr/>
        </p:nvSpPr>
        <p:spPr bwMode="auto">
          <a:xfrm>
            <a:off x="2743200" y="457200"/>
            <a:ext cx="359727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a:solidFill>
                  <a:schemeClr val="tx1"/>
                </a:solidFill>
              </a:rPr>
              <a:t>Tree Characterizations</a:t>
            </a:r>
          </a:p>
        </p:txBody>
      </p:sp>
      <p:sp>
        <p:nvSpPr>
          <p:cNvPr id="587780" name="Text Box 4"/>
          <p:cNvSpPr txBox="1">
            <a:spLocks noChangeArrowheads="1"/>
          </p:cNvSpPr>
          <p:nvPr/>
        </p:nvSpPr>
        <p:spPr bwMode="auto">
          <a:xfrm>
            <a:off x="2971800" y="2305050"/>
            <a:ext cx="4875053" cy="52322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chemeClr val="tx1"/>
                </a:solidFill>
              </a:rPr>
              <a:t>Characterization by paths:</a:t>
            </a:r>
          </a:p>
        </p:txBody>
      </p:sp>
      <p:sp>
        <p:nvSpPr>
          <p:cNvPr id="587781" name="Text Box 5"/>
          <p:cNvSpPr txBox="1">
            <a:spLocks noChangeArrowheads="1"/>
          </p:cNvSpPr>
          <p:nvPr/>
        </p:nvSpPr>
        <p:spPr bwMode="auto">
          <a:xfrm>
            <a:off x="685800" y="2838450"/>
            <a:ext cx="8249374" cy="104028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solidFill>
                  <a:schemeClr val="tx1"/>
                </a:solidFill>
              </a:rPr>
              <a:t>A graph is a tree if and only if there is a unique </a:t>
            </a:r>
          </a:p>
          <a:p>
            <a:r>
              <a:rPr lang="en-US" altLang="zh-TW" dirty="0">
                <a:solidFill>
                  <a:schemeClr val="tx1"/>
                </a:solidFill>
              </a:rPr>
              <a:t>simple path between every pair of vertices.</a:t>
            </a:r>
          </a:p>
        </p:txBody>
      </p:sp>
      <p:sp>
        <p:nvSpPr>
          <p:cNvPr id="587782" name="Text Box 6"/>
          <p:cNvSpPr txBox="1">
            <a:spLocks noChangeArrowheads="1"/>
          </p:cNvSpPr>
          <p:nvPr/>
        </p:nvSpPr>
        <p:spPr bwMode="auto">
          <a:xfrm>
            <a:off x="2360613" y="4133850"/>
            <a:ext cx="6832320" cy="52322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chemeClr val="tx1"/>
                </a:solidFill>
              </a:rPr>
              <a:t>Characterization by number of edges:</a:t>
            </a:r>
          </a:p>
        </p:txBody>
      </p:sp>
      <p:sp>
        <p:nvSpPr>
          <p:cNvPr id="587783" name="Text Box 7"/>
          <p:cNvSpPr txBox="1">
            <a:spLocks noChangeArrowheads="1"/>
          </p:cNvSpPr>
          <p:nvPr/>
        </p:nvSpPr>
        <p:spPr bwMode="auto">
          <a:xfrm>
            <a:off x="685800" y="4662488"/>
            <a:ext cx="7010400" cy="95410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a:solidFill>
                  <a:schemeClr val="tx1"/>
                </a:solidFill>
              </a:rPr>
              <a:t>A graph is a tree if and only if it is connected and has n-1 edges.</a:t>
            </a:r>
          </a:p>
        </p:txBody>
      </p:sp>
    </p:spTree>
    <p:extLst>
      <p:ext uri="{BB962C8B-B14F-4D97-AF65-F5344CB8AC3E}">
        <p14:creationId xmlns:p14="http://schemas.microsoft.com/office/powerpoint/2010/main" val="4166174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77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778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77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7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0" grpId="0" animBg="1"/>
      <p:bldP spid="587781" grpId="0"/>
      <p:bldP spid="587782" grpId="0" animBg="1"/>
      <p:bldP spid="58778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9C5478B-0F98-4AAC-AC72-B8F9917BBD08}"/>
              </a:ext>
            </a:extLst>
          </p:cNvPr>
          <p:cNvSpPr>
            <a:spLocks noGrp="1" noChangeArrowheads="1"/>
          </p:cNvSpPr>
          <p:nvPr>
            <p:ph type="title"/>
          </p:nvPr>
        </p:nvSpPr>
        <p:spPr>
          <a:xfrm>
            <a:off x="533400" y="685800"/>
            <a:ext cx="8153400" cy="731838"/>
          </a:xfrm>
        </p:spPr>
        <p:txBody>
          <a:bodyPr>
            <a:normAutofit fontScale="90000"/>
          </a:bodyPr>
          <a:lstStyle/>
          <a:p>
            <a:pPr algn="ctr" eaLnBrk="1" hangingPunct="1"/>
            <a:r>
              <a:rPr lang="en-US" altLang="en-US">
                <a:solidFill>
                  <a:schemeClr val="tx1"/>
                </a:solidFill>
                <a:latin typeface="Arial" panose="020B0604020202020204" pitchFamily="34" charset="0"/>
              </a:rPr>
              <a:t>Connected graphs</a:t>
            </a:r>
          </a:p>
        </p:txBody>
      </p:sp>
      <p:sp>
        <p:nvSpPr>
          <p:cNvPr id="19459" name="Rectangle 3">
            <a:extLst>
              <a:ext uri="{FF2B5EF4-FFF2-40B4-BE49-F238E27FC236}">
                <a16:creationId xmlns:a16="http://schemas.microsoft.com/office/drawing/2014/main" id="{79C83843-DE5A-4BDC-8885-888C1BB47760}"/>
              </a:ext>
            </a:extLst>
          </p:cNvPr>
          <p:cNvSpPr>
            <a:spLocks noGrp="1" noChangeArrowheads="1"/>
          </p:cNvSpPr>
          <p:nvPr>
            <p:ph type="body" sz="half" idx="1"/>
          </p:nvPr>
        </p:nvSpPr>
        <p:spPr>
          <a:xfrm>
            <a:off x="457200" y="1905000"/>
            <a:ext cx="4419600" cy="4225925"/>
          </a:xfrm>
        </p:spPr>
        <p:txBody>
          <a:bodyPr/>
          <a:lstStyle/>
          <a:p>
            <a:pPr eaLnBrk="1" hangingPunct="1"/>
            <a:r>
              <a:rPr lang="en-US" altLang="en-US">
                <a:latin typeface="Arial" panose="020B0604020202020204" pitchFamily="34" charset="0"/>
              </a:rPr>
              <a:t>A graph is </a:t>
            </a:r>
            <a:r>
              <a:rPr lang="en-US" altLang="en-US" i="1">
                <a:latin typeface="Arial" panose="020B0604020202020204" pitchFamily="34" charset="0"/>
              </a:rPr>
              <a:t>connected</a:t>
            </a:r>
            <a:r>
              <a:rPr lang="en-US" altLang="en-US">
                <a:latin typeface="Arial" panose="020B0604020202020204" pitchFamily="34" charset="0"/>
              </a:rPr>
              <a:t> if every pair of vertices can be connected by a path</a:t>
            </a:r>
          </a:p>
          <a:p>
            <a:pPr eaLnBrk="1" hangingPunct="1"/>
            <a:r>
              <a:rPr lang="en-US" altLang="en-US">
                <a:latin typeface="Arial" panose="020B0604020202020204" pitchFamily="34" charset="0"/>
              </a:rPr>
              <a:t>Each connected subgraph of a non-connected graph G is called a </a:t>
            </a:r>
            <a:r>
              <a:rPr lang="en-US" altLang="en-US" i="1">
                <a:latin typeface="Arial" panose="020B0604020202020204" pitchFamily="34" charset="0"/>
              </a:rPr>
              <a:t>component </a:t>
            </a:r>
            <a:r>
              <a:rPr lang="en-US" altLang="en-US">
                <a:latin typeface="Arial" panose="020B0604020202020204" pitchFamily="34" charset="0"/>
              </a:rPr>
              <a:t>of G</a:t>
            </a:r>
          </a:p>
          <a:p>
            <a:pPr eaLnBrk="1" hangingPunct="1"/>
            <a:endParaRPr lang="en-US" altLang="en-US">
              <a:latin typeface="Arial" panose="020B0604020202020204" pitchFamily="34" charset="0"/>
            </a:endParaRPr>
          </a:p>
          <a:p>
            <a:pPr eaLnBrk="1" hangingPunct="1"/>
            <a:endParaRPr lang="en-US" altLang="en-US" sz="2400"/>
          </a:p>
        </p:txBody>
      </p:sp>
      <p:graphicFrame>
        <p:nvGraphicFramePr>
          <p:cNvPr id="19460" name="Object 7">
            <a:extLst>
              <a:ext uri="{FF2B5EF4-FFF2-40B4-BE49-F238E27FC236}">
                <a16:creationId xmlns:a16="http://schemas.microsoft.com/office/drawing/2014/main" id="{C6DB11B3-B23D-418E-8623-70BC953BC24A}"/>
              </a:ext>
            </a:extLst>
          </p:cNvPr>
          <p:cNvGraphicFramePr>
            <a:graphicFrameLocks noGrp="1" noChangeAspect="1"/>
          </p:cNvGraphicFramePr>
          <p:nvPr>
            <p:ph sz="half" idx="2"/>
          </p:nvPr>
        </p:nvGraphicFramePr>
        <p:xfrm>
          <a:off x="4800600" y="2209800"/>
          <a:ext cx="3886200" cy="2436813"/>
        </p:xfrm>
        <a:graphic>
          <a:graphicData uri="http://schemas.openxmlformats.org/presentationml/2006/ole">
            <mc:AlternateContent xmlns:mc="http://schemas.openxmlformats.org/markup-compatibility/2006">
              <mc:Choice xmlns:v="urn:schemas-microsoft-com:vml" Requires="v">
                <p:oleObj name="Bitmap Image" r:id="rId2" imgW="1914286" imgH="1200318" progId="Paint.Picture">
                  <p:embed/>
                </p:oleObj>
              </mc:Choice>
              <mc:Fallback>
                <p:oleObj name="Bitmap Image" r:id="rId2" imgW="1914286" imgH="1200318" progId="Paint.Picture">
                  <p:embed/>
                  <p:pic>
                    <p:nvPicPr>
                      <p:cNvPr id="19460" name="Object 7">
                        <a:extLst>
                          <a:ext uri="{FF2B5EF4-FFF2-40B4-BE49-F238E27FC236}">
                            <a16:creationId xmlns:a16="http://schemas.microsoft.com/office/drawing/2014/main" id="{C6DB11B3-B23D-418E-8623-70BC953BC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09800"/>
                        <a:ext cx="3886200" cy="2436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6093289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D75F5-E03E-4F30-A423-2DC96FD8BE4B}"/>
              </a:ext>
            </a:extLst>
          </p:cNvPr>
          <p:cNvSpPr txBox="1"/>
          <p:nvPr/>
        </p:nvSpPr>
        <p:spPr>
          <a:xfrm>
            <a:off x="304799" y="609600"/>
            <a:ext cx="8610601" cy="6124754"/>
          </a:xfrm>
          <a:prstGeom prst="rect">
            <a:avLst/>
          </a:prstGeom>
          <a:noFill/>
        </p:spPr>
        <p:txBody>
          <a:bodyPr wrap="square">
            <a:spAutoFit/>
          </a:bodyPr>
          <a:lstStyle/>
          <a:p>
            <a:r>
              <a:rPr lang="en-US" b="1" dirty="0">
                <a:solidFill>
                  <a:srgbClr val="202122"/>
                </a:solidFill>
                <a:effectLst/>
                <a:latin typeface="Arial" panose="020B0604020202020204" pitchFamily="34" charset="0"/>
              </a:rPr>
              <a:t>Strongly Connected Graphs and Strongly Connected Components</a:t>
            </a:r>
          </a:p>
          <a:p>
            <a:r>
              <a:rPr lang="en-US" b="0" i="0" dirty="0">
                <a:solidFill>
                  <a:srgbClr val="202122"/>
                </a:solidFill>
                <a:effectLst/>
                <a:latin typeface="Arial" panose="020B0604020202020204" pitchFamily="34" charset="0"/>
              </a:rPr>
              <a:t>A </a:t>
            </a:r>
            <a:r>
              <a:rPr lang="en-US" b="0" i="0" u="none" strike="noStrike" dirty="0">
                <a:solidFill>
                  <a:srgbClr val="0645AD"/>
                </a:solidFill>
                <a:effectLst/>
                <a:latin typeface="Arial" panose="020B0604020202020204" pitchFamily="34" charset="0"/>
                <a:hlinkClick r:id="rId2" tooltip="Directed graph"/>
              </a:rPr>
              <a:t>directed graph</a:t>
            </a:r>
            <a:r>
              <a:rPr lang="en-US" b="0" i="0" dirty="0">
                <a:solidFill>
                  <a:srgbClr val="202122"/>
                </a:solidFill>
                <a:effectLst/>
                <a:latin typeface="Arial" panose="020B0604020202020204" pitchFamily="34" charset="0"/>
              </a:rPr>
              <a:t> is called </a:t>
            </a:r>
            <a:r>
              <a:rPr lang="en-US" b="1" i="0" dirty="0">
                <a:solidFill>
                  <a:srgbClr val="202122"/>
                </a:solidFill>
                <a:effectLst/>
                <a:latin typeface="Arial" panose="020B0604020202020204" pitchFamily="34" charset="0"/>
              </a:rPr>
              <a:t>strongly connected</a:t>
            </a:r>
            <a:r>
              <a:rPr lang="en-US" b="0" i="0" dirty="0">
                <a:solidFill>
                  <a:srgbClr val="202122"/>
                </a:solidFill>
                <a:effectLst/>
                <a:latin typeface="Arial" panose="020B0604020202020204" pitchFamily="34" charset="0"/>
              </a:rPr>
              <a:t> if there is a </a:t>
            </a:r>
            <a:r>
              <a:rPr lang="en-US" b="0" i="0" u="none" strike="noStrike" dirty="0">
                <a:solidFill>
                  <a:srgbClr val="0645AD"/>
                </a:solidFill>
                <a:effectLst/>
                <a:latin typeface="Arial" panose="020B0604020202020204" pitchFamily="34" charset="0"/>
                <a:hlinkClick r:id="rId3" tooltip="Path (graph theory)"/>
              </a:rPr>
              <a:t>path</a:t>
            </a:r>
            <a:r>
              <a:rPr lang="en-US" b="0" i="0" dirty="0">
                <a:solidFill>
                  <a:srgbClr val="202122"/>
                </a:solidFill>
                <a:effectLst/>
                <a:latin typeface="Arial" panose="020B0604020202020204" pitchFamily="34" charset="0"/>
              </a:rPr>
              <a:t> in each direction between each pair of vertices of the graph. </a:t>
            </a:r>
          </a:p>
          <a:p>
            <a:r>
              <a:rPr lang="en-US" b="0" i="0" dirty="0">
                <a:solidFill>
                  <a:srgbClr val="202122"/>
                </a:solidFill>
                <a:effectLst/>
                <a:latin typeface="Arial" panose="020B0604020202020204" pitchFamily="34" charset="0"/>
              </a:rPr>
              <a:t>In a directed graph </a:t>
            </a:r>
            <a:r>
              <a:rPr lang="en-US" b="0" i="1" dirty="0">
                <a:solidFill>
                  <a:srgbClr val="202122"/>
                </a:solidFill>
                <a:effectLst/>
                <a:latin typeface="Arial" panose="020B0604020202020204" pitchFamily="34" charset="0"/>
              </a:rPr>
              <a:t>G</a:t>
            </a:r>
            <a:r>
              <a:rPr lang="en-US" b="0" i="0" dirty="0">
                <a:solidFill>
                  <a:srgbClr val="202122"/>
                </a:solidFill>
                <a:effectLst/>
                <a:latin typeface="Arial" panose="020B0604020202020204" pitchFamily="34" charset="0"/>
              </a:rPr>
              <a:t> that may not itself be strongly connected, a pair of vertices </a:t>
            </a:r>
            <a:r>
              <a:rPr lang="en-US" b="0" i="1" dirty="0">
                <a:solidFill>
                  <a:srgbClr val="202122"/>
                </a:solidFill>
                <a:effectLst/>
                <a:latin typeface="Arial" panose="020B0604020202020204" pitchFamily="34" charset="0"/>
              </a:rPr>
              <a:t>u</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v</a:t>
            </a:r>
            <a:r>
              <a:rPr lang="en-US" b="0" i="0" dirty="0">
                <a:solidFill>
                  <a:srgbClr val="202122"/>
                </a:solidFill>
                <a:effectLst/>
                <a:latin typeface="Arial" panose="020B0604020202020204" pitchFamily="34" charset="0"/>
              </a:rPr>
              <a:t> are said to be strongly connected to each other if there is a path in each direction between them.</a:t>
            </a:r>
          </a:p>
          <a:p>
            <a:r>
              <a:rPr lang="en-US" dirty="0">
                <a:solidFill>
                  <a:srgbClr val="202122"/>
                </a:solidFill>
                <a:effectLst/>
                <a:latin typeface="Arial" panose="020B0604020202020204" pitchFamily="34" charset="0"/>
              </a:rPr>
              <a:t>A Strongly Connected Subgraph is Called Strongly Connected Component</a:t>
            </a:r>
          </a:p>
          <a:p>
            <a:endParaRPr lang="en-US" b="0" i="0" dirty="0">
              <a:solidFill>
                <a:srgbClr val="202122"/>
              </a:solidFill>
              <a:effectLst/>
              <a:latin typeface="Arial" panose="020B0604020202020204" pitchFamily="34" charset="0"/>
            </a:endParaRPr>
          </a:p>
          <a:p>
            <a:endParaRPr lang="en-US" dirty="0"/>
          </a:p>
        </p:txBody>
      </p:sp>
      <p:pic>
        <p:nvPicPr>
          <p:cNvPr id="1028" name="Picture 4">
            <a:extLst>
              <a:ext uri="{FF2B5EF4-FFF2-40B4-BE49-F238E27FC236}">
                <a16:creationId xmlns:a16="http://schemas.microsoft.com/office/drawing/2014/main" id="{7BF8BDDE-0AE6-4140-8DB5-3537689B5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5486400"/>
            <a:ext cx="2590800" cy="11365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rongly Connected Graph">
            <a:extLst>
              <a:ext uri="{FF2B5EF4-FFF2-40B4-BE49-F238E27FC236}">
                <a16:creationId xmlns:a16="http://schemas.microsoft.com/office/drawing/2014/main" id="{2FA75B0E-6930-48F1-9EB6-8BC74BDC4E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611176"/>
            <a:ext cx="2368476" cy="119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829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AF5A-44AD-4DE7-BF68-8B30F68C58AB}"/>
              </a:ext>
            </a:extLst>
          </p:cNvPr>
          <p:cNvSpPr>
            <a:spLocks noGrp="1"/>
          </p:cNvSpPr>
          <p:nvPr>
            <p:ph type="title"/>
          </p:nvPr>
        </p:nvSpPr>
        <p:spPr>
          <a:xfrm>
            <a:off x="457200" y="704088"/>
            <a:ext cx="8077200" cy="641893"/>
          </a:xfrm>
        </p:spPr>
        <p:txBody>
          <a:bodyPr anchor="b">
            <a:normAutofit fontScale="90000"/>
          </a:bodyPr>
          <a:lstStyle/>
          <a:p>
            <a:r>
              <a:rPr lang="en-US" dirty="0"/>
              <a:t>Cut Vertex and Cut Edge</a:t>
            </a:r>
          </a:p>
        </p:txBody>
      </p:sp>
      <p:sp>
        <p:nvSpPr>
          <p:cNvPr id="8" name="Content Placeholder 2">
            <a:extLst>
              <a:ext uri="{FF2B5EF4-FFF2-40B4-BE49-F238E27FC236}">
                <a16:creationId xmlns:a16="http://schemas.microsoft.com/office/drawing/2014/main" id="{A3B4758F-1238-42DC-BC2B-E3164B1E6292}"/>
              </a:ext>
            </a:extLst>
          </p:cNvPr>
          <p:cNvSpPr>
            <a:spLocks noGrp="1"/>
          </p:cNvSpPr>
          <p:nvPr>
            <p:ph idx="1"/>
          </p:nvPr>
        </p:nvSpPr>
        <p:spPr>
          <a:xfrm>
            <a:off x="101599" y="4894934"/>
            <a:ext cx="8813801" cy="1810666"/>
          </a:xfrm>
        </p:spPr>
        <p:txBody>
          <a:bodyPr>
            <a:normAutofit fontScale="92500" lnSpcReduction="20000"/>
          </a:bodyPr>
          <a:lstStyle/>
          <a:p>
            <a:r>
              <a:rPr lang="en-US" dirty="0"/>
              <a:t>A   Cut Vertex is a Vertex  whose removal makes a connected graph a disconnected graph.</a:t>
            </a:r>
          </a:p>
          <a:p>
            <a:r>
              <a:rPr lang="en-US" dirty="0"/>
              <a:t>A Cut Edge is an Edge whose removal makes a connected graph a disconnected graph.</a:t>
            </a:r>
          </a:p>
          <a:p>
            <a:r>
              <a:rPr lang="en-US" dirty="0"/>
              <a:t>V1’={c} V2’={e}, E’={</a:t>
            </a:r>
            <a:r>
              <a:rPr lang="en-US" dirty="0" err="1"/>
              <a:t>ce</a:t>
            </a:r>
            <a:r>
              <a:rPr lang="en-US" dirty="0"/>
              <a:t>}</a:t>
            </a:r>
          </a:p>
        </p:txBody>
      </p:sp>
      <p:pic>
        <p:nvPicPr>
          <p:cNvPr id="1028" name="Picture 4" descr="Cut Vertices with e">
            <a:extLst>
              <a:ext uri="{FF2B5EF4-FFF2-40B4-BE49-F238E27FC236}">
                <a16:creationId xmlns:a16="http://schemas.microsoft.com/office/drawing/2014/main" id="{B8790A12-2AA1-40DB-88C4-DA9D4A72C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4267200" cy="2132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t Vertices without e">
            <a:extLst>
              <a:ext uri="{FF2B5EF4-FFF2-40B4-BE49-F238E27FC236}">
                <a16:creationId xmlns:a16="http://schemas.microsoft.com/office/drawing/2014/main" id="{AC2A8187-3B0A-47B3-8F5C-38BB3ED10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213" y="1747056"/>
            <a:ext cx="3966937" cy="1839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5121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C7BD-1C23-4650-B36B-1BD660083C27}"/>
              </a:ext>
            </a:extLst>
          </p:cNvPr>
          <p:cNvSpPr>
            <a:spLocks noGrp="1"/>
          </p:cNvSpPr>
          <p:nvPr>
            <p:ph type="title"/>
          </p:nvPr>
        </p:nvSpPr>
        <p:spPr>
          <a:xfrm>
            <a:off x="304800" y="304800"/>
            <a:ext cx="8382000" cy="457200"/>
          </a:xfrm>
        </p:spPr>
        <p:txBody>
          <a:bodyPr>
            <a:normAutofit fontScale="90000"/>
          </a:bodyPr>
          <a:lstStyle/>
          <a:p>
            <a:r>
              <a:rPr lang="en-US" dirty="0"/>
              <a:t>Cut set</a:t>
            </a:r>
          </a:p>
        </p:txBody>
      </p:sp>
      <p:sp>
        <p:nvSpPr>
          <p:cNvPr id="3" name="Content Placeholder 2">
            <a:extLst>
              <a:ext uri="{FF2B5EF4-FFF2-40B4-BE49-F238E27FC236}">
                <a16:creationId xmlns:a16="http://schemas.microsoft.com/office/drawing/2014/main" id="{2274622D-6D0E-4892-B335-AFB3D422976A}"/>
              </a:ext>
            </a:extLst>
          </p:cNvPr>
          <p:cNvSpPr>
            <a:spLocks noGrp="1"/>
          </p:cNvSpPr>
          <p:nvPr>
            <p:ph idx="1"/>
          </p:nvPr>
        </p:nvSpPr>
        <p:spPr>
          <a:xfrm>
            <a:off x="304800" y="5029201"/>
            <a:ext cx="8610600" cy="1676400"/>
          </a:xfrm>
        </p:spPr>
        <p:txBody>
          <a:bodyPr>
            <a:normAutofit fontScale="92500" lnSpcReduction="20000"/>
          </a:bodyPr>
          <a:lstStyle/>
          <a:p>
            <a:pPr marL="0" indent="0">
              <a:buNone/>
            </a:pPr>
            <a:r>
              <a:rPr lang="en-US" sz="3000" dirty="0"/>
              <a:t>In a connected graph G, if a set of edges are removed in order to make it disconnected then this set is called Cut Set </a:t>
            </a:r>
          </a:p>
          <a:p>
            <a:pPr marL="0" indent="0">
              <a:buNone/>
            </a:pPr>
            <a:r>
              <a:rPr lang="en-US" sz="3000" dirty="0"/>
              <a:t>E’={e3,e5,e8,e1}</a:t>
            </a:r>
          </a:p>
          <a:p>
            <a:endParaRPr lang="en-US" dirty="0"/>
          </a:p>
          <a:p>
            <a:endParaRPr lang="en-US" dirty="0"/>
          </a:p>
        </p:txBody>
      </p:sp>
      <p:pic>
        <p:nvPicPr>
          <p:cNvPr id="3074" name="Picture 2" descr="Cut Set of a Graph">
            <a:extLst>
              <a:ext uri="{FF2B5EF4-FFF2-40B4-BE49-F238E27FC236}">
                <a16:creationId xmlns:a16="http://schemas.microsoft.com/office/drawing/2014/main" id="{26E2B961-8245-40D3-8968-BF011C7F9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6977"/>
            <a:ext cx="4652715" cy="2989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t Set of a Graph 1">
            <a:extLst>
              <a:ext uri="{FF2B5EF4-FFF2-40B4-BE49-F238E27FC236}">
                <a16:creationId xmlns:a16="http://schemas.microsoft.com/office/drawing/2014/main" id="{393C0060-D6EF-4BCC-9975-56D420A0C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322835"/>
            <a:ext cx="3521733" cy="324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6596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BCE864B-D56C-4615-BD11-0EFDC2C4FC0F}"/>
              </a:ext>
            </a:extLst>
          </p:cNvPr>
          <p:cNvSpPr>
            <a:spLocks noGrp="1" noChangeArrowheads="1"/>
          </p:cNvSpPr>
          <p:nvPr>
            <p:ph type="title"/>
          </p:nvPr>
        </p:nvSpPr>
        <p:spPr>
          <a:xfrm>
            <a:off x="1600200" y="277813"/>
            <a:ext cx="7086600" cy="1139825"/>
          </a:xfrm>
        </p:spPr>
        <p:txBody>
          <a:bodyPr/>
          <a:lstStyle/>
          <a:p>
            <a:pPr eaLnBrk="1" hangingPunct="1"/>
            <a:r>
              <a:rPr lang="en-US" altLang="en-US" dirty="0">
                <a:solidFill>
                  <a:schemeClr val="tx1"/>
                </a:solidFill>
                <a:latin typeface="Arial" panose="020B0604020202020204" pitchFamily="34" charset="0"/>
              </a:rPr>
              <a:t> Isomorphic graphs</a:t>
            </a:r>
          </a:p>
        </p:txBody>
      </p:sp>
      <p:sp>
        <p:nvSpPr>
          <p:cNvPr id="35843" name="Rectangle 5">
            <a:extLst>
              <a:ext uri="{FF2B5EF4-FFF2-40B4-BE49-F238E27FC236}">
                <a16:creationId xmlns:a16="http://schemas.microsoft.com/office/drawing/2014/main" id="{21E3A498-B1F6-4695-9495-E31C13FDE819}"/>
              </a:ext>
            </a:extLst>
          </p:cNvPr>
          <p:cNvSpPr>
            <a:spLocks noGrp="1" noChangeArrowheads="1"/>
          </p:cNvSpPr>
          <p:nvPr>
            <p:ph type="body" idx="1"/>
          </p:nvPr>
        </p:nvSpPr>
        <p:spPr>
          <a:xfrm>
            <a:off x="609600" y="1676400"/>
            <a:ext cx="8153400" cy="2133600"/>
          </a:xfrm>
        </p:spPr>
        <p:txBody>
          <a:bodyPr/>
          <a:lstStyle/>
          <a:p>
            <a:pPr eaLnBrk="1" hangingPunct="1">
              <a:buFont typeface="Wingdings" panose="05000000000000000000" pitchFamily="2" charset="2"/>
              <a:buNone/>
            </a:pPr>
            <a:r>
              <a:rPr lang="en-US" altLang="en-US" sz="2400">
                <a:latin typeface="Arial" panose="020B0604020202020204" pitchFamily="34" charset="0"/>
              </a:rPr>
              <a:t>G</a:t>
            </a:r>
            <a:r>
              <a:rPr lang="en-US" altLang="en-US" sz="2400" baseline="-25000">
                <a:latin typeface="Arial" panose="020B0604020202020204" pitchFamily="34" charset="0"/>
              </a:rPr>
              <a:t>1</a:t>
            </a:r>
            <a:r>
              <a:rPr lang="en-US" altLang="en-US" sz="2400">
                <a:latin typeface="Arial" panose="020B0604020202020204" pitchFamily="34" charset="0"/>
              </a:rPr>
              <a:t> and G</a:t>
            </a:r>
            <a:r>
              <a:rPr lang="en-US" altLang="en-US" sz="2400" baseline="-25000">
                <a:latin typeface="Arial" panose="020B0604020202020204" pitchFamily="34" charset="0"/>
              </a:rPr>
              <a:t>2</a:t>
            </a:r>
            <a:r>
              <a:rPr lang="en-US" altLang="en-US" sz="2400">
                <a:latin typeface="Arial" panose="020B0604020202020204" pitchFamily="34" charset="0"/>
              </a:rPr>
              <a:t> are </a:t>
            </a:r>
            <a:r>
              <a:rPr lang="en-US" altLang="en-US" sz="2400" b="1" i="1">
                <a:latin typeface="Arial" panose="020B0604020202020204" pitchFamily="34" charset="0"/>
              </a:rPr>
              <a:t>isomorphic</a:t>
            </a:r>
          </a:p>
          <a:p>
            <a:pPr eaLnBrk="1" hangingPunct="1"/>
            <a:r>
              <a:rPr lang="en-US" altLang="en-US" sz="2400">
                <a:latin typeface="Arial" panose="020B0604020202020204" pitchFamily="34" charset="0"/>
              </a:rPr>
              <a:t>if there exist one-to-one onto functions f: V(G</a:t>
            </a:r>
            <a:r>
              <a:rPr lang="en-US" altLang="en-US" sz="2400" baseline="-25000">
                <a:latin typeface="Arial" panose="020B0604020202020204" pitchFamily="34" charset="0"/>
              </a:rPr>
              <a:t>1</a:t>
            </a:r>
            <a:r>
              <a:rPr lang="en-US" altLang="en-US" sz="2400">
                <a:latin typeface="Arial" panose="020B0604020202020204" pitchFamily="34" charset="0"/>
              </a:rPr>
              <a:t>) </a:t>
            </a:r>
            <a:r>
              <a:rPr lang="en-US" altLang="en-US" sz="2400">
                <a:latin typeface="Arial" panose="020B0604020202020204" pitchFamily="34" charset="0"/>
                <a:cs typeface="Arial" panose="020B0604020202020204" pitchFamily="34" charset="0"/>
              </a:rPr>
              <a:t>→ V(G</a:t>
            </a:r>
            <a:r>
              <a:rPr lang="en-US" altLang="en-US" sz="2400" baseline="-25000">
                <a:latin typeface="Arial" panose="020B0604020202020204" pitchFamily="34" charset="0"/>
                <a:cs typeface="Arial" panose="020B0604020202020204" pitchFamily="34" charset="0"/>
              </a:rPr>
              <a:t>2</a:t>
            </a:r>
            <a:r>
              <a:rPr lang="en-US" altLang="en-US" sz="2400">
                <a:latin typeface="Arial" panose="020B0604020202020204" pitchFamily="34" charset="0"/>
                <a:cs typeface="Arial" panose="020B0604020202020204" pitchFamily="34" charset="0"/>
              </a:rPr>
              <a:t>) and g: E(G</a:t>
            </a:r>
            <a:r>
              <a:rPr lang="en-US" altLang="en-US" sz="2400" baseline="-25000">
                <a:latin typeface="Arial" panose="020B0604020202020204" pitchFamily="34" charset="0"/>
                <a:cs typeface="Arial" panose="020B0604020202020204" pitchFamily="34" charset="0"/>
              </a:rPr>
              <a:t>1</a:t>
            </a:r>
            <a:r>
              <a:rPr lang="en-US" altLang="en-US" sz="2400">
                <a:latin typeface="Arial" panose="020B0604020202020204" pitchFamily="34" charset="0"/>
                <a:cs typeface="Arial" panose="020B0604020202020204" pitchFamily="34" charset="0"/>
              </a:rPr>
              <a:t>) → E(G</a:t>
            </a:r>
            <a:r>
              <a:rPr lang="en-US" altLang="en-US" sz="2400" baseline="-25000">
                <a:latin typeface="Arial" panose="020B0604020202020204" pitchFamily="34" charset="0"/>
                <a:cs typeface="Arial" panose="020B0604020202020204" pitchFamily="34" charset="0"/>
              </a:rPr>
              <a:t>2</a:t>
            </a:r>
            <a:r>
              <a:rPr lang="en-US" altLang="en-US" sz="2400">
                <a:latin typeface="Arial" panose="020B0604020202020204" pitchFamily="34" charset="0"/>
                <a:cs typeface="Arial" panose="020B0604020202020204" pitchFamily="34" charset="0"/>
              </a:rPr>
              <a:t>) such that</a:t>
            </a:r>
          </a:p>
          <a:p>
            <a:pPr eaLnBrk="1" hangingPunct="1"/>
            <a:r>
              <a:rPr lang="en-US" altLang="en-US" sz="2400">
                <a:latin typeface="Arial" panose="020B0604020202020204" pitchFamily="34" charset="0"/>
              </a:rPr>
              <a:t>an edge e is adjacent to vertices v, w in G</a:t>
            </a:r>
            <a:r>
              <a:rPr lang="en-US" altLang="en-US" sz="2400" baseline="-25000">
                <a:latin typeface="Arial" panose="020B0604020202020204" pitchFamily="34" charset="0"/>
              </a:rPr>
              <a:t>1</a:t>
            </a:r>
            <a:r>
              <a:rPr lang="en-US" altLang="en-US" sz="2400">
                <a:latin typeface="Arial" panose="020B0604020202020204" pitchFamily="34" charset="0"/>
              </a:rPr>
              <a:t> if and only if g(e) is adjacent to f(v) and f(w) in G</a:t>
            </a:r>
            <a:r>
              <a:rPr lang="en-US" altLang="en-US" sz="2400" baseline="-25000">
                <a:latin typeface="Arial" panose="020B0604020202020204" pitchFamily="34" charset="0"/>
              </a:rPr>
              <a:t>2</a:t>
            </a:r>
          </a:p>
          <a:p>
            <a:pPr eaLnBrk="1" hangingPunct="1"/>
            <a:endParaRPr lang="en-US" altLang="en-US" sz="2400">
              <a:latin typeface="Arial" panose="020B0604020202020204" pitchFamily="34" charset="0"/>
            </a:endParaRPr>
          </a:p>
        </p:txBody>
      </p:sp>
      <p:pic>
        <p:nvPicPr>
          <p:cNvPr id="35844" name="Picture 7">
            <a:extLst>
              <a:ext uri="{FF2B5EF4-FFF2-40B4-BE49-F238E27FC236}">
                <a16:creationId xmlns:a16="http://schemas.microsoft.com/office/drawing/2014/main" id="{68260AB5-BE26-4E99-AE7A-AED1B32F5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0"/>
            <a:ext cx="5410200"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6"/>
          <p:cNvSpPr txBox="1">
            <a:spLocks noChangeArrowheads="1"/>
          </p:cNvSpPr>
          <p:nvPr/>
        </p:nvSpPr>
        <p:spPr bwMode="auto">
          <a:xfrm>
            <a:off x="0" y="1066800"/>
            <a:ext cx="8839199" cy="134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dirty="0"/>
              <a:t>All that matters is the </a:t>
            </a:r>
            <a:r>
              <a:rPr kumimoji="0" lang="en-US" altLang="en-US" i="1" dirty="0"/>
              <a:t>connections.</a:t>
            </a:r>
          </a:p>
          <a:p>
            <a:pPr eaLnBrk="1" hangingPunct="1">
              <a:lnSpc>
                <a:spcPct val="200000"/>
              </a:lnSpc>
            </a:pPr>
            <a:r>
              <a:rPr kumimoji="0" lang="en-US" altLang="en-US" dirty="0"/>
              <a:t>Graphs with the same connections   are </a:t>
            </a:r>
            <a:r>
              <a:rPr kumimoji="0" lang="en-US" altLang="en-US" i="1" dirty="0">
                <a:solidFill>
                  <a:srgbClr val="0033CC"/>
                </a:solidFill>
              </a:rPr>
              <a:t>isomorphic</a:t>
            </a:r>
            <a:r>
              <a:rPr kumimoji="0" lang="en-US" altLang="en-US" i="1" dirty="0"/>
              <a:t>.</a:t>
            </a:r>
          </a:p>
        </p:txBody>
      </p:sp>
      <p:sp>
        <p:nvSpPr>
          <p:cNvPr id="20483" name="Text Box 47"/>
          <p:cNvSpPr txBox="1">
            <a:spLocks noChangeArrowheads="1"/>
          </p:cNvSpPr>
          <p:nvPr/>
        </p:nvSpPr>
        <p:spPr bwMode="auto">
          <a:xfrm>
            <a:off x="3048000" y="457200"/>
            <a:ext cx="30067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Graph Isomorphism</a:t>
            </a:r>
          </a:p>
        </p:txBody>
      </p:sp>
      <p:sp>
        <p:nvSpPr>
          <p:cNvPr id="547888" name="Text Box 48"/>
          <p:cNvSpPr txBox="1">
            <a:spLocks noChangeArrowheads="1"/>
          </p:cNvSpPr>
          <p:nvPr/>
        </p:nvSpPr>
        <p:spPr bwMode="auto">
          <a:xfrm>
            <a:off x="501854" y="2815004"/>
            <a:ext cx="8481809" cy="1040285"/>
          </a:xfrm>
          <a:prstGeom prst="rect">
            <a:avLst/>
          </a:prstGeom>
          <a:noFill/>
          <a:ln w="9525">
            <a:solidFill>
              <a:schemeClr val="bg2"/>
            </a:solidFill>
            <a:miter lim="800000"/>
            <a:headEnd/>
            <a:tailEnd/>
          </a:ln>
          <a:effec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Informally, two graphs are isomorphic if they are</a:t>
            </a:r>
          </a:p>
          <a:p>
            <a:pPr eaLnBrk="1" hangingPunct="1"/>
            <a:r>
              <a:rPr lang="en-US" altLang="en-US" dirty="0"/>
              <a:t> the same after </a:t>
            </a:r>
            <a:r>
              <a:rPr lang="en-US" altLang="en-US" i="1" dirty="0">
                <a:solidFill>
                  <a:srgbClr val="CC0000"/>
                </a:solidFill>
              </a:rPr>
              <a:t>renaming</a:t>
            </a:r>
            <a:r>
              <a:rPr lang="en-US" altLang="en-US" dirty="0"/>
              <a:t>.</a:t>
            </a:r>
          </a:p>
        </p:txBody>
      </p:sp>
      <p:sp>
        <p:nvSpPr>
          <p:cNvPr id="547889" name="Rectangle 49"/>
          <p:cNvSpPr>
            <a:spLocks noChangeArrowheads="1"/>
          </p:cNvSpPr>
          <p:nvPr/>
        </p:nvSpPr>
        <p:spPr bwMode="auto">
          <a:xfrm>
            <a:off x="552450" y="3848100"/>
            <a:ext cx="7953375" cy="3810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buFontTx/>
              <a:buNone/>
            </a:pPr>
            <a:r>
              <a:rPr lang="en-US" altLang="en-US" sz="1800" i="1" dirty="0">
                <a:latin typeface="Comic Sans MS" pitchFamily="66" charset="0"/>
              </a:rPr>
              <a:t>G</a:t>
            </a:r>
            <a:r>
              <a:rPr lang="en-US" altLang="en-US" sz="1800" baseline="-25000" dirty="0">
                <a:latin typeface="Comic Sans MS" pitchFamily="66" charset="0"/>
              </a:rPr>
              <a:t>1</a:t>
            </a:r>
            <a:r>
              <a:rPr lang="en-US" altLang="en-US" sz="1800" dirty="0">
                <a:latin typeface="Comic Sans MS" pitchFamily="66" charset="0"/>
              </a:rPr>
              <a:t> </a:t>
            </a:r>
            <a:r>
              <a:rPr lang="en-US" altLang="en-US" sz="1800" i="1" dirty="0">
                <a:solidFill>
                  <a:srgbClr val="0033CC"/>
                </a:solidFill>
                <a:latin typeface="Comic Sans MS" pitchFamily="66" charset="0"/>
              </a:rPr>
              <a:t>isomorphic</a:t>
            </a:r>
            <a:r>
              <a:rPr lang="en-US" altLang="en-US" sz="1800" dirty="0">
                <a:solidFill>
                  <a:srgbClr val="0033CC"/>
                </a:solidFill>
                <a:latin typeface="Comic Sans MS" pitchFamily="66" charset="0"/>
              </a:rPr>
              <a:t> </a:t>
            </a:r>
            <a:r>
              <a:rPr lang="en-US" altLang="en-US" sz="1800" dirty="0">
                <a:latin typeface="Comic Sans MS" pitchFamily="66" charset="0"/>
              </a:rPr>
              <a:t>to </a:t>
            </a:r>
            <a:r>
              <a:rPr lang="en-US" altLang="en-US" sz="1800" i="1" dirty="0">
                <a:latin typeface="Comic Sans MS" pitchFamily="66" charset="0"/>
              </a:rPr>
              <a:t>G</a:t>
            </a:r>
            <a:r>
              <a:rPr lang="en-US" altLang="en-US" sz="1800" baseline="-25000" dirty="0">
                <a:latin typeface="Comic Sans MS" pitchFamily="66" charset="0"/>
              </a:rPr>
              <a:t>2</a:t>
            </a:r>
            <a:r>
              <a:rPr lang="en-US" altLang="en-US" sz="1800" i="1" baseline="-25000" dirty="0">
                <a:latin typeface="Comic Sans MS" pitchFamily="66" charset="0"/>
              </a:rPr>
              <a:t>  </a:t>
            </a:r>
            <a:r>
              <a:rPr lang="en-US" altLang="en-US" sz="1800" dirty="0">
                <a:latin typeface="Comic Sans MS" pitchFamily="66" charset="0"/>
              </a:rPr>
              <a:t>means there is</a:t>
            </a:r>
            <a:r>
              <a:rPr lang="en-US" altLang="en-US" sz="1800" dirty="0">
                <a:solidFill>
                  <a:srgbClr val="0033CC"/>
                </a:solidFill>
                <a:latin typeface="Comic Sans MS" pitchFamily="66" charset="0"/>
              </a:rPr>
              <a:t> </a:t>
            </a:r>
            <a:r>
              <a:rPr lang="en-US" altLang="en-US" sz="1800" dirty="0">
                <a:latin typeface="Comic Sans MS" pitchFamily="66" charset="0"/>
              </a:rPr>
              <a:t>an </a:t>
            </a:r>
            <a:r>
              <a:rPr lang="en-US" altLang="en-US" sz="1800" i="1" dirty="0">
                <a:latin typeface="Comic Sans MS" pitchFamily="66" charset="0"/>
              </a:rPr>
              <a:t>edge-preserving vertex matching.</a:t>
            </a:r>
          </a:p>
        </p:txBody>
      </p:sp>
      <p:sp>
        <p:nvSpPr>
          <p:cNvPr id="547890" name="AutoShape 50"/>
          <p:cNvSpPr>
            <a:spLocks noChangeArrowheads="1"/>
          </p:cNvSpPr>
          <p:nvPr/>
        </p:nvSpPr>
        <p:spPr bwMode="auto">
          <a:xfrm>
            <a:off x="3048000" y="4724400"/>
            <a:ext cx="2514600" cy="457200"/>
          </a:xfrm>
          <a:prstGeom prst="wedgeRoundRectCallout">
            <a:avLst>
              <a:gd name="adj1" fmla="val 46718"/>
              <a:gd name="adj2" fmla="val -181250"/>
              <a:gd name="adj3" fmla="val 16667"/>
            </a:avLst>
          </a:prstGeom>
          <a:noFill/>
          <a:ln w="9525">
            <a:solidFill>
              <a:schemeClr val="tx1"/>
            </a:solidFill>
            <a:miter lim="800000"/>
            <a:headEnd/>
            <a:tailEnd/>
          </a:ln>
          <a:effectLst/>
        </p:spPr>
        <p:txBody>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algn="ctr" eaLnBrk="1" hangingPunct="1"/>
            <a:r>
              <a:rPr lang="en-US" altLang="en-US" dirty="0"/>
              <a:t>relation preserving</a:t>
            </a:r>
          </a:p>
        </p:txBody>
      </p:sp>
      <p:sp>
        <p:nvSpPr>
          <p:cNvPr id="547891" name="AutoShape 51"/>
          <p:cNvSpPr>
            <a:spLocks noChangeArrowheads="1"/>
          </p:cNvSpPr>
          <p:nvPr/>
        </p:nvSpPr>
        <p:spPr bwMode="auto">
          <a:xfrm>
            <a:off x="6248400" y="4724400"/>
            <a:ext cx="2286000" cy="457200"/>
          </a:xfrm>
          <a:prstGeom prst="wedgeRoundRectCallout">
            <a:avLst>
              <a:gd name="adj1" fmla="val -4931"/>
              <a:gd name="adj2" fmla="val -178472"/>
              <a:gd name="adj3" fmla="val 16667"/>
            </a:avLst>
          </a:prstGeom>
          <a:noFill/>
          <a:ln w="9525">
            <a:solidFill>
              <a:schemeClr val="tx1"/>
            </a:solidFill>
            <a:miter lim="800000"/>
            <a:headEnd/>
            <a:tailEnd/>
          </a:ln>
          <a:effectLst/>
        </p:spPr>
        <p:txBody>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algn="ctr" eaLnBrk="1" hangingPunct="1"/>
            <a:r>
              <a:rPr lang="en-US" altLang="en-US"/>
              <a:t>renaming function</a:t>
            </a:r>
          </a:p>
        </p:txBody>
      </p:sp>
      <p:sp>
        <p:nvSpPr>
          <p:cNvPr id="547892" name="Text Box 52"/>
          <p:cNvSpPr txBox="1">
            <a:spLocks noChangeArrowheads="1"/>
          </p:cNvSpPr>
          <p:nvPr/>
        </p:nvSpPr>
        <p:spPr bwMode="auto">
          <a:xfrm>
            <a:off x="228600" y="5791200"/>
            <a:ext cx="8449749" cy="1040285"/>
          </a:xfrm>
          <a:prstGeom prst="rect">
            <a:avLst/>
          </a:prstGeom>
          <a:noFill/>
          <a:ln w="9525">
            <a:solidFill>
              <a:schemeClr val="bg2"/>
            </a:solidFill>
            <a:miter lim="800000"/>
            <a:headEnd/>
            <a:tailEnd/>
          </a:ln>
          <a:effec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Graph isomorphism has applications like checking </a:t>
            </a:r>
          </a:p>
          <a:p>
            <a:pPr eaLnBrk="1" hangingPunct="1"/>
            <a:r>
              <a:rPr lang="en-US" altLang="en-US" dirty="0"/>
              <a:t>fingerprint, testing molecules…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88"/>
                                        </p:tgtEl>
                                        <p:attrNameLst>
                                          <p:attrName>style.visibility</p:attrName>
                                        </p:attrNameLst>
                                      </p:cBhvr>
                                      <p:to>
                                        <p:strVal val="visible"/>
                                      </p:to>
                                    </p:set>
                                    <p:animEffect transition="in" filter="blinds(horizontal)">
                                      <p:cBhvr>
                                        <p:cTn id="7" dur="500"/>
                                        <p:tgtEl>
                                          <p:spTgt spid="5478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7889"/>
                                        </p:tgtEl>
                                        <p:attrNameLst>
                                          <p:attrName>style.visibility</p:attrName>
                                        </p:attrNameLst>
                                      </p:cBhvr>
                                      <p:to>
                                        <p:strVal val="visible"/>
                                      </p:to>
                                    </p:set>
                                    <p:animEffect transition="in" filter="blinds(horizontal)">
                                      <p:cBhvr>
                                        <p:cTn id="12" dur="500"/>
                                        <p:tgtEl>
                                          <p:spTgt spid="5478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7890"/>
                                        </p:tgtEl>
                                        <p:attrNameLst>
                                          <p:attrName>style.visibility</p:attrName>
                                        </p:attrNameLst>
                                      </p:cBhvr>
                                      <p:to>
                                        <p:strVal val="visible"/>
                                      </p:to>
                                    </p:set>
                                    <p:animEffect transition="in" filter="blinds(horizontal)">
                                      <p:cBhvr>
                                        <p:cTn id="17" dur="500"/>
                                        <p:tgtEl>
                                          <p:spTgt spid="5478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7891"/>
                                        </p:tgtEl>
                                        <p:attrNameLst>
                                          <p:attrName>style.visibility</p:attrName>
                                        </p:attrNameLst>
                                      </p:cBhvr>
                                      <p:to>
                                        <p:strVal val="visible"/>
                                      </p:to>
                                    </p:set>
                                    <p:animEffect transition="in" filter="blinds(horizontal)">
                                      <p:cBhvr>
                                        <p:cTn id="22" dur="500"/>
                                        <p:tgtEl>
                                          <p:spTgt spid="5478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7892"/>
                                        </p:tgtEl>
                                        <p:attrNameLst>
                                          <p:attrName>style.visibility</p:attrName>
                                        </p:attrNameLst>
                                      </p:cBhvr>
                                      <p:to>
                                        <p:strVal val="visible"/>
                                      </p:to>
                                    </p:set>
                                    <p:animEffect transition="in" filter="blinds(horizontal)">
                                      <p:cBhvr>
                                        <p:cTn id="27" dur="500"/>
                                        <p:tgtEl>
                                          <p:spTgt spid="54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88" grpId="0" animBg="1"/>
      <p:bldP spid="547889" grpId="0" animBg="1"/>
      <p:bldP spid="547890" grpId="0" animBg="1"/>
      <p:bldP spid="547891" grpId="0" animBg="1"/>
      <p:bldP spid="54789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8"/>
          <p:cNvGrpSpPr>
            <a:grpSpLocks/>
          </p:cNvGrpSpPr>
          <p:nvPr/>
        </p:nvGrpSpPr>
        <p:grpSpPr bwMode="auto">
          <a:xfrm>
            <a:off x="949325" y="2411413"/>
            <a:ext cx="3054350" cy="2563812"/>
            <a:chOff x="502" y="1626"/>
            <a:chExt cx="1924" cy="1615"/>
          </a:xfrm>
        </p:grpSpPr>
        <p:sp>
          <p:nvSpPr>
            <p:cNvPr id="21530" name="Oval 39"/>
            <p:cNvSpPr>
              <a:spLocks noChangeArrowheads="1"/>
            </p:cNvSpPr>
            <p:nvPr/>
          </p:nvSpPr>
          <p:spPr bwMode="auto">
            <a:xfrm>
              <a:off x="832" y="187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1531" name="Oval 40"/>
            <p:cNvSpPr>
              <a:spLocks noChangeArrowheads="1"/>
            </p:cNvSpPr>
            <p:nvPr/>
          </p:nvSpPr>
          <p:spPr bwMode="auto">
            <a:xfrm>
              <a:off x="1792" y="187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1532" name="Oval 41"/>
            <p:cNvSpPr>
              <a:spLocks noChangeArrowheads="1"/>
            </p:cNvSpPr>
            <p:nvPr/>
          </p:nvSpPr>
          <p:spPr bwMode="auto">
            <a:xfrm>
              <a:off x="832" y="283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1533" name="Oval 42"/>
            <p:cNvSpPr>
              <a:spLocks noChangeArrowheads="1"/>
            </p:cNvSpPr>
            <p:nvPr/>
          </p:nvSpPr>
          <p:spPr bwMode="auto">
            <a:xfrm>
              <a:off x="1792" y="283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cxnSp>
          <p:nvCxnSpPr>
            <p:cNvPr id="21534" name="AutoShape 43"/>
            <p:cNvCxnSpPr>
              <a:cxnSpLocks noChangeShapeType="1"/>
              <a:stCxn id="21530" idx="6"/>
              <a:endCxn id="21531" idx="2"/>
            </p:cNvCxnSpPr>
            <p:nvPr/>
          </p:nvCxnSpPr>
          <p:spPr bwMode="auto">
            <a:xfrm>
              <a:off x="976" y="1944"/>
              <a:ext cx="816" cy="0"/>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35" name="AutoShape 44"/>
            <p:cNvCxnSpPr>
              <a:cxnSpLocks noChangeShapeType="1"/>
              <a:stCxn id="21533" idx="0"/>
              <a:endCxn id="21531" idx="4"/>
            </p:cNvCxnSpPr>
            <p:nvPr/>
          </p:nvCxnSpPr>
          <p:spPr bwMode="auto">
            <a:xfrm flipV="1">
              <a:off x="1864" y="2016"/>
              <a:ext cx="0" cy="81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36" name="AutoShape 45"/>
            <p:cNvCxnSpPr>
              <a:cxnSpLocks noChangeShapeType="1"/>
              <a:stCxn id="21532" idx="6"/>
              <a:endCxn id="21533" idx="2"/>
            </p:cNvCxnSpPr>
            <p:nvPr/>
          </p:nvCxnSpPr>
          <p:spPr bwMode="auto">
            <a:xfrm>
              <a:off x="976" y="2904"/>
              <a:ext cx="816" cy="0"/>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37" name="AutoShape 46"/>
            <p:cNvCxnSpPr>
              <a:cxnSpLocks noChangeShapeType="1"/>
              <a:stCxn id="21530" idx="4"/>
              <a:endCxn id="21532" idx="0"/>
            </p:cNvCxnSpPr>
            <p:nvPr/>
          </p:nvCxnSpPr>
          <p:spPr bwMode="auto">
            <a:xfrm>
              <a:off x="904" y="2016"/>
              <a:ext cx="0" cy="81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38" name="AutoShape 47"/>
            <p:cNvCxnSpPr>
              <a:cxnSpLocks noChangeShapeType="1"/>
              <a:stCxn id="21530" idx="5"/>
              <a:endCxn id="21533" idx="1"/>
            </p:cNvCxnSpPr>
            <p:nvPr/>
          </p:nvCxnSpPr>
          <p:spPr bwMode="auto">
            <a:xfrm>
              <a:off x="955" y="1995"/>
              <a:ext cx="858" cy="85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39" name="Text Box 48"/>
            <p:cNvSpPr txBox="1">
              <a:spLocks noChangeArrowheads="1"/>
            </p:cNvSpPr>
            <p:nvPr/>
          </p:nvSpPr>
          <p:spPr bwMode="auto">
            <a:xfrm>
              <a:off x="502" y="1626"/>
              <a:ext cx="372"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Dog</a:t>
              </a:r>
            </a:p>
          </p:txBody>
        </p:sp>
        <p:sp>
          <p:nvSpPr>
            <p:cNvPr id="21540" name="Text Box 49"/>
            <p:cNvSpPr txBox="1">
              <a:spLocks noChangeArrowheads="1"/>
            </p:cNvSpPr>
            <p:nvPr/>
          </p:nvSpPr>
          <p:spPr bwMode="auto">
            <a:xfrm>
              <a:off x="1726" y="1658"/>
              <a:ext cx="307"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Pig</a:t>
              </a:r>
            </a:p>
          </p:txBody>
        </p:sp>
        <p:sp>
          <p:nvSpPr>
            <p:cNvPr id="21541" name="Text Box 50"/>
            <p:cNvSpPr txBox="1">
              <a:spLocks noChangeArrowheads="1"/>
            </p:cNvSpPr>
            <p:nvPr/>
          </p:nvSpPr>
          <p:spPr bwMode="auto">
            <a:xfrm>
              <a:off x="1750" y="3010"/>
              <a:ext cx="345"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Cat</a:t>
              </a:r>
            </a:p>
          </p:txBody>
        </p:sp>
        <p:sp>
          <p:nvSpPr>
            <p:cNvPr id="21542" name="Text Box 51"/>
            <p:cNvSpPr txBox="1">
              <a:spLocks noChangeArrowheads="1"/>
            </p:cNvSpPr>
            <p:nvPr/>
          </p:nvSpPr>
          <p:spPr bwMode="auto">
            <a:xfrm>
              <a:off x="2310" y="2699"/>
              <a:ext cx="116"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kumimoji="0" lang="en-US" altLang="en-US"/>
            </a:p>
          </p:txBody>
        </p:sp>
        <p:sp>
          <p:nvSpPr>
            <p:cNvPr id="21543" name="Text Box 52"/>
            <p:cNvSpPr txBox="1">
              <a:spLocks noChangeArrowheads="1"/>
            </p:cNvSpPr>
            <p:nvPr/>
          </p:nvSpPr>
          <p:spPr bwMode="auto">
            <a:xfrm>
              <a:off x="582" y="2994"/>
              <a:ext cx="378"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Cow</a:t>
              </a:r>
            </a:p>
          </p:txBody>
        </p:sp>
      </p:grpSp>
      <p:grpSp>
        <p:nvGrpSpPr>
          <p:cNvPr id="21507" name="Group 53"/>
          <p:cNvGrpSpPr>
            <a:grpSpLocks/>
          </p:cNvGrpSpPr>
          <p:nvPr/>
        </p:nvGrpSpPr>
        <p:grpSpPr bwMode="auto">
          <a:xfrm>
            <a:off x="4746625" y="2203450"/>
            <a:ext cx="3070225" cy="2868613"/>
            <a:chOff x="2894" y="1474"/>
            <a:chExt cx="1934" cy="1807"/>
          </a:xfrm>
        </p:grpSpPr>
        <p:sp>
          <p:nvSpPr>
            <p:cNvPr id="21517" name="Oval 54"/>
            <p:cNvSpPr>
              <a:spLocks noChangeArrowheads="1"/>
            </p:cNvSpPr>
            <p:nvPr/>
          </p:nvSpPr>
          <p:spPr bwMode="auto">
            <a:xfrm>
              <a:off x="3720" y="1720"/>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1518" name="Oval 55"/>
            <p:cNvSpPr>
              <a:spLocks noChangeArrowheads="1"/>
            </p:cNvSpPr>
            <p:nvPr/>
          </p:nvSpPr>
          <p:spPr bwMode="auto">
            <a:xfrm>
              <a:off x="3784" y="2432"/>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1519" name="Oval 56"/>
            <p:cNvSpPr>
              <a:spLocks noChangeArrowheads="1"/>
            </p:cNvSpPr>
            <p:nvPr/>
          </p:nvSpPr>
          <p:spPr bwMode="auto">
            <a:xfrm>
              <a:off x="3136" y="2840"/>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1520" name="Oval 57"/>
            <p:cNvSpPr>
              <a:spLocks noChangeArrowheads="1"/>
            </p:cNvSpPr>
            <p:nvPr/>
          </p:nvSpPr>
          <p:spPr bwMode="auto">
            <a:xfrm>
              <a:off x="4392" y="2832"/>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cxnSp>
          <p:nvCxnSpPr>
            <p:cNvPr id="21521" name="AutoShape 58"/>
            <p:cNvCxnSpPr>
              <a:cxnSpLocks noChangeShapeType="1"/>
              <a:stCxn id="21519" idx="6"/>
              <a:endCxn id="21520" idx="2"/>
            </p:cNvCxnSpPr>
            <p:nvPr/>
          </p:nvCxnSpPr>
          <p:spPr bwMode="auto">
            <a:xfrm flipV="1">
              <a:off x="3280" y="2904"/>
              <a:ext cx="1112" cy="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2" name="AutoShape 59"/>
            <p:cNvCxnSpPr>
              <a:cxnSpLocks noChangeShapeType="1"/>
              <a:stCxn id="21517" idx="4"/>
              <a:endCxn id="21519" idx="0"/>
            </p:cNvCxnSpPr>
            <p:nvPr/>
          </p:nvCxnSpPr>
          <p:spPr bwMode="auto">
            <a:xfrm flipH="1">
              <a:off x="3208" y="1864"/>
              <a:ext cx="584" cy="97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3" name="AutoShape 60"/>
            <p:cNvCxnSpPr>
              <a:cxnSpLocks noChangeShapeType="1"/>
              <a:stCxn id="21517" idx="5"/>
              <a:endCxn id="21520" idx="0"/>
            </p:cNvCxnSpPr>
            <p:nvPr/>
          </p:nvCxnSpPr>
          <p:spPr bwMode="auto">
            <a:xfrm>
              <a:off x="3843" y="1843"/>
              <a:ext cx="621" cy="989"/>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4" name="AutoShape 61"/>
            <p:cNvCxnSpPr>
              <a:cxnSpLocks noChangeShapeType="1"/>
              <a:stCxn id="21519" idx="7"/>
              <a:endCxn id="21518" idx="3"/>
            </p:cNvCxnSpPr>
            <p:nvPr/>
          </p:nvCxnSpPr>
          <p:spPr bwMode="auto">
            <a:xfrm flipV="1">
              <a:off x="3259" y="2555"/>
              <a:ext cx="546" cy="30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5" name="AutoShape 62"/>
            <p:cNvCxnSpPr>
              <a:cxnSpLocks noChangeShapeType="1"/>
              <a:stCxn id="21518" idx="5"/>
              <a:endCxn id="21520" idx="1"/>
            </p:cNvCxnSpPr>
            <p:nvPr/>
          </p:nvCxnSpPr>
          <p:spPr bwMode="auto">
            <a:xfrm>
              <a:off x="3907" y="2555"/>
              <a:ext cx="506" cy="29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6" name="Text Box 63"/>
            <p:cNvSpPr txBox="1">
              <a:spLocks noChangeArrowheads="1"/>
            </p:cNvSpPr>
            <p:nvPr/>
          </p:nvSpPr>
          <p:spPr bwMode="auto">
            <a:xfrm>
              <a:off x="2894" y="3034"/>
              <a:ext cx="438"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Beef</a:t>
              </a:r>
            </a:p>
          </p:txBody>
        </p:sp>
        <p:sp>
          <p:nvSpPr>
            <p:cNvPr id="21527" name="Text Box 64"/>
            <p:cNvSpPr txBox="1">
              <a:spLocks noChangeArrowheads="1"/>
            </p:cNvSpPr>
            <p:nvPr/>
          </p:nvSpPr>
          <p:spPr bwMode="auto">
            <a:xfrm>
              <a:off x="4390" y="3050"/>
              <a:ext cx="438"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Tuna</a:t>
              </a:r>
            </a:p>
          </p:txBody>
        </p:sp>
        <p:sp>
          <p:nvSpPr>
            <p:cNvPr id="21528" name="Text Box 65"/>
            <p:cNvSpPr txBox="1">
              <a:spLocks noChangeArrowheads="1"/>
            </p:cNvSpPr>
            <p:nvPr/>
          </p:nvSpPr>
          <p:spPr bwMode="auto">
            <a:xfrm>
              <a:off x="3502" y="2250"/>
              <a:ext cx="423"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Corn</a:t>
              </a:r>
            </a:p>
          </p:txBody>
        </p:sp>
        <p:sp>
          <p:nvSpPr>
            <p:cNvPr id="21529" name="Text Box 66"/>
            <p:cNvSpPr txBox="1">
              <a:spLocks noChangeArrowheads="1"/>
            </p:cNvSpPr>
            <p:nvPr/>
          </p:nvSpPr>
          <p:spPr bwMode="auto">
            <a:xfrm>
              <a:off x="3502" y="1474"/>
              <a:ext cx="376"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Hay</a:t>
              </a:r>
            </a:p>
          </p:txBody>
        </p:sp>
      </p:grpSp>
      <p:cxnSp>
        <p:nvCxnSpPr>
          <p:cNvPr id="546883" name="AutoShape 67"/>
          <p:cNvCxnSpPr>
            <a:cxnSpLocks noChangeShapeType="1"/>
          </p:cNvCxnSpPr>
          <p:nvPr/>
        </p:nvCxnSpPr>
        <p:spPr bwMode="auto">
          <a:xfrm rot="10800000" flipH="1" flipV="1">
            <a:off x="1460500" y="2916238"/>
            <a:ext cx="3703638" cy="1476375"/>
          </a:xfrm>
          <a:prstGeom prst="curvedConnector4">
            <a:avLst>
              <a:gd name="adj1" fmla="val -5829"/>
              <a:gd name="adj2" fmla="val 53227"/>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6884" name="AutoShape 68"/>
          <p:cNvCxnSpPr>
            <a:cxnSpLocks noChangeShapeType="1"/>
          </p:cNvCxnSpPr>
          <p:nvPr/>
        </p:nvCxnSpPr>
        <p:spPr bwMode="auto">
          <a:xfrm rot="5400000" flipV="1">
            <a:off x="5158582" y="2380456"/>
            <a:ext cx="33338" cy="3965575"/>
          </a:xfrm>
          <a:prstGeom prst="curvedConnector3">
            <a:avLst>
              <a:gd name="adj1" fmla="val 4014282"/>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46885" name="Group 69"/>
          <p:cNvGrpSpPr>
            <a:grpSpLocks/>
          </p:cNvGrpSpPr>
          <p:nvPr/>
        </p:nvGrpSpPr>
        <p:grpSpPr bwMode="auto">
          <a:xfrm>
            <a:off x="1625600" y="2617788"/>
            <a:ext cx="4673600" cy="1738312"/>
            <a:chOff x="928" y="1553"/>
            <a:chExt cx="2944" cy="1095"/>
          </a:xfrm>
        </p:grpSpPr>
        <p:cxnSp>
          <p:nvCxnSpPr>
            <p:cNvPr id="21515" name="AutoShape 70"/>
            <p:cNvCxnSpPr>
              <a:cxnSpLocks noChangeShapeType="1"/>
            </p:cNvCxnSpPr>
            <p:nvPr/>
          </p:nvCxnSpPr>
          <p:spPr bwMode="auto">
            <a:xfrm rot="-5400000">
              <a:off x="1824" y="657"/>
              <a:ext cx="1095" cy="2888"/>
            </a:xfrm>
            <a:prstGeom prst="curvedConnector3">
              <a:avLst>
                <a:gd name="adj1" fmla="val 181644"/>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6" name="AutoShape 71"/>
            <p:cNvCxnSpPr>
              <a:cxnSpLocks noChangeShapeType="1"/>
            </p:cNvCxnSpPr>
            <p:nvPr/>
          </p:nvCxnSpPr>
          <p:spPr bwMode="auto">
            <a:xfrm rot="16200000" flipH="1">
              <a:off x="2629" y="1086"/>
              <a:ext cx="529" cy="1957"/>
            </a:xfrm>
            <a:prstGeom prst="curvedConnector3">
              <a:avLst>
                <a:gd name="adj1" fmla="val -71079"/>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6888" name="Rectangle 72"/>
          <p:cNvSpPr>
            <a:spLocks noChangeArrowheads="1"/>
          </p:cNvSpPr>
          <p:nvPr/>
        </p:nvSpPr>
        <p:spPr bwMode="auto">
          <a:xfrm>
            <a:off x="1676400" y="5638800"/>
            <a:ext cx="3200400" cy="118423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i="1" dirty="0">
                <a:solidFill>
                  <a:srgbClr val="0033CC"/>
                </a:solidFill>
              </a:rPr>
              <a:t>f </a:t>
            </a:r>
            <a:r>
              <a:rPr kumimoji="0" lang="en-US" altLang="en-US" dirty="0">
                <a:solidFill>
                  <a:srgbClr val="000000"/>
                </a:solidFill>
              </a:rPr>
              <a:t>(Dog)  = Beef</a:t>
            </a:r>
          </a:p>
          <a:p>
            <a:pPr eaLnBrk="1" hangingPunct="1">
              <a:lnSpc>
                <a:spcPct val="150000"/>
              </a:lnSpc>
            </a:pPr>
            <a:r>
              <a:rPr kumimoji="0" lang="en-US" altLang="en-US" i="1" dirty="0">
                <a:solidFill>
                  <a:srgbClr val="0033CC"/>
                </a:solidFill>
              </a:rPr>
              <a:t>f </a:t>
            </a:r>
            <a:r>
              <a:rPr kumimoji="0" lang="en-US" altLang="en-US" dirty="0">
                <a:solidFill>
                  <a:srgbClr val="000000"/>
                </a:solidFill>
              </a:rPr>
              <a:t>(Cat)   = Tuna</a:t>
            </a:r>
          </a:p>
        </p:txBody>
      </p:sp>
      <p:sp>
        <p:nvSpPr>
          <p:cNvPr id="546889" name="Rectangle 73"/>
          <p:cNvSpPr>
            <a:spLocks noChangeArrowheads="1"/>
          </p:cNvSpPr>
          <p:nvPr/>
        </p:nvSpPr>
        <p:spPr bwMode="auto">
          <a:xfrm>
            <a:off x="5468938" y="5638801"/>
            <a:ext cx="2760662" cy="118423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i="1" dirty="0">
                <a:solidFill>
                  <a:srgbClr val="0033CC"/>
                </a:solidFill>
              </a:rPr>
              <a:t>f </a:t>
            </a:r>
            <a:r>
              <a:rPr kumimoji="0" lang="en-US" altLang="en-US" dirty="0">
                <a:solidFill>
                  <a:srgbClr val="000000"/>
                </a:solidFill>
              </a:rPr>
              <a:t>(Cow)  = Hay</a:t>
            </a:r>
          </a:p>
          <a:p>
            <a:pPr eaLnBrk="1" hangingPunct="1">
              <a:lnSpc>
                <a:spcPct val="150000"/>
              </a:lnSpc>
            </a:pPr>
            <a:r>
              <a:rPr kumimoji="0" lang="en-US" altLang="en-US" i="1" dirty="0">
                <a:solidFill>
                  <a:srgbClr val="0033CC"/>
                </a:solidFill>
              </a:rPr>
              <a:t>f </a:t>
            </a:r>
            <a:r>
              <a:rPr kumimoji="0" lang="en-US" altLang="en-US" dirty="0">
                <a:solidFill>
                  <a:srgbClr val="000000"/>
                </a:solidFill>
              </a:rPr>
              <a:t>(Pig)   = Corn</a:t>
            </a:r>
          </a:p>
        </p:txBody>
      </p:sp>
      <p:sp>
        <p:nvSpPr>
          <p:cNvPr id="21513" name="Text Box 74"/>
          <p:cNvSpPr txBox="1">
            <a:spLocks noChangeArrowheads="1"/>
          </p:cNvSpPr>
          <p:nvPr/>
        </p:nvSpPr>
        <p:spPr bwMode="auto">
          <a:xfrm>
            <a:off x="2743200" y="457200"/>
            <a:ext cx="363537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Are These Isomorphic?</a:t>
            </a:r>
          </a:p>
        </p:txBody>
      </p:sp>
      <p:sp>
        <p:nvSpPr>
          <p:cNvPr id="546891" name="Text Box 75"/>
          <p:cNvSpPr txBox="1">
            <a:spLocks noChangeArrowheads="1"/>
          </p:cNvSpPr>
          <p:nvPr/>
        </p:nvSpPr>
        <p:spPr bwMode="auto">
          <a:xfrm>
            <a:off x="6613524" y="1565274"/>
            <a:ext cx="2225675" cy="523220"/>
          </a:xfrm>
          <a:prstGeom prst="rect">
            <a:avLst/>
          </a:prstGeom>
          <a:solidFill>
            <a:srgbClr val="FF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dirty="0"/>
              <a:t>A bijection.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688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688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4688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68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68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688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6889">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6891"/>
                                        </p:tgtEl>
                                        <p:attrNameLst>
                                          <p:attrName>style.visibility</p:attrName>
                                        </p:attrNameLst>
                                      </p:cBhvr>
                                      <p:to>
                                        <p:strVal val="visible"/>
                                      </p:to>
                                    </p:set>
                                    <p:animEffect transition="in" filter="blinds(horizontal)">
                                      <p:cBhvr>
                                        <p:cTn id="27" dur="500"/>
                                        <p:tgtEl>
                                          <p:spTgt spid="546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9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949325" y="2411413"/>
            <a:ext cx="3054350" cy="2563812"/>
            <a:chOff x="502" y="1626"/>
            <a:chExt cx="1924" cy="1615"/>
          </a:xfrm>
        </p:grpSpPr>
        <p:sp>
          <p:nvSpPr>
            <p:cNvPr id="22557" name="Oval 3"/>
            <p:cNvSpPr>
              <a:spLocks noChangeArrowheads="1"/>
            </p:cNvSpPr>
            <p:nvPr/>
          </p:nvSpPr>
          <p:spPr bwMode="auto">
            <a:xfrm>
              <a:off x="832" y="187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2558" name="Oval 4"/>
            <p:cNvSpPr>
              <a:spLocks noChangeArrowheads="1"/>
            </p:cNvSpPr>
            <p:nvPr/>
          </p:nvSpPr>
          <p:spPr bwMode="auto">
            <a:xfrm>
              <a:off x="1792" y="187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2559" name="Oval 5"/>
            <p:cNvSpPr>
              <a:spLocks noChangeArrowheads="1"/>
            </p:cNvSpPr>
            <p:nvPr/>
          </p:nvSpPr>
          <p:spPr bwMode="auto">
            <a:xfrm>
              <a:off x="832" y="283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2560" name="Oval 6"/>
            <p:cNvSpPr>
              <a:spLocks noChangeArrowheads="1"/>
            </p:cNvSpPr>
            <p:nvPr/>
          </p:nvSpPr>
          <p:spPr bwMode="auto">
            <a:xfrm>
              <a:off x="1792" y="283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cxnSp>
          <p:nvCxnSpPr>
            <p:cNvPr id="22561" name="AutoShape 7"/>
            <p:cNvCxnSpPr>
              <a:cxnSpLocks noChangeShapeType="1"/>
              <a:stCxn id="22557" idx="6"/>
              <a:endCxn id="22558" idx="2"/>
            </p:cNvCxnSpPr>
            <p:nvPr/>
          </p:nvCxnSpPr>
          <p:spPr bwMode="auto">
            <a:xfrm>
              <a:off x="976" y="1944"/>
              <a:ext cx="816" cy="0"/>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2" name="AutoShape 8"/>
            <p:cNvCxnSpPr>
              <a:cxnSpLocks noChangeShapeType="1"/>
              <a:stCxn id="22560" idx="0"/>
              <a:endCxn id="22558" idx="4"/>
            </p:cNvCxnSpPr>
            <p:nvPr/>
          </p:nvCxnSpPr>
          <p:spPr bwMode="auto">
            <a:xfrm flipV="1">
              <a:off x="1864" y="2016"/>
              <a:ext cx="0" cy="81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3" name="AutoShape 9"/>
            <p:cNvCxnSpPr>
              <a:cxnSpLocks noChangeShapeType="1"/>
              <a:stCxn id="22559" idx="6"/>
              <a:endCxn id="22560" idx="2"/>
            </p:cNvCxnSpPr>
            <p:nvPr/>
          </p:nvCxnSpPr>
          <p:spPr bwMode="auto">
            <a:xfrm>
              <a:off x="976" y="2904"/>
              <a:ext cx="816" cy="0"/>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4" name="AutoShape 10"/>
            <p:cNvCxnSpPr>
              <a:cxnSpLocks noChangeShapeType="1"/>
              <a:stCxn id="22557" idx="4"/>
              <a:endCxn id="22559" idx="0"/>
            </p:cNvCxnSpPr>
            <p:nvPr/>
          </p:nvCxnSpPr>
          <p:spPr bwMode="auto">
            <a:xfrm>
              <a:off x="904" y="2016"/>
              <a:ext cx="0" cy="81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5" name="AutoShape 11"/>
            <p:cNvCxnSpPr>
              <a:cxnSpLocks noChangeShapeType="1"/>
              <a:stCxn id="22557" idx="5"/>
              <a:endCxn id="22560" idx="1"/>
            </p:cNvCxnSpPr>
            <p:nvPr/>
          </p:nvCxnSpPr>
          <p:spPr bwMode="auto">
            <a:xfrm>
              <a:off x="955" y="1995"/>
              <a:ext cx="858" cy="85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66" name="Text Box 12"/>
            <p:cNvSpPr txBox="1">
              <a:spLocks noChangeArrowheads="1"/>
            </p:cNvSpPr>
            <p:nvPr/>
          </p:nvSpPr>
          <p:spPr bwMode="auto">
            <a:xfrm>
              <a:off x="502" y="1626"/>
              <a:ext cx="372"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Dog</a:t>
              </a:r>
            </a:p>
          </p:txBody>
        </p:sp>
        <p:sp>
          <p:nvSpPr>
            <p:cNvPr id="22567" name="Text Box 13"/>
            <p:cNvSpPr txBox="1">
              <a:spLocks noChangeArrowheads="1"/>
            </p:cNvSpPr>
            <p:nvPr/>
          </p:nvSpPr>
          <p:spPr bwMode="auto">
            <a:xfrm>
              <a:off x="1726" y="1658"/>
              <a:ext cx="307"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Pig</a:t>
              </a:r>
            </a:p>
          </p:txBody>
        </p:sp>
        <p:sp>
          <p:nvSpPr>
            <p:cNvPr id="22568" name="Text Box 14"/>
            <p:cNvSpPr txBox="1">
              <a:spLocks noChangeArrowheads="1"/>
            </p:cNvSpPr>
            <p:nvPr/>
          </p:nvSpPr>
          <p:spPr bwMode="auto">
            <a:xfrm>
              <a:off x="1750" y="3010"/>
              <a:ext cx="345"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Cat</a:t>
              </a:r>
            </a:p>
          </p:txBody>
        </p:sp>
        <p:sp>
          <p:nvSpPr>
            <p:cNvPr id="22569" name="Text Box 15"/>
            <p:cNvSpPr txBox="1">
              <a:spLocks noChangeArrowheads="1"/>
            </p:cNvSpPr>
            <p:nvPr/>
          </p:nvSpPr>
          <p:spPr bwMode="auto">
            <a:xfrm>
              <a:off x="2310" y="2699"/>
              <a:ext cx="116"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kumimoji="0" lang="en-US" altLang="en-US"/>
            </a:p>
          </p:txBody>
        </p:sp>
        <p:sp>
          <p:nvSpPr>
            <p:cNvPr id="22570" name="Text Box 16"/>
            <p:cNvSpPr txBox="1">
              <a:spLocks noChangeArrowheads="1"/>
            </p:cNvSpPr>
            <p:nvPr/>
          </p:nvSpPr>
          <p:spPr bwMode="auto">
            <a:xfrm>
              <a:off x="582" y="2994"/>
              <a:ext cx="378"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Cow</a:t>
              </a:r>
            </a:p>
          </p:txBody>
        </p:sp>
      </p:grpSp>
      <p:grpSp>
        <p:nvGrpSpPr>
          <p:cNvPr id="22531" name="Group 17"/>
          <p:cNvGrpSpPr>
            <a:grpSpLocks/>
          </p:cNvGrpSpPr>
          <p:nvPr/>
        </p:nvGrpSpPr>
        <p:grpSpPr bwMode="auto">
          <a:xfrm>
            <a:off x="4746625" y="2203450"/>
            <a:ext cx="3070225" cy="2868613"/>
            <a:chOff x="2894" y="1474"/>
            <a:chExt cx="1934" cy="1807"/>
          </a:xfrm>
        </p:grpSpPr>
        <p:sp>
          <p:nvSpPr>
            <p:cNvPr id="22544" name="Oval 18"/>
            <p:cNvSpPr>
              <a:spLocks noChangeArrowheads="1"/>
            </p:cNvSpPr>
            <p:nvPr/>
          </p:nvSpPr>
          <p:spPr bwMode="auto">
            <a:xfrm>
              <a:off x="3720" y="1720"/>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2545" name="Oval 19"/>
            <p:cNvSpPr>
              <a:spLocks noChangeArrowheads="1"/>
            </p:cNvSpPr>
            <p:nvPr/>
          </p:nvSpPr>
          <p:spPr bwMode="auto">
            <a:xfrm>
              <a:off x="3784" y="2432"/>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2546" name="Oval 20"/>
            <p:cNvSpPr>
              <a:spLocks noChangeArrowheads="1"/>
            </p:cNvSpPr>
            <p:nvPr/>
          </p:nvSpPr>
          <p:spPr bwMode="auto">
            <a:xfrm>
              <a:off x="3136" y="2840"/>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2547" name="Oval 21"/>
            <p:cNvSpPr>
              <a:spLocks noChangeArrowheads="1"/>
            </p:cNvSpPr>
            <p:nvPr/>
          </p:nvSpPr>
          <p:spPr bwMode="auto">
            <a:xfrm>
              <a:off x="4392" y="2832"/>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cxnSp>
          <p:nvCxnSpPr>
            <p:cNvPr id="22548" name="AutoShape 22"/>
            <p:cNvCxnSpPr>
              <a:cxnSpLocks noChangeShapeType="1"/>
              <a:stCxn id="22546" idx="6"/>
              <a:endCxn id="22547" idx="2"/>
            </p:cNvCxnSpPr>
            <p:nvPr/>
          </p:nvCxnSpPr>
          <p:spPr bwMode="auto">
            <a:xfrm flipV="1">
              <a:off x="3280" y="2904"/>
              <a:ext cx="1112" cy="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9" name="AutoShape 23"/>
            <p:cNvCxnSpPr>
              <a:cxnSpLocks noChangeShapeType="1"/>
              <a:stCxn id="22544" idx="4"/>
              <a:endCxn id="22546" idx="0"/>
            </p:cNvCxnSpPr>
            <p:nvPr/>
          </p:nvCxnSpPr>
          <p:spPr bwMode="auto">
            <a:xfrm flipH="1">
              <a:off x="3208" y="1864"/>
              <a:ext cx="584" cy="97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0" name="AutoShape 24"/>
            <p:cNvCxnSpPr>
              <a:cxnSpLocks noChangeShapeType="1"/>
              <a:stCxn id="22544" idx="5"/>
              <a:endCxn id="22547" idx="0"/>
            </p:cNvCxnSpPr>
            <p:nvPr/>
          </p:nvCxnSpPr>
          <p:spPr bwMode="auto">
            <a:xfrm>
              <a:off x="3843" y="1843"/>
              <a:ext cx="621" cy="989"/>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1" name="AutoShape 25"/>
            <p:cNvCxnSpPr>
              <a:cxnSpLocks noChangeShapeType="1"/>
              <a:stCxn id="22546" idx="7"/>
              <a:endCxn id="22545" idx="3"/>
            </p:cNvCxnSpPr>
            <p:nvPr/>
          </p:nvCxnSpPr>
          <p:spPr bwMode="auto">
            <a:xfrm flipV="1">
              <a:off x="3259" y="2555"/>
              <a:ext cx="546" cy="30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2" name="AutoShape 26"/>
            <p:cNvCxnSpPr>
              <a:cxnSpLocks noChangeShapeType="1"/>
              <a:stCxn id="22545" idx="5"/>
              <a:endCxn id="22547" idx="1"/>
            </p:cNvCxnSpPr>
            <p:nvPr/>
          </p:nvCxnSpPr>
          <p:spPr bwMode="auto">
            <a:xfrm>
              <a:off x="3907" y="2555"/>
              <a:ext cx="506" cy="29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53" name="Text Box 27"/>
            <p:cNvSpPr txBox="1">
              <a:spLocks noChangeArrowheads="1"/>
            </p:cNvSpPr>
            <p:nvPr/>
          </p:nvSpPr>
          <p:spPr bwMode="auto">
            <a:xfrm>
              <a:off x="2894" y="3034"/>
              <a:ext cx="438"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Beef</a:t>
              </a:r>
            </a:p>
          </p:txBody>
        </p:sp>
        <p:sp>
          <p:nvSpPr>
            <p:cNvPr id="22554" name="Text Box 28"/>
            <p:cNvSpPr txBox="1">
              <a:spLocks noChangeArrowheads="1"/>
            </p:cNvSpPr>
            <p:nvPr/>
          </p:nvSpPr>
          <p:spPr bwMode="auto">
            <a:xfrm>
              <a:off x="4390" y="3050"/>
              <a:ext cx="438"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Tuna</a:t>
              </a:r>
            </a:p>
          </p:txBody>
        </p:sp>
        <p:sp>
          <p:nvSpPr>
            <p:cNvPr id="22555" name="Text Box 29"/>
            <p:cNvSpPr txBox="1">
              <a:spLocks noChangeArrowheads="1"/>
            </p:cNvSpPr>
            <p:nvPr/>
          </p:nvSpPr>
          <p:spPr bwMode="auto">
            <a:xfrm>
              <a:off x="3502" y="2250"/>
              <a:ext cx="423"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Corn</a:t>
              </a:r>
            </a:p>
          </p:txBody>
        </p:sp>
        <p:sp>
          <p:nvSpPr>
            <p:cNvPr id="22556" name="Text Box 30"/>
            <p:cNvSpPr txBox="1">
              <a:spLocks noChangeArrowheads="1"/>
            </p:cNvSpPr>
            <p:nvPr/>
          </p:nvSpPr>
          <p:spPr bwMode="auto">
            <a:xfrm>
              <a:off x="3502" y="1474"/>
              <a:ext cx="376"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Hay</a:t>
              </a:r>
            </a:p>
          </p:txBody>
        </p:sp>
      </p:grpSp>
      <p:cxnSp>
        <p:nvCxnSpPr>
          <p:cNvPr id="22532" name="AutoShape 31"/>
          <p:cNvCxnSpPr>
            <a:cxnSpLocks noChangeShapeType="1"/>
          </p:cNvCxnSpPr>
          <p:nvPr/>
        </p:nvCxnSpPr>
        <p:spPr bwMode="auto">
          <a:xfrm rot="10800000" flipH="1" flipV="1">
            <a:off x="1460500" y="2916238"/>
            <a:ext cx="3703638" cy="1476375"/>
          </a:xfrm>
          <a:prstGeom prst="curvedConnector4">
            <a:avLst>
              <a:gd name="adj1" fmla="val -5829"/>
              <a:gd name="adj2" fmla="val 53227"/>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3" name="AutoShape 32"/>
          <p:cNvCxnSpPr>
            <a:cxnSpLocks noChangeShapeType="1"/>
          </p:cNvCxnSpPr>
          <p:nvPr/>
        </p:nvCxnSpPr>
        <p:spPr bwMode="auto">
          <a:xfrm rot="5400000" flipV="1">
            <a:off x="5158582" y="2380456"/>
            <a:ext cx="33338" cy="3965575"/>
          </a:xfrm>
          <a:prstGeom prst="curvedConnector3">
            <a:avLst>
              <a:gd name="adj1" fmla="val 4014282"/>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534" name="Group 33"/>
          <p:cNvGrpSpPr>
            <a:grpSpLocks/>
          </p:cNvGrpSpPr>
          <p:nvPr/>
        </p:nvGrpSpPr>
        <p:grpSpPr bwMode="auto">
          <a:xfrm>
            <a:off x="1625600" y="2617788"/>
            <a:ext cx="4673600" cy="1738312"/>
            <a:chOff x="928" y="1553"/>
            <a:chExt cx="2944" cy="1095"/>
          </a:xfrm>
        </p:grpSpPr>
        <p:cxnSp>
          <p:nvCxnSpPr>
            <p:cNvPr id="22542" name="AutoShape 34"/>
            <p:cNvCxnSpPr>
              <a:cxnSpLocks noChangeShapeType="1"/>
            </p:cNvCxnSpPr>
            <p:nvPr/>
          </p:nvCxnSpPr>
          <p:spPr bwMode="auto">
            <a:xfrm rot="-5400000">
              <a:off x="1824" y="657"/>
              <a:ext cx="1095" cy="2888"/>
            </a:xfrm>
            <a:prstGeom prst="curvedConnector3">
              <a:avLst>
                <a:gd name="adj1" fmla="val 181644"/>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3" name="AutoShape 35"/>
            <p:cNvCxnSpPr>
              <a:cxnSpLocks noChangeShapeType="1"/>
            </p:cNvCxnSpPr>
            <p:nvPr/>
          </p:nvCxnSpPr>
          <p:spPr bwMode="auto">
            <a:xfrm rot="16200000" flipH="1">
              <a:off x="2629" y="1086"/>
              <a:ext cx="529" cy="1957"/>
            </a:xfrm>
            <a:prstGeom prst="curvedConnector3">
              <a:avLst>
                <a:gd name="adj1" fmla="val -71079"/>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535" name="Text Box 38"/>
          <p:cNvSpPr txBox="1">
            <a:spLocks noChangeArrowheads="1"/>
          </p:cNvSpPr>
          <p:nvPr/>
        </p:nvSpPr>
        <p:spPr bwMode="auto">
          <a:xfrm>
            <a:off x="2743200" y="457200"/>
            <a:ext cx="363537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Are These Isomorphic?</a:t>
            </a:r>
          </a:p>
        </p:txBody>
      </p:sp>
      <p:sp>
        <p:nvSpPr>
          <p:cNvPr id="554023" name="Text Box 39"/>
          <p:cNvSpPr txBox="1">
            <a:spLocks noChangeArrowheads="1"/>
          </p:cNvSpPr>
          <p:nvPr/>
        </p:nvSpPr>
        <p:spPr bwMode="auto">
          <a:xfrm>
            <a:off x="457200" y="5451475"/>
            <a:ext cx="1979613" cy="376238"/>
          </a:xfrm>
          <a:prstGeom prst="rect">
            <a:avLst/>
          </a:prstGeom>
          <a:noFill/>
          <a:ln w="9525">
            <a:solidFill>
              <a:schemeClr val="bg2"/>
            </a:solidFill>
            <a:miter lim="800000"/>
            <a:headEnd/>
            <a:tailEnd/>
          </a:ln>
          <a:effec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Edge preserved?</a:t>
            </a:r>
          </a:p>
        </p:txBody>
      </p:sp>
      <p:sp>
        <p:nvSpPr>
          <p:cNvPr id="554024" name="Text Box 40"/>
          <p:cNvSpPr txBox="1">
            <a:spLocks noChangeArrowheads="1"/>
          </p:cNvSpPr>
          <p:nvPr/>
        </p:nvSpPr>
        <p:spPr bwMode="auto">
          <a:xfrm>
            <a:off x="381000" y="5883275"/>
            <a:ext cx="72390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If there is an edge in the original graph, </a:t>
            </a:r>
          </a:p>
          <a:p>
            <a:pPr eaLnBrk="1" hangingPunct="1"/>
            <a:r>
              <a:rPr lang="en-US" altLang="en-US" dirty="0"/>
              <a:t>there is an edge after the mapping.</a:t>
            </a:r>
          </a:p>
        </p:txBody>
      </p:sp>
      <p:sp>
        <p:nvSpPr>
          <p:cNvPr id="554025" name="Text Box 41"/>
          <p:cNvSpPr txBox="1">
            <a:spLocks noChangeArrowheads="1"/>
          </p:cNvSpPr>
          <p:nvPr/>
        </p:nvSpPr>
        <p:spPr bwMode="auto">
          <a:xfrm>
            <a:off x="6159500" y="5486400"/>
            <a:ext cx="9620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b="1" dirty="0">
                <a:solidFill>
                  <a:srgbClr val="008000"/>
                </a:solidFill>
              </a:rPr>
              <a:t>YES!</a:t>
            </a:r>
          </a:p>
        </p:txBody>
      </p:sp>
      <p:sp>
        <p:nvSpPr>
          <p:cNvPr id="554026" name="Line 42"/>
          <p:cNvSpPr>
            <a:spLocks noChangeShapeType="1"/>
          </p:cNvSpPr>
          <p:nvPr/>
        </p:nvSpPr>
        <p:spPr bwMode="auto">
          <a:xfrm>
            <a:off x="1676400" y="2971800"/>
            <a:ext cx="1371600" cy="1371600"/>
          </a:xfrm>
          <a:prstGeom prst="line">
            <a:avLst/>
          </a:prstGeom>
          <a:noFill/>
          <a:ln w="7620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027" name="Line 43"/>
          <p:cNvSpPr>
            <a:spLocks noChangeShapeType="1"/>
          </p:cNvSpPr>
          <p:nvPr/>
        </p:nvSpPr>
        <p:spPr bwMode="auto">
          <a:xfrm>
            <a:off x="5334000" y="4495800"/>
            <a:ext cx="1752600" cy="0"/>
          </a:xfrm>
          <a:prstGeom prst="line">
            <a:avLst/>
          </a:prstGeom>
          <a:noFill/>
          <a:ln w="7620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1" name="Text Box 44"/>
          <p:cNvSpPr txBox="1">
            <a:spLocks noChangeArrowheads="1"/>
          </p:cNvSpPr>
          <p:nvPr/>
        </p:nvSpPr>
        <p:spPr bwMode="auto">
          <a:xfrm>
            <a:off x="6613525" y="1565275"/>
            <a:ext cx="1430338" cy="376238"/>
          </a:xfrm>
          <a:prstGeom prst="rect">
            <a:avLst/>
          </a:prstGeom>
          <a:noFill/>
          <a:ln w="9525">
            <a:solidFill>
              <a:schemeClr val="bg2"/>
            </a:solidFill>
            <a:miter lim="800000"/>
            <a:headEnd/>
            <a:tailEnd/>
          </a:ln>
          <a:effec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dirty="0"/>
              <a:t>A bijection.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4023"/>
                                        </p:tgtEl>
                                        <p:attrNameLst>
                                          <p:attrName>style.visibility</p:attrName>
                                        </p:attrNameLst>
                                      </p:cBhvr>
                                      <p:to>
                                        <p:strVal val="visible"/>
                                      </p:to>
                                    </p:set>
                                    <p:animEffect transition="in" filter="blinds(horizontal)">
                                      <p:cBhvr>
                                        <p:cTn id="7" dur="500"/>
                                        <p:tgtEl>
                                          <p:spTgt spid="5540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4024"/>
                                        </p:tgtEl>
                                        <p:attrNameLst>
                                          <p:attrName>style.visibility</p:attrName>
                                        </p:attrNameLst>
                                      </p:cBhvr>
                                      <p:to>
                                        <p:strVal val="visible"/>
                                      </p:to>
                                    </p:set>
                                    <p:animEffect transition="in" filter="blinds(horizontal)">
                                      <p:cBhvr>
                                        <p:cTn id="12" dur="500"/>
                                        <p:tgtEl>
                                          <p:spTgt spid="5540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4026"/>
                                        </p:tgtEl>
                                        <p:attrNameLst>
                                          <p:attrName>style.visibility</p:attrName>
                                        </p:attrNameLst>
                                      </p:cBhvr>
                                      <p:to>
                                        <p:strVal val="visible"/>
                                      </p:to>
                                    </p:set>
                                    <p:animEffect transition="in" filter="blinds(horizontal)">
                                      <p:cBhvr>
                                        <p:cTn id="17" dur="500"/>
                                        <p:tgtEl>
                                          <p:spTgt spid="5540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4027"/>
                                        </p:tgtEl>
                                        <p:attrNameLst>
                                          <p:attrName>style.visibility</p:attrName>
                                        </p:attrNameLst>
                                      </p:cBhvr>
                                      <p:to>
                                        <p:strVal val="visible"/>
                                      </p:to>
                                    </p:set>
                                    <p:animEffect transition="in" filter="blinds(horizontal)">
                                      <p:cBhvr>
                                        <p:cTn id="22" dur="500"/>
                                        <p:tgtEl>
                                          <p:spTgt spid="5540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4025"/>
                                        </p:tgtEl>
                                        <p:attrNameLst>
                                          <p:attrName>style.visibility</p:attrName>
                                        </p:attrNameLst>
                                      </p:cBhvr>
                                      <p:to>
                                        <p:strVal val="visible"/>
                                      </p:to>
                                    </p:set>
                                    <p:animEffect transition="in" filter="blinds(horizontal)">
                                      <p:cBhvr>
                                        <p:cTn id="27" dur="500"/>
                                        <p:tgtEl>
                                          <p:spTgt spid="554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023" grpId="0" animBg="1"/>
      <p:bldP spid="554024" grpId="0"/>
      <p:bldP spid="554025" grpId="0"/>
      <p:bldP spid="554026" grpId="0" animBg="1"/>
      <p:bldP spid="55402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0547" name="Rectangle 3"/>
          <p:cNvSpPr>
            <a:spLocks noGrp="1" noChangeArrowheads="1"/>
          </p:cNvSpPr>
          <p:nvPr>
            <p:ph type="body" idx="1"/>
          </p:nvPr>
        </p:nvSpPr>
        <p:spPr>
          <a:xfrm>
            <a:off x="228600" y="990600"/>
            <a:ext cx="8763000" cy="2209800"/>
          </a:xfrm>
        </p:spPr>
        <p:txBody>
          <a:bodyPr/>
          <a:lstStyle/>
          <a:p>
            <a:pPr marL="0" indent="0" eaLnBrk="1" hangingPunct="1">
              <a:spcAft>
                <a:spcPct val="20000"/>
              </a:spcAft>
              <a:buNone/>
              <a:defRPr/>
            </a:pPr>
            <a:r>
              <a:rPr lang="en-US" sz="2800" u="sng" dirty="0">
                <a:effectLst>
                  <a:outerShdw blurRad="38100" dist="38100" dir="2700000" algn="tl">
                    <a:srgbClr val="000000">
                      <a:alpha val="43137"/>
                    </a:srgbClr>
                  </a:outerShdw>
                </a:effectLst>
                <a:sym typeface="Symbol" pitchFamily="18" charset="2"/>
              </a:rPr>
              <a:t>Example: </a:t>
            </a:r>
            <a:r>
              <a:rPr lang="en-US" sz="2800" dirty="0">
                <a:sym typeface="Symbol" pitchFamily="18" charset="2"/>
              </a:rPr>
              <a:t>A </a:t>
            </a:r>
            <a:r>
              <a:rPr lang="en-US" sz="2800" dirty="0" err="1">
                <a:sym typeface="Symbol" pitchFamily="18" charset="2"/>
              </a:rPr>
              <a:t>multigraph</a:t>
            </a:r>
            <a:r>
              <a:rPr lang="en-US" sz="2800" dirty="0">
                <a:sym typeface="Symbol" pitchFamily="18" charset="2"/>
              </a:rPr>
              <a:t> G with vertices V = </a:t>
            </a:r>
            <a:br>
              <a:rPr lang="en-US" sz="2800" dirty="0">
                <a:sym typeface="Symbol" pitchFamily="18" charset="2"/>
              </a:rPr>
            </a:br>
            <a:r>
              <a:rPr lang="en-US" sz="2800" dirty="0">
                <a:sym typeface="Symbol" pitchFamily="18" charset="2"/>
              </a:rPr>
              <a:t>{a, b, c, d}, edges {1, 2, 3, 4, 5} and function f with</a:t>
            </a:r>
            <a:br>
              <a:rPr lang="en-US" sz="2800" dirty="0">
                <a:sym typeface="Symbol" pitchFamily="18" charset="2"/>
              </a:rPr>
            </a:br>
            <a:r>
              <a:rPr lang="en-US" sz="2800" dirty="0">
                <a:sym typeface="Symbol" pitchFamily="18" charset="2"/>
              </a:rPr>
              <a:t>f(1) = {a, b}, f(2) = {a, b}, f(3) = {b, c}, f(4) = {c, d} and f(5) = {c, d}:</a:t>
            </a:r>
          </a:p>
        </p:txBody>
      </p:sp>
      <p:grpSp>
        <p:nvGrpSpPr>
          <p:cNvPr id="2" name="Group 4"/>
          <p:cNvGrpSpPr>
            <a:grpSpLocks/>
          </p:cNvGrpSpPr>
          <p:nvPr/>
        </p:nvGrpSpPr>
        <p:grpSpPr bwMode="auto">
          <a:xfrm>
            <a:off x="381000" y="3048000"/>
            <a:ext cx="8077200" cy="2271713"/>
            <a:chOff x="240" y="1920"/>
            <a:chExt cx="5088" cy="1431"/>
          </a:xfrm>
        </p:grpSpPr>
        <p:sp>
          <p:nvSpPr>
            <p:cNvPr id="620549" name="AutoShape 5"/>
            <p:cNvSpPr>
              <a:spLocks noChangeArrowheads="1"/>
            </p:cNvSpPr>
            <p:nvPr/>
          </p:nvSpPr>
          <p:spPr bwMode="auto">
            <a:xfrm>
              <a:off x="432" y="259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20550" name="AutoShape 6"/>
            <p:cNvSpPr>
              <a:spLocks noChangeArrowheads="1"/>
            </p:cNvSpPr>
            <p:nvPr/>
          </p:nvSpPr>
          <p:spPr bwMode="auto">
            <a:xfrm>
              <a:off x="1968" y="259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20551" name="AutoShape 7"/>
            <p:cNvSpPr>
              <a:spLocks noChangeArrowheads="1"/>
            </p:cNvSpPr>
            <p:nvPr/>
          </p:nvSpPr>
          <p:spPr bwMode="auto">
            <a:xfrm>
              <a:off x="3552" y="259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620552" name="AutoShape 8"/>
            <p:cNvSpPr>
              <a:spLocks noChangeArrowheads="1"/>
            </p:cNvSpPr>
            <p:nvPr/>
          </p:nvSpPr>
          <p:spPr bwMode="auto">
            <a:xfrm>
              <a:off x="5088" y="259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cxnSp>
          <p:nvCxnSpPr>
            <p:cNvPr id="17420" name="AutoShape 9"/>
            <p:cNvCxnSpPr>
              <a:cxnSpLocks noChangeShapeType="1"/>
              <a:stCxn id="620549" idx="7"/>
              <a:endCxn id="620550" idx="1"/>
            </p:cNvCxnSpPr>
            <p:nvPr/>
          </p:nvCxnSpPr>
          <p:spPr bwMode="auto">
            <a:xfrm rot="5400000" flipV="1">
              <a:off x="1247" y="1873"/>
              <a:ext cx="1" cy="1468"/>
            </a:xfrm>
            <a:prstGeom prst="curvedConnector3">
              <a:avLst>
                <a:gd name="adj1" fmla="val -32600009"/>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7421" name="AutoShape 10"/>
            <p:cNvCxnSpPr>
              <a:cxnSpLocks noChangeShapeType="1"/>
              <a:stCxn id="620549" idx="5"/>
              <a:endCxn id="620550" idx="3"/>
            </p:cNvCxnSpPr>
            <p:nvPr/>
          </p:nvCxnSpPr>
          <p:spPr bwMode="auto">
            <a:xfrm rot="16200000" flipH="1">
              <a:off x="1247" y="1941"/>
              <a:ext cx="1" cy="1468"/>
            </a:xfrm>
            <a:prstGeom prst="curvedConnector3">
              <a:avLst>
                <a:gd name="adj1" fmla="val 2939999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7422" name="AutoShape 11"/>
            <p:cNvCxnSpPr>
              <a:cxnSpLocks noChangeShapeType="1"/>
              <a:stCxn id="620550" idx="6"/>
              <a:endCxn id="620551" idx="2"/>
            </p:cNvCxnSpPr>
            <p:nvPr/>
          </p:nvCxnSpPr>
          <p:spPr bwMode="auto">
            <a:xfrm>
              <a:off x="2064" y="2640"/>
              <a:ext cx="1488"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7423" name="AutoShape 12"/>
            <p:cNvCxnSpPr>
              <a:cxnSpLocks noChangeShapeType="1"/>
              <a:stCxn id="620551" idx="7"/>
              <a:endCxn id="620552" idx="1"/>
            </p:cNvCxnSpPr>
            <p:nvPr/>
          </p:nvCxnSpPr>
          <p:spPr bwMode="auto">
            <a:xfrm rot="5400000" flipV="1">
              <a:off x="4367" y="1873"/>
              <a:ext cx="1" cy="1468"/>
            </a:xfrm>
            <a:prstGeom prst="curvedConnector3">
              <a:avLst>
                <a:gd name="adj1" fmla="val -33800014"/>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7424" name="AutoShape 13"/>
            <p:cNvCxnSpPr>
              <a:cxnSpLocks noChangeShapeType="1"/>
              <a:stCxn id="620551" idx="5"/>
              <a:endCxn id="620552" idx="3"/>
            </p:cNvCxnSpPr>
            <p:nvPr/>
          </p:nvCxnSpPr>
          <p:spPr bwMode="auto">
            <a:xfrm rot="16200000" flipH="1">
              <a:off x="4367" y="1941"/>
              <a:ext cx="1" cy="1468"/>
            </a:xfrm>
            <a:prstGeom prst="curvedConnector3">
              <a:avLst>
                <a:gd name="adj1" fmla="val 3249999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620558" name="Text Box 14"/>
            <p:cNvSpPr txBox="1">
              <a:spLocks noChangeArrowheads="1"/>
            </p:cNvSpPr>
            <p:nvPr/>
          </p:nvSpPr>
          <p:spPr bwMode="auto">
            <a:xfrm>
              <a:off x="240" y="2352"/>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p>
          </p:txBody>
        </p:sp>
        <p:sp>
          <p:nvSpPr>
            <p:cNvPr id="620559" name="Text Box 15"/>
            <p:cNvSpPr txBox="1">
              <a:spLocks noChangeArrowheads="1"/>
            </p:cNvSpPr>
            <p:nvPr/>
          </p:nvSpPr>
          <p:spPr bwMode="auto">
            <a:xfrm>
              <a:off x="1968" y="2304"/>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p>
          </p:txBody>
        </p:sp>
        <p:sp>
          <p:nvSpPr>
            <p:cNvPr id="620560" name="Text Box 16"/>
            <p:cNvSpPr txBox="1">
              <a:spLocks noChangeArrowheads="1"/>
            </p:cNvSpPr>
            <p:nvPr/>
          </p:nvSpPr>
          <p:spPr bwMode="auto">
            <a:xfrm>
              <a:off x="3408" y="2304"/>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p>
          </p:txBody>
        </p:sp>
        <p:sp>
          <p:nvSpPr>
            <p:cNvPr id="620561" name="Text Box 17"/>
            <p:cNvSpPr txBox="1">
              <a:spLocks noChangeArrowheads="1"/>
            </p:cNvSpPr>
            <p:nvPr/>
          </p:nvSpPr>
          <p:spPr bwMode="auto">
            <a:xfrm>
              <a:off x="5088" y="2304"/>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p>
          </p:txBody>
        </p:sp>
        <p:sp>
          <p:nvSpPr>
            <p:cNvPr id="620562" name="Text Box 18"/>
            <p:cNvSpPr txBox="1">
              <a:spLocks noChangeArrowheads="1"/>
            </p:cNvSpPr>
            <p:nvPr/>
          </p:nvSpPr>
          <p:spPr bwMode="auto">
            <a:xfrm>
              <a:off x="1104" y="1920"/>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1</a:t>
              </a:r>
            </a:p>
          </p:txBody>
        </p:sp>
        <p:sp>
          <p:nvSpPr>
            <p:cNvPr id="620563" name="Text Box 19"/>
            <p:cNvSpPr txBox="1">
              <a:spLocks noChangeArrowheads="1"/>
            </p:cNvSpPr>
            <p:nvPr/>
          </p:nvSpPr>
          <p:spPr bwMode="auto">
            <a:xfrm>
              <a:off x="1104" y="3024"/>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2</a:t>
              </a:r>
            </a:p>
          </p:txBody>
        </p:sp>
        <p:sp>
          <p:nvSpPr>
            <p:cNvPr id="620564" name="Text Box 20"/>
            <p:cNvSpPr txBox="1">
              <a:spLocks noChangeArrowheads="1"/>
            </p:cNvSpPr>
            <p:nvPr/>
          </p:nvSpPr>
          <p:spPr bwMode="auto">
            <a:xfrm>
              <a:off x="2640" y="2304"/>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3</a:t>
              </a:r>
            </a:p>
          </p:txBody>
        </p:sp>
        <p:sp>
          <p:nvSpPr>
            <p:cNvPr id="620565" name="Text Box 21"/>
            <p:cNvSpPr txBox="1">
              <a:spLocks noChangeArrowheads="1"/>
            </p:cNvSpPr>
            <p:nvPr/>
          </p:nvSpPr>
          <p:spPr bwMode="auto">
            <a:xfrm>
              <a:off x="4272" y="1920"/>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4</a:t>
              </a:r>
            </a:p>
          </p:txBody>
        </p:sp>
        <p:sp>
          <p:nvSpPr>
            <p:cNvPr id="620566" name="Text Box 22"/>
            <p:cNvSpPr txBox="1">
              <a:spLocks noChangeArrowheads="1"/>
            </p:cNvSpPr>
            <p:nvPr/>
          </p:nvSpPr>
          <p:spPr bwMode="auto">
            <a:xfrm>
              <a:off x="4272" y="3024"/>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20547">
                                            <p:txEl>
                                              <p:pRg st="0" end="0"/>
                                            </p:txEl>
                                          </p:spTgt>
                                        </p:tgtEl>
                                        <p:attrNameLst>
                                          <p:attrName>style.visibility</p:attrName>
                                        </p:attrNameLst>
                                      </p:cBhvr>
                                      <p:to>
                                        <p:strVal val="visible"/>
                                      </p:to>
                                    </p:set>
                                    <p:animEffect transition="in" filter="blinds(horizontal)">
                                      <p:cBhvr>
                                        <p:cTn id="7" dur="500"/>
                                        <p:tgtEl>
                                          <p:spTgt spid="620547">
                                            <p:txEl>
                                              <p:pRg st="0" end="0"/>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949325" y="2411413"/>
            <a:ext cx="3054350" cy="2563812"/>
            <a:chOff x="502" y="1626"/>
            <a:chExt cx="1924" cy="1615"/>
          </a:xfrm>
        </p:grpSpPr>
        <p:sp>
          <p:nvSpPr>
            <p:cNvPr id="23581" name="Oval 3"/>
            <p:cNvSpPr>
              <a:spLocks noChangeArrowheads="1"/>
            </p:cNvSpPr>
            <p:nvPr/>
          </p:nvSpPr>
          <p:spPr bwMode="auto">
            <a:xfrm>
              <a:off x="832" y="187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3582" name="Oval 4"/>
            <p:cNvSpPr>
              <a:spLocks noChangeArrowheads="1"/>
            </p:cNvSpPr>
            <p:nvPr/>
          </p:nvSpPr>
          <p:spPr bwMode="auto">
            <a:xfrm>
              <a:off x="1792" y="187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3583" name="Oval 5"/>
            <p:cNvSpPr>
              <a:spLocks noChangeArrowheads="1"/>
            </p:cNvSpPr>
            <p:nvPr/>
          </p:nvSpPr>
          <p:spPr bwMode="auto">
            <a:xfrm>
              <a:off x="832" y="283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3584" name="Oval 6"/>
            <p:cNvSpPr>
              <a:spLocks noChangeArrowheads="1"/>
            </p:cNvSpPr>
            <p:nvPr/>
          </p:nvSpPr>
          <p:spPr bwMode="auto">
            <a:xfrm>
              <a:off x="1792" y="2832"/>
              <a:ext cx="144" cy="144"/>
            </a:xfrm>
            <a:prstGeom prst="ellipse">
              <a:avLst/>
            </a:prstGeom>
            <a:solidFill>
              <a:srgbClr val="0066FF"/>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cxnSp>
          <p:nvCxnSpPr>
            <p:cNvPr id="23585" name="AutoShape 7"/>
            <p:cNvCxnSpPr>
              <a:cxnSpLocks noChangeShapeType="1"/>
              <a:stCxn id="23581" idx="6"/>
              <a:endCxn id="23582" idx="2"/>
            </p:cNvCxnSpPr>
            <p:nvPr/>
          </p:nvCxnSpPr>
          <p:spPr bwMode="auto">
            <a:xfrm>
              <a:off x="976" y="1944"/>
              <a:ext cx="816" cy="0"/>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86" name="AutoShape 8"/>
            <p:cNvCxnSpPr>
              <a:cxnSpLocks noChangeShapeType="1"/>
              <a:stCxn id="23584" idx="0"/>
              <a:endCxn id="23582" idx="4"/>
            </p:cNvCxnSpPr>
            <p:nvPr/>
          </p:nvCxnSpPr>
          <p:spPr bwMode="auto">
            <a:xfrm flipV="1">
              <a:off x="1864" y="2016"/>
              <a:ext cx="0" cy="81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87" name="AutoShape 9"/>
            <p:cNvCxnSpPr>
              <a:cxnSpLocks noChangeShapeType="1"/>
              <a:stCxn id="23583" idx="6"/>
              <a:endCxn id="23584" idx="2"/>
            </p:cNvCxnSpPr>
            <p:nvPr/>
          </p:nvCxnSpPr>
          <p:spPr bwMode="auto">
            <a:xfrm>
              <a:off x="976" y="2904"/>
              <a:ext cx="816" cy="0"/>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88" name="AutoShape 10"/>
            <p:cNvCxnSpPr>
              <a:cxnSpLocks noChangeShapeType="1"/>
              <a:stCxn id="23581" idx="4"/>
              <a:endCxn id="23583" idx="0"/>
            </p:cNvCxnSpPr>
            <p:nvPr/>
          </p:nvCxnSpPr>
          <p:spPr bwMode="auto">
            <a:xfrm>
              <a:off x="904" y="2016"/>
              <a:ext cx="0" cy="81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89" name="AutoShape 11"/>
            <p:cNvCxnSpPr>
              <a:cxnSpLocks noChangeShapeType="1"/>
              <a:stCxn id="23581" idx="5"/>
              <a:endCxn id="23584" idx="1"/>
            </p:cNvCxnSpPr>
            <p:nvPr/>
          </p:nvCxnSpPr>
          <p:spPr bwMode="auto">
            <a:xfrm>
              <a:off x="955" y="1995"/>
              <a:ext cx="858" cy="85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90" name="Text Box 12"/>
            <p:cNvSpPr txBox="1">
              <a:spLocks noChangeArrowheads="1"/>
            </p:cNvSpPr>
            <p:nvPr/>
          </p:nvSpPr>
          <p:spPr bwMode="auto">
            <a:xfrm>
              <a:off x="502" y="1626"/>
              <a:ext cx="372"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Dog</a:t>
              </a:r>
            </a:p>
          </p:txBody>
        </p:sp>
        <p:sp>
          <p:nvSpPr>
            <p:cNvPr id="23591" name="Text Box 13"/>
            <p:cNvSpPr txBox="1">
              <a:spLocks noChangeArrowheads="1"/>
            </p:cNvSpPr>
            <p:nvPr/>
          </p:nvSpPr>
          <p:spPr bwMode="auto">
            <a:xfrm>
              <a:off x="1726" y="1658"/>
              <a:ext cx="307"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Pig</a:t>
              </a:r>
            </a:p>
          </p:txBody>
        </p:sp>
        <p:sp>
          <p:nvSpPr>
            <p:cNvPr id="23592" name="Text Box 14"/>
            <p:cNvSpPr txBox="1">
              <a:spLocks noChangeArrowheads="1"/>
            </p:cNvSpPr>
            <p:nvPr/>
          </p:nvSpPr>
          <p:spPr bwMode="auto">
            <a:xfrm>
              <a:off x="1750" y="3010"/>
              <a:ext cx="345"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Cat</a:t>
              </a:r>
            </a:p>
          </p:txBody>
        </p:sp>
        <p:sp>
          <p:nvSpPr>
            <p:cNvPr id="23593" name="Text Box 15"/>
            <p:cNvSpPr txBox="1">
              <a:spLocks noChangeArrowheads="1"/>
            </p:cNvSpPr>
            <p:nvPr/>
          </p:nvSpPr>
          <p:spPr bwMode="auto">
            <a:xfrm>
              <a:off x="2310" y="2699"/>
              <a:ext cx="116"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kumimoji="0" lang="en-US" altLang="en-US"/>
            </a:p>
          </p:txBody>
        </p:sp>
        <p:sp>
          <p:nvSpPr>
            <p:cNvPr id="23594" name="Text Box 16"/>
            <p:cNvSpPr txBox="1">
              <a:spLocks noChangeArrowheads="1"/>
            </p:cNvSpPr>
            <p:nvPr/>
          </p:nvSpPr>
          <p:spPr bwMode="auto">
            <a:xfrm>
              <a:off x="582" y="2994"/>
              <a:ext cx="378"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Cow</a:t>
              </a:r>
            </a:p>
          </p:txBody>
        </p:sp>
      </p:grpSp>
      <p:grpSp>
        <p:nvGrpSpPr>
          <p:cNvPr id="23555" name="Group 17"/>
          <p:cNvGrpSpPr>
            <a:grpSpLocks/>
          </p:cNvGrpSpPr>
          <p:nvPr/>
        </p:nvGrpSpPr>
        <p:grpSpPr bwMode="auto">
          <a:xfrm>
            <a:off x="4746625" y="2203450"/>
            <a:ext cx="3070225" cy="2868613"/>
            <a:chOff x="2894" y="1474"/>
            <a:chExt cx="1934" cy="1807"/>
          </a:xfrm>
        </p:grpSpPr>
        <p:sp>
          <p:nvSpPr>
            <p:cNvPr id="23568" name="Oval 18"/>
            <p:cNvSpPr>
              <a:spLocks noChangeArrowheads="1"/>
            </p:cNvSpPr>
            <p:nvPr/>
          </p:nvSpPr>
          <p:spPr bwMode="auto">
            <a:xfrm>
              <a:off x="3720" y="1720"/>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3569" name="Oval 19"/>
            <p:cNvSpPr>
              <a:spLocks noChangeArrowheads="1"/>
            </p:cNvSpPr>
            <p:nvPr/>
          </p:nvSpPr>
          <p:spPr bwMode="auto">
            <a:xfrm>
              <a:off x="3784" y="2432"/>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3570" name="Oval 20"/>
            <p:cNvSpPr>
              <a:spLocks noChangeArrowheads="1"/>
            </p:cNvSpPr>
            <p:nvPr/>
          </p:nvSpPr>
          <p:spPr bwMode="auto">
            <a:xfrm>
              <a:off x="3136" y="2840"/>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3571" name="Oval 21"/>
            <p:cNvSpPr>
              <a:spLocks noChangeArrowheads="1"/>
            </p:cNvSpPr>
            <p:nvPr/>
          </p:nvSpPr>
          <p:spPr bwMode="auto">
            <a:xfrm>
              <a:off x="4392" y="2832"/>
              <a:ext cx="144" cy="144"/>
            </a:xfrm>
            <a:prstGeom prst="ellipse">
              <a:avLst/>
            </a:prstGeom>
            <a:solidFill>
              <a:srgbClr val="CC0000"/>
            </a:solidFill>
            <a:ln w="254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cxnSp>
          <p:nvCxnSpPr>
            <p:cNvPr id="23572" name="AutoShape 22"/>
            <p:cNvCxnSpPr>
              <a:cxnSpLocks noChangeShapeType="1"/>
              <a:stCxn id="23570" idx="6"/>
              <a:endCxn id="23571" idx="2"/>
            </p:cNvCxnSpPr>
            <p:nvPr/>
          </p:nvCxnSpPr>
          <p:spPr bwMode="auto">
            <a:xfrm flipV="1">
              <a:off x="3280" y="2904"/>
              <a:ext cx="1112" cy="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3" name="AutoShape 23"/>
            <p:cNvCxnSpPr>
              <a:cxnSpLocks noChangeShapeType="1"/>
              <a:stCxn id="23568" idx="4"/>
              <a:endCxn id="23570" idx="0"/>
            </p:cNvCxnSpPr>
            <p:nvPr/>
          </p:nvCxnSpPr>
          <p:spPr bwMode="auto">
            <a:xfrm flipH="1">
              <a:off x="3208" y="1864"/>
              <a:ext cx="584" cy="97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4" name="AutoShape 24"/>
            <p:cNvCxnSpPr>
              <a:cxnSpLocks noChangeShapeType="1"/>
              <a:stCxn id="23568" idx="5"/>
              <a:endCxn id="23571" idx="0"/>
            </p:cNvCxnSpPr>
            <p:nvPr/>
          </p:nvCxnSpPr>
          <p:spPr bwMode="auto">
            <a:xfrm>
              <a:off x="3843" y="1843"/>
              <a:ext cx="621" cy="989"/>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5" name="AutoShape 25"/>
            <p:cNvCxnSpPr>
              <a:cxnSpLocks noChangeShapeType="1"/>
              <a:stCxn id="23570" idx="7"/>
              <a:endCxn id="23569" idx="3"/>
            </p:cNvCxnSpPr>
            <p:nvPr/>
          </p:nvCxnSpPr>
          <p:spPr bwMode="auto">
            <a:xfrm flipV="1">
              <a:off x="3259" y="2555"/>
              <a:ext cx="546" cy="306"/>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6" name="AutoShape 26"/>
            <p:cNvCxnSpPr>
              <a:cxnSpLocks noChangeShapeType="1"/>
              <a:stCxn id="23569" idx="5"/>
              <a:endCxn id="23571" idx="1"/>
            </p:cNvCxnSpPr>
            <p:nvPr/>
          </p:nvCxnSpPr>
          <p:spPr bwMode="auto">
            <a:xfrm>
              <a:off x="3907" y="2555"/>
              <a:ext cx="506" cy="298"/>
            </a:xfrm>
            <a:prstGeom prst="straightConnector1">
              <a:avLst/>
            </a:prstGeom>
            <a:noFill/>
            <a:ln w="254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7" name="Text Box 27"/>
            <p:cNvSpPr txBox="1">
              <a:spLocks noChangeArrowheads="1"/>
            </p:cNvSpPr>
            <p:nvPr/>
          </p:nvSpPr>
          <p:spPr bwMode="auto">
            <a:xfrm>
              <a:off x="2894" y="3034"/>
              <a:ext cx="438"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Beef</a:t>
              </a:r>
            </a:p>
          </p:txBody>
        </p:sp>
        <p:sp>
          <p:nvSpPr>
            <p:cNvPr id="23578" name="Text Box 28"/>
            <p:cNvSpPr txBox="1">
              <a:spLocks noChangeArrowheads="1"/>
            </p:cNvSpPr>
            <p:nvPr/>
          </p:nvSpPr>
          <p:spPr bwMode="auto">
            <a:xfrm>
              <a:off x="4390" y="3050"/>
              <a:ext cx="438"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Tuna</a:t>
              </a:r>
            </a:p>
          </p:txBody>
        </p:sp>
        <p:sp>
          <p:nvSpPr>
            <p:cNvPr id="23579" name="Text Box 29"/>
            <p:cNvSpPr txBox="1">
              <a:spLocks noChangeArrowheads="1"/>
            </p:cNvSpPr>
            <p:nvPr/>
          </p:nvSpPr>
          <p:spPr bwMode="auto">
            <a:xfrm>
              <a:off x="3502" y="2250"/>
              <a:ext cx="423"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Corn</a:t>
              </a:r>
            </a:p>
          </p:txBody>
        </p:sp>
        <p:sp>
          <p:nvSpPr>
            <p:cNvPr id="23580" name="Text Box 30"/>
            <p:cNvSpPr txBox="1">
              <a:spLocks noChangeArrowheads="1"/>
            </p:cNvSpPr>
            <p:nvPr/>
          </p:nvSpPr>
          <p:spPr bwMode="auto">
            <a:xfrm>
              <a:off x="3502" y="1474"/>
              <a:ext cx="376"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254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Hay</a:t>
              </a:r>
            </a:p>
          </p:txBody>
        </p:sp>
      </p:grpSp>
      <p:cxnSp>
        <p:nvCxnSpPr>
          <p:cNvPr id="23556" name="AutoShape 31"/>
          <p:cNvCxnSpPr>
            <a:cxnSpLocks noChangeShapeType="1"/>
          </p:cNvCxnSpPr>
          <p:nvPr/>
        </p:nvCxnSpPr>
        <p:spPr bwMode="auto">
          <a:xfrm rot="10800000" flipH="1" flipV="1">
            <a:off x="1460500" y="2916238"/>
            <a:ext cx="3703638" cy="1476375"/>
          </a:xfrm>
          <a:prstGeom prst="curvedConnector4">
            <a:avLst>
              <a:gd name="adj1" fmla="val -5829"/>
              <a:gd name="adj2" fmla="val 53227"/>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7" name="AutoShape 32"/>
          <p:cNvCxnSpPr>
            <a:cxnSpLocks noChangeShapeType="1"/>
          </p:cNvCxnSpPr>
          <p:nvPr/>
        </p:nvCxnSpPr>
        <p:spPr bwMode="auto">
          <a:xfrm rot="5400000" flipV="1">
            <a:off x="5158582" y="2380456"/>
            <a:ext cx="33338" cy="3965575"/>
          </a:xfrm>
          <a:prstGeom prst="curvedConnector3">
            <a:avLst>
              <a:gd name="adj1" fmla="val 4014282"/>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558" name="Group 33"/>
          <p:cNvGrpSpPr>
            <a:grpSpLocks/>
          </p:cNvGrpSpPr>
          <p:nvPr/>
        </p:nvGrpSpPr>
        <p:grpSpPr bwMode="auto">
          <a:xfrm>
            <a:off x="1625600" y="2617788"/>
            <a:ext cx="4673600" cy="1738312"/>
            <a:chOff x="928" y="1553"/>
            <a:chExt cx="2944" cy="1095"/>
          </a:xfrm>
        </p:grpSpPr>
        <p:cxnSp>
          <p:nvCxnSpPr>
            <p:cNvPr id="23566" name="AutoShape 34"/>
            <p:cNvCxnSpPr>
              <a:cxnSpLocks noChangeShapeType="1"/>
            </p:cNvCxnSpPr>
            <p:nvPr/>
          </p:nvCxnSpPr>
          <p:spPr bwMode="auto">
            <a:xfrm rot="-5400000">
              <a:off x="1824" y="657"/>
              <a:ext cx="1095" cy="2888"/>
            </a:xfrm>
            <a:prstGeom prst="curvedConnector3">
              <a:avLst>
                <a:gd name="adj1" fmla="val 181644"/>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7" name="AutoShape 35"/>
            <p:cNvCxnSpPr>
              <a:cxnSpLocks noChangeShapeType="1"/>
            </p:cNvCxnSpPr>
            <p:nvPr/>
          </p:nvCxnSpPr>
          <p:spPr bwMode="auto">
            <a:xfrm rot="16200000" flipH="1">
              <a:off x="2629" y="1086"/>
              <a:ext cx="529" cy="1957"/>
            </a:xfrm>
            <a:prstGeom prst="curvedConnector3">
              <a:avLst>
                <a:gd name="adj1" fmla="val -71079"/>
              </a:avLst>
            </a:prstGeom>
            <a:noFill/>
            <a:ln w="3175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559" name="Text Box 36"/>
          <p:cNvSpPr txBox="1">
            <a:spLocks noChangeArrowheads="1"/>
          </p:cNvSpPr>
          <p:nvPr/>
        </p:nvSpPr>
        <p:spPr bwMode="auto">
          <a:xfrm>
            <a:off x="2743200" y="457200"/>
            <a:ext cx="363537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Are These Isomorphic?</a:t>
            </a:r>
          </a:p>
        </p:txBody>
      </p:sp>
      <p:sp>
        <p:nvSpPr>
          <p:cNvPr id="555045" name="Text Box 37"/>
          <p:cNvSpPr txBox="1">
            <a:spLocks noChangeArrowheads="1"/>
          </p:cNvSpPr>
          <p:nvPr/>
        </p:nvSpPr>
        <p:spPr bwMode="auto">
          <a:xfrm>
            <a:off x="457200" y="5451475"/>
            <a:ext cx="2500313" cy="376238"/>
          </a:xfrm>
          <a:prstGeom prst="rect">
            <a:avLst/>
          </a:prstGeom>
          <a:noFill/>
          <a:ln w="9525">
            <a:solidFill>
              <a:schemeClr val="bg2"/>
            </a:solidFill>
            <a:miter lim="800000"/>
            <a:headEnd/>
            <a:tailEnd/>
          </a:ln>
          <a:effec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b="1" dirty="0">
                <a:solidFill>
                  <a:srgbClr val="FF9933"/>
                </a:solidFill>
              </a:rPr>
              <a:t>Non</a:t>
            </a:r>
            <a:r>
              <a:rPr lang="en-US" altLang="en-US" dirty="0"/>
              <a:t>-Edge preserved?</a:t>
            </a:r>
          </a:p>
        </p:txBody>
      </p:sp>
      <p:sp>
        <p:nvSpPr>
          <p:cNvPr id="555046" name="Text Box 38"/>
          <p:cNvSpPr txBox="1">
            <a:spLocks noChangeArrowheads="1"/>
          </p:cNvSpPr>
          <p:nvPr/>
        </p:nvSpPr>
        <p:spPr bwMode="auto">
          <a:xfrm>
            <a:off x="381000" y="5827713"/>
            <a:ext cx="7696200"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If there is </a:t>
            </a:r>
            <a:r>
              <a:rPr lang="en-US" altLang="en-US" b="1" dirty="0">
                <a:solidFill>
                  <a:srgbClr val="FF9933"/>
                </a:solidFill>
              </a:rPr>
              <a:t>no</a:t>
            </a:r>
            <a:r>
              <a:rPr lang="en-US" altLang="en-US" dirty="0"/>
              <a:t> edge in the original graph,</a:t>
            </a:r>
          </a:p>
          <a:p>
            <a:pPr eaLnBrk="1" hangingPunct="1"/>
            <a:r>
              <a:rPr lang="en-US" altLang="en-US" dirty="0"/>
              <a:t> there is </a:t>
            </a:r>
            <a:r>
              <a:rPr lang="en-US" altLang="en-US" b="1" dirty="0">
                <a:solidFill>
                  <a:srgbClr val="FF9933"/>
                </a:solidFill>
              </a:rPr>
              <a:t>no</a:t>
            </a:r>
            <a:r>
              <a:rPr lang="en-US" altLang="en-US" dirty="0"/>
              <a:t> edge after the mapping.</a:t>
            </a:r>
          </a:p>
        </p:txBody>
      </p:sp>
      <p:sp>
        <p:nvSpPr>
          <p:cNvPr id="555047" name="Text Box 39"/>
          <p:cNvSpPr txBox="1">
            <a:spLocks noChangeArrowheads="1"/>
          </p:cNvSpPr>
          <p:nvPr/>
        </p:nvSpPr>
        <p:spPr bwMode="auto">
          <a:xfrm>
            <a:off x="6248400" y="5486400"/>
            <a:ext cx="1447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b="1" dirty="0">
                <a:solidFill>
                  <a:srgbClr val="008000"/>
                </a:solidFill>
              </a:rPr>
              <a:t>YES!</a:t>
            </a:r>
          </a:p>
        </p:txBody>
      </p:sp>
      <p:sp>
        <p:nvSpPr>
          <p:cNvPr id="555050" name="Line 42"/>
          <p:cNvSpPr>
            <a:spLocks noChangeShapeType="1"/>
          </p:cNvSpPr>
          <p:nvPr/>
        </p:nvSpPr>
        <p:spPr bwMode="auto">
          <a:xfrm flipV="1">
            <a:off x="1676400" y="2971800"/>
            <a:ext cx="1371600" cy="1371600"/>
          </a:xfrm>
          <a:prstGeom prst="line">
            <a:avLst/>
          </a:prstGeom>
          <a:noFill/>
          <a:ln w="76200">
            <a:solidFill>
              <a:srgbClr val="FF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5051" name="Line 43"/>
          <p:cNvSpPr>
            <a:spLocks noChangeShapeType="1"/>
          </p:cNvSpPr>
          <p:nvPr/>
        </p:nvSpPr>
        <p:spPr bwMode="auto">
          <a:xfrm>
            <a:off x="6172200" y="2819400"/>
            <a:ext cx="76200" cy="914400"/>
          </a:xfrm>
          <a:prstGeom prst="line">
            <a:avLst/>
          </a:prstGeom>
          <a:noFill/>
          <a:ln w="76200">
            <a:solidFill>
              <a:srgbClr val="FF99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5" name="Text Box 44"/>
          <p:cNvSpPr txBox="1">
            <a:spLocks noChangeArrowheads="1"/>
          </p:cNvSpPr>
          <p:nvPr/>
        </p:nvSpPr>
        <p:spPr bwMode="auto">
          <a:xfrm>
            <a:off x="6613525" y="1565275"/>
            <a:ext cx="1430338" cy="376238"/>
          </a:xfrm>
          <a:prstGeom prst="rect">
            <a:avLst/>
          </a:prstGeom>
          <a:noFill/>
          <a:ln w="9525">
            <a:solidFill>
              <a:schemeClr val="bg2"/>
            </a:solidFill>
            <a:miter lim="800000"/>
            <a:headEnd/>
            <a:tailEnd/>
          </a:ln>
          <a:effec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dirty="0"/>
              <a:t>A bijection.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5045"/>
                                        </p:tgtEl>
                                        <p:attrNameLst>
                                          <p:attrName>style.visibility</p:attrName>
                                        </p:attrNameLst>
                                      </p:cBhvr>
                                      <p:to>
                                        <p:strVal val="visible"/>
                                      </p:to>
                                    </p:set>
                                    <p:animEffect transition="in" filter="blinds(horizontal)">
                                      <p:cBhvr>
                                        <p:cTn id="7" dur="500"/>
                                        <p:tgtEl>
                                          <p:spTgt spid="555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5046"/>
                                        </p:tgtEl>
                                        <p:attrNameLst>
                                          <p:attrName>style.visibility</p:attrName>
                                        </p:attrNameLst>
                                      </p:cBhvr>
                                      <p:to>
                                        <p:strVal val="visible"/>
                                      </p:to>
                                    </p:set>
                                    <p:animEffect transition="in" filter="blinds(horizontal)">
                                      <p:cBhvr>
                                        <p:cTn id="12" dur="500"/>
                                        <p:tgtEl>
                                          <p:spTgt spid="555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5050"/>
                                        </p:tgtEl>
                                        <p:attrNameLst>
                                          <p:attrName>style.visibility</p:attrName>
                                        </p:attrNameLst>
                                      </p:cBhvr>
                                      <p:to>
                                        <p:strVal val="visible"/>
                                      </p:to>
                                    </p:set>
                                    <p:animEffect transition="in" filter="blinds(horizontal)">
                                      <p:cBhvr>
                                        <p:cTn id="17" dur="500"/>
                                        <p:tgtEl>
                                          <p:spTgt spid="5550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5051"/>
                                        </p:tgtEl>
                                        <p:attrNameLst>
                                          <p:attrName>style.visibility</p:attrName>
                                        </p:attrNameLst>
                                      </p:cBhvr>
                                      <p:to>
                                        <p:strVal val="visible"/>
                                      </p:to>
                                    </p:set>
                                    <p:animEffect transition="in" filter="blinds(horizontal)">
                                      <p:cBhvr>
                                        <p:cTn id="22" dur="500"/>
                                        <p:tgtEl>
                                          <p:spTgt spid="5550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5047"/>
                                        </p:tgtEl>
                                        <p:attrNameLst>
                                          <p:attrName>style.visibility</p:attrName>
                                        </p:attrNameLst>
                                      </p:cBhvr>
                                      <p:to>
                                        <p:strVal val="visible"/>
                                      </p:to>
                                    </p:set>
                                    <p:animEffect transition="in" filter="blinds(horizontal)">
                                      <p:cBhvr>
                                        <p:cTn id="27" dur="500"/>
                                        <p:tgtEl>
                                          <p:spTgt spid="555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45" grpId="0" animBg="1"/>
      <p:bldP spid="555046" grpId="0"/>
      <p:bldP spid="555047" grpId="0"/>
      <p:bldP spid="555050" grpId="0" animBg="1"/>
      <p:bldP spid="55505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089275" y="457200"/>
            <a:ext cx="30067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Graph Isomorphism</a:t>
            </a:r>
          </a:p>
        </p:txBody>
      </p:sp>
      <p:sp>
        <p:nvSpPr>
          <p:cNvPr id="24579" name="Rectangle 3"/>
          <p:cNvSpPr>
            <a:spLocks noChangeArrowheads="1"/>
          </p:cNvSpPr>
          <p:nvPr/>
        </p:nvSpPr>
        <p:spPr bwMode="auto">
          <a:xfrm>
            <a:off x="411163" y="914400"/>
            <a:ext cx="8351837" cy="9906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buFontTx/>
              <a:buNone/>
            </a:pPr>
            <a:r>
              <a:rPr lang="en-US" altLang="en-US" sz="2400" i="1" dirty="0">
                <a:latin typeface="Comic Sans MS" pitchFamily="66" charset="0"/>
              </a:rPr>
              <a:t>G</a:t>
            </a:r>
            <a:r>
              <a:rPr lang="en-US" altLang="en-US" sz="2400" baseline="-25000" dirty="0">
                <a:latin typeface="Comic Sans MS" pitchFamily="66" charset="0"/>
              </a:rPr>
              <a:t>1</a:t>
            </a:r>
            <a:r>
              <a:rPr lang="en-US" altLang="en-US" sz="2400" dirty="0">
                <a:latin typeface="Comic Sans MS" pitchFamily="66" charset="0"/>
              </a:rPr>
              <a:t> </a:t>
            </a:r>
            <a:r>
              <a:rPr lang="en-US" altLang="en-US" sz="2400" i="1" dirty="0">
                <a:solidFill>
                  <a:srgbClr val="0033CC"/>
                </a:solidFill>
                <a:latin typeface="Comic Sans MS" pitchFamily="66" charset="0"/>
              </a:rPr>
              <a:t>isomorphic</a:t>
            </a:r>
            <a:r>
              <a:rPr lang="en-US" altLang="en-US" sz="2400" dirty="0">
                <a:solidFill>
                  <a:srgbClr val="0033CC"/>
                </a:solidFill>
                <a:latin typeface="Comic Sans MS" pitchFamily="66" charset="0"/>
              </a:rPr>
              <a:t> </a:t>
            </a:r>
            <a:r>
              <a:rPr lang="en-US" altLang="en-US" sz="2400" dirty="0">
                <a:latin typeface="Comic Sans MS" pitchFamily="66" charset="0"/>
              </a:rPr>
              <a:t>to </a:t>
            </a:r>
            <a:r>
              <a:rPr lang="en-US" altLang="en-US" sz="2400" i="1" dirty="0">
                <a:latin typeface="Comic Sans MS" pitchFamily="66" charset="0"/>
              </a:rPr>
              <a:t>G</a:t>
            </a:r>
            <a:r>
              <a:rPr lang="en-US" altLang="en-US" sz="2400" baseline="-25000" dirty="0">
                <a:latin typeface="Comic Sans MS" pitchFamily="66" charset="0"/>
              </a:rPr>
              <a:t>2</a:t>
            </a:r>
            <a:r>
              <a:rPr lang="en-US" altLang="en-US" sz="2400" i="1" baseline="-25000" dirty="0">
                <a:latin typeface="Comic Sans MS" pitchFamily="66" charset="0"/>
              </a:rPr>
              <a:t>  </a:t>
            </a:r>
            <a:r>
              <a:rPr lang="en-US" altLang="en-US" sz="2400" dirty="0">
                <a:latin typeface="Comic Sans MS" pitchFamily="66" charset="0"/>
              </a:rPr>
              <a:t>means there is</a:t>
            </a:r>
            <a:r>
              <a:rPr lang="en-US" altLang="en-US" sz="2400" dirty="0">
                <a:solidFill>
                  <a:srgbClr val="0033CC"/>
                </a:solidFill>
                <a:latin typeface="Comic Sans MS" pitchFamily="66" charset="0"/>
              </a:rPr>
              <a:t> </a:t>
            </a:r>
            <a:r>
              <a:rPr lang="en-US" altLang="en-US" sz="2400" dirty="0">
                <a:latin typeface="Comic Sans MS" pitchFamily="66" charset="0"/>
              </a:rPr>
              <a:t>an </a:t>
            </a:r>
            <a:r>
              <a:rPr lang="en-US" altLang="en-US" sz="2400" i="1" dirty="0">
                <a:latin typeface="Comic Sans MS" pitchFamily="66" charset="0"/>
              </a:rPr>
              <a:t>edge-preserving vertex matching</a:t>
            </a:r>
            <a:r>
              <a:rPr lang="en-US" altLang="en-US" sz="1800" i="1" dirty="0">
                <a:latin typeface="Comic Sans MS" pitchFamily="66" charset="0"/>
              </a:rPr>
              <a:t>.</a:t>
            </a:r>
          </a:p>
        </p:txBody>
      </p:sp>
      <p:sp>
        <p:nvSpPr>
          <p:cNvPr id="545798" name="Rectangle 6"/>
          <p:cNvSpPr>
            <a:spLocks noChangeArrowheads="1"/>
          </p:cNvSpPr>
          <p:nvPr/>
        </p:nvSpPr>
        <p:spPr bwMode="auto">
          <a:xfrm>
            <a:off x="2057400" y="1828799"/>
            <a:ext cx="6477000" cy="1040285"/>
          </a:xfrm>
          <a:prstGeom prst="rect">
            <a:avLst/>
          </a:prstGeom>
          <a:noFill/>
          <a:ln w="9525">
            <a:solidFill>
              <a:schemeClr val="bg2"/>
            </a:solidFill>
            <a:miter lim="800000"/>
            <a:headEnd/>
            <a:tailEnd/>
          </a:ln>
          <a:effec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spcBef>
                <a:spcPct val="20000"/>
              </a:spcBef>
            </a:pPr>
            <a:r>
              <a:rPr lang="en-US" altLang="en-US" b="1" dirty="0">
                <a:sym typeface="Euclid Symbol" pitchFamily="18" charset="2"/>
              </a:rPr>
              <a:t></a:t>
            </a:r>
            <a:r>
              <a:rPr lang="en-US" altLang="en-US" b="1" dirty="0"/>
              <a:t> </a:t>
            </a:r>
            <a:r>
              <a:rPr lang="en-US" altLang="en-US" i="1" dirty="0"/>
              <a:t>bijection</a:t>
            </a:r>
            <a:r>
              <a:rPr lang="en-US" altLang="en-US" dirty="0">
                <a:solidFill>
                  <a:srgbClr val="0033CC"/>
                </a:solidFill>
              </a:rPr>
              <a:t>  </a:t>
            </a:r>
            <a:r>
              <a:rPr lang="en-US" altLang="en-US" i="1" dirty="0">
                <a:solidFill>
                  <a:srgbClr val="0033CC"/>
                </a:solidFill>
              </a:rPr>
              <a:t>f:</a:t>
            </a:r>
            <a:r>
              <a:rPr lang="en-US" altLang="en-US" i="1" dirty="0"/>
              <a:t> V</a:t>
            </a:r>
            <a:r>
              <a:rPr lang="en-US" altLang="en-US" i="1" baseline="-25000" dirty="0"/>
              <a:t>1 </a:t>
            </a:r>
            <a:r>
              <a:rPr lang="en-US" altLang="en-US" i="1" dirty="0">
                <a:cs typeface="Times New Roman" pitchFamily="18" charset="0"/>
              </a:rPr>
              <a:t>→</a:t>
            </a:r>
            <a:r>
              <a:rPr lang="en-US" altLang="en-US" i="1" baseline="-25000" dirty="0"/>
              <a:t> </a:t>
            </a:r>
            <a:r>
              <a:rPr lang="en-US" altLang="en-US" i="1" dirty="0"/>
              <a:t>V</a:t>
            </a:r>
            <a:r>
              <a:rPr lang="en-US" altLang="en-US" i="1" baseline="-25000" dirty="0"/>
              <a:t>2</a:t>
            </a:r>
            <a:endParaRPr lang="en-US" altLang="en-US" dirty="0"/>
          </a:p>
          <a:p>
            <a:pPr algn="ctr" eaLnBrk="1" hangingPunct="1">
              <a:spcBef>
                <a:spcPct val="20000"/>
              </a:spcBef>
            </a:pPr>
            <a:r>
              <a:rPr lang="en-US" altLang="en-US" i="1" dirty="0">
                <a:solidFill>
                  <a:srgbClr val="FF00FF"/>
                </a:solidFill>
              </a:rPr>
              <a:t>u </a:t>
            </a:r>
            <a:r>
              <a:rPr lang="en-US" altLang="en-US" dirty="0">
                <a:solidFill>
                  <a:srgbClr val="FF00FF"/>
                </a:solidFill>
              </a:rPr>
              <a:t>—</a:t>
            </a:r>
            <a:r>
              <a:rPr lang="en-US" altLang="en-US" i="1" dirty="0">
                <a:solidFill>
                  <a:srgbClr val="FF00FF"/>
                </a:solidFill>
              </a:rPr>
              <a:t>v</a:t>
            </a:r>
            <a:r>
              <a:rPr lang="en-US" altLang="en-US" dirty="0"/>
              <a:t> in</a:t>
            </a:r>
            <a:r>
              <a:rPr lang="en-US" altLang="en-US" dirty="0">
                <a:solidFill>
                  <a:schemeClr val="accent2"/>
                </a:solidFill>
              </a:rPr>
              <a:t> </a:t>
            </a:r>
            <a:r>
              <a:rPr lang="en-US" altLang="en-US" i="1" dirty="0"/>
              <a:t>E</a:t>
            </a:r>
            <a:r>
              <a:rPr lang="en-US" altLang="en-US" i="1" baseline="-25000" dirty="0"/>
              <a:t>1</a:t>
            </a:r>
            <a:r>
              <a:rPr lang="en-US" altLang="en-US" dirty="0">
                <a:solidFill>
                  <a:srgbClr val="0033CC"/>
                </a:solidFill>
              </a:rPr>
              <a:t> </a:t>
            </a:r>
            <a:r>
              <a:rPr lang="en-US" altLang="en-US" dirty="0">
                <a:solidFill>
                  <a:schemeClr val="accent2"/>
                </a:solidFill>
              </a:rPr>
              <a:t> </a:t>
            </a:r>
            <a:r>
              <a:rPr lang="en-US" altLang="en-US" dirty="0" err="1"/>
              <a:t>iff</a:t>
            </a:r>
            <a:r>
              <a:rPr lang="en-US" altLang="en-US" dirty="0"/>
              <a:t> </a:t>
            </a:r>
            <a:r>
              <a:rPr lang="en-US" altLang="en-US" i="1" dirty="0">
                <a:solidFill>
                  <a:srgbClr val="0033CC"/>
                </a:solidFill>
              </a:rPr>
              <a:t>f </a:t>
            </a:r>
            <a:r>
              <a:rPr lang="en-US" altLang="en-US" dirty="0"/>
              <a:t>(</a:t>
            </a:r>
            <a:r>
              <a:rPr lang="en-US" altLang="en-US" i="1" dirty="0">
                <a:solidFill>
                  <a:srgbClr val="FF00FF"/>
                </a:solidFill>
              </a:rPr>
              <a:t>u</a:t>
            </a:r>
            <a:r>
              <a:rPr lang="en-US" altLang="en-US" dirty="0"/>
              <a:t>)</a:t>
            </a:r>
            <a:r>
              <a:rPr lang="en-US" altLang="en-US" dirty="0">
                <a:solidFill>
                  <a:srgbClr val="0033CC"/>
                </a:solidFill>
              </a:rPr>
              <a:t>—</a:t>
            </a:r>
            <a:r>
              <a:rPr lang="en-US" altLang="en-US" i="1" dirty="0">
                <a:solidFill>
                  <a:srgbClr val="0033CC"/>
                </a:solidFill>
              </a:rPr>
              <a:t>f </a:t>
            </a:r>
            <a:r>
              <a:rPr lang="en-US" altLang="en-US" dirty="0"/>
              <a:t>(</a:t>
            </a:r>
            <a:r>
              <a:rPr lang="en-US" altLang="en-US" i="1" dirty="0">
                <a:solidFill>
                  <a:srgbClr val="FF00FF"/>
                </a:solidFill>
              </a:rPr>
              <a:t>v</a:t>
            </a:r>
            <a:r>
              <a:rPr lang="en-US" altLang="en-US" dirty="0"/>
              <a:t>)</a:t>
            </a:r>
            <a:r>
              <a:rPr lang="en-US" altLang="en-US" i="1" dirty="0"/>
              <a:t> </a:t>
            </a:r>
            <a:r>
              <a:rPr lang="en-US" altLang="en-US" dirty="0"/>
              <a:t>in</a:t>
            </a:r>
            <a:r>
              <a:rPr lang="en-US" altLang="en-US" dirty="0">
                <a:solidFill>
                  <a:schemeClr val="accent2"/>
                </a:solidFill>
              </a:rPr>
              <a:t> </a:t>
            </a:r>
            <a:r>
              <a:rPr lang="en-US" altLang="en-US" i="1" dirty="0"/>
              <a:t>E</a:t>
            </a:r>
            <a:r>
              <a:rPr lang="en-US" altLang="en-US" i="1" baseline="-25000" dirty="0"/>
              <a:t>2</a:t>
            </a:r>
            <a:r>
              <a:rPr lang="en-US" altLang="en-US" i="1" dirty="0"/>
              <a:t> </a:t>
            </a:r>
          </a:p>
        </p:txBody>
      </p:sp>
      <p:sp>
        <p:nvSpPr>
          <p:cNvPr id="545799" name="AutoShape 7"/>
          <p:cNvSpPr>
            <a:spLocks noChangeArrowheads="1"/>
          </p:cNvSpPr>
          <p:nvPr/>
        </p:nvSpPr>
        <p:spPr bwMode="auto">
          <a:xfrm>
            <a:off x="838200" y="2980209"/>
            <a:ext cx="3581400" cy="677391"/>
          </a:xfrm>
          <a:prstGeom prst="wedgeRoundRectCallout">
            <a:avLst>
              <a:gd name="adj1" fmla="val 45385"/>
              <a:gd name="adj2" fmla="val -30101"/>
              <a:gd name="adj3" fmla="val 16667"/>
            </a:avLst>
          </a:prstGeom>
          <a:noFill/>
          <a:ln w="9525">
            <a:solidFill>
              <a:schemeClr val="tx1"/>
            </a:solidFill>
            <a:miter lim="800000"/>
            <a:headEnd/>
            <a:tailEnd/>
          </a:ln>
          <a:effectLst/>
        </p:spPr>
        <p:txBody>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algn="ctr" eaLnBrk="1" hangingPunct="1"/>
            <a:r>
              <a:rPr lang="en-US" altLang="en-US" dirty="0" err="1"/>
              <a:t>uv</a:t>
            </a:r>
            <a:r>
              <a:rPr lang="en-US" altLang="en-US" dirty="0"/>
              <a:t> is an edge in G1</a:t>
            </a:r>
          </a:p>
        </p:txBody>
      </p:sp>
      <p:sp>
        <p:nvSpPr>
          <p:cNvPr id="545800" name="AutoShape 8"/>
          <p:cNvSpPr>
            <a:spLocks noChangeArrowheads="1"/>
          </p:cNvSpPr>
          <p:nvPr/>
        </p:nvSpPr>
        <p:spPr bwMode="auto">
          <a:xfrm>
            <a:off x="4419600" y="2980210"/>
            <a:ext cx="4724400" cy="601190"/>
          </a:xfrm>
          <a:prstGeom prst="wedgeRoundRectCallout">
            <a:avLst>
              <a:gd name="adj1" fmla="val -31486"/>
              <a:gd name="adj2" fmla="val -40833"/>
              <a:gd name="adj3" fmla="val 16667"/>
            </a:avLst>
          </a:prstGeom>
          <a:noFill/>
          <a:ln w="9525">
            <a:solidFill>
              <a:schemeClr val="tx1"/>
            </a:solidFill>
            <a:miter lim="800000"/>
            <a:headEnd/>
            <a:tailEnd/>
          </a:ln>
          <a:effectLst/>
        </p:spPr>
        <p:txBody>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algn="ctr" eaLnBrk="1" hangingPunct="1"/>
            <a:r>
              <a:rPr lang="en-US" altLang="en-US" dirty="0"/>
              <a:t>f(u)f(v) is an edge in G2</a:t>
            </a:r>
          </a:p>
        </p:txBody>
      </p:sp>
      <p:sp>
        <p:nvSpPr>
          <p:cNvPr id="545801" name="Text Box 9"/>
          <p:cNvSpPr txBox="1">
            <a:spLocks noChangeArrowheads="1"/>
          </p:cNvSpPr>
          <p:nvPr/>
        </p:nvSpPr>
        <p:spPr bwMode="auto">
          <a:xfrm>
            <a:off x="0" y="3429000"/>
            <a:ext cx="8883650" cy="3500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a:lnSpc>
                <a:spcPct val="200000"/>
              </a:lnSpc>
              <a:buClr>
                <a:srgbClr val="A50021"/>
              </a:buClr>
              <a:buFontTx/>
              <a:buChar char="•"/>
            </a:pPr>
            <a:r>
              <a:rPr lang="en-US" altLang="en-US" dirty="0"/>
              <a:t> If G1 and G2 are Isomorphic they will have same number of Edges, Vertices, and Degree incidence.</a:t>
            </a:r>
          </a:p>
          <a:p>
            <a:pPr>
              <a:lnSpc>
                <a:spcPct val="200000"/>
              </a:lnSpc>
              <a:buClr>
                <a:srgbClr val="A50021"/>
              </a:buClr>
              <a:buFontTx/>
              <a:buChar char="•"/>
            </a:pPr>
            <a:r>
              <a:rPr lang="en-US" altLang="en-US" dirty="0"/>
              <a:t>However, two Graphs with same degree incidences need not be isomorphic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5798"/>
                                        </p:tgtEl>
                                        <p:attrNameLst>
                                          <p:attrName>style.visibility</p:attrName>
                                        </p:attrNameLst>
                                      </p:cBhvr>
                                      <p:to>
                                        <p:strVal val="visible"/>
                                      </p:to>
                                    </p:set>
                                    <p:animEffect transition="in" filter="blinds(horizontal)">
                                      <p:cBhvr>
                                        <p:cTn id="7" dur="500"/>
                                        <p:tgtEl>
                                          <p:spTgt spid="545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5799"/>
                                        </p:tgtEl>
                                        <p:attrNameLst>
                                          <p:attrName>style.visibility</p:attrName>
                                        </p:attrNameLst>
                                      </p:cBhvr>
                                      <p:to>
                                        <p:strVal val="visible"/>
                                      </p:to>
                                    </p:set>
                                    <p:animEffect transition="in" filter="blinds(horizontal)">
                                      <p:cBhvr>
                                        <p:cTn id="12" dur="500"/>
                                        <p:tgtEl>
                                          <p:spTgt spid="5457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5800"/>
                                        </p:tgtEl>
                                        <p:attrNameLst>
                                          <p:attrName>style.visibility</p:attrName>
                                        </p:attrNameLst>
                                      </p:cBhvr>
                                      <p:to>
                                        <p:strVal val="visible"/>
                                      </p:to>
                                    </p:set>
                                    <p:animEffect transition="in" filter="blinds(horizontal)">
                                      <p:cBhvr>
                                        <p:cTn id="17" dur="500"/>
                                        <p:tgtEl>
                                          <p:spTgt spid="5458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5801"/>
                                        </p:tgtEl>
                                        <p:attrNameLst>
                                          <p:attrName>style.visibility</p:attrName>
                                        </p:attrNameLst>
                                      </p:cBhvr>
                                      <p:to>
                                        <p:strVal val="visible"/>
                                      </p:to>
                                    </p:set>
                                    <p:animEffect transition="in" filter="blinds(horizontal)">
                                      <p:cBhvr>
                                        <p:cTn id="22" dur="500"/>
                                        <p:tgtEl>
                                          <p:spTgt spid="545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8" grpId="0" animBg="1"/>
      <p:bldP spid="545799" grpId="0" animBg="1"/>
      <p:bldP spid="545800" grpId="0" animBg="1"/>
      <p:bldP spid="54580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3827463" y="457200"/>
            <a:ext cx="1430337"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zh-TW" sz="2400" b="1">
                <a:solidFill>
                  <a:srgbClr val="003366"/>
                </a:solidFill>
              </a:rPr>
              <a:t>Exercise</a:t>
            </a:r>
          </a:p>
        </p:txBody>
      </p:sp>
      <p:grpSp>
        <p:nvGrpSpPr>
          <p:cNvPr id="544795" name="Group 27"/>
          <p:cNvGrpSpPr>
            <a:grpSpLocks/>
          </p:cNvGrpSpPr>
          <p:nvPr/>
        </p:nvGrpSpPr>
        <p:grpSpPr bwMode="auto">
          <a:xfrm>
            <a:off x="838200" y="4721404"/>
            <a:ext cx="1460500" cy="1298396"/>
            <a:chOff x="1107" y="1374"/>
            <a:chExt cx="1436" cy="1465"/>
          </a:xfrm>
        </p:grpSpPr>
        <p:sp>
          <p:nvSpPr>
            <p:cNvPr id="25624" name="Oval 28"/>
            <p:cNvSpPr>
              <a:spLocks noChangeArrowheads="1"/>
            </p:cNvSpPr>
            <p:nvPr/>
          </p:nvSpPr>
          <p:spPr bwMode="auto">
            <a:xfrm rot="-5400000">
              <a:off x="1095" y="2574"/>
              <a:ext cx="277" cy="253"/>
            </a:xfrm>
            <a:prstGeom prst="ellipse">
              <a:avLst/>
            </a:prstGeom>
            <a:solidFill>
              <a:srgbClr val="0066FF"/>
            </a:solidFill>
            <a:ln w="3175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5625" name="Oval 29"/>
            <p:cNvSpPr>
              <a:spLocks noChangeArrowheads="1"/>
            </p:cNvSpPr>
            <p:nvPr/>
          </p:nvSpPr>
          <p:spPr bwMode="auto">
            <a:xfrm rot="-5400000">
              <a:off x="1108" y="1387"/>
              <a:ext cx="277" cy="254"/>
            </a:xfrm>
            <a:prstGeom prst="ellipse">
              <a:avLst/>
            </a:prstGeom>
            <a:solidFill>
              <a:srgbClr val="0066FF"/>
            </a:solidFill>
            <a:ln w="3175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5626" name="Oval 30"/>
            <p:cNvSpPr>
              <a:spLocks noChangeArrowheads="1"/>
            </p:cNvSpPr>
            <p:nvPr/>
          </p:nvSpPr>
          <p:spPr bwMode="auto">
            <a:xfrm rot="-5400000">
              <a:off x="2278" y="2558"/>
              <a:ext cx="278" cy="253"/>
            </a:xfrm>
            <a:prstGeom prst="ellipse">
              <a:avLst/>
            </a:prstGeom>
            <a:solidFill>
              <a:srgbClr val="0000FF"/>
            </a:solidFill>
            <a:ln w="3175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5627" name="Oval 31"/>
            <p:cNvSpPr>
              <a:spLocks noChangeArrowheads="1"/>
            </p:cNvSpPr>
            <p:nvPr/>
          </p:nvSpPr>
          <p:spPr bwMode="auto">
            <a:xfrm rot="-5400000">
              <a:off x="2278" y="1386"/>
              <a:ext cx="277" cy="253"/>
            </a:xfrm>
            <a:prstGeom prst="ellipse">
              <a:avLst/>
            </a:prstGeom>
            <a:solidFill>
              <a:srgbClr val="0066FF"/>
            </a:solidFill>
            <a:ln w="3175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cxnSp>
          <p:nvCxnSpPr>
            <p:cNvPr id="25628" name="AutoShape 32"/>
            <p:cNvCxnSpPr>
              <a:cxnSpLocks noChangeShapeType="1"/>
              <a:stCxn id="25624" idx="6"/>
              <a:endCxn id="25625" idx="2"/>
            </p:cNvCxnSpPr>
            <p:nvPr/>
          </p:nvCxnSpPr>
          <p:spPr bwMode="auto">
            <a:xfrm flipV="1">
              <a:off x="1234" y="1653"/>
              <a:ext cx="14" cy="911"/>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9" name="AutoShape 33"/>
            <p:cNvCxnSpPr>
              <a:cxnSpLocks noChangeShapeType="1"/>
              <a:stCxn id="25627" idx="0"/>
              <a:endCxn id="25625" idx="4"/>
            </p:cNvCxnSpPr>
            <p:nvPr/>
          </p:nvCxnSpPr>
          <p:spPr bwMode="auto">
            <a:xfrm flipH="1">
              <a:off x="1375" y="1514"/>
              <a:ext cx="916" cy="0"/>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0" name="AutoShape 34"/>
            <p:cNvCxnSpPr>
              <a:cxnSpLocks noChangeShapeType="1"/>
              <a:stCxn id="25626" idx="6"/>
              <a:endCxn id="25627" idx="2"/>
            </p:cNvCxnSpPr>
            <p:nvPr/>
          </p:nvCxnSpPr>
          <p:spPr bwMode="auto">
            <a:xfrm flipV="1">
              <a:off x="2416" y="1653"/>
              <a:ext cx="1" cy="894"/>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1" name="AutoShape 35"/>
            <p:cNvCxnSpPr>
              <a:cxnSpLocks noChangeShapeType="1"/>
            </p:cNvCxnSpPr>
            <p:nvPr/>
          </p:nvCxnSpPr>
          <p:spPr bwMode="auto">
            <a:xfrm rot="-5400000">
              <a:off x="1817" y="2244"/>
              <a:ext cx="16" cy="930"/>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2" name="AutoShape 36"/>
            <p:cNvCxnSpPr>
              <a:cxnSpLocks noChangeShapeType="1"/>
              <a:stCxn id="25624" idx="5"/>
              <a:endCxn id="25627" idx="1"/>
            </p:cNvCxnSpPr>
            <p:nvPr/>
          </p:nvCxnSpPr>
          <p:spPr bwMode="auto">
            <a:xfrm flipV="1">
              <a:off x="1323" y="1612"/>
              <a:ext cx="1005" cy="992"/>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44805" name="Group 37"/>
          <p:cNvGrpSpPr>
            <a:grpSpLocks/>
          </p:cNvGrpSpPr>
          <p:nvPr/>
        </p:nvGrpSpPr>
        <p:grpSpPr bwMode="auto">
          <a:xfrm>
            <a:off x="3845719" y="4164806"/>
            <a:ext cx="2022475" cy="2271713"/>
            <a:chOff x="2881" y="865"/>
            <a:chExt cx="1746" cy="1959"/>
          </a:xfrm>
        </p:grpSpPr>
        <p:sp>
          <p:nvSpPr>
            <p:cNvPr id="25614" name="Oval 38"/>
            <p:cNvSpPr>
              <a:spLocks noChangeArrowheads="1"/>
            </p:cNvSpPr>
            <p:nvPr/>
          </p:nvSpPr>
          <p:spPr bwMode="auto">
            <a:xfrm rot="-5400000">
              <a:off x="2869" y="1756"/>
              <a:ext cx="277" cy="254"/>
            </a:xfrm>
            <a:prstGeom prst="ellipse">
              <a:avLst/>
            </a:prstGeom>
            <a:solidFill>
              <a:srgbClr val="0066FF"/>
            </a:solidFill>
            <a:ln w="3175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5615" name="Oval 39"/>
            <p:cNvSpPr>
              <a:spLocks noChangeArrowheads="1"/>
            </p:cNvSpPr>
            <p:nvPr/>
          </p:nvSpPr>
          <p:spPr bwMode="auto">
            <a:xfrm rot="-5400000">
              <a:off x="3728" y="1694"/>
              <a:ext cx="277" cy="253"/>
            </a:xfrm>
            <a:prstGeom prst="ellipse">
              <a:avLst/>
            </a:prstGeom>
            <a:solidFill>
              <a:srgbClr val="0066FF"/>
            </a:solidFill>
            <a:ln w="3175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5616" name="Oval 40"/>
            <p:cNvSpPr>
              <a:spLocks noChangeArrowheads="1"/>
            </p:cNvSpPr>
            <p:nvPr/>
          </p:nvSpPr>
          <p:spPr bwMode="auto">
            <a:xfrm rot="-5400000">
              <a:off x="4362" y="2558"/>
              <a:ext cx="278" cy="253"/>
            </a:xfrm>
            <a:prstGeom prst="ellipse">
              <a:avLst/>
            </a:prstGeom>
            <a:solidFill>
              <a:srgbClr val="0066FF"/>
            </a:solidFill>
            <a:ln w="3175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25617" name="Oval 41"/>
            <p:cNvSpPr>
              <a:spLocks noChangeArrowheads="1"/>
            </p:cNvSpPr>
            <p:nvPr/>
          </p:nvSpPr>
          <p:spPr bwMode="auto">
            <a:xfrm rot="-5400000">
              <a:off x="4305" y="877"/>
              <a:ext cx="277" cy="254"/>
            </a:xfrm>
            <a:prstGeom prst="ellipse">
              <a:avLst/>
            </a:prstGeom>
            <a:solidFill>
              <a:srgbClr val="0066FF"/>
            </a:solidFill>
            <a:ln w="3175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cxnSp>
          <p:nvCxnSpPr>
            <p:cNvPr id="25618" name="AutoShape 42"/>
            <p:cNvCxnSpPr>
              <a:cxnSpLocks noChangeShapeType="1"/>
              <a:stCxn id="25616" idx="6"/>
              <a:endCxn id="25617" idx="2"/>
            </p:cNvCxnSpPr>
            <p:nvPr/>
          </p:nvCxnSpPr>
          <p:spPr bwMode="auto">
            <a:xfrm flipH="1" flipV="1">
              <a:off x="4445" y="1143"/>
              <a:ext cx="55" cy="1404"/>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9" name="AutoShape 43"/>
            <p:cNvCxnSpPr>
              <a:cxnSpLocks noChangeShapeType="1"/>
              <a:stCxn id="25614" idx="4"/>
              <a:endCxn id="25616" idx="0"/>
            </p:cNvCxnSpPr>
            <p:nvPr/>
          </p:nvCxnSpPr>
          <p:spPr bwMode="auto">
            <a:xfrm>
              <a:off x="3136" y="1883"/>
              <a:ext cx="1238" cy="803"/>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0" name="AutoShape 44"/>
            <p:cNvCxnSpPr>
              <a:cxnSpLocks noChangeShapeType="1"/>
              <a:stCxn id="25614" idx="5"/>
              <a:endCxn id="25617" idx="0"/>
            </p:cNvCxnSpPr>
            <p:nvPr/>
          </p:nvCxnSpPr>
          <p:spPr bwMode="auto">
            <a:xfrm flipV="1">
              <a:off x="3098" y="1004"/>
              <a:ext cx="1220" cy="781"/>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1" name="AutoShape 45"/>
            <p:cNvCxnSpPr>
              <a:cxnSpLocks noChangeShapeType="1"/>
              <a:stCxn id="25616" idx="7"/>
              <a:endCxn id="25615" idx="3"/>
            </p:cNvCxnSpPr>
            <p:nvPr/>
          </p:nvCxnSpPr>
          <p:spPr bwMode="auto">
            <a:xfrm flipH="1" flipV="1">
              <a:off x="3956" y="1920"/>
              <a:ext cx="455" cy="667"/>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2" name="AutoShape 46"/>
            <p:cNvCxnSpPr>
              <a:cxnSpLocks noChangeShapeType="1"/>
              <a:stCxn id="25615" idx="5"/>
              <a:endCxn id="25617" idx="1"/>
            </p:cNvCxnSpPr>
            <p:nvPr/>
          </p:nvCxnSpPr>
          <p:spPr bwMode="auto">
            <a:xfrm flipV="1">
              <a:off x="3956" y="1102"/>
              <a:ext cx="399" cy="622"/>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3" name="AutoShape 47"/>
            <p:cNvCxnSpPr>
              <a:cxnSpLocks noChangeShapeType="1"/>
              <a:stCxn id="25614" idx="4"/>
              <a:endCxn id="25615" idx="0"/>
            </p:cNvCxnSpPr>
            <p:nvPr/>
          </p:nvCxnSpPr>
          <p:spPr bwMode="auto">
            <a:xfrm flipV="1">
              <a:off x="3136" y="1822"/>
              <a:ext cx="605" cy="61"/>
            </a:xfrm>
            <a:prstGeom prst="straightConnector1">
              <a:avLst/>
            </a:prstGeom>
            <a:noFill/>
            <a:ln w="317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4816" name="Oval 48"/>
          <p:cNvSpPr>
            <a:spLocks noChangeArrowheads="1"/>
          </p:cNvSpPr>
          <p:nvPr/>
        </p:nvSpPr>
        <p:spPr bwMode="auto">
          <a:xfrm rot="-5400000">
            <a:off x="2013744" y="5747544"/>
            <a:ext cx="287337" cy="257175"/>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544817" name="Oval 49"/>
          <p:cNvSpPr>
            <a:spLocks noChangeArrowheads="1"/>
          </p:cNvSpPr>
          <p:nvPr/>
        </p:nvSpPr>
        <p:spPr bwMode="auto">
          <a:xfrm rot="-5400000">
            <a:off x="845344" y="4568031"/>
            <a:ext cx="287338" cy="257175"/>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endParaRPr lang="en-US" altLang="en-US"/>
          </a:p>
        </p:txBody>
      </p:sp>
      <p:sp>
        <p:nvSpPr>
          <p:cNvPr id="544820" name="Text Box 52"/>
          <p:cNvSpPr txBox="1">
            <a:spLocks noChangeArrowheads="1"/>
          </p:cNvSpPr>
          <p:nvPr/>
        </p:nvSpPr>
        <p:spPr bwMode="auto">
          <a:xfrm>
            <a:off x="990600" y="6262688"/>
            <a:ext cx="1133475" cy="36671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degree </a:t>
            </a:r>
            <a:r>
              <a:rPr kumimoji="0" lang="en-US" altLang="en-US">
                <a:solidFill>
                  <a:srgbClr val="CC0000"/>
                </a:solidFill>
              </a:rPr>
              <a:t>2</a:t>
            </a:r>
          </a:p>
        </p:txBody>
      </p:sp>
      <p:sp>
        <p:nvSpPr>
          <p:cNvPr id="544821" name="Text Box 53"/>
          <p:cNvSpPr txBox="1">
            <a:spLocks noChangeArrowheads="1"/>
          </p:cNvSpPr>
          <p:nvPr/>
        </p:nvSpPr>
        <p:spPr bwMode="auto">
          <a:xfrm>
            <a:off x="3124200" y="6248400"/>
            <a:ext cx="144303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175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kumimoji="0" lang="en-US" altLang="en-US">
                <a:solidFill>
                  <a:srgbClr val="000000"/>
                </a:solidFill>
              </a:rPr>
              <a:t>all degree </a:t>
            </a:r>
            <a:r>
              <a:rPr kumimoji="0" lang="en-US" altLang="en-US">
                <a:solidFill>
                  <a:srgbClr val="0033CC"/>
                </a:solidFill>
              </a:rPr>
              <a:t>3</a:t>
            </a:r>
          </a:p>
        </p:txBody>
      </p:sp>
      <p:sp>
        <p:nvSpPr>
          <p:cNvPr id="544822" name="Text Box 54"/>
          <p:cNvSpPr txBox="1">
            <a:spLocks noChangeArrowheads="1"/>
          </p:cNvSpPr>
          <p:nvPr/>
        </p:nvSpPr>
        <p:spPr bwMode="auto">
          <a:xfrm>
            <a:off x="6096000" y="4957763"/>
            <a:ext cx="1849438" cy="376237"/>
          </a:xfrm>
          <a:prstGeom prst="rect">
            <a:avLst/>
          </a:prstGeom>
          <a:noFill/>
          <a:ln w="9525">
            <a:solidFill>
              <a:schemeClr val="bg2"/>
            </a:solidFill>
            <a:miter lim="800000"/>
            <a:headEnd/>
            <a:tailEnd/>
          </a:ln>
          <a:effec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Non-isomorphic</a:t>
            </a:r>
          </a:p>
        </p:txBody>
      </p:sp>
      <p:sp>
        <p:nvSpPr>
          <p:cNvPr id="25610" name="Text Box 55"/>
          <p:cNvSpPr txBox="1">
            <a:spLocks noChangeArrowheads="1"/>
          </p:cNvSpPr>
          <p:nvPr/>
        </p:nvSpPr>
        <p:spPr bwMode="auto">
          <a:xfrm>
            <a:off x="533400" y="793732"/>
            <a:ext cx="7467600" cy="523220"/>
          </a:xfrm>
          <a:prstGeom prst="rect">
            <a:avLst/>
          </a:prstGeom>
          <a:noFill/>
          <a:ln w="9525">
            <a:solidFill>
              <a:schemeClr val="bg2"/>
            </a:solidFill>
            <a:miter lim="800000"/>
            <a:headEnd/>
            <a:tailEnd/>
          </a:ln>
          <a:effec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How to show two graphs are isomorphic?</a:t>
            </a:r>
          </a:p>
        </p:txBody>
      </p:sp>
      <p:sp>
        <p:nvSpPr>
          <p:cNvPr id="544824" name="Text Box 56"/>
          <p:cNvSpPr txBox="1">
            <a:spLocks noChangeArrowheads="1"/>
          </p:cNvSpPr>
          <p:nvPr/>
        </p:nvSpPr>
        <p:spPr bwMode="auto">
          <a:xfrm>
            <a:off x="228600" y="1402920"/>
            <a:ext cx="79168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Find a mapping and show that it is edge preserving.</a:t>
            </a:r>
          </a:p>
        </p:txBody>
      </p:sp>
      <p:sp>
        <p:nvSpPr>
          <p:cNvPr id="544825" name="Text Box 57"/>
          <p:cNvSpPr txBox="1">
            <a:spLocks noChangeArrowheads="1"/>
          </p:cNvSpPr>
          <p:nvPr/>
        </p:nvSpPr>
        <p:spPr bwMode="auto">
          <a:xfrm>
            <a:off x="746125" y="2514600"/>
            <a:ext cx="4968875" cy="376238"/>
          </a:xfrm>
          <a:prstGeom prst="rect">
            <a:avLst/>
          </a:prstGeom>
          <a:noFill/>
          <a:ln w="9525">
            <a:solidFill>
              <a:schemeClr val="bg2"/>
            </a:solidFill>
            <a:miter lim="800000"/>
            <a:headEnd/>
            <a:tailEnd/>
          </a:ln>
          <a:effectLst/>
        </p:spPr>
        <p:txBody>
          <a:bodyPr wrap="non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How to show two graphs are non-isomorphic?</a:t>
            </a:r>
          </a:p>
        </p:txBody>
      </p:sp>
      <p:sp>
        <p:nvSpPr>
          <p:cNvPr id="544826" name="Text Box 58"/>
          <p:cNvSpPr txBox="1">
            <a:spLocks noChangeArrowheads="1"/>
          </p:cNvSpPr>
          <p:nvPr/>
        </p:nvSpPr>
        <p:spPr bwMode="auto">
          <a:xfrm>
            <a:off x="457200" y="2890838"/>
            <a:ext cx="7688263" cy="1830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Find some </a:t>
            </a:r>
            <a:r>
              <a:rPr lang="en-US" altLang="en-US" dirty="0">
                <a:solidFill>
                  <a:srgbClr val="A50021"/>
                </a:solidFill>
              </a:rPr>
              <a:t>isomorphic-preserving properties</a:t>
            </a:r>
          </a:p>
          <a:p>
            <a:pPr eaLnBrk="1" hangingPunct="1">
              <a:lnSpc>
                <a:spcPct val="150000"/>
              </a:lnSpc>
            </a:pPr>
            <a:r>
              <a:rPr lang="en-US" altLang="en-US" dirty="0"/>
              <a:t>which is satisfied in one graph but not the other.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4824"/>
                                        </p:tgtEl>
                                        <p:attrNameLst>
                                          <p:attrName>style.visibility</p:attrName>
                                        </p:attrNameLst>
                                      </p:cBhvr>
                                      <p:to>
                                        <p:strVal val="visible"/>
                                      </p:to>
                                    </p:set>
                                    <p:animEffect transition="in" filter="blinds(horizontal)">
                                      <p:cBhvr>
                                        <p:cTn id="7" dur="500"/>
                                        <p:tgtEl>
                                          <p:spTgt spid="5448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4825"/>
                                        </p:tgtEl>
                                        <p:attrNameLst>
                                          <p:attrName>style.visibility</p:attrName>
                                        </p:attrNameLst>
                                      </p:cBhvr>
                                      <p:to>
                                        <p:strVal val="visible"/>
                                      </p:to>
                                    </p:set>
                                    <p:animEffect transition="in" filter="blinds(horizontal)">
                                      <p:cBhvr>
                                        <p:cTn id="12" dur="500"/>
                                        <p:tgtEl>
                                          <p:spTgt spid="5448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4826"/>
                                        </p:tgtEl>
                                        <p:attrNameLst>
                                          <p:attrName>style.visibility</p:attrName>
                                        </p:attrNameLst>
                                      </p:cBhvr>
                                      <p:to>
                                        <p:strVal val="visible"/>
                                      </p:to>
                                    </p:set>
                                    <p:animEffect transition="in" filter="blinds(horizontal)">
                                      <p:cBhvr>
                                        <p:cTn id="17" dur="500"/>
                                        <p:tgtEl>
                                          <p:spTgt spid="5448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4795"/>
                                        </p:tgtEl>
                                        <p:attrNameLst>
                                          <p:attrName>style.visibility</p:attrName>
                                        </p:attrNameLst>
                                      </p:cBhvr>
                                      <p:to>
                                        <p:strVal val="visible"/>
                                      </p:to>
                                    </p:set>
                                    <p:animEffect transition="in" filter="blinds(horizontal)">
                                      <p:cBhvr>
                                        <p:cTn id="22" dur="500"/>
                                        <p:tgtEl>
                                          <p:spTgt spid="544795"/>
                                        </p:tgtEl>
                                      </p:cBhvr>
                                    </p:animEffect>
                                  </p:childTnLst>
                                </p:cTn>
                              </p:par>
                              <p:par>
                                <p:cTn id="23" presetID="3" presetClass="entr" presetSubtype="10" fill="hold" nodeType="withEffect">
                                  <p:stCondLst>
                                    <p:cond delay="0"/>
                                  </p:stCondLst>
                                  <p:childTnLst>
                                    <p:set>
                                      <p:cBhvr>
                                        <p:cTn id="24" dur="1" fill="hold">
                                          <p:stCondLst>
                                            <p:cond delay="0"/>
                                          </p:stCondLst>
                                        </p:cTn>
                                        <p:tgtEl>
                                          <p:spTgt spid="544805"/>
                                        </p:tgtEl>
                                        <p:attrNameLst>
                                          <p:attrName>style.visibility</p:attrName>
                                        </p:attrNameLst>
                                      </p:cBhvr>
                                      <p:to>
                                        <p:strVal val="visible"/>
                                      </p:to>
                                    </p:set>
                                    <p:animEffect transition="in" filter="blinds(horizontal)">
                                      <p:cBhvr>
                                        <p:cTn id="25" dur="500"/>
                                        <p:tgtEl>
                                          <p:spTgt spid="5448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44816"/>
                                        </p:tgtEl>
                                        <p:attrNameLst>
                                          <p:attrName>style.visibility</p:attrName>
                                        </p:attrNameLst>
                                      </p:cBhvr>
                                      <p:to>
                                        <p:strVal val="visible"/>
                                      </p:to>
                                    </p:set>
                                    <p:animEffect transition="in" filter="blinds(horizontal)">
                                      <p:cBhvr>
                                        <p:cTn id="30" dur="500"/>
                                        <p:tgtEl>
                                          <p:spTgt spid="54481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44817"/>
                                        </p:tgtEl>
                                        <p:attrNameLst>
                                          <p:attrName>style.visibility</p:attrName>
                                        </p:attrNameLst>
                                      </p:cBhvr>
                                      <p:to>
                                        <p:strVal val="visible"/>
                                      </p:to>
                                    </p:set>
                                    <p:animEffect transition="in" filter="blinds(horizontal)">
                                      <p:cBhvr>
                                        <p:cTn id="33" dur="500"/>
                                        <p:tgtEl>
                                          <p:spTgt spid="54481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44820"/>
                                        </p:tgtEl>
                                        <p:attrNameLst>
                                          <p:attrName>style.visibility</p:attrName>
                                        </p:attrNameLst>
                                      </p:cBhvr>
                                      <p:to>
                                        <p:strVal val="visible"/>
                                      </p:to>
                                    </p:set>
                                    <p:animEffect transition="in" filter="blinds(horizontal)">
                                      <p:cBhvr>
                                        <p:cTn id="36" dur="500"/>
                                        <p:tgtEl>
                                          <p:spTgt spid="5448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44821"/>
                                        </p:tgtEl>
                                        <p:attrNameLst>
                                          <p:attrName>style.visibility</p:attrName>
                                        </p:attrNameLst>
                                      </p:cBhvr>
                                      <p:to>
                                        <p:strVal val="visible"/>
                                      </p:to>
                                    </p:set>
                                    <p:animEffect transition="in" filter="blinds(horizontal)">
                                      <p:cBhvr>
                                        <p:cTn id="41" dur="500"/>
                                        <p:tgtEl>
                                          <p:spTgt spid="54482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44822"/>
                                        </p:tgtEl>
                                        <p:attrNameLst>
                                          <p:attrName>style.visibility</p:attrName>
                                        </p:attrNameLst>
                                      </p:cBhvr>
                                      <p:to>
                                        <p:strVal val="visible"/>
                                      </p:to>
                                    </p:set>
                                    <p:animEffect transition="in" filter="blinds(horizontal)">
                                      <p:cBhvr>
                                        <p:cTn id="46" dur="500"/>
                                        <p:tgtEl>
                                          <p:spTgt spid="54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816" grpId="0" animBg="1"/>
      <p:bldP spid="544817" grpId="0" animBg="1"/>
      <p:bldP spid="544820" grpId="0"/>
      <p:bldP spid="544821" grpId="0"/>
      <p:bldP spid="544822" grpId="0" animBg="1"/>
      <p:bldP spid="544824" grpId="0"/>
      <p:bldP spid="544825" grpId="0" animBg="1"/>
      <p:bldP spid="5448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671638"/>
            <a:ext cx="8001000" cy="472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Text Box 3"/>
          <p:cNvSpPr txBox="1">
            <a:spLocks noChangeArrowheads="1"/>
          </p:cNvSpPr>
          <p:nvPr/>
        </p:nvSpPr>
        <p:spPr bwMode="auto">
          <a:xfrm>
            <a:off x="685800" y="685801"/>
            <a:ext cx="7772400" cy="1348061"/>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sz="2400" b="1" i="1" dirty="0"/>
              <a:t>Testing graph isomorphism is not easy</a:t>
            </a:r>
          </a:p>
          <a:p>
            <a:r>
              <a:rPr lang="en-US" altLang="zh-TW" sz="2400" b="1" dirty="0">
                <a:solidFill>
                  <a:srgbClr val="003366"/>
                </a:solidFill>
              </a:rPr>
              <a:t>Exercise</a:t>
            </a:r>
          </a:p>
          <a:p>
            <a:pPr eaLnBrk="1" hangingPunct="1"/>
            <a:endParaRPr lang="en-US" altLang="zh-TW" sz="2400" b="1" dirty="0">
              <a:solidFill>
                <a:srgbClr val="003366"/>
              </a:solidFill>
            </a:endParaRPr>
          </a:p>
        </p:txBody>
      </p:sp>
      <p:sp>
        <p:nvSpPr>
          <p:cNvPr id="556037" name="Text Box 5"/>
          <p:cNvSpPr txBox="1">
            <a:spLocks noChangeArrowheads="1"/>
          </p:cNvSpPr>
          <p:nvPr/>
        </p:nvSpPr>
        <p:spPr bwMode="auto">
          <a:xfrm>
            <a:off x="228600" y="3824288"/>
            <a:ext cx="2819400" cy="1384995"/>
          </a:xfrm>
          <a:prstGeom prst="rect">
            <a:avLst/>
          </a:prstGeom>
          <a:noFill/>
          <a:ln w="9525">
            <a:solidFill>
              <a:schemeClr val="bg2"/>
            </a:solidFill>
            <a:miter lim="800000"/>
            <a:headEnd/>
            <a:tailEnd/>
          </a:ln>
          <a:effec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dirty="0"/>
              <a:t>Which is isomorphic to G1?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6037"/>
                                        </p:tgtEl>
                                        <p:attrNameLst>
                                          <p:attrName>style.visibility</p:attrName>
                                        </p:attrNameLst>
                                      </p:cBhvr>
                                      <p:to>
                                        <p:strVal val="visible"/>
                                      </p:to>
                                    </p:set>
                                    <p:animEffect transition="in" filter="blinds(horizontal)">
                                      <p:cBhvr>
                                        <p:cTn id="7" dur="500"/>
                                        <p:tgtEl>
                                          <p:spTgt spid="556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9C3CAB49-8130-4BCE-B2BE-C8D063F0E91F}"/>
              </a:ext>
            </a:extLst>
          </p:cNvPr>
          <p:cNvSpPr txBox="1">
            <a:spLocks noChangeArrowheads="1"/>
          </p:cNvSpPr>
          <p:nvPr/>
        </p:nvSpPr>
        <p:spPr bwMode="auto">
          <a:xfrm>
            <a:off x="152400" y="1600200"/>
            <a:ext cx="8763000" cy="5967083"/>
          </a:xfrm>
          <a:prstGeom prst="rect">
            <a:avLst/>
          </a:prstGeom>
          <a:noFill/>
          <a:ln w="9525">
            <a:solidFill>
              <a:schemeClr val="bg2"/>
            </a:solidFill>
            <a:miter lim="800000"/>
            <a:headEnd/>
            <a:tailEnd/>
          </a:ln>
          <a:effectLst/>
        </p:spPr>
        <p:txBody>
          <a:bodyPr wrap="square">
            <a:spAutoFit/>
          </a:bodyPr>
          <a:lstStyle>
            <a:lvl1pPr>
              <a:defRPr kumimoji="1">
                <a:solidFill>
                  <a:schemeClr val="tx1"/>
                </a:solidFill>
                <a:latin typeface="Comic Sans MS" pitchFamily="66" charset="0"/>
                <a:ea typeface="新細明體" pitchFamily="18" charset="-120"/>
              </a:defRPr>
            </a:lvl1pPr>
            <a:lvl2pPr marL="742950" indent="-285750">
              <a:defRPr kumimoji="1">
                <a:solidFill>
                  <a:schemeClr val="tx1"/>
                </a:solidFill>
                <a:latin typeface="Comic Sans MS" pitchFamily="66" charset="0"/>
                <a:ea typeface="新細明體" pitchFamily="18" charset="-120"/>
              </a:defRPr>
            </a:lvl2pPr>
            <a:lvl3pPr marL="1143000" indent="-228600">
              <a:defRPr kumimoji="1">
                <a:solidFill>
                  <a:schemeClr val="tx1"/>
                </a:solidFill>
                <a:latin typeface="Comic Sans MS" pitchFamily="66" charset="0"/>
                <a:ea typeface="新細明體" pitchFamily="18" charset="-120"/>
              </a:defRPr>
            </a:lvl3pPr>
            <a:lvl4pPr marL="1600200" indent="-228600">
              <a:defRPr kumimoji="1">
                <a:solidFill>
                  <a:schemeClr val="tx1"/>
                </a:solidFill>
                <a:latin typeface="Comic Sans MS" pitchFamily="66" charset="0"/>
                <a:ea typeface="新細明體" pitchFamily="18" charset="-120"/>
              </a:defRPr>
            </a:lvl4pPr>
            <a:lvl5pPr marL="2057400" indent="-228600">
              <a:defRPr kumimoji="1">
                <a:solidFill>
                  <a:schemeClr val="tx1"/>
                </a:solidFill>
                <a:latin typeface="Comic Sans MS" pitchFamily="66" charset="0"/>
                <a:ea typeface="新細明體"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新細明體" pitchFamily="18" charset="-120"/>
              </a:defRPr>
            </a:lvl9pPr>
          </a:lstStyle>
          <a:p>
            <a:pPr eaLnBrk="1" hangingPunct="1"/>
            <a:r>
              <a:rPr lang="en-US" altLang="en-US" b="1" i="1" dirty="0"/>
              <a:t>Testing graph isomorphism is not easy</a:t>
            </a:r>
            <a:r>
              <a:rPr lang="en-US" altLang="en-US" dirty="0"/>
              <a:t> – </a:t>
            </a:r>
          </a:p>
          <a:p>
            <a:pPr eaLnBrk="1" hangingPunct="1">
              <a:lnSpc>
                <a:spcPct val="150000"/>
              </a:lnSpc>
            </a:pPr>
            <a:r>
              <a:rPr lang="en-US" altLang="en-US" dirty="0"/>
              <a:t>No known general method to test graph-</a:t>
            </a:r>
            <a:r>
              <a:rPr lang="en-US" altLang="en-US" dirty="0" err="1"/>
              <a:t>ismorphism</a:t>
            </a:r>
            <a:r>
              <a:rPr lang="en-US" altLang="en-US" dirty="0"/>
              <a:t> which is much more efficient than checking all possibilities.</a:t>
            </a:r>
          </a:p>
          <a:p>
            <a:pPr eaLnBrk="1" hangingPunct="1">
              <a:lnSpc>
                <a:spcPct val="150000"/>
              </a:lnSpc>
            </a:pPr>
            <a:r>
              <a:rPr lang="en-US" altLang="en-US" dirty="0"/>
              <a:t>It is, in general, not solvable in Polynomial Time.</a:t>
            </a:r>
          </a:p>
          <a:p>
            <a:pPr eaLnBrk="1" hangingPunct="1">
              <a:lnSpc>
                <a:spcPct val="150000"/>
              </a:lnSpc>
            </a:pPr>
            <a:r>
              <a:rPr lang="en-US" altLang="en-US" dirty="0"/>
              <a:t>However, for some special graphs like Trees and Planar Graphs, it has been proved to be solvable in Polynomial time.</a:t>
            </a:r>
          </a:p>
          <a:p>
            <a:pPr eaLnBrk="1" hangingPunct="1">
              <a:lnSpc>
                <a:spcPct val="150000"/>
              </a:lnSpc>
            </a:pPr>
            <a:endParaRPr lang="en-US" altLang="en-US" dirty="0"/>
          </a:p>
        </p:txBody>
      </p:sp>
    </p:spTree>
    <p:extLst>
      <p:ext uri="{BB962C8B-B14F-4D97-AF65-F5344CB8AC3E}">
        <p14:creationId xmlns:p14="http://schemas.microsoft.com/office/powerpoint/2010/main" val="193397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a:extLst>
              <a:ext uri="{FF2B5EF4-FFF2-40B4-BE49-F238E27FC236}">
                <a16:creationId xmlns:a16="http://schemas.microsoft.com/office/drawing/2014/main" id="{78091AC7-38E5-4EF3-9AA9-98D0CBFFB611}"/>
              </a:ext>
            </a:extLst>
          </p:cNvPr>
          <p:cNvSpPr>
            <a:spLocks noGrp="1" noChangeArrowheads="1"/>
          </p:cNvSpPr>
          <p:nvPr>
            <p:ph type="title"/>
          </p:nvPr>
        </p:nvSpPr>
        <p:spPr>
          <a:xfrm>
            <a:off x="228600" y="277813"/>
            <a:ext cx="8915400" cy="1246187"/>
          </a:xfrm>
        </p:spPr>
        <p:txBody>
          <a:bodyPr/>
          <a:lstStyle/>
          <a:p>
            <a:pPr algn="ctr" eaLnBrk="1" hangingPunct="1"/>
            <a:r>
              <a:rPr lang="en-US" altLang="en-US" sz="4000">
                <a:solidFill>
                  <a:schemeClr val="tx1"/>
                </a:solidFill>
                <a:latin typeface="Arial" panose="020B0604020202020204" pitchFamily="34" charset="0"/>
              </a:rPr>
              <a:t>Isomorphism and adjacency matrices</a:t>
            </a:r>
          </a:p>
        </p:txBody>
      </p:sp>
      <p:sp>
        <p:nvSpPr>
          <p:cNvPr id="43011" name="Rectangle 9">
            <a:extLst>
              <a:ext uri="{FF2B5EF4-FFF2-40B4-BE49-F238E27FC236}">
                <a16:creationId xmlns:a16="http://schemas.microsoft.com/office/drawing/2014/main" id="{B9485AE8-1A21-44A5-B185-16DA41CE0E02}"/>
              </a:ext>
            </a:extLst>
          </p:cNvPr>
          <p:cNvSpPr>
            <a:spLocks noGrp="1" noChangeArrowheads="1"/>
          </p:cNvSpPr>
          <p:nvPr>
            <p:ph type="body" sz="half" idx="1"/>
          </p:nvPr>
        </p:nvSpPr>
        <p:spPr>
          <a:xfrm>
            <a:off x="609600" y="1981200"/>
            <a:ext cx="4191000" cy="2057400"/>
          </a:xfrm>
        </p:spPr>
        <p:txBody>
          <a:bodyPr/>
          <a:lstStyle/>
          <a:p>
            <a:pPr eaLnBrk="1" hangingPunct="1"/>
            <a:r>
              <a:rPr lang="en-US" altLang="en-US" sz="2400" b="1">
                <a:latin typeface="Arial" panose="020B0604020202020204" pitchFamily="34" charset="0"/>
              </a:rPr>
              <a:t>Two graphs are isomorphic if and only if</a:t>
            </a:r>
          </a:p>
          <a:p>
            <a:pPr eaLnBrk="1" hangingPunct="1">
              <a:buFont typeface="Wingdings" panose="05000000000000000000" pitchFamily="2" charset="2"/>
              <a:buNone/>
            </a:pPr>
            <a:r>
              <a:rPr lang="en-US" altLang="en-US" sz="2400" b="1">
                <a:latin typeface="Arial" panose="020B0604020202020204" pitchFamily="34" charset="0"/>
              </a:rPr>
              <a:t>    after reordering the vertices their adjacency matrices are the same</a:t>
            </a:r>
          </a:p>
        </p:txBody>
      </p:sp>
      <p:pic>
        <p:nvPicPr>
          <p:cNvPr id="43012" name="Picture 12">
            <a:extLst>
              <a:ext uri="{FF2B5EF4-FFF2-40B4-BE49-F238E27FC236}">
                <a16:creationId xmlns:a16="http://schemas.microsoft.com/office/drawing/2014/main" id="{5E896A4A-9D89-472F-B999-C67EA32FF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62400"/>
            <a:ext cx="4419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2174" name="Group 190">
            <a:extLst>
              <a:ext uri="{FF2B5EF4-FFF2-40B4-BE49-F238E27FC236}">
                <a16:creationId xmlns:a16="http://schemas.microsoft.com/office/drawing/2014/main" id="{1C4B189E-FBB2-4DC5-9611-61533E0FCB1F}"/>
              </a:ext>
            </a:extLst>
          </p:cNvPr>
          <p:cNvGraphicFramePr>
            <a:graphicFrameLocks noGrp="1"/>
          </p:cNvGraphicFramePr>
          <p:nvPr/>
        </p:nvGraphicFramePr>
        <p:xfrm>
          <a:off x="5334000" y="3276600"/>
          <a:ext cx="3352800" cy="2743200"/>
        </p:xfrm>
        <a:graphic>
          <a:graphicData uri="http://schemas.openxmlformats.org/drawingml/2006/table">
            <a:tbl>
              <a:tblPr/>
              <a:tblGrid>
                <a:gridCol w="5588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558800">
                  <a:extLst>
                    <a:ext uri="{9D8B030D-6E8A-4147-A177-3AD203B41FA5}">
                      <a16:colId xmlns:a16="http://schemas.microsoft.com/office/drawing/2014/main" val="20004"/>
                    </a:ext>
                  </a:extLst>
                </a:gridCol>
                <a:gridCol w="558800">
                  <a:extLst>
                    <a:ext uri="{9D8B030D-6E8A-4147-A177-3AD203B41FA5}">
                      <a16:colId xmlns:a16="http://schemas.microsoft.com/office/drawing/2014/main" val="20005"/>
                    </a:ext>
                  </a:extLst>
                </a:gridCol>
              </a:tblGrid>
              <a:tr h="412750">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e</a:t>
                      </a:r>
                    </a:p>
                  </a:txBody>
                  <a:tcPr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a</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91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c</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d</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91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e</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defRPr>
                      </a:lvl3pPr>
                      <a:lvl4pPr>
                        <a:spcBef>
                          <a:spcPct val="20000"/>
                        </a:spcBef>
                        <a:buClr>
                          <a:schemeClr val="bg2"/>
                        </a:buClr>
                        <a:buFont typeface="Wingdings" panose="05000000000000000000"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4B8FDF5-0706-4898-AF55-771F7E58EF24}"/>
              </a:ext>
            </a:extLst>
          </p:cNvPr>
          <p:cNvSpPr>
            <a:spLocks noGrp="1" noChangeArrowheads="1"/>
          </p:cNvSpPr>
          <p:nvPr>
            <p:ph type="title"/>
          </p:nvPr>
        </p:nvSpPr>
        <p:spPr>
          <a:xfrm>
            <a:off x="228600" y="277813"/>
            <a:ext cx="8915400" cy="1139825"/>
          </a:xfrm>
        </p:spPr>
        <p:txBody>
          <a:bodyPr/>
          <a:lstStyle/>
          <a:p>
            <a:pPr algn="ctr" eaLnBrk="1" hangingPunct="1"/>
            <a:r>
              <a:rPr lang="en-US" altLang="en-US">
                <a:solidFill>
                  <a:schemeClr val="tx1"/>
                </a:solidFill>
                <a:latin typeface="Arial" panose="020B0604020202020204" pitchFamily="34" charset="0"/>
              </a:rPr>
              <a:t>Euler cycles</a:t>
            </a:r>
          </a:p>
        </p:txBody>
      </p:sp>
      <p:sp>
        <p:nvSpPr>
          <p:cNvPr id="21507" name="Rectangle 3">
            <a:extLst>
              <a:ext uri="{FF2B5EF4-FFF2-40B4-BE49-F238E27FC236}">
                <a16:creationId xmlns:a16="http://schemas.microsoft.com/office/drawing/2014/main" id="{A34CEA62-8C95-4475-95D1-BB16DDE22FE8}"/>
              </a:ext>
            </a:extLst>
          </p:cNvPr>
          <p:cNvSpPr>
            <a:spLocks noGrp="1" noChangeArrowheads="1"/>
          </p:cNvSpPr>
          <p:nvPr>
            <p:ph type="body" sz="half" idx="1"/>
          </p:nvPr>
        </p:nvSpPr>
        <p:spPr>
          <a:xfrm>
            <a:off x="457200" y="1752600"/>
            <a:ext cx="5791200" cy="4648200"/>
          </a:xfrm>
        </p:spPr>
        <p:txBody>
          <a:bodyPr/>
          <a:lstStyle/>
          <a:p>
            <a:pPr eaLnBrk="1" hangingPunct="1">
              <a:lnSpc>
                <a:spcPct val="90000"/>
              </a:lnSpc>
            </a:pPr>
            <a:r>
              <a:rPr lang="en-US" altLang="en-US">
                <a:latin typeface="Arial" panose="020B0604020202020204" pitchFamily="34" charset="0"/>
              </a:rPr>
              <a:t>An </a:t>
            </a:r>
            <a:r>
              <a:rPr lang="en-US" altLang="en-US" i="1">
                <a:latin typeface="Arial" panose="020B0604020202020204" pitchFamily="34" charset="0"/>
              </a:rPr>
              <a:t>Euler cycle</a:t>
            </a:r>
            <a:r>
              <a:rPr lang="en-US" altLang="en-US">
                <a:latin typeface="Arial" panose="020B0604020202020204" pitchFamily="34" charset="0"/>
              </a:rPr>
              <a:t> in a graph G is a simple cycle that passes through every edge of G only once.</a:t>
            </a:r>
          </a:p>
          <a:p>
            <a:pPr eaLnBrk="1" hangingPunct="1">
              <a:lnSpc>
                <a:spcPct val="90000"/>
              </a:lnSpc>
              <a:buFont typeface="Wingdings" panose="05000000000000000000" pitchFamily="2" charset="2"/>
              <a:buChar char="q"/>
            </a:pPr>
            <a:r>
              <a:rPr lang="en-US" altLang="en-US">
                <a:latin typeface="Arial" panose="020B0604020202020204" pitchFamily="34" charset="0"/>
              </a:rPr>
              <a:t>The K</a:t>
            </a:r>
            <a:r>
              <a:rPr lang="en-US" altLang="en-US">
                <a:latin typeface="Arial" panose="020B0604020202020204" pitchFamily="34" charset="0"/>
                <a:cs typeface="Arial" panose="020B0604020202020204" pitchFamily="34" charset="0"/>
              </a:rPr>
              <a:t>ö</a:t>
            </a:r>
            <a:r>
              <a:rPr lang="en-US" altLang="en-US">
                <a:latin typeface="Arial" panose="020B0604020202020204" pitchFamily="34" charset="0"/>
              </a:rPr>
              <a:t>nigsberg bridge problem:</a:t>
            </a:r>
          </a:p>
          <a:p>
            <a:pPr lvl="1" eaLnBrk="1" hangingPunct="1">
              <a:lnSpc>
                <a:spcPct val="90000"/>
              </a:lnSpc>
              <a:buFont typeface="Wingdings" panose="05000000000000000000" pitchFamily="2" charset="2"/>
              <a:buChar char="q"/>
            </a:pPr>
            <a:r>
              <a:rPr lang="en-US" altLang="en-US" sz="2000">
                <a:latin typeface="Arial" panose="020B0604020202020204" pitchFamily="34" charset="0"/>
              </a:rPr>
              <a:t>Starting and ending at the same point, is it possible to cross all seven bridges just once and return to the starting point?</a:t>
            </a:r>
          </a:p>
          <a:p>
            <a:pPr eaLnBrk="1" hangingPunct="1">
              <a:lnSpc>
                <a:spcPct val="90000"/>
              </a:lnSpc>
              <a:buFont typeface="Wingdings" panose="05000000000000000000" pitchFamily="2" charset="2"/>
              <a:buChar char="q"/>
            </a:pPr>
            <a:r>
              <a:rPr lang="en-US" altLang="en-US">
                <a:latin typeface="Arial" panose="020B0604020202020204" pitchFamily="34" charset="0"/>
              </a:rPr>
              <a:t>This problem can be represented by a graph </a:t>
            </a:r>
          </a:p>
          <a:p>
            <a:pPr eaLnBrk="1" hangingPunct="1">
              <a:lnSpc>
                <a:spcPct val="90000"/>
              </a:lnSpc>
              <a:buFont typeface="Wingdings" panose="05000000000000000000" pitchFamily="2" charset="2"/>
              <a:buChar char="q"/>
            </a:pPr>
            <a:r>
              <a:rPr lang="en-US" altLang="en-US">
                <a:latin typeface="Arial" panose="020B0604020202020204" pitchFamily="34" charset="0"/>
              </a:rPr>
              <a:t>Edges represent bridges and each vertex represents a region.</a:t>
            </a:r>
          </a:p>
          <a:p>
            <a:pPr eaLnBrk="1" hangingPunct="1">
              <a:lnSpc>
                <a:spcPct val="90000"/>
              </a:lnSpc>
              <a:buFont typeface="Wingdings" panose="05000000000000000000" pitchFamily="2" charset="2"/>
              <a:buNone/>
            </a:pPr>
            <a:endParaRPr lang="en-US" altLang="en-US">
              <a:latin typeface="Arial" panose="020B0604020202020204" pitchFamily="34" charset="0"/>
            </a:endParaRPr>
          </a:p>
        </p:txBody>
      </p:sp>
      <p:pic>
        <p:nvPicPr>
          <p:cNvPr id="21508" name="Picture 11">
            <a:extLst>
              <a:ext uri="{FF2B5EF4-FFF2-40B4-BE49-F238E27FC236}">
                <a16:creationId xmlns:a16="http://schemas.microsoft.com/office/drawing/2014/main" id="{26CA2499-0D54-4780-B1D3-A107F7ACF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4038600"/>
            <a:ext cx="24384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14">
            <a:extLst>
              <a:ext uri="{FF2B5EF4-FFF2-40B4-BE49-F238E27FC236}">
                <a16:creationId xmlns:a16="http://schemas.microsoft.com/office/drawing/2014/main" id="{FE09A2D3-1A09-4D06-B9F9-79633C62C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133600"/>
            <a:ext cx="259080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C647A20-8F86-4E57-8DEE-B866487E47C5}"/>
              </a:ext>
            </a:extLst>
          </p:cNvPr>
          <p:cNvSpPr>
            <a:spLocks noGrp="1" noChangeArrowheads="1"/>
          </p:cNvSpPr>
          <p:nvPr>
            <p:ph type="title"/>
          </p:nvPr>
        </p:nvSpPr>
        <p:spPr>
          <a:xfrm>
            <a:off x="304800" y="503075"/>
            <a:ext cx="5257800" cy="1097125"/>
          </a:xfrm>
        </p:spPr>
        <p:txBody>
          <a:bodyPr anchor="b">
            <a:normAutofit/>
          </a:bodyPr>
          <a:lstStyle/>
          <a:p>
            <a:pPr eaLnBrk="1" hangingPunct="1"/>
            <a:r>
              <a:rPr lang="en-US" altLang="en-US" dirty="0"/>
              <a:t>Euler graphs</a:t>
            </a:r>
          </a:p>
        </p:txBody>
      </p:sp>
      <p:sp>
        <p:nvSpPr>
          <p:cNvPr id="23555" name="Rectangle 3">
            <a:extLst>
              <a:ext uri="{FF2B5EF4-FFF2-40B4-BE49-F238E27FC236}">
                <a16:creationId xmlns:a16="http://schemas.microsoft.com/office/drawing/2014/main" id="{358677AC-E27C-4AA4-8762-2D528C4E0471}"/>
              </a:ext>
            </a:extLst>
          </p:cNvPr>
          <p:cNvSpPr>
            <a:spLocks noGrp="1" noChangeArrowheads="1"/>
          </p:cNvSpPr>
          <p:nvPr>
            <p:ph sz="half" idx="1"/>
          </p:nvPr>
        </p:nvSpPr>
        <p:spPr>
          <a:xfrm>
            <a:off x="76200" y="1958794"/>
            <a:ext cx="8686800" cy="4746806"/>
          </a:xfrm>
        </p:spPr>
        <p:txBody>
          <a:bodyPr>
            <a:noAutofit/>
          </a:bodyPr>
          <a:lstStyle/>
          <a:p>
            <a:pPr marL="0" indent="0" eaLnBrk="1" hangingPunct="1">
              <a:lnSpc>
                <a:spcPct val="90000"/>
              </a:lnSpc>
              <a:buNone/>
            </a:pPr>
            <a:r>
              <a:rPr lang="en-US" altLang="en-US" sz="3200" dirty="0"/>
              <a:t>A graph G is an </a:t>
            </a:r>
            <a:r>
              <a:rPr lang="en-US" altLang="en-US" sz="3200" i="1" dirty="0"/>
              <a:t>Euler graph</a:t>
            </a:r>
            <a:r>
              <a:rPr lang="en-US" altLang="en-US" sz="3200" dirty="0"/>
              <a:t> if it has an Euler cycle.</a:t>
            </a:r>
          </a:p>
          <a:p>
            <a:pPr marL="0" indent="0">
              <a:lnSpc>
                <a:spcPct val="90000"/>
              </a:lnSpc>
              <a:buNone/>
            </a:pPr>
            <a:r>
              <a:rPr lang="en-US" altLang="en-US" sz="3200" u="sng" dirty="0"/>
              <a:t>Theorems </a:t>
            </a:r>
            <a:r>
              <a:rPr lang="en-US" altLang="en-US" sz="3200" dirty="0"/>
              <a:t>: G is an Euler graph if and only if G is connected and all its vertices have even degree.</a:t>
            </a:r>
          </a:p>
          <a:p>
            <a:pPr marL="0" indent="0" eaLnBrk="1" hangingPunct="1">
              <a:lnSpc>
                <a:spcPct val="90000"/>
              </a:lnSpc>
              <a:buNone/>
            </a:pPr>
            <a:r>
              <a:rPr lang="en-US" altLang="en-US" sz="3200" dirty="0"/>
              <a:t>The connected graph represents the Konigsberg bridge problem. </a:t>
            </a:r>
          </a:p>
          <a:p>
            <a:pPr marL="0" indent="0" eaLnBrk="1" hangingPunct="1">
              <a:lnSpc>
                <a:spcPct val="90000"/>
              </a:lnSpc>
              <a:buNone/>
            </a:pPr>
            <a:r>
              <a:rPr lang="en-US" altLang="en-US" sz="3200" b="1" dirty="0"/>
              <a:t>It is not an Euler graph. </a:t>
            </a:r>
          </a:p>
          <a:p>
            <a:pPr marL="0" indent="0" eaLnBrk="1" hangingPunct="1">
              <a:lnSpc>
                <a:spcPct val="90000"/>
              </a:lnSpc>
              <a:buNone/>
            </a:pPr>
            <a:r>
              <a:rPr lang="en-US" altLang="en-US" sz="3200" dirty="0"/>
              <a:t>Therefore, the Konigsberg bridge problem has</a:t>
            </a:r>
            <a:r>
              <a:rPr lang="en-US" altLang="en-US" sz="3200" i="1" dirty="0"/>
              <a:t> no solution</a:t>
            </a:r>
            <a:r>
              <a:rPr lang="en-US" altLang="en-US" sz="3200" dirty="0"/>
              <a:t>.</a:t>
            </a:r>
          </a:p>
        </p:txBody>
      </p:sp>
      <p:pic>
        <p:nvPicPr>
          <p:cNvPr id="23556" name="Picture 4">
            <a:extLst>
              <a:ext uri="{FF2B5EF4-FFF2-40B4-BE49-F238E27FC236}">
                <a16:creationId xmlns:a16="http://schemas.microsoft.com/office/drawing/2014/main" id="{8CE97214-037C-4320-A5C8-6AC9B935BD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29400" y="0"/>
            <a:ext cx="2286000" cy="19587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C3C19CD-EADD-4513-BDBD-FF00C5D51CF4}"/>
              </a:ext>
            </a:extLst>
          </p:cNvPr>
          <p:cNvSpPr>
            <a:spLocks noGrp="1" noChangeArrowheads="1"/>
          </p:cNvSpPr>
          <p:nvPr>
            <p:ph type="title"/>
          </p:nvPr>
        </p:nvSpPr>
        <p:spPr>
          <a:xfrm>
            <a:off x="457200" y="152400"/>
            <a:ext cx="8229600" cy="838200"/>
          </a:xfrm>
        </p:spPr>
        <p:txBody>
          <a:bodyPr/>
          <a:lstStyle/>
          <a:p>
            <a:pPr eaLnBrk="1" hangingPunct="1"/>
            <a:r>
              <a:rPr lang="en-US" altLang="en-US">
                <a:latin typeface="Times New Roman" panose="02020603050405020304" pitchFamily="18" charset="0"/>
              </a:rPr>
              <a:t>Euler Paths and Circuits</a:t>
            </a:r>
          </a:p>
        </p:txBody>
      </p:sp>
      <p:sp>
        <p:nvSpPr>
          <p:cNvPr id="75779" name="Rectangle 3">
            <a:extLst>
              <a:ext uri="{FF2B5EF4-FFF2-40B4-BE49-F238E27FC236}">
                <a16:creationId xmlns:a16="http://schemas.microsoft.com/office/drawing/2014/main" id="{FF287B53-AF41-4818-A34A-4CF8DD43D954}"/>
              </a:ext>
            </a:extLst>
          </p:cNvPr>
          <p:cNvSpPr>
            <a:spLocks noGrp="1" noChangeArrowheads="1"/>
          </p:cNvSpPr>
          <p:nvPr>
            <p:ph type="body" idx="1"/>
          </p:nvPr>
        </p:nvSpPr>
        <p:spPr>
          <a:xfrm>
            <a:off x="304800" y="1447800"/>
            <a:ext cx="8229600" cy="2514600"/>
          </a:xfrm>
        </p:spPr>
        <p:txBody>
          <a:bodyPr/>
          <a:lstStyle/>
          <a:p>
            <a:pPr eaLnBrk="1" hangingPunct="1"/>
            <a:r>
              <a:rPr lang="en-US" altLang="en-US" sz="3600" dirty="0">
                <a:latin typeface="Times New Roman" panose="02020603050405020304" pitchFamily="18" charset="0"/>
              </a:rPr>
              <a:t>An </a:t>
            </a:r>
            <a:r>
              <a:rPr lang="en-US" altLang="en-US" sz="3600" i="1" dirty="0">
                <a:solidFill>
                  <a:schemeClr val="tx2"/>
                </a:solidFill>
                <a:latin typeface="Times New Roman" panose="02020603050405020304" pitchFamily="18" charset="0"/>
              </a:rPr>
              <a:t>Euler path</a:t>
            </a:r>
            <a:r>
              <a:rPr lang="en-US" altLang="en-US" sz="3600" dirty="0">
                <a:latin typeface="Times New Roman" panose="02020603050405020304" pitchFamily="18" charset="0"/>
              </a:rPr>
              <a:t> is a path using every edge of the graph </a:t>
            </a:r>
            <a:r>
              <a:rPr lang="en-US" altLang="en-US" sz="3600" i="1" dirty="0">
                <a:latin typeface="Times New Roman" panose="02020603050405020304" pitchFamily="18" charset="0"/>
              </a:rPr>
              <a:t>G</a:t>
            </a:r>
            <a:r>
              <a:rPr lang="en-US" altLang="en-US" sz="3600" dirty="0">
                <a:latin typeface="Times New Roman" panose="02020603050405020304" pitchFamily="18" charset="0"/>
              </a:rPr>
              <a:t> exactly once.</a:t>
            </a:r>
            <a:endParaRPr lang="en-US" altLang="en-US" sz="3600" b="1" dirty="0">
              <a:latin typeface="Times New Roman" panose="02020603050405020304" pitchFamily="18" charset="0"/>
            </a:endParaRPr>
          </a:p>
          <a:p>
            <a:pPr eaLnBrk="1" hangingPunct="1"/>
            <a:r>
              <a:rPr lang="en-US" altLang="en-US" sz="3600" dirty="0">
                <a:latin typeface="Times New Roman" panose="02020603050405020304" pitchFamily="18" charset="0"/>
              </a:rPr>
              <a:t>An </a:t>
            </a:r>
            <a:r>
              <a:rPr lang="en-US" altLang="en-US" sz="3600" i="1" dirty="0">
                <a:solidFill>
                  <a:schemeClr val="tx2"/>
                </a:solidFill>
                <a:latin typeface="Times New Roman" panose="02020603050405020304" pitchFamily="18" charset="0"/>
              </a:rPr>
              <a:t>Euler circuit</a:t>
            </a:r>
            <a:r>
              <a:rPr lang="en-US" altLang="en-US" sz="3600" dirty="0">
                <a:latin typeface="Times New Roman" panose="02020603050405020304" pitchFamily="18" charset="0"/>
              </a:rPr>
              <a:t> is an Euler path that returns to its start.</a:t>
            </a:r>
          </a:p>
        </p:txBody>
      </p:sp>
      <p:grpSp>
        <p:nvGrpSpPr>
          <p:cNvPr id="2" name="Group 4">
            <a:extLst>
              <a:ext uri="{FF2B5EF4-FFF2-40B4-BE49-F238E27FC236}">
                <a16:creationId xmlns:a16="http://schemas.microsoft.com/office/drawing/2014/main" id="{A099CCBC-05F3-4A52-8B66-FE23D56DEDC8}"/>
              </a:ext>
            </a:extLst>
          </p:cNvPr>
          <p:cNvGrpSpPr>
            <a:grpSpLocks/>
          </p:cNvGrpSpPr>
          <p:nvPr/>
        </p:nvGrpSpPr>
        <p:grpSpPr bwMode="auto">
          <a:xfrm>
            <a:off x="727075" y="3695700"/>
            <a:ext cx="6818313" cy="2560638"/>
            <a:chOff x="458" y="2328"/>
            <a:chExt cx="4295" cy="1613"/>
          </a:xfrm>
        </p:grpSpPr>
        <p:grpSp>
          <p:nvGrpSpPr>
            <p:cNvPr id="4102" name="Group 5">
              <a:extLst>
                <a:ext uri="{FF2B5EF4-FFF2-40B4-BE49-F238E27FC236}">
                  <a16:creationId xmlns:a16="http://schemas.microsoft.com/office/drawing/2014/main" id="{AC038BDE-D644-4FBD-8A2A-3FDFB5FF1B03}"/>
                </a:ext>
              </a:extLst>
            </p:cNvPr>
            <p:cNvGrpSpPr>
              <a:grpSpLocks/>
            </p:cNvGrpSpPr>
            <p:nvPr/>
          </p:nvGrpSpPr>
          <p:grpSpPr bwMode="auto">
            <a:xfrm>
              <a:off x="3456" y="2328"/>
              <a:ext cx="1297" cy="1613"/>
              <a:chOff x="3880" y="2088"/>
              <a:chExt cx="1590" cy="2157"/>
            </a:xfrm>
          </p:grpSpPr>
          <p:sp>
            <p:nvSpPr>
              <p:cNvPr id="4104" name="Line 6">
                <a:extLst>
                  <a:ext uri="{FF2B5EF4-FFF2-40B4-BE49-F238E27FC236}">
                    <a16:creationId xmlns:a16="http://schemas.microsoft.com/office/drawing/2014/main" id="{86A08B2C-E773-41F4-8FBE-32DB5E0490CD}"/>
                  </a:ext>
                </a:extLst>
              </p:cNvPr>
              <p:cNvSpPr>
                <a:spLocks noChangeShapeType="1"/>
              </p:cNvSpPr>
              <p:nvPr/>
            </p:nvSpPr>
            <p:spPr bwMode="auto">
              <a:xfrm>
                <a:off x="4280" y="2200"/>
                <a:ext cx="824" cy="92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 name="Line 7">
                <a:extLst>
                  <a:ext uri="{FF2B5EF4-FFF2-40B4-BE49-F238E27FC236}">
                    <a16:creationId xmlns:a16="http://schemas.microsoft.com/office/drawing/2014/main" id="{F0B8C622-7960-4491-B22E-AD1D551939E8}"/>
                  </a:ext>
                </a:extLst>
              </p:cNvPr>
              <p:cNvSpPr>
                <a:spLocks noChangeShapeType="1"/>
              </p:cNvSpPr>
              <p:nvPr/>
            </p:nvSpPr>
            <p:spPr bwMode="auto">
              <a:xfrm flipV="1">
                <a:off x="4288" y="3112"/>
                <a:ext cx="832" cy="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 name="Oval 8">
                <a:extLst>
                  <a:ext uri="{FF2B5EF4-FFF2-40B4-BE49-F238E27FC236}">
                    <a16:creationId xmlns:a16="http://schemas.microsoft.com/office/drawing/2014/main" id="{1637EF30-6DF1-4652-9F1C-17F7A8C5633E}"/>
                  </a:ext>
                </a:extLst>
              </p:cNvPr>
              <p:cNvSpPr>
                <a:spLocks noChangeArrowheads="1"/>
              </p:cNvSpPr>
              <p:nvPr/>
            </p:nvSpPr>
            <p:spPr bwMode="auto">
              <a:xfrm>
                <a:off x="4240" y="2160"/>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7" name="Oval 9">
                <a:extLst>
                  <a:ext uri="{FF2B5EF4-FFF2-40B4-BE49-F238E27FC236}">
                    <a16:creationId xmlns:a16="http://schemas.microsoft.com/office/drawing/2014/main" id="{FC4906C0-8B0F-4747-B349-A77F35D56D3A}"/>
                  </a:ext>
                </a:extLst>
              </p:cNvPr>
              <p:cNvSpPr>
                <a:spLocks noChangeArrowheads="1"/>
              </p:cNvSpPr>
              <p:nvPr/>
            </p:nvSpPr>
            <p:spPr bwMode="auto">
              <a:xfrm>
                <a:off x="4240" y="3072"/>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8" name="Oval 10">
                <a:extLst>
                  <a:ext uri="{FF2B5EF4-FFF2-40B4-BE49-F238E27FC236}">
                    <a16:creationId xmlns:a16="http://schemas.microsoft.com/office/drawing/2014/main" id="{C3649E90-20BD-4BEB-AF04-CEA3851E6CF8}"/>
                  </a:ext>
                </a:extLst>
              </p:cNvPr>
              <p:cNvSpPr>
                <a:spLocks noChangeArrowheads="1"/>
              </p:cNvSpPr>
              <p:nvPr/>
            </p:nvSpPr>
            <p:spPr bwMode="auto">
              <a:xfrm>
                <a:off x="5056" y="3072"/>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9" name="Oval 11">
                <a:extLst>
                  <a:ext uri="{FF2B5EF4-FFF2-40B4-BE49-F238E27FC236}">
                    <a16:creationId xmlns:a16="http://schemas.microsoft.com/office/drawing/2014/main" id="{BEE507C5-879F-4EA0-A423-38EC88A492E0}"/>
                  </a:ext>
                </a:extLst>
              </p:cNvPr>
              <p:cNvSpPr>
                <a:spLocks noChangeArrowheads="1"/>
              </p:cNvSpPr>
              <p:nvPr/>
            </p:nvSpPr>
            <p:spPr bwMode="auto">
              <a:xfrm>
                <a:off x="4256" y="3968"/>
                <a:ext cx="96" cy="96"/>
              </a:xfrm>
              <a:prstGeom prst="ellipse">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10" name="Line 12">
                <a:extLst>
                  <a:ext uri="{FF2B5EF4-FFF2-40B4-BE49-F238E27FC236}">
                    <a16:creationId xmlns:a16="http://schemas.microsoft.com/office/drawing/2014/main" id="{FA342BFA-1637-473A-8BC3-A515548C8724}"/>
                  </a:ext>
                </a:extLst>
              </p:cNvPr>
              <p:cNvSpPr>
                <a:spLocks noChangeShapeType="1"/>
              </p:cNvSpPr>
              <p:nvPr/>
            </p:nvSpPr>
            <p:spPr bwMode="auto">
              <a:xfrm flipH="1" flipV="1">
                <a:off x="4304" y="311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13">
                <a:extLst>
                  <a:ext uri="{FF2B5EF4-FFF2-40B4-BE49-F238E27FC236}">
                    <a16:creationId xmlns:a16="http://schemas.microsoft.com/office/drawing/2014/main" id="{597F6CAF-B0A3-446E-B2B9-98AE6A8B68BB}"/>
                  </a:ext>
                </a:extLst>
              </p:cNvPr>
              <p:cNvSpPr>
                <a:spLocks noChangeShapeType="1"/>
              </p:cNvSpPr>
              <p:nvPr/>
            </p:nvSpPr>
            <p:spPr bwMode="auto">
              <a:xfrm flipH="1" flipV="1">
                <a:off x="4296" y="219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2" name="Line 14">
                <a:extLst>
                  <a:ext uri="{FF2B5EF4-FFF2-40B4-BE49-F238E27FC236}">
                    <a16:creationId xmlns:a16="http://schemas.microsoft.com/office/drawing/2014/main" id="{527B5A09-8A48-4228-8054-CEC267905CDF}"/>
                  </a:ext>
                </a:extLst>
              </p:cNvPr>
              <p:cNvSpPr>
                <a:spLocks noChangeShapeType="1"/>
              </p:cNvSpPr>
              <p:nvPr/>
            </p:nvSpPr>
            <p:spPr bwMode="auto">
              <a:xfrm flipH="1">
                <a:off x="4320" y="3120"/>
                <a:ext cx="80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113" name="Group 15">
                <a:extLst>
                  <a:ext uri="{FF2B5EF4-FFF2-40B4-BE49-F238E27FC236}">
                    <a16:creationId xmlns:a16="http://schemas.microsoft.com/office/drawing/2014/main" id="{AF23E11A-0760-4DEB-9EF4-FC8098B64E72}"/>
                  </a:ext>
                </a:extLst>
              </p:cNvPr>
              <p:cNvGrpSpPr>
                <a:grpSpLocks/>
              </p:cNvGrpSpPr>
              <p:nvPr/>
            </p:nvGrpSpPr>
            <p:grpSpPr bwMode="auto">
              <a:xfrm>
                <a:off x="4072" y="2218"/>
                <a:ext cx="208" cy="921"/>
                <a:chOff x="3800" y="2224"/>
                <a:chExt cx="160" cy="1032"/>
              </a:xfrm>
            </p:grpSpPr>
            <p:sp>
              <p:nvSpPr>
                <p:cNvPr id="4121" name="Arc 16">
                  <a:extLst>
                    <a:ext uri="{FF2B5EF4-FFF2-40B4-BE49-F238E27FC236}">
                      <a16:creationId xmlns:a16="http://schemas.microsoft.com/office/drawing/2014/main" id="{FCEE79C1-4157-44D6-952B-F0959C9B9642}"/>
                    </a:ext>
                  </a:extLst>
                </p:cNvPr>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2" name="Arc 17">
                  <a:extLst>
                    <a:ext uri="{FF2B5EF4-FFF2-40B4-BE49-F238E27FC236}">
                      <a16:creationId xmlns:a16="http://schemas.microsoft.com/office/drawing/2014/main" id="{225E1F6B-8E86-41BA-9C65-86BC30396173}"/>
                    </a:ext>
                  </a:extLst>
                </p:cNvPr>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114" name="Group 18">
                <a:extLst>
                  <a:ext uri="{FF2B5EF4-FFF2-40B4-BE49-F238E27FC236}">
                    <a16:creationId xmlns:a16="http://schemas.microsoft.com/office/drawing/2014/main" id="{CF0D4D78-0B28-46C1-8595-2530C53FBF0C}"/>
                  </a:ext>
                </a:extLst>
              </p:cNvPr>
              <p:cNvGrpSpPr>
                <a:grpSpLocks/>
              </p:cNvGrpSpPr>
              <p:nvPr/>
            </p:nvGrpSpPr>
            <p:grpSpPr bwMode="auto">
              <a:xfrm>
                <a:off x="4080" y="3144"/>
                <a:ext cx="168" cy="880"/>
                <a:chOff x="3800" y="2224"/>
                <a:chExt cx="160" cy="1032"/>
              </a:xfrm>
            </p:grpSpPr>
            <p:sp>
              <p:nvSpPr>
                <p:cNvPr id="4119" name="Arc 19">
                  <a:extLst>
                    <a:ext uri="{FF2B5EF4-FFF2-40B4-BE49-F238E27FC236}">
                      <a16:creationId xmlns:a16="http://schemas.microsoft.com/office/drawing/2014/main" id="{FDAC01F9-2341-402F-87E6-22243DF087DF}"/>
                    </a:ext>
                  </a:extLst>
                </p:cNvPr>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0" name="Arc 20">
                  <a:extLst>
                    <a:ext uri="{FF2B5EF4-FFF2-40B4-BE49-F238E27FC236}">
                      <a16:creationId xmlns:a16="http://schemas.microsoft.com/office/drawing/2014/main" id="{7DBE053F-F024-4D7B-9499-E273356FE8B1}"/>
                    </a:ext>
                  </a:extLst>
                </p:cNvPr>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115" name="Text Box 21">
                <a:extLst>
                  <a:ext uri="{FF2B5EF4-FFF2-40B4-BE49-F238E27FC236}">
                    <a16:creationId xmlns:a16="http://schemas.microsoft.com/office/drawing/2014/main" id="{87F3F7D3-0F89-4C60-9942-C761A4490424}"/>
                  </a:ext>
                </a:extLst>
              </p:cNvPr>
              <p:cNvSpPr txBox="1">
                <a:spLocks noChangeArrowheads="1"/>
              </p:cNvSpPr>
              <p:nvPr/>
            </p:nvSpPr>
            <p:spPr bwMode="auto">
              <a:xfrm>
                <a:off x="3880" y="3008"/>
                <a:ext cx="28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A</a:t>
                </a:r>
                <a:endParaRPr lang="en-US" altLang="en-US" sz="1400">
                  <a:solidFill>
                    <a:schemeClr val="tx2"/>
                  </a:solidFill>
                  <a:latin typeface="Bookman Old Style" panose="02050604050505020204" pitchFamily="18" charset="0"/>
                </a:endParaRPr>
              </a:p>
            </p:txBody>
          </p:sp>
          <p:sp>
            <p:nvSpPr>
              <p:cNvPr id="4116" name="Text Box 22">
                <a:extLst>
                  <a:ext uri="{FF2B5EF4-FFF2-40B4-BE49-F238E27FC236}">
                    <a16:creationId xmlns:a16="http://schemas.microsoft.com/office/drawing/2014/main" id="{B2CDA821-0912-47E0-92CF-FE304BB52331}"/>
                  </a:ext>
                </a:extLst>
              </p:cNvPr>
              <p:cNvSpPr txBox="1">
                <a:spLocks noChangeArrowheads="1"/>
              </p:cNvSpPr>
              <p:nvPr/>
            </p:nvSpPr>
            <p:spPr bwMode="auto">
              <a:xfrm>
                <a:off x="4400" y="3911"/>
                <a:ext cx="28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B</a:t>
                </a:r>
                <a:endParaRPr lang="en-US" altLang="en-US" sz="1400">
                  <a:solidFill>
                    <a:schemeClr val="tx2"/>
                  </a:solidFill>
                  <a:latin typeface="Bookman Old Style" panose="02050604050505020204" pitchFamily="18" charset="0"/>
                </a:endParaRPr>
              </a:p>
            </p:txBody>
          </p:sp>
          <p:sp>
            <p:nvSpPr>
              <p:cNvPr id="4117" name="Text Box 23">
                <a:extLst>
                  <a:ext uri="{FF2B5EF4-FFF2-40B4-BE49-F238E27FC236}">
                    <a16:creationId xmlns:a16="http://schemas.microsoft.com/office/drawing/2014/main" id="{0ED6201B-5B5B-4FE7-85BB-6439631580E6}"/>
                  </a:ext>
                </a:extLst>
              </p:cNvPr>
              <p:cNvSpPr txBox="1">
                <a:spLocks noChangeArrowheads="1"/>
              </p:cNvSpPr>
              <p:nvPr/>
            </p:nvSpPr>
            <p:spPr bwMode="auto">
              <a:xfrm>
                <a:off x="4384" y="2088"/>
                <a:ext cx="28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C</a:t>
                </a:r>
                <a:endParaRPr lang="en-US" altLang="en-US" sz="1400">
                  <a:solidFill>
                    <a:schemeClr val="tx2"/>
                  </a:solidFill>
                  <a:latin typeface="Bookman Old Style" panose="02050604050505020204" pitchFamily="18" charset="0"/>
                </a:endParaRPr>
              </a:p>
            </p:txBody>
          </p:sp>
          <p:sp>
            <p:nvSpPr>
              <p:cNvPr id="4118" name="Text Box 24">
                <a:extLst>
                  <a:ext uri="{FF2B5EF4-FFF2-40B4-BE49-F238E27FC236}">
                    <a16:creationId xmlns:a16="http://schemas.microsoft.com/office/drawing/2014/main" id="{7FCB8E5A-9AB2-4FBB-9A3D-9C699D8A95EB}"/>
                  </a:ext>
                </a:extLst>
              </p:cNvPr>
              <p:cNvSpPr txBox="1">
                <a:spLocks noChangeArrowheads="1"/>
              </p:cNvSpPr>
              <p:nvPr/>
            </p:nvSpPr>
            <p:spPr bwMode="auto">
              <a:xfrm>
                <a:off x="5183" y="2984"/>
                <a:ext cx="28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000" i="1">
                    <a:solidFill>
                      <a:schemeClr val="tx2"/>
                    </a:solidFill>
                    <a:latin typeface="Bookman Old Style" panose="02050604050505020204" pitchFamily="18" charset="0"/>
                  </a:rPr>
                  <a:t>D</a:t>
                </a:r>
                <a:endParaRPr lang="en-US" altLang="en-US" sz="1400">
                  <a:solidFill>
                    <a:schemeClr val="tx2"/>
                  </a:solidFill>
                  <a:latin typeface="Bookman Old Style" panose="02050604050505020204" pitchFamily="18" charset="0"/>
                </a:endParaRPr>
              </a:p>
            </p:txBody>
          </p:sp>
        </p:grpSp>
        <p:sp>
          <p:nvSpPr>
            <p:cNvPr id="4103" name="Rectangle 25">
              <a:extLst>
                <a:ext uri="{FF2B5EF4-FFF2-40B4-BE49-F238E27FC236}">
                  <a16:creationId xmlns:a16="http://schemas.microsoft.com/office/drawing/2014/main" id="{8F42E3FB-B53E-445B-AC7E-33EC57F808E7}"/>
                </a:ext>
              </a:extLst>
            </p:cNvPr>
            <p:cNvSpPr>
              <a:spLocks noChangeArrowheads="1"/>
            </p:cNvSpPr>
            <p:nvPr/>
          </p:nvSpPr>
          <p:spPr bwMode="auto">
            <a:xfrm>
              <a:off x="458" y="2792"/>
              <a:ext cx="27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90000"/>
                </a:lnSpc>
                <a:spcBef>
                  <a:spcPct val="20000"/>
                </a:spcBef>
              </a:pPr>
              <a:r>
                <a:rPr lang="en-US" altLang="en-US" sz="3200" dirty="0">
                  <a:latin typeface="Times New Roman" panose="02020603050405020304" pitchFamily="18" charset="0"/>
                </a:rPr>
                <a:t>Does this graph have an Euler circuit? No</a:t>
              </a:r>
            </a:p>
            <a:p>
              <a:pPr algn="l" eaLnBrk="1" hangingPunct="1">
                <a:lnSpc>
                  <a:spcPct val="90000"/>
                </a:lnSpc>
                <a:spcBef>
                  <a:spcPct val="20000"/>
                </a:spcBef>
              </a:pPr>
              <a:r>
                <a:rPr lang="en-US" altLang="en-US" sz="3200" dirty="0">
                  <a:latin typeface="Times New Roman" panose="02020603050405020304" pitchFamily="18" charset="0"/>
                </a:rPr>
                <a:t>Does this graph have an Euler Path? No</a:t>
              </a:r>
            </a:p>
          </p:txBody>
        </p:sp>
      </p:grpSp>
      <p:sp>
        <p:nvSpPr>
          <p:cNvPr id="26" name="Rectangle 25">
            <a:extLst>
              <a:ext uri="{FF2B5EF4-FFF2-40B4-BE49-F238E27FC236}">
                <a16:creationId xmlns:a16="http://schemas.microsoft.com/office/drawing/2014/main" id="{760DFD00-C062-49DA-B402-8C75B56DE0BF}"/>
              </a:ext>
            </a:extLst>
          </p:cNvPr>
          <p:cNvSpPr>
            <a:spLocks noChangeArrowheads="1"/>
          </p:cNvSpPr>
          <p:nvPr/>
        </p:nvSpPr>
        <p:spPr bwMode="auto">
          <a:xfrm>
            <a:off x="3429000" y="5638800"/>
            <a:ext cx="14478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90000"/>
              </a:lnSpc>
              <a:spcBef>
                <a:spcPct val="20000"/>
              </a:spcBef>
            </a:pPr>
            <a:r>
              <a:rPr lang="en-US" altLang="en-US"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70" decel="100000"/>
                                        <p:tgtEl>
                                          <p:spTgt spid="26"/>
                                        </p:tgtEl>
                                      </p:cBhvr>
                                    </p:animEffect>
                                    <p:animScale>
                                      <p:cBhvr>
                                        <p:cTn id="26" dur="770" decel="100000"/>
                                        <p:tgtEl>
                                          <p:spTgt spid="26"/>
                                        </p:tgtEl>
                                      </p:cBhvr>
                                      <p:from x="10000" y="10000"/>
                                      <p:to x="200000" y="450000"/>
                                    </p:animScale>
                                    <p:animScale>
                                      <p:cBhvr>
                                        <p:cTn id="27" dur="1230" accel="100000" fill="hold">
                                          <p:stCondLst>
                                            <p:cond delay="770"/>
                                          </p:stCondLst>
                                        </p:cTn>
                                        <p:tgtEl>
                                          <p:spTgt spid="26"/>
                                        </p:tgtEl>
                                      </p:cBhvr>
                                      <p:from x="200000" y="450000"/>
                                      <p:to x="100000" y="100000"/>
                                    </p:animScale>
                                    <p:set>
                                      <p:cBhvr>
                                        <p:cTn id="28" dur="770" fill="hold"/>
                                        <p:tgtEl>
                                          <p:spTgt spid="26"/>
                                        </p:tgtEl>
                                        <p:attrNameLst>
                                          <p:attrName>ppt_x</p:attrName>
                                        </p:attrNameLst>
                                      </p:cBhvr>
                                      <p:to>
                                        <p:strVal val="(0.5)"/>
                                      </p:to>
                                    </p:set>
                                    <p:anim from="(0.5)" to="(#ppt_x)" calcmode="lin" valueType="num">
                                      <p:cBhvr>
                                        <p:cTn id="29" dur="1230" accel="100000" fill="hold">
                                          <p:stCondLst>
                                            <p:cond delay="770"/>
                                          </p:stCondLst>
                                        </p:cTn>
                                        <p:tgtEl>
                                          <p:spTgt spid="26"/>
                                        </p:tgtEl>
                                        <p:attrNameLst>
                                          <p:attrName>ppt_x</p:attrName>
                                        </p:attrNameLst>
                                      </p:cBhvr>
                                    </p:anim>
                                    <p:set>
                                      <p:cBhvr>
                                        <p:cTn id="30" dur="770" fill="hold"/>
                                        <p:tgtEl>
                                          <p:spTgt spid="26"/>
                                        </p:tgtEl>
                                        <p:attrNameLst>
                                          <p:attrName>ppt_y</p:attrName>
                                        </p:attrNameLst>
                                      </p:cBhvr>
                                      <p:to>
                                        <p:strVal val="(#ppt_y+0.4)"/>
                                      </p:to>
                                    </p:set>
                                    <p:anim from="(#ppt_y+0.4)" to="(#ppt_y)" calcmode="lin" valueType="num">
                                      <p:cBhvr>
                                        <p:cTn id="31" dur="1230" accel="100000" fill="hold">
                                          <p:stCondLst>
                                            <p:cond delay="770"/>
                                          </p:stCondLst>
                                        </p:cTn>
                                        <p:tgtEl>
                                          <p:spTgt spid="2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P spid="26"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6AA9F55-2B30-41F4-B48C-029D3CDDA682}"/>
              </a:ext>
            </a:extLst>
          </p:cNvPr>
          <p:cNvSpPr>
            <a:spLocks noGrp="1" noChangeArrowheads="1"/>
          </p:cNvSpPr>
          <p:nvPr>
            <p:ph type="title"/>
          </p:nvPr>
        </p:nvSpPr>
        <p:spPr>
          <a:xfrm>
            <a:off x="457200" y="277813"/>
            <a:ext cx="8229600" cy="1139825"/>
          </a:xfrm>
        </p:spPr>
        <p:txBody>
          <a:bodyPr anchor="b">
            <a:normAutofit/>
          </a:bodyPr>
          <a:lstStyle/>
          <a:p>
            <a:pPr eaLnBrk="1" hangingPunct="1">
              <a:lnSpc>
                <a:spcPct val="90000"/>
              </a:lnSpc>
            </a:pPr>
            <a:r>
              <a:rPr lang="en-US" altLang="en-US" sz="4300"/>
              <a:t>Necessary and Sufficient Conditions</a:t>
            </a:r>
          </a:p>
        </p:txBody>
      </p:sp>
      <p:sp>
        <p:nvSpPr>
          <p:cNvPr id="76803" name="Rectangle 3">
            <a:extLst>
              <a:ext uri="{FF2B5EF4-FFF2-40B4-BE49-F238E27FC236}">
                <a16:creationId xmlns:a16="http://schemas.microsoft.com/office/drawing/2014/main" id="{B768A0FB-8697-4B4F-9EEB-5FB9D27329D9}"/>
              </a:ext>
            </a:extLst>
          </p:cNvPr>
          <p:cNvSpPr>
            <a:spLocks noGrp="1" noChangeArrowheads="1"/>
          </p:cNvSpPr>
          <p:nvPr>
            <p:ph type="body" sz="half" idx="1"/>
          </p:nvPr>
        </p:nvSpPr>
        <p:spPr>
          <a:xfrm>
            <a:off x="457200" y="1600200"/>
            <a:ext cx="8610600" cy="3124200"/>
          </a:xfrm>
        </p:spPr>
        <p:txBody>
          <a:bodyPr>
            <a:noAutofit/>
          </a:bodyPr>
          <a:lstStyle/>
          <a:p>
            <a:pPr marL="0" indent="0" eaLnBrk="1" hangingPunct="1">
              <a:lnSpc>
                <a:spcPct val="90000"/>
              </a:lnSpc>
              <a:buNone/>
            </a:pPr>
            <a:r>
              <a:rPr lang="en-US" altLang="en-US" sz="3200" dirty="0"/>
              <a:t>How about multigraphs?</a:t>
            </a:r>
          </a:p>
          <a:p>
            <a:pPr eaLnBrk="1" hangingPunct="1">
              <a:lnSpc>
                <a:spcPct val="90000"/>
              </a:lnSpc>
            </a:pPr>
            <a:r>
              <a:rPr lang="en-US" altLang="en-US" sz="3200" dirty="0"/>
              <a:t>A connected multigraph has a Euler circuit </a:t>
            </a:r>
            <a:r>
              <a:rPr lang="en-US" altLang="en-US" sz="3200" dirty="0" err="1"/>
              <a:t>iff</a:t>
            </a:r>
            <a:r>
              <a:rPr lang="en-US" altLang="en-US" sz="3200" dirty="0"/>
              <a:t> </a:t>
            </a:r>
            <a:r>
              <a:rPr lang="en-US" altLang="en-US" sz="3200" i="1" dirty="0"/>
              <a:t>each of its vertices has an even degree</a:t>
            </a:r>
            <a:r>
              <a:rPr lang="en-US" altLang="en-US" sz="3200" dirty="0"/>
              <a:t>.</a:t>
            </a:r>
          </a:p>
          <a:p>
            <a:pPr eaLnBrk="1" hangingPunct="1">
              <a:lnSpc>
                <a:spcPct val="90000"/>
              </a:lnSpc>
            </a:pPr>
            <a:endParaRPr lang="en-US" altLang="en-US" sz="3200" dirty="0"/>
          </a:p>
          <a:p>
            <a:pPr eaLnBrk="1" hangingPunct="1">
              <a:lnSpc>
                <a:spcPct val="90000"/>
              </a:lnSpc>
            </a:pPr>
            <a:r>
              <a:rPr lang="en-US" altLang="en-US" sz="3200" dirty="0"/>
              <a:t>A connected multigraph has a Euler path but not an Euler circuit </a:t>
            </a:r>
            <a:r>
              <a:rPr lang="en-US" altLang="en-US" sz="3200" dirty="0" err="1"/>
              <a:t>iff</a:t>
            </a:r>
            <a:r>
              <a:rPr lang="en-US" altLang="en-US" sz="3200" dirty="0"/>
              <a:t> </a:t>
            </a:r>
            <a:r>
              <a:rPr lang="en-US" altLang="en-US" sz="3200" i="1" dirty="0"/>
              <a:t>it has exactly two vertices of odd degree</a:t>
            </a:r>
            <a:r>
              <a:rPr lang="en-US" altLang="en-US" sz="3200" dirty="0"/>
              <a:t>.</a:t>
            </a:r>
          </a:p>
          <a:p>
            <a:pPr marL="0" indent="0" eaLnBrk="1" hangingPunct="1">
              <a:lnSpc>
                <a:spcPct val="90000"/>
              </a:lnSpc>
              <a:buNone/>
            </a:pPr>
            <a:r>
              <a:rPr lang="en-US" altLang="en-US" sz="3200" dirty="0"/>
              <a:t>  Remove ‘ad’ (or ab or </a:t>
            </a:r>
            <a:r>
              <a:rPr lang="en-US" altLang="en-US" sz="3200" dirty="0" err="1"/>
              <a:t>bc</a:t>
            </a:r>
            <a:r>
              <a:rPr lang="en-US" altLang="en-US" sz="3200" dirty="0"/>
              <a:t> or dc)</a:t>
            </a:r>
          </a:p>
          <a:p>
            <a:pPr marL="0" indent="0" eaLnBrk="1" hangingPunct="1">
              <a:lnSpc>
                <a:spcPct val="90000"/>
              </a:lnSpc>
              <a:buNone/>
            </a:pPr>
            <a:r>
              <a:rPr lang="en-US" altLang="en-US" sz="3200" dirty="0"/>
              <a:t>Does it have an Euler’s path now?</a:t>
            </a:r>
          </a:p>
          <a:p>
            <a:pPr marL="0" indent="0" eaLnBrk="1" hangingPunct="1">
              <a:lnSpc>
                <a:spcPct val="90000"/>
              </a:lnSpc>
              <a:buNone/>
            </a:pPr>
            <a:endParaRPr lang="en-US" altLang="en-US" sz="3200" dirty="0"/>
          </a:p>
        </p:txBody>
      </p:sp>
      <p:pic>
        <p:nvPicPr>
          <p:cNvPr id="4" name="Picture 4">
            <a:extLst>
              <a:ext uri="{FF2B5EF4-FFF2-40B4-BE49-F238E27FC236}">
                <a16:creationId xmlns:a16="http://schemas.microsoft.com/office/drawing/2014/main" id="{DFF395E0-2F0A-4F4D-BB83-2EDA19EDAC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3200" y="4902346"/>
            <a:ext cx="2257702" cy="15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additive="base">
                                        <p:cTn id="13" dur="500" fill="hold"/>
                                        <p:tgtEl>
                                          <p:spTgt spid="768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anim calcmode="lin" valueType="num">
                                      <p:cBhvr additive="base">
                                        <p:cTn id="19" dur="500" fill="hold"/>
                                        <p:tgtEl>
                                          <p:spTgt spid="7680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3">
                                            <p:txEl>
                                              <p:pRg st="4" end="4"/>
                                            </p:txEl>
                                          </p:spTgt>
                                        </p:tgtEl>
                                        <p:attrNameLst>
                                          <p:attrName>style.visibility</p:attrName>
                                        </p:attrNameLst>
                                      </p:cBhvr>
                                      <p:to>
                                        <p:strVal val="visible"/>
                                      </p:to>
                                    </p:set>
                                    <p:anim calcmode="lin" valueType="num">
                                      <p:cBhvr additive="base">
                                        <p:cTn id="25" dur="500" fill="hold"/>
                                        <p:tgtEl>
                                          <p:spTgt spid="7680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803">
                                            <p:txEl>
                                              <p:pRg st="5" end="5"/>
                                            </p:txEl>
                                          </p:spTgt>
                                        </p:tgtEl>
                                        <p:attrNameLst>
                                          <p:attrName>style.visibility</p:attrName>
                                        </p:attrNameLst>
                                      </p:cBhvr>
                                      <p:to>
                                        <p:strVal val="visible"/>
                                      </p:to>
                                    </p:set>
                                    <p:anim calcmode="lin" valueType="num">
                                      <p:cBhvr additive="base">
                                        <p:cTn id="31" dur="500" fill="hold"/>
                                        <p:tgtEl>
                                          <p:spTgt spid="7680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80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u="sng" dirty="0">
                <a:solidFill>
                  <a:schemeClr val="tx1">
                    <a:lumMod val="65000"/>
                    <a:lumOff val="35000"/>
                  </a:schemeClr>
                </a:solidFill>
                <a:sym typeface="Symbol" pitchFamily="18" charset="2"/>
              </a:rPr>
              <a:t>Pseudo graph</a:t>
            </a:r>
            <a:r>
              <a:rPr lang="en-US" sz="5400" u="sng" dirty="0">
                <a:effectLst>
                  <a:outerShdw blurRad="38100" dist="38100" dir="2700000" algn="tl">
                    <a:srgbClr val="000000">
                      <a:alpha val="43137"/>
                    </a:srgbClr>
                  </a:outerShdw>
                </a:effectLst>
                <a:sym typeface="Symbol" pitchFamily="18" charset="2"/>
              </a:rPr>
              <a:t>:</a:t>
            </a:r>
            <a:endParaRPr lang="en-IN" u="sng" dirty="0"/>
          </a:p>
        </p:txBody>
      </p:sp>
      <p:sp>
        <p:nvSpPr>
          <p:cNvPr id="621571" name="Rectangle 3"/>
          <p:cNvSpPr>
            <a:spLocks noGrp="1" noChangeArrowheads="1"/>
          </p:cNvSpPr>
          <p:nvPr>
            <p:ph idx="1"/>
          </p:nvPr>
        </p:nvSpPr>
        <p:spPr/>
        <p:txBody>
          <a:bodyPr/>
          <a:lstStyle/>
          <a:p>
            <a:pPr marL="0" indent="0" eaLnBrk="1" hangingPunct="1">
              <a:spcAft>
                <a:spcPct val="20000"/>
              </a:spcAft>
              <a:defRPr/>
            </a:pPr>
            <a:r>
              <a:rPr lang="en-US" sz="2800" dirty="0">
                <a:sym typeface="Symbol" pitchFamily="18" charset="2"/>
              </a:rPr>
              <a:t>If we want to define loops, we need the following</a:t>
            </a:r>
            <a:br>
              <a:rPr lang="en-US" sz="2800" dirty="0">
                <a:sym typeface="Symbol" pitchFamily="18" charset="2"/>
              </a:rPr>
            </a:br>
            <a:r>
              <a:rPr lang="en-US" sz="2800" dirty="0">
                <a:sym typeface="Symbol" pitchFamily="18" charset="2"/>
              </a:rPr>
              <a:t>type of graph:</a:t>
            </a:r>
          </a:p>
          <a:p>
            <a:pPr marL="0" indent="0" eaLnBrk="1" hangingPunct="1">
              <a:spcAft>
                <a:spcPct val="20000"/>
              </a:spcAft>
              <a:buNone/>
              <a:defRPr/>
            </a:pPr>
            <a:r>
              <a:rPr lang="en-US" sz="2800" dirty="0">
                <a:sym typeface="Symbol" pitchFamily="18" charset="2"/>
              </a:rPr>
              <a:t>A </a:t>
            </a:r>
            <a:r>
              <a:rPr lang="en-US" sz="2800" b="1" dirty="0">
                <a:sym typeface="Symbol" pitchFamily="18" charset="2"/>
              </a:rPr>
              <a:t>pseudo graph </a:t>
            </a:r>
            <a:r>
              <a:rPr lang="en-US" sz="2800" dirty="0">
                <a:sym typeface="Symbol" pitchFamily="18" charset="2"/>
              </a:rPr>
              <a:t>G = (V, E) consists of a set V of vertices, a set E of edges, and a function </a:t>
            </a:r>
            <a:br>
              <a:rPr lang="en-US" sz="2800" dirty="0">
                <a:sym typeface="Symbol" pitchFamily="18" charset="2"/>
              </a:rPr>
            </a:br>
            <a:r>
              <a:rPr lang="en-US" sz="2800" dirty="0">
                <a:sym typeface="Symbol" pitchFamily="18" charset="2"/>
              </a:rPr>
              <a:t>f from E to {{u, v} | u, v  V}.</a:t>
            </a:r>
          </a:p>
          <a:p>
            <a:pPr marL="0" indent="0" eaLnBrk="1" hangingPunct="1">
              <a:spcAft>
                <a:spcPct val="20000"/>
              </a:spcAft>
              <a:defRPr/>
            </a:pPr>
            <a:r>
              <a:rPr lang="en-US" sz="2800" dirty="0">
                <a:sym typeface="Symbol" pitchFamily="18" charset="2"/>
              </a:rPr>
              <a:t>An edge e is a loop if f(e) = {u, u} for some </a:t>
            </a:r>
            <a:r>
              <a:rPr lang="en-US" sz="2800" dirty="0" err="1">
                <a:sym typeface="Symbol" pitchFamily="18" charset="2"/>
              </a:rPr>
              <a:t>uV</a:t>
            </a:r>
            <a:r>
              <a:rPr lang="en-US" sz="2800" dirty="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21571">
                                            <p:txEl>
                                              <p:pRg st="0" end="0"/>
                                            </p:txEl>
                                          </p:spTgt>
                                        </p:tgtEl>
                                        <p:attrNameLst>
                                          <p:attrName>style.visibility</p:attrName>
                                        </p:attrNameLst>
                                      </p:cBhvr>
                                      <p:to>
                                        <p:strVal val="visible"/>
                                      </p:to>
                                    </p:set>
                                    <p:animEffect transition="in" filter="blinds(horizontal)">
                                      <p:cBhvr>
                                        <p:cTn id="7" dur="500"/>
                                        <p:tgtEl>
                                          <p:spTgt spid="621571">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21571">
                                            <p:txEl>
                                              <p:pRg st="1" end="1"/>
                                            </p:txEl>
                                          </p:spTgt>
                                        </p:tgtEl>
                                        <p:attrNameLst>
                                          <p:attrName>style.visibility</p:attrName>
                                        </p:attrNameLst>
                                      </p:cBhvr>
                                      <p:to>
                                        <p:strVal val="visible"/>
                                      </p:to>
                                    </p:set>
                                    <p:animEffect transition="in" filter="blinds(horizontal)">
                                      <p:cBhvr>
                                        <p:cTn id="11" dur="500"/>
                                        <p:tgtEl>
                                          <p:spTgt spid="621571">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21571">
                                            <p:txEl>
                                              <p:pRg st="2" end="2"/>
                                            </p:txEl>
                                          </p:spTgt>
                                        </p:tgtEl>
                                        <p:attrNameLst>
                                          <p:attrName>style.visibility</p:attrName>
                                        </p:attrNameLst>
                                      </p:cBhvr>
                                      <p:to>
                                        <p:strVal val="visible"/>
                                      </p:to>
                                    </p:set>
                                    <p:animEffect transition="in" filter="blinds(horizontal)">
                                      <p:cBhvr>
                                        <p:cTn id="15" dur="500"/>
                                        <p:tgtEl>
                                          <p:spTgt spid="6215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1" grpId="0" uiExpand="1"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2554537-0C32-4EFD-A6C6-80F16A3293C1}"/>
              </a:ext>
            </a:extLst>
          </p:cNvPr>
          <p:cNvSpPr>
            <a:spLocks noGrp="1" noChangeArrowheads="1"/>
          </p:cNvSpPr>
          <p:nvPr>
            <p:ph type="title"/>
          </p:nvPr>
        </p:nvSpPr>
        <p:spPr>
          <a:xfrm>
            <a:off x="457200" y="152400"/>
            <a:ext cx="8229600" cy="838200"/>
          </a:xfrm>
        </p:spPr>
        <p:txBody>
          <a:bodyPr/>
          <a:lstStyle/>
          <a:p>
            <a:pPr eaLnBrk="1" hangingPunct="1"/>
            <a:r>
              <a:rPr lang="en-US" altLang="en-US">
                <a:latin typeface="Times New Roman" panose="02020603050405020304" pitchFamily="18" charset="0"/>
              </a:rPr>
              <a:t>Example</a:t>
            </a:r>
          </a:p>
        </p:txBody>
      </p:sp>
      <p:sp>
        <p:nvSpPr>
          <p:cNvPr id="6147" name="Rectangle 3">
            <a:extLst>
              <a:ext uri="{FF2B5EF4-FFF2-40B4-BE49-F238E27FC236}">
                <a16:creationId xmlns:a16="http://schemas.microsoft.com/office/drawing/2014/main" id="{30D1DCCC-0BE5-40E3-97A1-D9A4A46622D0}"/>
              </a:ext>
            </a:extLst>
          </p:cNvPr>
          <p:cNvSpPr>
            <a:spLocks noGrp="1" noChangeArrowheads="1"/>
          </p:cNvSpPr>
          <p:nvPr>
            <p:ph type="body" idx="1"/>
          </p:nvPr>
        </p:nvSpPr>
        <p:spPr>
          <a:xfrm>
            <a:off x="152400" y="1219200"/>
            <a:ext cx="8229600" cy="1089025"/>
          </a:xfrm>
        </p:spPr>
        <p:txBody>
          <a:bodyPr/>
          <a:lstStyle/>
          <a:p>
            <a:pPr marL="0" indent="0" eaLnBrk="1" hangingPunct="1">
              <a:lnSpc>
                <a:spcPct val="90000"/>
              </a:lnSpc>
              <a:buNone/>
            </a:pPr>
            <a:r>
              <a:rPr lang="en-US" altLang="en-US" sz="3600" dirty="0">
                <a:latin typeface="Times New Roman" panose="02020603050405020304" pitchFamily="18" charset="0"/>
              </a:rPr>
              <a:t>Which of the following graphs has an Euler </a:t>
            </a:r>
            <a:r>
              <a:rPr lang="en-US" altLang="en-US" sz="3600" i="1" dirty="0">
                <a:latin typeface="Times New Roman" panose="02020603050405020304" pitchFamily="18" charset="0"/>
              </a:rPr>
              <a:t>circuit/ Path</a:t>
            </a:r>
            <a:r>
              <a:rPr lang="en-US" altLang="en-US" sz="3600" dirty="0">
                <a:latin typeface="Times New Roman" panose="02020603050405020304" pitchFamily="18" charset="0"/>
              </a:rPr>
              <a:t>? </a:t>
            </a:r>
          </a:p>
        </p:txBody>
      </p:sp>
      <p:grpSp>
        <p:nvGrpSpPr>
          <p:cNvPr id="2" name="Group 4">
            <a:extLst>
              <a:ext uri="{FF2B5EF4-FFF2-40B4-BE49-F238E27FC236}">
                <a16:creationId xmlns:a16="http://schemas.microsoft.com/office/drawing/2014/main" id="{CF2139B4-DC5C-4D0B-B4D3-00530F5460D6}"/>
              </a:ext>
            </a:extLst>
          </p:cNvPr>
          <p:cNvGrpSpPr>
            <a:grpSpLocks/>
          </p:cNvGrpSpPr>
          <p:nvPr/>
        </p:nvGrpSpPr>
        <p:grpSpPr bwMode="auto">
          <a:xfrm>
            <a:off x="444500" y="2308226"/>
            <a:ext cx="1871663" cy="1897856"/>
            <a:chOff x="376" y="1968"/>
            <a:chExt cx="1120" cy="1440"/>
          </a:xfrm>
        </p:grpSpPr>
        <p:sp>
          <p:nvSpPr>
            <p:cNvPr id="6185" name="Text Box 5">
              <a:extLst>
                <a:ext uri="{FF2B5EF4-FFF2-40B4-BE49-F238E27FC236}">
                  <a16:creationId xmlns:a16="http://schemas.microsoft.com/office/drawing/2014/main" id="{A2389DD6-9AD5-41E4-9F9F-75285A436D09}"/>
                </a:ext>
              </a:extLst>
            </p:cNvPr>
            <p:cNvSpPr txBox="1">
              <a:spLocks noChangeArrowheads="1"/>
            </p:cNvSpPr>
            <p:nvPr/>
          </p:nvSpPr>
          <p:spPr bwMode="auto">
            <a:xfrm>
              <a:off x="100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6186" name="Oval 6">
              <a:extLst>
                <a:ext uri="{FF2B5EF4-FFF2-40B4-BE49-F238E27FC236}">
                  <a16:creationId xmlns:a16="http://schemas.microsoft.com/office/drawing/2014/main" id="{A9A029CE-17D4-43B7-930E-EBEB1D5656C3}"/>
                </a:ext>
              </a:extLst>
            </p:cNvPr>
            <p:cNvSpPr>
              <a:spLocks noChangeAspect="1" noChangeArrowheads="1"/>
            </p:cNvSpPr>
            <p:nvPr/>
          </p:nvSpPr>
          <p:spPr bwMode="auto">
            <a:xfrm>
              <a:off x="38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87" name="Oval 7">
              <a:extLst>
                <a:ext uri="{FF2B5EF4-FFF2-40B4-BE49-F238E27FC236}">
                  <a16:creationId xmlns:a16="http://schemas.microsoft.com/office/drawing/2014/main" id="{757EC35E-4520-4056-A70B-C73B65EAD97F}"/>
                </a:ext>
              </a:extLst>
            </p:cNvPr>
            <p:cNvSpPr>
              <a:spLocks noChangeAspect="1" noChangeArrowheads="1"/>
            </p:cNvSpPr>
            <p:nvPr/>
          </p:nvSpPr>
          <p:spPr bwMode="auto">
            <a:xfrm>
              <a:off x="39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88" name="Text Box 8">
              <a:extLst>
                <a:ext uri="{FF2B5EF4-FFF2-40B4-BE49-F238E27FC236}">
                  <a16:creationId xmlns:a16="http://schemas.microsoft.com/office/drawing/2014/main" id="{7E55E2CC-DD8E-410A-BBB6-86340083600E}"/>
                </a:ext>
              </a:extLst>
            </p:cNvPr>
            <p:cNvSpPr txBox="1">
              <a:spLocks noChangeArrowheads="1"/>
            </p:cNvSpPr>
            <p:nvPr/>
          </p:nvSpPr>
          <p:spPr bwMode="auto">
            <a:xfrm>
              <a:off x="39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6189" name="Text Box 9">
              <a:extLst>
                <a:ext uri="{FF2B5EF4-FFF2-40B4-BE49-F238E27FC236}">
                  <a16:creationId xmlns:a16="http://schemas.microsoft.com/office/drawing/2014/main" id="{D2FB0C9C-C408-4C7F-9C6F-E43755E6B057}"/>
                </a:ext>
              </a:extLst>
            </p:cNvPr>
            <p:cNvSpPr txBox="1">
              <a:spLocks noChangeArrowheads="1"/>
            </p:cNvSpPr>
            <p:nvPr/>
          </p:nvSpPr>
          <p:spPr bwMode="auto">
            <a:xfrm>
              <a:off x="37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6190" name="Oval 10">
              <a:extLst>
                <a:ext uri="{FF2B5EF4-FFF2-40B4-BE49-F238E27FC236}">
                  <a16:creationId xmlns:a16="http://schemas.microsoft.com/office/drawing/2014/main" id="{95F8C9EE-F38E-4686-B981-5AA75CA743D4}"/>
                </a:ext>
              </a:extLst>
            </p:cNvPr>
            <p:cNvSpPr>
              <a:spLocks noChangeAspect="1" noChangeArrowheads="1"/>
            </p:cNvSpPr>
            <p:nvPr/>
          </p:nvSpPr>
          <p:spPr bwMode="auto">
            <a:xfrm>
              <a:off x="132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91" name="Oval 11">
              <a:extLst>
                <a:ext uri="{FF2B5EF4-FFF2-40B4-BE49-F238E27FC236}">
                  <a16:creationId xmlns:a16="http://schemas.microsoft.com/office/drawing/2014/main" id="{7BADEEA6-2970-414D-8F73-72BA3A19858C}"/>
                </a:ext>
              </a:extLst>
            </p:cNvPr>
            <p:cNvSpPr>
              <a:spLocks noChangeAspect="1" noChangeArrowheads="1"/>
            </p:cNvSpPr>
            <p:nvPr/>
          </p:nvSpPr>
          <p:spPr bwMode="auto">
            <a:xfrm>
              <a:off x="133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92" name="Text Box 12">
              <a:extLst>
                <a:ext uri="{FF2B5EF4-FFF2-40B4-BE49-F238E27FC236}">
                  <a16:creationId xmlns:a16="http://schemas.microsoft.com/office/drawing/2014/main" id="{769E0560-13D9-44DC-B0F9-DB1255503EB0}"/>
                </a:ext>
              </a:extLst>
            </p:cNvPr>
            <p:cNvSpPr txBox="1">
              <a:spLocks noChangeArrowheads="1"/>
            </p:cNvSpPr>
            <p:nvPr/>
          </p:nvSpPr>
          <p:spPr bwMode="auto">
            <a:xfrm>
              <a:off x="1296"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6193" name="Text Box 13">
              <a:extLst>
                <a:ext uri="{FF2B5EF4-FFF2-40B4-BE49-F238E27FC236}">
                  <a16:creationId xmlns:a16="http://schemas.microsoft.com/office/drawing/2014/main" id="{AE59FEFC-2627-4D37-B5C8-AB9CE476DA0F}"/>
                </a:ext>
              </a:extLst>
            </p:cNvPr>
            <p:cNvSpPr txBox="1">
              <a:spLocks noChangeArrowheads="1"/>
            </p:cNvSpPr>
            <p:nvPr/>
          </p:nvSpPr>
          <p:spPr bwMode="auto">
            <a:xfrm>
              <a:off x="131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6194" name="Line 14">
              <a:extLst>
                <a:ext uri="{FF2B5EF4-FFF2-40B4-BE49-F238E27FC236}">
                  <a16:creationId xmlns:a16="http://schemas.microsoft.com/office/drawing/2014/main" id="{54677EFD-AB46-4D95-BB96-351C51A883E4}"/>
                </a:ext>
              </a:extLst>
            </p:cNvPr>
            <p:cNvSpPr>
              <a:spLocks noChangeAspect="1" noChangeShapeType="1"/>
            </p:cNvSpPr>
            <p:nvPr/>
          </p:nvSpPr>
          <p:spPr bwMode="auto">
            <a:xfrm>
              <a:off x="45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5" name="Line 15">
              <a:extLst>
                <a:ext uri="{FF2B5EF4-FFF2-40B4-BE49-F238E27FC236}">
                  <a16:creationId xmlns:a16="http://schemas.microsoft.com/office/drawing/2014/main" id="{B12D1DA4-237B-4C69-BDB6-5D955727F9EC}"/>
                </a:ext>
              </a:extLst>
            </p:cNvPr>
            <p:cNvSpPr>
              <a:spLocks noChangeShapeType="1"/>
            </p:cNvSpPr>
            <p:nvPr/>
          </p:nvSpPr>
          <p:spPr bwMode="auto">
            <a:xfrm flipH="1">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6" name="Line 16">
              <a:extLst>
                <a:ext uri="{FF2B5EF4-FFF2-40B4-BE49-F238E27FC236}">
                  <a16:creationId xmlns:a16="http://schemas.microsoft.com/office/drawing/2014/main" id="{581ADE6E-DB8C-45D4-914A-C34E8456910B}"/>
                </a:ext>
              </a:extLst>
            </p:cNvPr>
            <p:cNvSpPr>
              <a:spLocks noChangeAspect="1" noChangeShapeType="1"/>
            </p:cNvSpPr>
            <p:nvPr/>
          </p:nvSpPr>
          <p:spPr bwMode="auto">
            <a:xfrm>
              <a:off x="43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7" name="Line 17">
              <a:extLst>
                <a:ext uri="{FF2B5EF4-FFF2-40B4-BE49-F238E27FC236}">
                  <a16:creationId xmlns:a16="http://schemas.microsoft.com/office/drawing/2014/main" id="{F6A0257F-7E39-4EF0-9FA4-7225B5C9A6F0}"/>
                </a:ext>
              </a:extLst>
            </p:cNvPr>
            <p:cNvSpPr>
              <a:spLocks noChangeShapeType="1"/>
            </p:cNvSpPr>
            <p:nvPr/>
          </p:nvSpPr>
          <p:spPr bwMode="auto">
            <a:xfrm>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8" name="Oval 18">
              <a:extLst>
                <a:ext uri="{FF2B5EF4-FFF2-40B4-BE49-F238E27FC236}">
                  <a16:creationId xmlns:a16="http://schemas.microsoft.com/office/drawing/2014/main" id="{F03098DD-B693-4D92-87C1-0B7F823F0A1A}"/>
                </a:ext>
              </a:extLst>
            </p:cNvPr>
            <p:cNvSpPr>
              <a:spLocks noChangeAspect="1" noChangeArrowheads="1"/>
            </p:cNvSpPr>
            <p:nvPr/>
          </p:nvSpPr>
          <p:spPr bwMode="auto">
            <a:xfrm>
              <a:off x="840" y="2672"/>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 name="Group 19">
            <a:extLst>
              <a:ext uri="{FF2B5EF4-FFF2-40B4-BE49-F238E27FC236}">
                <a16:creationId xmlns:a16="http://schemas.microsoft.com/office/drawing/2014/main" id="{3D903BAE-2003-475A-9545-1417990A4351}"/>
              </a:ext>
            </a:extLst>
          </p:cNvPr>
          <p:cNvGrpSpPr>
            <a:grpSpLocks/>
          </p:cNvGrpSpPr>
          <p:nvPr/>
        </p:nvGrpSpPr>
        <p:grpSpPr bwMode="auto">
          <a:xfrm>
            <a:off x="2950471" y="2209800"/>
            <a:ext cx="1621529" cy="2012156"/>
            <a:chOff x="2056" y="1968"/>
            <a:chExt cx="1120" cy="1440"/>
          </a:xfrm>
        </p:grpSpPr>
        <p:sp>
          <p:nvSpPr>
            <p:cNvPr id="6169" name="Text Box 20">
              <a:extLst>
                <a:ext uri="{FF2B5EF4-FFF2-40B4-BE49-F238E27FC236}">
                  <a16:creationId xmlns:a16="http://schemas.microsoft.com/office/drawing/2014/main" id="{3A09F087-F481-4D9B-BDEE-C27E4630E297}"/>
                </a:ext>
              </a:extLst>
            </p:cNvPr>
            <p:cNvSpPr txBox="1">
              <a:spLocks noChangeArrowheads="1"/>
            </p:cNvSpPr>
            <p:nvPr/>
          </p:nvSpPr>
          <p:spPr bwMode="auto">
            <a:xfrm>
              <a:off x="268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6170" name="Oval 21">
              <a:extLst>
                <a:ext uri="{FF2B5EF4-FFF2-40B4-BE49-F238E27FC236}">
                  <a16:creationId xmlns:a16="http://schemas.microsoft.com/office/drawing/2014/main" id="{39BDF765-09EE-42FE-A94D-70EBB932E02E}"/>
                </a:ext>
              </a:extLst>
            </p:cNvPr>
            <p:cNvSpPr>
              <a:spLocks noChangeAspect="1" noChangeArrowheads="1"/>
            </p:cNvSpPr>
            <p:nvPr/>
          </p:nvSpPr>
          <p:spPr bwMode="auto">
            <a:xfrm>
              <a:off x="206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1" name="Oval 22">
              <a:extLst>
                <a:ext uri="{FF2B5EF4-FFF2-40B4-BE49-F238E27FC236}">
                  <a16:creationId xmlns:a16="http://schemas.microsoft.com/office/drawing/2014/main" id="{10377F05-E028-4DD6-84B3-7BF258FD6A29}"/>
                </a:ext>
              </a:extLst>
            </p:cNvPr>
            <p:cNvSpPr>
              <a:spLocks noChangeAspect="1" noChangeArrowheads="1"/>
            </p:cNvSpPr>
            <p:nvPr/>
          </p:nvSpPr>
          <p:spPr bwMode="auto">
            <a:xfrm>
              <a:off x="207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2" name="Line 23">
              <a:extLst>
                <a:ext uri="{FF2B5EF4-FFF2-40B4-BE49-F238E27FC236}">
                  <a16:creationId xmlns:a16="http://schemas.microsoft.com/office/drawing/2014/main" id="{F09E8A4F-7FB1-47DF-BF41-A55D2E4252FA}"/>
                </a:ext>
              </a:extLst>
            </p:cNvPr>
            <p:cNvSpPr>
              <a:spLocks noChangeAspect="1" noChangeShapeType="1"/>
            </p:cNvSpPr>
            <p:nvPr/>
          </p:nvSpPr>
          <p:spPr bwMode="auto">
            <a:xfrm rot="5400000">
              <a:off x="164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Text Box 24">
              <a:extLst>
                <a:ext uri="{FF2B5EF4-FFF2-40B4-BE49-F238E27FC236}">
                  <a16:creationId xmlns:a16="http://schemas.microsoft.com/office/drawing/2014/main" id="{60688367-024B-4839-9CCF-091E58BE4005}"/>
                </a:ext>
              </a:extLst>
            </p:cNvPr>
            <p:cNvSpPr txBox="1">
              <a:spLocks noChangeArrowheads="1"/>
            </p:cNvSpPr>
            <p:nvPr/>
          </p:nvSpPr>
          <p:spPr bwMode="auto">
            <a:xfrm>
              <a:off x="207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6174" name="Text Box 25">
              <a:extLst>
                <a:ext uri="{FF2B5EF4-FFF2-40B4-BE49-F238E27FC236}">
                  <a16:creationId xmlns:a16="http://schemas.microsoft.com/office/drawing/2014/main" id="{5F2BEFC6-66E7-44E5-866D-D87839F1C5F8}"/>
                </a:ext>
              </a:extLst>
            </p:cNvPr>
            <p:cNvSpPr txBox="1">
              <a:spLocks noChangeArrowheads="1"/>
            </p:cNvSpPr>
            <p:nvPr/>
          </p:nvSpPr>
          <p:spPr bwMode="auto">
            <a:xfrm>
              <a:off x="205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dirty="0">
                  <a:solidFill>
                    <a:schemeClr val="tx2"/>
                  </a:solidFill>
                  <a:latin typeface="Bookman Old Style" panose="02050604050505020204" pitchFamily="18" charset="0"/>
                </a:rPr>
                <a:t>a</a:t>
              </a:r>
              <a:endParaRPr lang="en-US" altLang="en-US" sz="2800" i="1" dirty="0">
                <a:solidFill>
                  <a:schemeClr val="tx2"/>
                </a:solidFill>
                <a:latin typeface="Bookman Old Style" panose="02050604050505020204" pitchFamily="18" charset="0"/>
              </a:endParaRPr>
            </a:p>
          </p:txBody>
        </p:sp>
        <p:sp>
          <p:nvSpPr>
            <p:cNvPr id="6175" name="Oval 26">
              <a:extLst>
                <a:ext uri="{FF2B5EF4-FFF2-40B4-BE49-F238E27FC236}">
                  <a16:creationId xmlns:a16="http://schemas.microsoft.com/office/drawing/2014/main" id="{985470EB-F345-444D-B39D-7599362A1C5F}"/>
                </a:ext>
              </a:extLst>
            </p:cNvPr>
            <p:cNvSpPr>
              <a:spLocks noChangeAspect="1" noChangeArrowheads="1"/>
            </p:cNvSpPr>
            <p:nvPr/>
          </p:nvSpPr>
          <p:spPr bwMode="auto">
            <a:xfrm>
              <a:off x="300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6" name="Oval 27">
              <a:extLst>
                <a:ext uri="{FF2B5EF4-FFF2-40B4-BE49-F238E27FC236}">
                  <a16:creationId xmlns:a16="http://schemas.microsoft.com/office/drawing/2014/main" id="{6F0EE5EB-0070-488E-8ED9-5C653A32B2C8}"/>
                </a:ext>
              </a:extLst>
            </p:cNvPr>
            <p:cNvSpPr>
              <a:spLocks noChangeAspect="1" noChangeArrowheads="1"/>
            </p:cNvSpPr>
            <p:nvPr/>
          </p:nvSpPr>
          <p:spPr bwMode="auto">
            <a:xfrm>
              <a:off x="301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77" name="Line 28">
              <a:extLst>
                <a:ext uri="{FF2B5EF4-FFF2-40B4-BE49-F238E27FC236}">
                  <a16:creationId xmlns:a16="http://schemas.microsoft.com/office/drawing/2014/main" id="{C4804DE9-3D05-4D5B-8930-D93CCB254DDC}"/>
                </a:ext>
              </a:extLst>
            </p:cNvPr>
            <p:cNvSpPr>
              <a:spLocks noChangeAspect="1" noChangeShapeType="1"/>
            </p:cNvSpPr>
            <p:nvPr/>
          </p:nvSpPr>
          <p:spPr bwMode="auto">
            <a:xfrm rot="5400000">
              <a:off x="258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8" name="Text Box 29">
              <a:extLst>
                <a:ext uri="{FF2B5EF4-FFF2-40B4-BE49-F238E27FC236}">
                  <a16:creationId xmlns:a16="http://schemas.microsoft.com/office/drawing/2014/main" id="{A0429F2E-0CC6-419E-B999-46F321B25258}"/>
                </a:ext>
              </a:extLst>
            </p:cNvPr>
            <p:cNvSpPr txBox="1">
              <a:spLocks noChangeArrowheads="1"/>
            </p:cNvSpPr>
            <p:nvPr/>
          </p:nvSpPr>
          <p:spPr bwMode="auto">
            <a:xfrm>
              <a:off x="2984"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6179" name="Text Box 30">
              <a:extLst>
                <a:ext uri="{FF2B5EF4-FFF2-40B4-BE49-F238E27FC236}">
                  <a16:creationId xmlns:a16="http://schemas.microsoft.com/office/drawing/2014/main" id="{52B2582A-ED8D-4F05-A48B-C1262CF25369}"/>
                </a:ext>
              </a:extLst>
            </p:cNvPr>
            <p:cNvSpPr txBox="1">
              <a:spLocks noChangeArrowheads="1"/>
            </p:cNvSpPr>
            <p:nvPr/>
          </p:nvSpPr>
          <p:spPr bwMode="auto">
            <a:xfrm>
              <a:off x="299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6180" name="Line 31">
              <a:extLst>
                <a:ext uri="{FF2B5EF4-FFF2-40B4-BE49-F238E27FC236}">
                  <a16:creationId xmlns:a16="http://schemas.microsoft.com/office/drawing/2014/main" id="{E560E766-6451-41DB-9F17-E05680FFE5F7}"/>
                </a:ext>
              </a:extLst>
            </p:cNvPr>
            <p:cNvSpPr>
              <a:spLocks noChangeAspect="1" noChangeShapeType="1"/>
            </p:cNvSpPr>
            <p:nvPr/>
          </p:nvSpPr>
          <p:spPr bwMode="auto">
            <a:xfrm>
              <a:off x="213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Line 32">
              <a:extLst>
                <a:ext uri="{FF2B5EF4-FFF2-40B4-BE49-F238E27FC236}">
                  <a16:creationId xmlns:a16="http://schemas.microsoft.com/office/drawing/2014/main" id="{A5AD2A48-5CC3-4BBF-AC0F-308467498DA8}"/>
                </a:ext>
              </a:extLst>
            </p:cNvPr>
            <p:cNvSpPr>
              <a:spLocks noChangeShapeType="1"/>
            </p:cNvSpPr>
            <p:nvPr/>
          </p:nvSpPr>
          <p:spPr bwMode="auto">
            <a:xfrm flipH="1">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33">
              <a:extLst>
                <a:ext uri="{FF2B5EF4-FFF2-40B4-BE49-F238E27FC236}">
                  <a16:creationId xmlns:a16="http://schemas.microsoft.com/office/drawing/2014/main" id="{AB1456B2-7076-4985-ACD0-E0B6E77A5298}"/>
                </a:ext>
              </a:extLst>
            </p:cNvPr>
            <p:cNvSpPr>
              <a:spLocks noChangeAspect="1" noChangeShapeType="1"/>
            </p:cNvSpPr>
            <p:nvPr/>
          </p:nvSpPr>
          <p:spPr bwMode="auto">
            <a:xfrm>
              <a:off x="211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34">
              <a:extLst>
                <a:ext uri="{FF2B5EF4-FFF2-40B4-BE49-F238E27FC236}">
                  <a16:creationId xmlns:a16="http://schemas.microsoft.com/office/drawing/2014/main" id="{E7C1F8DF-5168-4FEE-A27C-562D9CEFBD21}"/>
                </a:ext>
              </a:extLst>
            </p:cNvPr>
            <p:cNvSpPr>
              <a:spLocks noChangeShapeType="1"/>
            </p:cNvSpPr>
            <p:nvPr/>
          </p:nvSpPr>
          <p:spPr bwMode="auto">
            <a:xfrm>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4" name="Oval 35">
              <a:extLst>
                <a:ext uri="{FF2B5EF4-FFF2-40B4-BE49-F238E27FC236}">
                  <a16:creationId xmlns:a16="http://schemas.microsoft.com/office/drawing/2014/main" id="{E721EAFF-1152-49EE-AE66-D0368311FEBC}"/>
                </a:ext>
              </a:extLst>
            </p:cNvPr>
            <p:cNvSpPr>
              <a:spLocks noChangeAspect="1" noChangeArrowheads="1"/>
            </p:cNvSpPr>
            <p:nvPr/>
          </p:nvSpPr>
          <p:spPr bwMode="auto">
            <a:xfrm>
              <a:off x="2520" y="2672"/>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4" name="Group 36">
            <a:extLst>
              <a:ext uri="{FF2B5EF4-FFF2-40B4-BE49-F238E27FC236}">
                <a16:creationId xmlns:a16="http://schemas.microsoft.com/office/drawing/2014/main" id="{F5CAB532-1C7F-4DB7-8C43-6E163A7E8577}"/>
              </a:ext>
            </a:extLst>
          </p:cNvPr>
          <p:cNvGrpSpPr>
            <a:grpSpLocks/>
          </p:cNvGrpSpPr>
          <p:nvPr/>
        </p:nvGrpSpPr>
        <p:grpSpPr bwMode="auto">
          <a:xfrm>
            <a:off x="5058634" y="2321406"/>
            <a:ext cx="3170966" cy="2021994"/>
            <a:chOff x="3736" y="1968"/>
            <a:chExt cx="1976" cy="1440"/>
          </a:xfrm>
        </p:grpSpPr>
        <p:sp>
          <p:nvSpPr>
            <p:cNvPr id="6152" name="Text Box 37">
              <a:extLst>
                <a:ext uri="{FF2B5EF4-FFF2-40B4-BE49-F238E27FC236}">
                  <a16:creationId xmlns:a16="http://schemas.microsoft.com/office/drawing/2014/main" id="{FCD6493A-D438-4F76-BD76-3518A5A5065A}"/>
                </a:ext>
              </a:extLst>
            </p:cNvPr>
            <p:cNvSpPr txBox="1">
              <a:spLocks noChangeArrowheads="1"/>
            </p:cNvSpPr>
            <p:nvPr/>
          </p:nvSpPr>
          <p:spPr bwMode="auto">
            <a:xfrm>
              <a:off x="5528" y="3130"/>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e</a:t>
              </a:r>
              <a:endParaRPr lang="en-US" altLang="en-US" sz="2800" i="1">
                <a:solidFill>
                  <a:schemeClr val="tx2"/>
                </a:solidFill>
                <a:latin typeface="Bookman Old Style" panose="02050604050505020204" pitchFamily="18" charset="0"/>
              </a:endParaRPr>
            </a:p>
          </p:txBody>
        </p:sp>
        <p:sp>
          <p:nvSpPr>
            <p:cNvPr id="6153" name="Oval 38">
              <a:extLst>
                <a:ext uri="{FF2B5EF4-FFF2-40B4-BE49-F238E27FC236}">
                  <a16:creationId xmlns:a16="http://schemas.microsoft.com/office/drawing/2014/main" id="{8B6BBFCE-370E-40A8-95D7-1C26C6AF907E}"/>
                </a:ext>
              </a:extLst>
            </p:cNvPr>
            <p:cNvSpPr>
              <a:spLocks noChangeAspect="1" noChangeArrowheads="1"/>
            </p:cNvSpPr>
            <p:nvPr/>
          </p:nvSpPr>
          <p:spPr bwMode="auto">
            <a:xfrm>
              <a:off x="3748"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54" name="Oval 39">
              <a:extLst>
                <a:ext uri="{FF2B5EF4-FFF2-40B4-BE49-F238E27FC236}">
                  <a16:creationId xmlns:a16="http://schemas.microsoft.com/office/drawing/2014/main" id="{E5314EE7-FAE9-4D97-A1D5-E1FC22743369}"/>
                </a:ext>
              </a:extLst>
            </p:cNvPr>
            <p:cNvSpPr>
              <a:spLocks noChangeAspect="1" noChangeArrowheads="1"/>
            </p:cNvSpPr>
            <p:nvPr/>
          </p:nvSpPr>
          <p:spPr bwMode="auto">
            <a:xfrm>
              <a:off x="3754"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55" name="Line 40">
              <a:extLst>
                <a:ext uri="{FF2B5EF4-FFF2-40B4-BE49-F238E27FC236}">
                  <a16:creationId xmlns:a16="http://schemas.microsoft.com/office/drawing/2014/main" id="{D5598A6C-A295-4423-BEEE-CC4AB2DB2076}"/>
                </a:ext>
              </a:extLst>
            </p:cNvPr>
            <p:cNvSpPr>
              <a:spLocks noChangeAspect="1" noChangeShapeType="1"/>
            </p:cNvSpPr>
            <p:nvPr/>
          </p:nvSpPr>
          <p:spPr bwMode="auto">
            <a:xfrm rot="5400000">
              <a:off x="332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Text Box 41">
              <a:extLst>
                <a:ext uri="{FF2B5EF4-FFF2-40B4-BE49-F238E27FC236}">
                  <a16:creationId xmlns:a16="http://schemas.microsoft.com/office/drawing/2014/main" id="{213057A0-6CE2-4649-A1B4-E5650CFF0D49}"/>
                </a:ext>
              </a:extLst>
            </p:cNvPr>
            <p:cNvSpPr txBox="1">
              <a:spLocks noChangeArrowheads="1"/>
            </p:cNvSpPr>
            <p:nvPr/>
          </p:nvSpPr>
          <p:spPr bwMode="auto">
            <a:xfrm>
              <a:off x="3752"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c</a:t>
              </a:r>
              <a:endParaRPr lang="en-US" altLang="en-US" sz="2800" i="1">
                <a:solidFill>
                  <a:schemeClr val="tx2"/>
                </a:solidFill>
                <a:latin typeface="Bookman Old Style" panose="02050604050505020204" pitchFamily="18" charset="0"/>
              </a:endParaRPr>
            </a:p>
          </p:txBody>
        </p:sp>
        <p:sp>
          <p:nvSpPr>
            <p:cNvPr id="6157" name="Text Box 42">
              <a:extLst>
                <a:ext uri="{FF2B5EF4-FFF2-40B4-BE49-F238E27FC236}">
                  <a16:creationId xmlns:a16="http://schemas.microsoft.com/office/drawing/2014/main" id="{C5109C74-0E3B-42CE-8698-8B579EC0D71B}"/>
                </a:ext>
              </a:extLst>
            </p:cNvPr>
            <p:cNvSpPr txBox="1">
              <a:spLocks noChangeArrowheads="1"/>
            </p:cNvSpPr>
            <p:nvPr/>
          </p:nvSpPr>
          <p:spPr bwMode="auto">
            <a:xfrm>
              <a:off x="373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a</a:t>
              </a:r>
              <a:endParaRPr lang="en-US" altLang="en-US" sz="2800" i="1">
                <a:solidFill>
                  <a:schemeClr val="tx2"/>
                </a:solidFill>
                <a:latin typeface="Bookman Old Style" panose="02050604050505020204" pitchFamily="18" charset="0"/>
              </a:endParaRPr>
            </a:p>
          </p:txBody>
        </p:sp>
        <p:sp>
          <p:nvSpPr>
            <p:cNvPr id="6158" name="Oval 43">
              <a:extLst>
                <a:ext uri="{FF2B5EF4-FFF2-40B4-BE49-F238E27FC236}">
                  <a16:creationId xmlns:a16="http://schemas.microsoft.com/office/drawing/2014/main" id="{967AC8C7-1EE3-42D5-A3DB-23B6EBF00570}"/>
                </a:ext>
              </a:extLst>
            </p:cNvPr>
            <p:cNvSpPr>
              <a:spLocks noChangeAspect="1" noChangeArrowheads="1"/>
            </p:cNvSpPr>
            <p:nvPr/>
          </p:nvSpPr>
          <p:spPr bwMode="auto">
            <a:xfrm>
              <a:off x="4684" y="2206"/>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59" name="Oval 44">
              <a:extLst>
                <a:ext uri="{FF2B5EF4-FFF2-40B4-BE49-F238E27FC236}">
                  <a16:creationId xmlns:a16="http://schemas.microsoft.com/office/drawing/2014/main" id="{C43D07BE-2450-446A-A3B3-C49CC5F7BF5E}"/>
                </a:ext>
              </a:extLst>
            </p:cNvPr>
            <p:cNvSpPr>
              <a:spLocks noChangeAspect="1" noChangeArrowheads="1"/>
            </p:cNvSpPr>
            <p:nvPr/>
          </p:nvSpPr>
          <p:spPr bwMode="auto">
            <a:xfrm>
              <a:off x="4690" y="3138"/>
              <a:ext cx="64" cy="64"/>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60" name="Line 45">
              <a:extLst>
                <a:ext uri="{FF2B5EF4-FFF2-40B4-BE49-F238E27FC236}">
                  <a16:creationId xmlns:a16="http://schemas.microsoft.com/office/drawing/2014/main" id="{1B00D3D6-4640-40B5-83EC-BDE8AF41123A}"/>
                </a:ext>
              </a:extLst>
            </p:cNvPr>
            <p:cNvSpPr>
              <a:spLocks noChangeAspect="1" noChangeShapeType="1"/>
            </p:cNvSpPr>
            <p:nvPr/>
          </p:nvSpPr>
          <p:spPr bwMode="auto">
            <a:xfrm rot="5400000">
              <a:off x="426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1" name="Text Box 46">
              <a:extLst>
                <a:ext uri="{FF2B5EF4-FFF2-40B4-BE49-F238E27FC236}">
                  <a16:creationId xmlns:a16="http://schemas.microsoft.com/office/drawing/2014/main" id="{D81C4C7F-A19B-4677-BB40-D2F74DC2614E}"/>
                </a:ext>
              </a:extLst>
            </p:cNvPr>
            <p:cNvSpPr txBox="1">
              <a:spLocks noChangeArrowheads="1"/>
            </p:cNvSpPr>
            <p:nvPr/>
          </p:nvSpPr>
          <p:spPr bwMode="auto">
            <a:xfrm>
              <a:off x="4664"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d</a:t>
              </a:r>
              <a:endParaRPr lang="en-US" altLang="en-US" sz="2800" i="1">
                <a:solidFill>
                  <a:schemeClr val="tx2"/>
                </a:solidFill>
                <a:latin typeface="Bookman Old Style" panose="02050604050505020204" pitchFamily="18" charset="0"/>
              </a:endParaRPr>
            </a:p>
          </p:txBody>
        </p:sp>
        <p:sp>
          <p:nvSpPr>
            <p:cNvPr id="6162" name="Text Box 47">
              <a:extLst>
                <a:ext uri="{FF2B5EF4-FFF2-40B4-BE49-F238E27FC236}">
                  <a16:creationId xmlns:a16="http://schemas.microsoft.com/office/drawing/2014/main" id="{45616AED-BAF5-422B-97D0-A36FB5210330}"/>
                </a:ext>
              </a:extLst>
            </p:cNvPr>
            <p:cNvSpPr txBox="1">
              <a:spLocks noChangeArrowheads="1"/>
            </p:cNvSpPr>
            <p:nvPr/>
          </p:nvSpPr>
          <p:spPr bwMode="auto">
            <a:xfrm>
              <a:off x="467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en-US" sz="2400" i="1">
                  <a:solidFill>
                    <a:schemeClr val="tx2"/>
                  </a:solidFill>
                  <a:latin typeface="Bookman Old Style" panose="02050604050505020204" pitchFamily="18" charset="0"/>
                </a:rPr>
                <a:t>b</a:t>
              </a:r>
              <a:endParaRPr lang="en-US" altLang="en-US" sz="2800" i="1">
                <a:solidFill>
                  <a:schemeClr val="tx2"/>
                </a:solidFill>
                <a:latin typeface="Bookman Old Style" panose="02050604050505020204" pitchFamily="18" charset="0"/>
              </a:endParaRPr>
            </a:p>
          </p:txBody>
        </p:sp>
        <p:sp>
          <p:nvSpPr>
            <p:cNvPr id="6163" name="Line 48">
              <a:extLst>
                <a:ext uri="{FF2B5EF4-FFF2-40B4-BE49-F238E27FC236}">
                  <a16:creationId xmlns:a16="http://schemas.microsoft.com/office/drawing/2014/main" id="{F9DCAD6A-3260-4A90-ADCB-937ECDBB9C20}"/>
                </a:ext>
              </a:extLst>
            </p:cNvPr>
            <p:cNvSpPr>
              <a:spLocks noChangeAspect="1" noChangeShapeType="1"/>
            </p:cNvSpPr>
            <p:nvPr/>
          </p:nvSpPr>
          <p:spPr bwMode="auto">
            <a:xfrm>
              <a:off x="381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Line 49">
              <a:extLst>
                <a:ext uri="{FF2B5EF4-FFF2-40B4-BE49-F238E27FC236}">
                  <a16:creationId xmlns:a16="http://schemas.microsoft.com/office/drawing/2014/main" id="{F0674C0A-50CE-4C80-A552-6FB0CF84E84F}"/>
                </a:ext>
              </a:extLst>
            </p:cNvPr>
            <p:cNvSpPr>
              <a:spLocks noChangeAspect="1" noChangeShapeType="1"/>
            </p:cNvSpPr>
            <p:nvPr/>
          </p:nvSpPr>
          <p:spPr bwMode="auto">
            <a:xfrm>
              <a:off x="379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50">
              <a:extLst>
                <a:ext uri="{FF2B5EF4-FFF2-40B4-BE49-F238E27FC236}">
                  <a16:creationId xmlns:a16="http://schemas.microsoft.com/office/drawing/2014/main" id="{0F0D8654-96A9-4D9E-8836-CA4F0D5D51DF}"/>
                </a:ext>
              </a:extLst>
            </p:cNvPr>
            <p:cNvSpPr>
              <a:spLocks noChangeShapeType="1"/>
            </p:cNvSpPr>
            <p:nvPr/>
          </p:nvSpPr>
          <p:spPr bwMode="auto">
            <a:xfrm>
              <a:off x="378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Oval 51">
              <a:extLst>
                <a:ext uri="{FF2B5EF4-FFF2-40B4-BE49-F238E27FC236}">
                  <a16:creationId xmlns:a16="http://schemas.microsoft.com/office/drawing/2014/main" id="{455D1FC1-8467-415F-BCA7-E28AD3BA22AD}"/>
                </a:ext>
              </a:extLst>
            </p:cNvPr>
            <p:cNvSpPr>
              <a:spLocks noChangeAspect="1" noChangeArrowheads="1"/>
            </p:cNvSpPr>
            <p:nvPr/>
          </p:nvSpPr>
          <p:spPr bwMode="auto">
            <a:xfrm>
              <a:off x="5616" y="3120"/>
              <a:ext cx="69" cy="69"/>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67" name="Line 52">
              <a:extLst>
                <a:ext uri="{FF2B5EF4-FFF2-40B4-BE49-F238E27FC236}">
                  <a16:creationId xmlns:a16="http://schemas.microsoft.com/office/drawing/2014/main" id="{76204D82-CDBC-453A-B6FB-C92C9012654B}"/>
                </a:ext>
              </a:extLst>
            </p:cNvPr>
            <p:cNvSpPr>
              <a:spLocks noChangeShapeType="1"/>
            </p:cNvSpPr>
            <p:nvPr/>
          </p:nvSpPr>
          <p:spPr bwMode="auto">
            <a:xfrm>
              <a:off x="4752"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8" name="Line 53">
              <a:extLst>
                <a:ext uri="{FF2B5EF4-FFF2-40B4-BE49-F238E27FC236}">
                  <a16:creationId xmlns:a16="http://schemas.microsoft.com/office/drawing/2014/main" id="{353A7280-DD6E-4EF1-AFC7-4F3F8CFE3970}"/>
                </a:ext>
              </a:extLst>
            </p:cNvPr>
            <p:cNvSpPr>
              <a:spLocks noChangeAspect="1" noChangeShapeType="1"/>
            </p:cNvSpPr>
            <p:nvPr/>
          </p:nvSpPr>
          <p:spPr bwMode="auto">
            <a:xfrm>
              <a:off x="4738"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51" name="Text Box 54">
            <a:extLst>
              <a:ext uri="{FF2B5EF4-FFF2-40B4-BE49-F238E27FC236}">
                <a16:creationId xmlns:a16="http://schemas.microsoft.com/office/drawing/2014/main" id="{69E7E1CE-C06A-4E69-9802-8FCAAD975A96}"/>
              </a:ext>
            </a:extLst>
          </p:cNvPr>
          <p:cNvSpPr txBox="1">
            <a:spLocks noChangeArrowheads="1"/>
          </p:cNvSpPr>
          <p:nvPr/>
        </p:nvSpPr>
        <p:spPr bwMode="auto">
          <a:xfrm>
            <a:off x="751987" y="4175936"/>
            <a:ext cx="7920776" cy="235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3200" dirty="0">
                <a:latin typeface="Times New Roman" panose="02020603050405020304" pitchFamily="18" charset="0"/>
              </a:rPr>
              <a:t>Circuit: </a:t>
            </a:r>
            <a:r>
              <a:rPr lang="en-US" altLang="en-US" sz="3200" b="1" dirty="0">
                <a:latin typeface="Times New Roman" panose="02020603050405020304" pitchFamily="18" charset="0"/>
              </a:rPr>
              <a:t>yes	 no 			no</a:t>
            </a:r>
          </a:p>
          <a:p>
            <a:pPr algn="l" eaLnBrk="1" hangingPunct="1"/>
            <a:r>
              <a:rPr lang="en-US" altLang="en-US" sz="3200" dirty="0">
                <a:latin typeface="Times New Roman" panose="02020603050405020304" pitchFamily="18" charset="0"/>
              </a:rPr>
              <a:t>(a, e, c, d, e, b, a)</a:t>
            </a:r>
          </a:p>
          <a:p>
            <a:pPr eaLnBrk="1" hangingPunct="1"/>
            <a:r>
              <a:rPr lang="en-US" altLang="en-US" sz="3200" b="1" dirty="0">
                <a:latin typeface="Times New Roman" panose="02020603050405020304" pitchFamily="18" charset="0"/>
              </a:rPr>
              <a:t> Path: yes	                                   yes</a:t>
            </a:r>
          </a:p>
          <a:p>
            <a:pPr eaLnBrk="1" hangingPunct="1"/>
            <a:r>
              <a:rPr lang="en-US" altLang="en-US" sz="3200" dirty="0">
                <a:latin typeface="Times New Roman" panose="02020603050405020304" pitchFamily="18" charset="0"/>
              </a:rPr>
              <a:t>(a, e, c, d, e, b, a )  </a:t>
            </a:r>
            <a:r>
              <a:rPr lang="en-US" altLang="en-US" sz="3200" b="1" dirty="0">
                <a:latin typeface="Times New Roman" panose="02020603050405020304" pitchFamily="18" charset="0"/>
              </a:rPr>
              <a:t>no       </a:t>
            </a:r>
            <a:r>
              <a:rPr lang="en-US" altLang="en-US" sz="3200" dirty="0">
                <a:latin typeface="Times New Roman" panose="02020603050405020304" pitchFamily="18" charset="0"/>
              </a:rPr>
              <a:t>(a, c, d, e, b, d, a, 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951"/>
                                        </p:tgtEl>
                                        <p:attrNameLst>
                                          <p:attrName>style.visibility</p:attrName>
                                        </p:attrNameLst>
                                      </p:cBhvr>
                                      <p:to>
                                        <p:strVal val="visible"/>
                                      </p:to>
                                    </p:set>
                                    <p:animEffect transition="in" filter="blinds(horizontal)">
                                      <p:cBhvr>
                                        <p:cTn id="22"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765DF93-4D1D-4636-9520-09A0B97EB835}"/>
              </a:ext>
            </a:extLst>
          </p:cNvPr>
          <p:cNvSpPr>
            <a:spLocks noGrp="1" noChangeArrowheads="1"/>
          </p:cNvSpPr>
          <p:nvPr>
            <p:ph type="title"/>
          </p:nvPr>
        </p:nvSpPr>
        <p:spPr>
          <a:xfrm>
            <a:off x="990600" y="914400"/>
            <a:ext cx="7696200" cy="152400"/>
          </a:xfrm>
        </p:spPr>
        <p:txBody>
          <a:bodyPr>
            <a:noAutofit/>
          </a:bodyPr>
          <a:lstStyle/>
          <a:p>
            <a:pPr eaLnBrk="1" hangingPunct="1"/>
            <a:r>
              <a:rPr lang="en-US" altLang="en-US" sz="3600" dirty="0">
                <a:latin typeface="Times New Roman" panose="02020603050405020304" pitchFamily="18" charset="0"/>
              </a:rPr>
              <a:t>Euler Circuit and Paths in</a:t>
            </a:r>
            <a:r>
              <a:rPr lang="en-US" altLang="en-US" sz="3600" dirty="0"/>
              <a:t> </a:t>
            </a:r>
            <a:r>
              <a:rPr lang="en-US" altLang="en-US" sz="3600" dirty="0">
                <a:latin typeface="Times New Roman" panose="02020603050405020304" pitchFamily="18" charset="0"/>
              </a:rPr>
              <a:t>Directed Graphs</a:t>
            </a:r>
          </a:p>
        </p:txBody>
      </p:sp>
      <p:pic>
        <p:nvPicPr>
          <p:cNvPr id="8195" name="Picture 4" descr="09_5_04">
            <a:extLst>
              <a:ext uri="{FF2B5EF4-FFF2-40B4-BE49-F238E27FC236}">
                <a16:creationId xmlns:a16="http://schemas.microsoft.com/office/drawing/2014/main" id="{A57EF6AB-D2CA-46DA-911D-90C9B6E7D6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76299" y="1235486"/>
            <a:ext cx="8115301" cy="4025078"/>
          </a:xfrm>
          <a:noFill/>
        </p:spPr>
      </p:pic>
      <p:sp>
        <p:nvSpPr>
          <p:cNvPr id="84996" name="Text Box 6">
            <a:extLst>
              <a:ext uri="{FF2B5EF4-FFF2-40B4-BE49-F238E27FC236}">
                <a16:creationId xmlns:a16="http://schemas.microsoft.com/office/drawing/2014/main" id="{54E36F86-6CD5-4BEF-AFA3-B6DB70A1E7CD}"/>
              </a:ext>
            </a:extLst>
          </p:cNvPr>
          <p:cNvSpPr txBox="1">
            <a:spLocks noChangeArrowheads="1"/>
          </p:cNvSpPr>
          <p:nvPr/>
        </p:nvSpPr>
        <p:spPr bwMode="auto">
          <a:xfrm>
            <a:off x="228600" y="5410200"/>
            <a:ext cx="8763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2800" dirty="0">
                <a:latin typeface="Times New Roman" panose="02020603050405020304" pitchFamily="18" charset="0"/>
              </a:rPr>
              <a:t>  Circuit  NO	(a, g, c, b, g, e, d, f, a)		NO</a:t>
            </a:r>
          </a:p>
          <a:p>
            <a:pPr eaLnBrk="1" hangingPunct="1">
              <a:spcBef>
                <a:spcPct val="50000"/>
              </a:spcBef>
            </a:pPr>
            <a:r>
              <a:rPr lang="en-US" altLang="en-US" dirty="0">
                <a:latin typeface="Times New Roman" panose="02020603050405020304" pitchFamily="18" charset="0"/>
              </a:rPr>
              <a:t>  Path:     NO       (a, g, c, b, g, e, d, f, a)          (c, a, b, c, </a:t>
            </a:r>
            <a:r>
              <a:rPr lang="en-US" altLang="en-US" dirty="0" err="1">
                <a:latin typeface="Times New Roman" panose="02020603050405020304" pitchFamily="18" charset="0"/>
              </a:rPr>
              <a:t>d,b</a:t>
            </a:r>
            <a:r>
              <a:rPr lang="en-US" altLang="en-US" dirty="0">
                <a:latin typeface="Times New Roman" panose="02020603050405020304" pitchFamily="18" charset="0"/>
              </a:rPr>
              <a:t>) </a:t>
            </a:r>
            <a:endParaRPr lang="en-US"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blinds(horizontal)">
                                      <p:cBhvr>
                                        <p:cTn id="7"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5C1AABD-9DD5-4811-B0A1-D20B15D15D2E}"/>
              </a:ext>
            </a:extLst>
          </p:cNvPr>
          <p:cNvSpPr>
            <a:spLocks noGrp="1" noChangeArrowheads="1"/>
          </p:cNvSpPr>
          <p:nvPr>
            <p:ph type="title"/>
          </p:nvPr>
        </p:nvSpPr>
        <p:spPr/>
        <p:txBody>
          <a:bodyPr/>
          <a:lstStyle/>
          <a:p>
            <a:pPr algn="ctr" eaLnBrk="1" hangingPunct="1"/>
            <a:r>
              <a:rPr lang="en-US" altLang="en-US" dirty="0">
                <a:solidFill>
                  <a:schemeClr val="tx1"/>
                </a:solidFill>
                <a:latin typeface="Arial" panose="020B0604020202020204" pitchFamily="34" charset="0"/>
              </a:rPr>
              <a:t>Hamiltonian cycles</a:t>
            </a:r>
          </a:p>
        </p:txBody>
      </p:sp>
      <p:sp>
        <p:nvSpPr>
          <p:cNvPr id="25603" name="Rectangle 4">
            <a:extLst>
              <a:ext uri="{FF2B5EF4-FFF2-40B4-BE49-F238E27FC236}">
                <a16:creationId xmlns:a16="http://schemas.microsoft.com/office/drawing/2014/main" id="{FF9C1EB5-41DF-434A-989B-CF5CF8573B85}"/>
              </a:ext>
            </a:extLst>
          </p:cNvPr>
          <p:cNvSpPr>
            <a:spLocks noGrp="1" noChangeArrowheads="1"/>
          </p:cNvSpPr>
          <p:nvPr>
            <p:ph type="body" idx="1"/>
          </p:nvPr>
        </p:nvSpPr>
        <p:spPr>
          <a:xfrm>
            <a:off x="457200" y="2438400"/>
            <a:ext cx="5334000" cy="3692525"/>
          </a:xfrm>
        </p:spPr>
        <p:txBody>
          <a:bodyPr>
            <a:normAutofit lnSpcReduction="10000"/>
          </a:bodyPr>
          <a:lstStyle/>
          <a:p>
            <a:pPr eaLnBrk="1" hangingPunct="1">
              <a:lnSpc>
                <a:spcPct val="90000"/>
              </a:lnSpc>
            </a:pPr>
            <a:r>
              <a:rPr lang="en-US" altLang="en-US" i="1">
                <a:latin typeface="Arial" panose="020B0604020202020204" pitchFamily="34" charset="0"/>
              </a:rPr>
              <a:t>Traveling salesperson problem</a:t>
            </a:r>
          </a:p>
          <a:p>
            <a:pPr lvl="1" eaLnBrk="1" hangingPunct="1">
              <a:lnSpc>
                <a:spcPct val="90000"/>
              </a:lnSpc>
            </a:pPr>
            <a:r>
              <a:rPr lang="en-US" altLang="en-US" sz="2800">
                <a:latin typeface="Arial" panose="020B0604020202020204" pitchFamily="34" charset="0"/>
              </a:rPr>
              <a:t>To visit every vertex of a graph G only once by a simple cycle.  </a:t>
            </a:r>
          </a:p>
          <a:p>
            <a:pPr lvl="1" eaLnBrk="1" hangingPunct="1">
              <a:lnSpc>
                <a:spcPct val="90000"/>
              </a:lnSpc>
            </a:pPr>
            <a:r>
              <a:rPr lang="en-US" altLang="en-US" sz="2800">
                <a:latin typeface="Arial" panose="020B0604020202020204" pitchFamily="34" charset="0"/>
              </a:rPr>
              <a:t>Such a cycle is called a </a:t>
            </a:r>
            <a:r>
              <a:rPr lang="en-US" altLang="en-US" sz="2800" i="1">
                <a:latin typeface="Arial" panose="020B0604020202020204" pitchFamily="34" charset="0"/>
              </a:rPr>
              <a:t>Hamiltonian cycle</a:t>
            </a:r>
            <a:r>
              <a:rPr lang="en-US" altLang="en-US" sz="2800">
                <a:latin typeface="Arial" panose="020B0604020202020204" pitchFamily="34" charset="0"/>
              </a:rPr>
              <a:t>.</a:t>
            </a:r>
          </a:p>
          <a:p>
            <a:pPr lvl="1" eaLnBrk="1" hangingPunct="1">
              <a:lnSpc>
                <a:spcPct val="90000"/>
              </a:lnSpc>
            </a:pPr>
            <a:r>
              <a:rPr lang="en-US" altLang="en-US" sz="2800">
                <a:latin typeface="Arial" panose="020B0604020202020204" pitchFamily="34" charset="0"/>
              </a:rPr>
              <a:t>If a connected graph G has a Hamiltonian cycle, G is called a </a:t>
            </a:r>
            <a:r>
              <a:rPr lang="en-US" altLang="en-US" sz="2800" i="1">
                <a:latin typeface="Arial" panose="020B0604020202020204" pitchFamily="34" charset="0"/>
              </a:rPr>
              <a:t>Hamiltonian graph</a:t>
            </a:r>
            <a:r>
              <a:rPr lang="en-US" altLang="en-US" sz="2800">
                <a:latin typeface="Arial" panose="020B0604020202020204" pitchFamily="34" charset="0"/>
              </a:rPr>
              <a:t>.</a:t>
            </a:r>
          </a:p>
          <a:p>
            <a:pPr eaLnBrk="1" hangingPunct="1">
              <a:lnSpc>
                <a:spcPct val="90000"/>
              </a:lnSpc>
              <a:buFont typeface="Wingdings" panose="05000000000000000000" pitchFamily="2" charset="2"/>
              <a:buNone/>
            </a:pPr>
            <a:endParaRPr lang="en-US" altLang="en-US">
              <a:latin typeface="Arial" panose="020B0604020202020204" pitchFamily="34" charset="0"/>
            </a:endParaRPr>
          </a:p>
        </p:txBody>
      </p:sp>
      <p:pic>
        <p:nvPicPr>
          <p:cNvPr id="25604" name="Picture 8">
            <a:extLst>
              <a:ext uri="{FF2B5EF4-FFF2-40B4-BE49-F238E27FC236}">
                <a16:creationId xmlns:a16="http://schemas.microsoft.com/office/drawing/2014/main" id="{D7A86F71-152B-4A76-A566-7D48F5284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209800"/>
            <a:ext cx="3048000"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C59025C-F51F-4FE0-97C9-97E81D121E33}"/>
              </a:ext>
            </a:extLst>
          </p:cNvPr>
          <p:cNvSpPr>
            <a:spLocks noGrp="1" noChangeArrowheads="1"/>
          </p:cNvSpPr>
          <p:nvPr>
            <p:ph type="title"/>
          </p:nvPr>
        </p:nvSpPr>
        <p:spPr>
          <a:xfrm>
            <a:off x="228600" y="152400"/>
            <a:ext cx="8686800" cy="838200"/>
          </a:xfrm>
        </p:spPr>
        <p:txBody>
          <a:bodyPr/>
          <a:lstStyle/>
          <a:p>
            <a:pPr eaLnBrk="1" hangingPunct="1"/>
            <a:r>
              <a:rPr lang="en-US" altLang="en-US">
                <a:latin typeface="Times New Roman" panose="02020603050405020304" pitchFamily="18" charset="0"/>
              </a:rPr>
              <a:t>Hamilton Paths and Circuits</a:t>
            </a:r>
          </a:p>
        </p:txBody>
      </p:sp>
      <p:sp>
        <p:nvSpPr>
          <p:cNvPr id="180227" name="Rectangle 3">
            <a:extLst>
              <a:ext uri="{FF2B5EF4-FFF2-40B4-BE49-F238E27FC236}">
                <a16:creationId xmlns:a16="http://schemas.microsoft.com/office/drawing/2014/main" id="{75ED6B04-5B61-4DE8-B78C-216647CD57B0}"/>
              </a:ext>
            </a:extLst>
          </p:cNvPr>
          <p:cNvSpPr>
            <a:spLocks noGrp="1" noChangeArrowheads="1"/>
          </p:cNvSpPr>
          <p:nvPr>
            <p:ph type="body" idx="1"/>
          </p:nvPr>
        </p:nvSpPr>
        <p:spPr>
          <a:xfrm>
            <a:off x="228600" y="1524000"/>
            <a:ext cx="8686800" cy="4876800"/>
          </a:xfrm>
        </p:spPr>
        <p:txBody>
          <a:bodyPr/>
          <a:lstStyle/>
          <a:p>
            <a:pPr eaLnBrk="1" hangingPunct="1"/>
            <a:r>
              <a:rPr lang="en-US" altLang="en-US" sz="3600">
                <a:latin typeface="Times New Roman" panose="02020603050405020304" pitchFamily="18" charset="0"/>
              </a:rPr>
              <a:t>A </a:t>
            </a:r>
            <a:r>
              <a:rPr lang="en-US" altLang="en-US" sz="3600" i="1">
                <a:solidFill>
                  <a:schemeClr val="tx2"/>
                </a:solidFill>
                <a:latin typeface="Times New Roman" panose="02020603050405020304" pitchFamily="18" charset="0"/>
              </a:rPr>
              <a:t>Hamilton path</a:t>
            </a:r>
            <a:r>
              <a:rPr lang="en-US" altLang="en-US" sz="3600">
                <a:latin typeface="Times New Roman" panose="02020603050405020304" pitchFamily="18" charset="0"/>
              </a:rPr>
              <a:t> in a graph </a:t>
            </a:r>
            <a:r>
              <a:rPr lang="en-US" altLang="en-US" sz="3600" i="1">
                <a:latin typeface="Times New Roman" panose="02020603050405020304" pitchFamily="18" charset="0"/>
              </a:rPr>
              <a:t>G</a:t>
            </a:r>
            <a:r>
              <a:rPr lang="en-US" altLang="en-US" sz="3600">
                <a:latin typeface="Times New Roman" panose="02020603050405020304" pitchFamily="18" charset="0"/>
              </a:rPr>
              <a:t> is a path which visits every vertex in </a:t>
            </a:r>
            <a:r>
              <a:rPr lang="en-US" altLang="en-US" sz="3600" i="1">
                <a:latin typeface="Times New Roman" panose="02020603050405020304" pitchFamily="18" charset="0"/>
              </a:rPr>
              <a:t>G</a:t>
            </a:r>
            <a:r>
              <a:rPr lang="en-US" altLang="en-US" sz="3600">
                <a:latin typeface="Times New Roman" panose="02020603050405020304" pitchFamily="18" charset="0"/>
              </a:rPr>
              <a:t> exactly once.</a:t>
            </a:r>
          </a:p>
          <a:p>
            <a:pPr eaLnBrk="1" hangingPunct="1">
              <a:buFontTx/>
              <a:buNone/>
            </a:pPr>
            <a:endParaRPr lang="en-US" altLang="en-US" sz="2000">
              <a:latin typeface="Times New Roman" panose="02020603050405020304" pitchFamily="18" charset="0"/>
            </a:endParaRPr>
          </a:p>
          <a:p>
            <a:pPr eaLnBrk="1" hangingPunct="1"/>
            <a:r>
              <a:rPr lang="en-US" altLang="en-US" sz="3600">
                <a:latin typeface="Times New Roman" panose="02020603050405020304" pitchFamily="18" charset="0"/>
              </a:rPr>
              <a:t>A </a:t>
            </a:r>
            <a:r>
              <a:rPr lang="en-US" altLang="en-US" sz="3600" i="1">
                <a:solidFill>
                  <a:schemeClr val="tx2"/>
                </a:solidFill>
                <a:latin typeface="Times New Roman" panose="02020603050405020304" pitchFamily="18" charset="0"/>
              </a:rPr>
              <a:t>Hamilton circuit</a:t>
            </a:r>
            <a:r>
              <a:rPr lang="en-US" altLang="en-US" sz="3600">
                <a:latin typeface="Times New Roman" panose="02020603050405020304" pitchFamily="18" charset="0"/>
              </a:rPr>
              <a:t> is a Hamilton path that returns to its start.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additive="base">
                                        <p:cTn id="7" dur="500" fill="hold"/>
                                        <p:tgtEl>
                                          <p:spTgt spid="180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0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0227">
                                            <p:txEl>
                                              <p:pRg st="2" end="2"/>
                                            </p:txEl>
                                          </p:spTgt>
                                        </p:tgtEl>
                                        <p:attrNameLst>
                                          <p:attrName>style.visibility</p:attrName>
                                        </p:attrNameLst>
                                      </p:cBhvr>
                                      <p:to>
                                        <p:strVal val="visible"/>
                                      </p:to>
                                    </p:set>
                                    <p:anim calcmode="lin" valueType="num">
                                      <p:cBhvr additive="base">
                                        <p:cTn id="13" dur="500" fill="hold"/>
                                        <p:tgtEl>
                                          <p:spTgt spid="1802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02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CF21494-33DD-418A-B73B-15ED5E7A16D0}"/>
              </a:ext>
            </a:extLst>
          </p:cNvPr>
          <p:cNvSpPr>
            <a:spLocks noGrp="1" noChangeArrowheads="1"/>
          </p:cNvSpPr>
          <p:nvPr>
            <p:ph type="title"/>
          </p:nvPr>
        </p:nvSpPr>
        <p:spPr>
          <a:xfrm>
            <a:off x="457200" y="152400"/>
            <a:ext cx="8229600" cy="914400"/>
          </a:xfrm>
        </p:spPr>
        <p:txBody>
          <a:bodyPr/>
          <a:lstStyle/>
          <a:p>
            <a:pPr eaLnBrk="1" hangingPunct="1"/>
            <a:r>
              <a:rPr lang="en-US" altLang="en-US">
                <a:latin typeface="Times New Roman" panose="02020603050405020304" pitchFamily="18" charset="0"/>
              </a:rPr>
              <a:t>Hamilton Circuits</a:t>
            </a:r>
          </a:p>
        </p:txBody>
      </p:sp>
      <p:sp>
        <p:nvSpPr>
          <p:cNvPr id="79875" name="Rectangle 3">
            <a:extLst>
              <a:ext uri="{FF2B5EF4-FFF2-40B4-BE49-F238E27FC236}">
                <a16:creationId xmlns:a16="http://schemas.microsoft.com/office/drawing/2014/main" id="{F48D36FC-312C-433B-9C36-10885C6FD7A6}"/>
              </a:ext>
            </a:extLst>
          </p:cNvPr>
          <p:cNvSpPr>
            <a:spLocks noGrp="1" noChangeArrowheads="1"/>
          </p:cNvSpPr>
          <p:nvPr>
            <p:ph type="body" sz="half" idx="1"/>
          </p:nvPr>
        </p:nvSpPr>
        <p:spPr>
          <a:xfrm>
            <a:off x="381000" y="5867400"/>
            <a:ext cx="8153400" cy="762000"/>
          </a:xfrm>
        </p:spPr>
        <p:txBody>
          <a:bodyPr>
            <a:normAutofit lnSpcReduction="10000"/>
          </a:bodyPr>
          <a:lstStyle/>
          <a:p>
            <a:pPr eaLnBrk="1" hangingPunct="1">
              <a:lnSpc>
                <a:spcPct val="80000"/>
              </a:lnSpc>
              <a:buFontTx/>
              <a:buNone/>
            </a:pPr>
            <a:r>
              <a:rPr lang="en-US" altLang="en-US" sz="2800">
                <a:latin typeface="Times New Roman" panose="02020603050405020304" pitchFamily="18" charset="0"/>
              </a:rPr>
              <a:t>Is there a circuit in this graph that passes through each vertex exactly once?</a:t>
            </a:r>
          </a:p>
        </p:txBody>
      </p:sp>
      <p:sp>
        <p:nvSpPr>
          <p:cNvPr id="5" name="Rectangle 4">
            <a:extLst>
              <a:ext uri="{FF2B5EF4-FFF2-40B4-BE49-F238E27FC236}">
                <a16:creationId xmlns:a16="http://schemas.microsoft.com/office/drawing/2014/main" id="{83E582D9-CD4D-4DFE-84C6-91039DEB3F94}"/>
              </a:ext>
            </a:extLst>
          </p:cNvPr>
          <p:cNvSpPr>
            <a:spLocks noGrp="1" noChangeArrowheads="1"/>
          </p:cNvSpPr>
          <p:nvPr/>
        </p:nvSpPr>
        <p:spPr bwMode="auto">
          <a:xfrm>
            <a:off x="685800" y="2693988"/>
            <a:ext cx="7772400" cy="1470025"/>
          </a:xfrm>
          <a:prstGeom prst="rect">
            <a:avLst/>
          </a:prstGeom>
          <a:noFill/>
          <a:ln w="9525">
            <a:noFill/>
            <a:miter lim="800000"/>
            <a:headEnd/>
            <a:tailEnd/>
          </a:ln>
          <a:effectLst/>
        </p:spPr>
        <p:txBody>
          <a:bodyPr anchor="ctr"/>
          <a:lstStyle>
            <a:lvl1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9pPr>
          </a:lstStyle>
          <a:p>
            <a:pPr eaLnBrk="1" hangingPunct="1">
              <a:defRPr/>
            </a:pPr>
            <a:endParaRPr lang="en-US" sz="3200" dirty="0"/>
          </a:p>
        </p:txBody>
      </p:sp>
      <p:pic>
        <p:nvPicPr>
          <p:cNvPr id="11269" name="Picture 6">
            <a:extLst>
              <a:ext uri="{FF2B5EF4-FFF2-40B4-BE49-F238E27FC236}">
                <a16:creationId xmlns:a16="http://schemas.microsoft.com/office/drawing/2014/main" id="{ADC5AB51-B4C7-445A-833D-727DEB4EC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056" t="25926" r="31944" b="57407"/>
          <a:stretch>
            <a:fillRect/>
          </a:stretch>
        </p:blipFill>
        <p:spPr bwMode="auto">
          <a:xfrm>
            <a:off x="457200" y="1143000"/>
            <a:ext cx="6477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9">
            <a:extLst>
              <a:ext uri="{FF2B5EF4-FFF2-40B4-BE49-F238E27FC236}">
                <a16:creationId xmlns:a16="http://schemas.microsoft.com/office/drawing/2014/main" id="{BA464CA5-32D7-42A3-B0CD-C2D4A3D21860}"/>
              </a:ext>
            </a:extLst>
          </p:cNvPr>
          <p:cNvSpPr txBox="1">
            <a:spLocks noChangeArrowheads="1"/>
          </p:cNvSpPr>
          <p:nvPr/>
        </p:nvSpPr>
        <p:spPr bwMode="auto">
          <a:xfrm>
            <a:off x="838200" y="4645024"/>
            <a:ext cx="5835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sz="2400" dirty="0">
                <a:latin typeface="Times New Roman" panose="02020603050405020304" pitchFamily="18" charset="0"/>
              </a:rPr>
              <a:t>Dodecahedron puzzle  and it equivalent graph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EFAF6BF-555E-4023-98BA-E71083D878DE}"/>
              </a:ext>
            </a:extLst>
          </p:cNvPr>
          <p:cNvSpPr>
            <a:spLocks noGrp="1" noChangeArrowheads="1"/>
          </p:cNvSpPr>
          <p:nvPr>
            <p:ph type="title"/>
          </p:nvPr>
        </p:nvSpPr>
        <p:spPr>
          <a:xfrm>
            <a:off x="457200" y="152400"/>
            <a:ext cx="8229600" cy="914400"/>
          </a:xfrm>
        </p:spPr>
        <p:txBody>
          <a:bodyPr/>
          <a:lstStyle/>
          <a:p>
            <a:pPr eaLnBrk="1" hangingPunct="1"/>
            <a:r>
              <a:rPr lang="en-US" altLang="en-US">
                <a:latin typeface="Times New Roman" panose="02020603050405020304" pitchFamily="18" charset="0"/>
              </a:rPr>
              <a:t>Hamilton Circuits</a:t>
            </a:r>
          </a:p>
        </p:txBody>
      </p:sp>
      <p:sp>
        <p:nvSpPr>
          <p:cNvPr id="185347" name="Rectangle 3">
            <a:extLst>
              <a:ext uri="{FF2B5EF4-FFF2-40B4-BE49-F238E27FC236}">
                <a16:creationId xmlns:a16="http://schemas.microsoft.com/office/drawing/2014/main" id="{EBB1E140-4227-499A-9D7B-AF4C271B03F2}"/>
              </a:ext>
            </a:extLst>
          </p:cNvPr>
          <p:cNvSpPr>
            <a:spLocks noGrp="1" noChangeArrowheads="1"/>
          </p:cNvSpPr>
          <p:nvPr>
            <p:ph type="body" sz="half" idx="1"/>
          </p:nvPr>
        </p:nvSpPr>
        <p:spPr>
          <a:xfrm>
            <a:off x="381000" y="5867400"/>
            <a:ext cx="8153400" cy="762000"/>
          </a:xfrm>
        </p:spPr>
        <p:txBody>
          <a:bodyPr>
            <a:normAutofit lnSpcReduction="10000"/>
          </a:bodyPr>
          <a:lstStyle/>
          <a:p>
            <a:pPr eaLnBrk="1" hangingPunct="1">
              <a:lnSpc>
                <a:spcPct val="80000"/>
              </a:lnSpc>
              <a:buFontTx/>
              <a:buNone/>
            </a:pPr>
            <a:r>
              <a:rPr lang="en-US" altLang="en-US" sz="2800">
                <a:latin typeface="Times New Roman" panose="02020603050405020304" pitchFamily="18" charset="0"/>
              </a:rPr>
              <a:t>Yes; this is a circuit that passes through each vertex exactly once.</a:t>
            </a:r>
          </a:p>
        </p:txBody>
      </p:sp>
      <p:pic>
        <p:nvPicPr>
          <p:cNvPr id="12292" name="Picture 6" descr="09_5_09">
            <a:extLst>
              <a:ext uri="{FF2B5EF4-FFF2-40B4-BE49-F238E27FC236}">
                <a16:creationId xmlns:a16="http://schemas.microsoft.com/office/drawing/2014/main" id="{A5346081-8B90-4757-A338-6B45597D281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62000" y="1225550"/>
            <a:ext cx="6629400" cy="4489450"/>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additive="base">
                                        <p:cTn id="7" dur="500" fill="hold"/>
                                        <p:tgtEl>
                                          <p:spTgt spid="185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3E89D59-965F-4413-9CF2-56ACA3F62E89}"/>
              </a:ext>
            </a:extLst>
          </p:cNvPr>
          <p:cNvSpPr>
            <a:spLocks noGrp="1" noChangeArrowheads="1"/>
          </p:cNvSpPr>
          <p:nvPr>
            <p:ph type="title"/>
          </p:nvPr>
        </p:nvSpPr>
        <p:spPr>
          <a:xfrm>
            <a:off x="457200" y="152400"/>
            <a:ext cx="8229600" cy="1066800"/>
          </a:xfrm>
        </p:spPr>
        <p:txBody>
          <a:bodyPr/>
          <a:lstStyle/>
          <a:p>
            <a:pPr eaLnBrk="1" hangingPunct="1"/>
            <a:r>
              <a:rPr lang="en-US" altLang="en-US">
                <a:latin typeface="Times New Roman" panose="02020603050405020304" pitchFamily="18" charset="0"/>
              </a:rPr>
              <a:t>Finding Hamilton Circuits</a:t>
            </a:r>
          </a:p>
        </p:txBody>
      </p:sp>
      <p:pic>
        <p:nvPicPr>
          <p:cNvPr id="13315" name="Picture 4" descr="09_5_10">
            <a:extLst>
              <a:ext uri="{FF2B5EF4-FFF2-40B4-BE49-F238E27FC236}">
                <a16:creationId xmlns:a16="http://schemas.microsoft.com/office/drawing/2014/main" id="{A2C9CDAD-4D8A-4D09-AFE8-E526C119E1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600200"/>
            <a:ext cx="8534400" cy="2944813"/>
          </a:xfrm>
          <a:noFill/>
        </p:spPr>
      </p:pic>
      <p:sp>
        <p:nvSpPr>
          <p:cNvPr id="13316" name="Text Box 6">
            <a:extLst>
              <a:ext uri="{FF2B5EF4-FFF2-40B4-BE49-F238E27FC236}">
                <a16:creationId xmlns:a16="http://schemas.microsoft.com/office/drawing/2014/main" id="{501A49A0-9DFD-4087-9789-B9E98DA58C14}"/>
              </a:ext>
            </a:extLst>
          </p:cNvPr>
          <p:cNvSpPr txBox="1">
            <a:spLocks noChangeArrowheads="1"/>
          </p:cNvSpPr>
          <p:nvPr/>
        </p:nvSpPr>
        <p:spPr bwMode="auto">
          <a:xfrm>
            <a:off x="381000" y="49530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2800">
                <a:latin typeface="Times New Roman" panose="02020603050405020304" pitchFamily="18" charset="0"/>
              </a:rPr>
              <a:t>Which of these three figures has a Hamilton circuit?  Of, if no Hamilton circuit, a Hamilton path?</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66CF848-E6E9-4874-AE38-26E38BD07D33}"/>
              </a:ext>
            </a:extLst>
          </p:cNvPr>
          <p:cNvSpPr>
            <a:spLocks noGrp="1" noChangeArrowheads="1"/>
          </p:cNvSpPr>
          <p:nvPr>
            <p:ph type="title"/>
          </p:nvPr>
        </p:nvSpPr>
        <p:spPr>
          <a:xfrm>
            <a:off x="457200" y="152400"/>
            <a:ext cx="8229600" cy="1066800"/>
          </a:xfrm>
        </p:spPr>
        <p:txBody>
          <a:bodyPr/>
          <a:lstStyle/>
          <a:p>
            <a:pPr eaLnBrk="1" hangingPunct="1"/>
            <a:r>
              <a:rPr lang="en-US" altLang="en-US">
                <a:latin typeface="Times New Roman" panose="02020603050405020304" pitchFamily="18" charset="0"/>
              </a:rPr>
              <a:t>Finding Hamilton Circuits</a:t>
            </a:r>
          </a:p>
        </p:txBody>
      </p:sp>
      <p:pic>
        <p:nvPicPr>
          <p:cNvPr id="14339" name="Picture 3" descr="09_5_10">
            <a:extLst>
              <a:ext uri="{FF2B5EF4-FFF2-40B4-BE49-F238E27FC236}">
                <a16:creationId xmlns:a16="http://schemas.microsoft.com/office/drawing/2014/main" id="{D5995B92-E3FB-4C76-BB27-0A8280879C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600200"/>
            <a:ext cx="8534400" cy="2944813"/>
          </a:xfrm>
          <a:noFill/>
        </p:spPr>
      </p:pic>
      <p:sp>
        <p:nvSpPr>
          <p:cNvPr id="14340" name="Text Box 4">
            <a:extLst>
              <a:ext uri="{FF2B5EF4-FFF2-40B4-BE49-F238E27FC236}">
                <a16:creationId xmlns:a16="http://schemas.microsoft.com/office/drawing/2014/main" id="{47A52691-5521-4981-AAD9-7EC5A14BD3BE}"/>
              </a:ext>
            </a:extLst>
          </p:cNvPr>
          <p:cNvSpPr txBox="1">
            <a:spLocks noChangeArrowheads="1"/>
          </p:cNvSpPr>
          <p:nvPr/>
        </p:nvSpPr>
        <p:spPr bwMode="auto">
          <a:xfrm>
            <a:off x="381000" y="4724400"/>
            <a:ext cx="822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800">
                <a:latin typeface="Times New Roman" panose="02020603050405020304" pitchFamily="18" charset="0"/>
              </a:rPr>
              <a:t>  G</a:t>
            </a:r>
            <a:r>
              <a:rPr lang="en-US" altLang="en-US" sz="2800" baseline="-25000">
                <a:latin typeface="Times New Roman" panose="02020603050405020304" pitchFamily="18" charset="0"/>
              </a:rPr>
              <a:t>1</a:t>
            </a:r>
            <a:r>
              <a:rPr lang="en-US" altLang="en-US" sz="2800">
                <a:latin typeface="Times New Roman" panose="02020603050405020304" pitchFamily="18" charset="0"/>
              </a:rPr>
              <a:t> has a Hamilton circuit: a, b, c, d, e, a</a:t>
            </a:r>
          </a:p>
          <a:p>
            <a:pPr algn="l" eaLnBrk="1" hangingPunct="1">
              <a:buFontTx/>
              <a:buChar char="•"/>
            </a:pPr>
            <a:r>
              <a:rPr lang="en-US" altLang="en-US" sz="2800">
                <a:latin typeface="Times New Roman" panose="02020603050405020304" pitchFamily="18" charset="0"/>
              </a:rPr>
              <a:t>  G</a:t>
            </a:r>
            <a:r>
              <a:rPr lang="en-US" altLang="en-US" sz="2800" baseline="-25000">
                <a:latin typeface="Times New Roman" panose="02020603050405020304" pitchFamily="18" charset="0"/>
              </a:rPr>
              <a:t>2</a:t>
            </a:r>
            <a:r>
              <a:rPr lang="en-US" altLang="en-US" sz="2800">
                <a:latin typeface="Times New Roman" panose="02020603050405020304" pitchFamily="18" charset="0"/>
              </a:rPr>
              <a:t> does not have a Hamilton circuit, but does have a Hamilton path: a, b, c, d</a:t>
            </a:r>
          </a:p>
          <a:p>
            <a:pPr algn="l" eaLnBrk="1" hangingPunct="1">
              <a:buFontTx/>
              <a:buChar char="•"/>
            </a:pPr>
            <a:r>
              <a:rPr lang="en-US" altLang="en-US" sz="2800">
                <a:latin typeface="Times New Roman" panose="02020603050405020304" pitchFamily="18" charset="0"/>
              </a:rPr>
              <a:t>  G</a:t>
            </a:r>
            <a:r>
              <a:rPr lang="en-US" altLang="en-US" sz="2800" baseline="-25000">
                <a:latin typeface="Times New Roman" panose="02020603050405020304" pitchFamily="18" charset="0"/>
              </a:rPr>
              <a:t>3</a:t>
            </a:r>
            <a:r>
              <a:rPr lang="en-US" altLang="en-US" sz="2800">
                <a:latin typeface="Times New Roman" panose="02020603050405020304" pitchFamily="18" charset="0"/>
              </a:rPr>
              <a:t> has neither.</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3E0638B-6321-4DA0-AA76-F4C01DBA362A}"/>
              </a:ext>
            </a:extLst>
          </p:cNvPr>
          <p:cNvSpPr>
            <a:spLocks noGrp="1" noChangeArrowheads="1"/>
          </p:cNvSpPr>
          <p:nvPr>
            <p:ph type="title"/>
          </p:nvPr>
        </p:nvSpPr>
        <p:spPr>
          <a:xfrm>
            <a:off x="228600" y="152400"/>
            <a:ext cx="8686800" cy="990600"/>
          </a:xfrm>
        </p:spPr>
        <p:txBody>
          <a:bodyPr/>
          <a:lstStyle/>
          <a:p>
            <a:pPr eaLnBrk="1" hangingPunct="1"/>
            <a:r>
              <a:rPr lang="en-US" altLang="en-US">
                <a:latin typeface="Times New Roman" panose="02020603050405020304" pitchFamily="18" charset="0"/>
              </a:rPr>
              <a:t>Finding Hamilton Circuits</a:t>
            </a:r>
          </a:p>
        </p:txBody>
      </p:sp>
      <p:sp>
        <p:nvSpPr>
          <p:cNvPr id="186371" name="Rectangle 3">
            <a:extLst>
              <a:ext uri="{FF2B5EF4-FFF2-40B4-BE49-F238E27FC236}">
                <a16:creationId xmlns:a16="http://schemas.microsoft.com/office/drawing/2014/main" id="{8E648A63-40E3-47FB-BA22-F16CE9B6F93E}"/>
              </a:ext>
            </a:extLst>
          </p:cNvPr>
          <p:cNvSpPr>
            <a:spLocks noGrp="1" noChangeArrowheads="1"/>
          </p:cNvSpPr>
          <p:nvPr>
            <p:ph type="body" idx="1"/>
          </p:nvPr>
        </p:nvSpPr>
        <p:spPr>
          <a:xfrm>
            <a:off x="457200" y="1600200"/>
            <a:ext cx="8458200" cy="4525963"/>
          </a:xfrm>
        </p:spPr>
        <p:txBody>
          <a:bodyPr/>
          <a:lstStyle/>
          <a:p>
            <a:pPr eaLnBrk="1" hangingPunct="1"/>
            <a:r>
              <a:rPr lang="en-US" altLang="en-US" sz="3600">
                <a:latin typeface="Times New Roman" panose="02020603050405020304" pitchFamily="18" charset="0"/>
              </a:rPr>
              <a:t>Unlike the Euler circuit problem, finding Hamilton circuits is hard.</a:t>
            </a:r>
          </a:p>
          <a:p>
            <a:pPr eaLnBrk="1" hangingPunct="1"/>
            <a:r>
              <a:rPr lang="en-US" altLang="en-US" sz="3600">
                <a:latin typeface="Times New Roman" panose="02020603050405020304" pitchFamily="18" charset="0"/>
              </a:rPr>
              <a:t>There is no simple set of necessary and sufficient conditions, and no simple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E955CB2-E12C-44F9-AE11-32DDCC11D9EB}"/>
              </a:ext>
            </a:extLst>
          </p:cNvPr>
          <p:cNvSpPr>
            <a:spLocks noGrp="1" noChangeArrowheads="1"/>
          </p:cNvSpPr>
          <p:nvPr>
            <p:ph type="title"/>
          </p:nvPr>
        </p:nvSpPr>
        <p:spPr>
          <a:xfrm>
            <a:off x="228600" y="152400"/>
            <a:ext cx="8610600" cy="1033463"/>
          </a:xfrm>
        </p:spPr>
        <p:txBody>
          <a:bodyPr lIns="0" rIns="0"/>
          <a:lstStyle/>
          <a:p>
            <a:pPr eaLnBrk="1" hangingPunct="1"/>
            <a:r>
              <a:rPr lang="en-US" altLang="en-US">
                <a:latin typeface="Times New Roman" panose="02020603050405020304" pitchFamily="18" charset="0"/>
              </a:rPr>
              <a:t>Properties to look for ...</a:t>
            </a:r>
          </a:p>
        </p:txBody>
      </p:sp>
      <p:sp>
        <p:nvSpPr>
          <p:cNvPr id="80899" name="Rectangle 3">
            <a:extLst>
              <a:ext uri="{FF2B5EF4-FFF2-40B4-BE49-F238E27FC236}">
                <a16:creationId xmlns:a16="http://schemas.microsoft.com/office/drawing/2014/main" id="{722F41EF-F58A-445D-93B1-020321C83272}"/>
              </a:ext>
            </a:extLst>
          </p:cNvPr>
          <p:cNvSpPr>
            <a:spLocks noGrp="1" noChangeArrowheads="1"/>
          </p:cNvSpPr>
          <p:nvPr>
            <p:ph type="body" idx="1"/>
          </p:nvPr>
        </p:nvSpPr>
        <p:spPr>
          <a:xfrm>
            <a:off x="228600" y="1600200"/>
            <a:ext cx="8686800" cy="4525963"/>
          </a:xfrm>
        </p:spPr>
        <p:txBody>
          <a:bodyPr/>
          <a:lstStyle/>
          <a:p>
            <a:pPr eaLnBrk="1" hangingPunct="1">
              <a:lnSpc>
                <a:spcPct val="90000"/>
              </a:lnSpc>
            </a:pPr>
            <a:r>
              <a:rPr lang="en-US" altLang="en-US" sz="3600">
                <a:latin typeface="Times New Roman" panose="02020603050405020304" pitchFamily="18" charset="0"/>
              </a:rPr>
              <a:t>No vertex of degree 1</a:t>
            </a:r>
          </a:p>
          <a:p>
            <a:pPr eaLnBrk="1" hangingPunct="1">
              <a:lnSpc>
                <a:spcPct val="90000"/>
              </a:lnSpc>
            </a:pPr>
            <a:r>
              <a:rPr lang="en-US" altLang="en-US" sz="3600">
                <a:latin typeface="Times New Roman" panose="02020603050405020304" pitchFamily="18" charset="0"/>
              </a:rPr>
              <a:t>If a node has degree 2, then both edges incident to it must be in any Hamilton circuit.</a:t>
            </a:r>
          </a:p>
          <a:p>
            <a:pPr eaLnBrk="1" hangingPunct="1">
              <a:lnSpc>
                <a:spcPct val="90000"/>
              </a:lnSpc>
            </a:pPr>
            <a:r>
              <a:rPr lang="en-US" altLang="en-US" sz="3600">
                <a:latin typeface="Times New Roman" panose="02020603050405020304" pitchFamily="18" charset="0"/>
              </a:rPr>
              <a:t>No smaller circuits contained in any Hamilton circuit (the start/endpoint of any smaller circuit would have to be visited twice).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899">
                                            <p:txEl>
                                              <p:pRg st="2" end="2"/>
                                            </p:txEl>
                                          </p:spTgt>
                                        </p:tgtEl>
                                        <p:attrNameLst>
                                          <p:attrName>style.visibility</p:attrName>
                                        </p:attrNameLst>
                                      </p:cBhvr>
                                      <p:to>
                                        <p:strVal val="visible"/>
                                      </p:to>
                                    </p:set>
                                    <p:anim calcmode="lin" valueType="num">
                                      <p:cBhvr additive="base">
                                        <p:cTn id="19" dur="500" fill="hold"/>
                                        <p:tgtEl>
                                          <p:spTgt spid="808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08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noChangeAspect="1"/>
          </p:cNvGrpSpPr>
          <p:nvPr/>
        </p:nvGrpSpPr>
        <p:grpSpPr bwMode="auto">
          <a:xfrm rot="-1545137">
            <a:off x="1112838" y="3209925"/>
            <a:ext cx="182562" cy="974725"/>
            <a:chOff x="576" y="1248"/>
            <a:chExt cx="144" cy="768"/>
          </a:xfrm>
        </p:grpSpPr>
        <p:sp>
          <p:nvSpPr>
            <p:cNvPr id="13350" name="Oval 4"/>
            <p:cNvSpPr>
              <a:spLocks noChangeAspect="1"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3351" name="Line 5"/>
            <p:cNvSpPr>
              <a:spLocks noChangeAspect="1"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3352" name="Oval 6"/>
            <p:cNvSpPr>
              <a:spLocks noChangeAspect="1"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a:endParaRPr lang="tr-TR" sz="2400" b="0">
                <a:solidFill>
                  <a:schemeClr val="tx1"/>
                </a:solidFill>
              </a:endParaRPr>
            </a:p>
          </p:txBody>
        </p:sp>
      </p:grpSp>
      <p:sp>
        <p:nvSpPr>
          <p:cNvPr id="13317" name="Oval 7"/>
          <p:cNvSpPr>
            <a:spLocks noChangeAspect="1" noChangeArrowheads="1"/>
          </p:cNvSpPr>
          <p:nvPr/>
        </p:nvSpPr>
        <p:spPr bwMode="auto">
          <a:xfrm rot="3320065">
            <a:off x="5185569" y="2618582"/>
            <a:ext cx="184150" cy="182562"/>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a:endParaRPr lang="tr-TR" sz="2400" b="0">
              <a:solidFill>
                <a:schemeClr val="tx1"/>
              </a:solidFill>
            </a:endParaRPr>
          </a:p>
        </p:txBody>
      </p:sp>
      <p:sp>
        <p:nvSpPr>
          <p:cNvPr id="13318" name="Line 8"/>
          <p:cNvSpPr>
            <a:spLocks noChangeAspect="1" noChangeShapeType="1"/>
          </p:cNvSpPr>
          <p:nvPr/>
        </p:nvSpPr>
        <p:spPr bwMode="auto">
          <a:xfrm rot="3320065">
            <a:off x="4986338" y="2532063"/>
            <a:ext cx="7937" cy="776287"/>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3319" name="Oval 9"/>
          <p:cNvSpPr>
            <a:spLocks noChangeAspect="1" noChangeArrowheads="1"/>
          </p:cNvSpPr>
          <p:nvPr/>
        </p:nvSpPr>
        <p:spPr bwMode="auto">
          <a:xfrm rot="3320065">
            <a:off x="4535488" y="3068638"/>
            <a:ext cx="182562" cy="182562"/>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a:endParaRPr lang="tr-TR" sz="2400" b="0">
              <a:solidFill>
                <a:schemeClr val="tx1"/>
              </a:solidFill>
            </a:endParaRPr>
          </a:p>
        </p:txBody>
      </p:sp>
      <p:sp>
        <p:nvSpPr>
          <p:cNvPr id="13320" name="Line 10"/>
          <p:cNvSpPr>
            <a:spLocks noChangeAspect="1" noChangeShapeType="1"/>
          </p:cNvSpPr>
          <p:nvPr/>
        </p:nvSpPr>
        <p:spPr bwMode="auto">
          <a:xfrm>
            <a:off x="1112838" y="3332163"/>
            <a:ext cx="1706562" cy="242887"/>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3321" name="Line 11"/>
          <p:cNvSpPr>
            <a:spLocks noChangeAspect="1" noChangeShapeType="1"/>
          </p:cNvSpPr>
          <p:nvPr/>
        </p:nvSpPr>
        <p:spPr bwMode="auto">
          <a:xfrm flipH="1">
            <a:off x="1355725" y="3575050"/>
            <a:ext cx="1401763" cy="54927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3322" name="Line 12"/>
          <p:cNvSpPr>
            <a:spLocks noChangeAspect="1" noChangeShapeType="1"/>
          </p:cNvSpPr>
          <p:nvPr/>
        </p:nvSpPr>
        <p:spPr bwMode="auto">
          <a:xfrm rot="-1638921">
            <a:off x="5387975" y="2382838"/>
            <a:ext cx="1035050" cy="85407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3323" name="Line 13"/>
          <p:cNvSpPr>
            <a:spLocks noChangeAspect="1" noChangeShapeType="1"/>
          </p:cNvSpPr>
          <p:nvPr/>
        </p:nvSpPr>
        <p:spPr bwMode="auto">
          <a:xfrm flipV="1">
            <a:off x="4587875" y="2967038"/>
            <a:ext cx="2011363" cy="18256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3324" name="Oval 14"/>
          <p:cNvSpPr>
            <a:spLocks noChangeAspect="1" noChangeArrowheads="1"/>
          </p:cNvSpPr>
          <p:nvPr/>
        </p:nvSpPr>
        <p:spPr bwMode="auto">
          <a:xfrm>
            <a:off x="5989638" y="3454400"/>
            <a:ext cx="182562" cy="182563"/>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3325" name="Line 15"/>
          <p:cNvSpPr>
            <a:spLocks noChangeAspect="1" noChangeShapeType="1"/>
          </p:cNvSpPr>
          <p:nvPr/>
        </p:nvSpPr>
        <p:spPr bwMode="auto">
          <a:xfrm>
            <a:off x="4587875" y="3209925"/>
            <a:ext cx="1524000" cy="36512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3326" name="Line 16"/>
          <p:cNvSpPr>
            <a:spLocks noChangeAspect="1" noChangeShapeType="1"/>
          </p:cNvSpPr>
          <p:nvPr/>
        </p:nvSpPr>
        <p:spPr bwMode="auto">
          <a:xfrm flipH="1">
            <a:off x="2819400" y="3200400"/>
            <a:ext cx="1768475" cy="31432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3327" name="Oval 17"/>
          <p:cNvSpPr>
            <a:spLocks noChangeAspect="1" noChangeArrowheads="1"/>
          </p:cNvSpPr>
          <p:nvPr/>
        </p:nvSpPr>
        <p:spPr bwMode="auto">
          <a:xfrm rot="2112640">
            <a:off x="6477000" y="2905125"/>
            <a:ext cx="182563" cy="206375"/>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13328" name="Text Box 19"/>
          <p:cNvSpPr txBox="1">
            <a:spLocks noChangeAspect="1" noChangeArrowheads="1"/>
          </p:cNvSpPr>
          <p:nvPr/>
        </p:nvSpPr>
        <p:spPr bwMode="auto">
          <a:xfrm>
            <a:off x="563563" y="2590800"/>
            <a:ext cx="1920875"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San Francisco</a:t>
            </a:r>
            <a:endParaRPr lang="en-US" sz="2400">
              <a:solidFill>
                <a:schemeClr val="tx1"/>
              </a:solidFill>
            </a:endParaRPr>
          </a:p>
        </p:txBody>
      </p:sp>
      <p:sp>
        <p:nvSpPr>
          <p:cNvPr id="13329" name="Text Box 20"/>
          <p:cNvSpPr txBox="1">
            <a:spLocks noChangeAspect="1" noChangeArrowheads="1"/>
          </p:cNvSpPr>
          <p:nvPr/>
        </p:nvSpPr>
        <p:spPr bwMode="auto">
          <a:xfrm>
            <a:off x="2636838" y="3748088"/>
            <a:ext cx="1046162"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Denver</a:t>
            </a:r>
          </a:p>
        </p:txBody>
      </p:sp>
      <p:sp>
        <p:nvSpPr>
          <p:cNvPr id="13330" name="Text Box 21"/>
          <p:cNvSpPr txBox="1">
            <a:spLocks noChangeAspect="1" noChangeArrowheads="1"/>
          </p:cNvSpPr>
          <p:nvPr/>
        </p:nvSpPr>
        <p:spPr bwMode="auto">
          <a:xfrm>
            <a:off x="792163" y="4479925"/>
            <a:ext cx="1695450"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Los Angeles</a:t>
            </a:r>
            <a:endParaRPr lang="en-US" sz="2400">
              <a:solidFill>
                <a:schemeClr val="tx1"/>
              </a:solidFill>
            </a:endParaRPr>
          </a:p>
        </p:txBody>
      </p:sp>
      <p:sp>
        <p:nvSpPr>
          <p:cNvPr id="13331" name="Text Box 22"/>
          <p:cNvSpPr txBox="1">
            <a:spLocks noChangeAspect="1" noChangeArrowheads="1"/>
          </p:cNvSpPr>
          <p:nvPr/>
        </p:nvSpPr>
        <p:spPr bwMode="auto">
          <a:xfrm>
            <a:off x="6354763" y="2333625"/>
            <a:ext cx="1341437"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New York</a:t>
            </a:r>
          </a:p>
        </p:txBody>
      </p:sp>
      <p:sp>
        <p:nvSpPr>
          <p:cNvPr id="13332" name="Text Box 23"/>
          <p:cNvSpPr txBox="1">
            <a:spLocks noChangeAspect="1" noChangeArrowheads="1"/>
          </p:cNvSpPr>
          <p:nvPr/>
        </p:nvSpPr>
        <p:spPr bwMode="auto">
          <a:xfrm>
            <a:off x="4308475" y="3443288"/>
            <a:ext cx="1187450"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Chicago</a:t>
            </a:r>
          </a:p>
        </p:txBody>
      </p:sp>
      <p:sp>
        <p:nvSpPr>
          <p:cNvPr id="13333" name="Text Box 24"/>
          <p:cNvSpPr txBox="1">
            <a:spLocks noChangeAspect="1" noChangeArrowheads="1"/>
          </p:cNvSpPr>
          <p:nvPr/>
        </p:nvSpPr>
        <p:spPr bwMode="auto">
          <a:xfrm>
            <a:off x="5686425" y="3992563"/>
            <a:ext cx="1638300"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Washington</a:t>
            </a:r>
          </a:p>
        </p:txBody>
      </p:sp>
      <p:sp>
        <p:nvSpPr>
          <p:cNvPr id="13334" name="Text Box 25"/>
          <p:cNvSpPr txBox="1">
            <a:spLocks noChangeAspect="1" noChangeArrowheads="1"/>
          </p:cNvSpPr>
          <p:nvPr/>
        </p:nvSpPr>
        <p:spPr bwMode="auto">
          <a:xfrm>
            <a:off x="4953000" y="1981200"/>
            <a:ext cx="1001713" cy="396875"/>
          </a:xfrm>
          <a:prstGeom prst="rect">
            <a:avLst/>
          </a:prstGeom>
          <a:noFill/>
          <a:ln w="12700">
            <a:noFill/>
            <a:miter lim="800000"/>
            <a:headEnd type="none" w="sm" len="sm"/>
            <a:tailEnd type="none" w="sm" len="sm"/>
          </a:ln>
        </p:spPr>
        <p:txBody>
          <a:bodyPr wrap="none">
            <a:spAutoFit/>
          </a:bodyPr>
          <a:lstStyle/>
          <a:p>
            <a:r>
              <a:rPr lang="en-US">
                <a:solidFill>
                  <a:schemeClr val="tx1"/>
                </a:solidFill>
              </a:rPr>
              <a:t>Detroit</a:t>
            </a:r>
          </a:p>
        </p:txBody>
      </p:sp>
      <p:sp>
        <p:nvSpPr>
          <p:cNvPr id="13335" name="Freeform 26"/>
          <p:cNvSpPr>
            <a:spLocks noChangeAspect="1"/>
          </p:cNvSpPr>
          <p:nvPr/>
        </p:nvSpPr>
        <p:spPr bwMode="auto">
          <a:xfrm>
            <a:off x="1355725" y="3636963"/>
            <a:ext cx="1341438" cy="496887"/>
          </a:xfrm>
          <a:custGeom>
            <a:avLst/>
            <a:gdLst>
              <a:gd name="T0" fmla="*/ 0 w 1056"/>
              <a:gd name="T1" fmla="*/ 425903 h 392"/>
              <a:gd name="T2" fmla="*/ 182923 w 1056"/>
              <a:gd name="T3" fmla="*/ 486746 h 392"/>
              <a:gd name="T4" fmla="*/ 426821 w 1056"/>
              <a:gd name="T5" fmla="*/ 486746 h 392"/>
              <a:gd name="T6" fmla="*/ 670719 w 1056"/>
              <a:gd name="T7" fmla="*/ 425903 h 392"/>
              <a:gd name="T8" fmla="*/ 914617 w 1056"/>
              <a:gd name="T9" fmla="*/ 304217 h 392"/>
              <a:gd name="T10" fmla="*/ 1219489 w 1056"/>
              <a:gd name="T11" fmla="*/ 121687 h 392"/>
              <a:gd name="T12" fmla="*/ 1341438 w 1056"/>
              <a:gd name="T13" fmla="*/ 0 h 392"/>
              <a:gd name="T14" fmla="*/ 0 60000 65536"/>
              <a:gd name="T15" fmla="*/ 0 60000 65536"/>
              <a:gd name="T16" fmla="*/ 0 60000 65536"/>
              <a:gd name="T17" fmla="*/ 0 60000 65536"/>
              <a:gd name="T18" fmla="*/ 0 60000 65536"/>
              <a:gd name="T19" fmla="*/ 0 60000 65536"/>
              <a:gd name="T20" fmla="*/ 0 60000 65536"/>
              <a:gd name="T21" fmla="*/ 0 w 1056"/>
              <a:gd name="T22" fmla="*/ 0 h 392"/>
              <a:gd name="T23" fmla="*/ 1056 w 1056"/>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392">
                <a:moveTo>
                  <a:pt x="0" y="336"/>
                </a:moveTo>
                <a:cubicBezTo>
                  <a:pt x="44" y="356"/>
                  <a:pt x="88" y="376"/>
                  <a:pt x="144" y="384"/>
                </a:cubicBezTo>
                <a:cubicBezTo>
                  <a:pt x="200" y="392"/>
                  <a:pt x="272" y="392"/>
                  <a:pt x="336" y="384"/>
                </a:cubicBezTo>
                <a:cubicBezTo>
                  <a:pt x="400" y="376"/>
                  <a:pt x="464" y="360"/>
                  <a:pt x="528" y="336"/>
                </a:cubicBezTo>
                <a:cubicBezTo>
                  <a:pt x="592" y="312"/>
                  <a:pt x="648" y="280"/>
                  <a:pt x="720" y="240"/>
                </a:cubicBezTo>
                <a:cubicBezTo>
                  <a:pt x="792" y="200"/>
                  <a:pt x="904" y="136"/>
                  <a:pt x="960" y="96"/>
                </a:cubicBezTo>
                <a:cubicBezTo>
                  <a:pt x="1016" y="56"/>
                  <a:pt x="1040" y="16"/>
                  <a:pt x="1056" y="0"/>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sp>
        <p:nvSpPr>
          <p:cNvPr id="13336" name="Freeform 27"/>
          <p:cNvSpPr>
            <a:spLocks noChangeAspect="1"/>
          </p:cNvSpPr>
          <p:nvPr/>
        </p:nvSpPr>
        <p:spPr bwMode="auto">
          <a:xfrm>
            <a:off x="2757488" y="3209925"/>
            <a:ext cx="1890712" cy="415925"/>
          </a:xfrm>
          <a:custGeom>
            <a:avLst/>
            <a:gdLst>
              <a:gd name="T0" fmla="*/ 0 w 1488"/>
              <a:gd name="T1" fmla="*/ 311944 h 448"/>
              <a:gd name="T2" fmla="*/ 243963 w 1488"/>
              <a:gd name="T3" fmla="*/ 401071 h 448"/>
              <a:gd name="T4" fmla="*/ 609907 w 1488"/>
              <a:gd name="T5" fmla="*/ 401071 h 448"/>
              <a:gd name="T6" fmla="*/ 1158823 w 1488"/>
              <a:gd name="T7" fmla="*/ 311944 h 448"/>
              <a:gd name="T8" fmla="*/ 1524768 w 1488"/>
              <a:gd name="T9" fmla="*/ 222817 h 448"/>
              <a:gd name="T10" fmla="*/ 1768731 w 1488"/>
              <a:gd name="T11" fmla="*/ 133690 h 448"/>
              <a:gd name="T12" fmla="*/ 1890712 w 1488"/>
              <a:gd name="T13" fmla="*/ 0 h 448"/>
              <a:gd name="T14" fmla="*/ 0 60000 65536"/>
              <a:gd name="T15" fmla="*/ 0 60000 65536"/>
              <a:gd name="T16" fmla="*/ 0 60000 65536"/>
              <a:gd name="T17" fmla="*/ 0 60000 65536"/>
              <a:gd name="T18" fmla="*/ 0 60000 65536"/>
              <a:gd name="T19" fmla="*/ 0 60000 65536"/>
              <a:gd name="T20" fmla="*/ 0 60000 65536"/>
              <a:gd name="T21" fmla="*/ 0 w 1488"/>
              <a:gd name="T22" fmla="*/ 0 h 448"/>
              <a:gd name="T23" fmla="*/ 1488 w 1488"/>
              <a:gd name="T24" fmla="*/ 448 h 4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8" h="448">
                <a:moveTo>
                  <a:pt x="0" y="336"/>
                </a:moveTo>
                <a:cubicBezTo>
                  <a:pt x="56" y="376"/>
                  <a:pt x="112" y="416"/>
                  <a:pt x="192" y="432"/>
                </a:cubicBezTo>
                <a:cubicBezTo>
                  <a:pt x="272" y="448"/>
                  <a:pt x="360" y="448"/>
                  <a:pt x="480" y="432"/>
                </a:cubicBezTo>
                <a:cubicBezTo>
                  <a:pt x="600" y="416"/>
                  <a:pt x="792" y="368"/>
                  <a:pt x="912" y="336"/>
                </a:cubicBezTo>
                <a:cubicBezTo>
                  <a:pt x="1032" y="304"/>
                  <a:pt x="1120" y="272"/>
                  <a:pt x="1200" y="240"/>
                </a:cubicBezTo>
                <a:cubicBezTo>
                  <a:pt x="1280" y="208"/>
                  <a:pt x="1344" y="184"/>
                  <a:pt x="1392" y="144"/>
                </a:cubicBezTo>
                <a:cubicBezTo>
                  <a:pt x="1440" y="104"/>
                  <a:pt x="1472" y="24"/>
                  <a:pt x="1488" y="0"/>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sp>
        <p:nvSpPr>
          <p:cNvPr id="13337" name="Freeform 28"/>
          <p:cNvSpPr>
            <a:spLocks noChangeAspect="1"/>
          </p:cNvSpPr>
          <p:nvPr/>
        </p:nvSpPr>
        <p:spPr bwMode="auto">
          <a:xfrm>
            <a:off x="2757488" y="3138488"/>
            <a:ext cx="1830387" cy="376237"/>
          </a:xfrm>
          <a:custGeom>
            <a:avLst/>
            <a:gdLst>
              <a:gd name="T0" fmla="*/ 0 w 1440"/>
              <a:gd name="T1" fmla="*/ 376237 h 384"/>
              <a:gd name="T2" fmla="*/ 244052 w 1440"/>
              <a:gd name="T3" fmla="*/ 235148 h 384"/>
              <a:gd name="T4" fmla="*/ 549116 w 1440"/>
              <a:gd name="T5" fmla="*/ 141089 h 384"/>
              <a:gd name="T6" fmla="*/ 1159245 w 1440"/>
              <a:gd name="T7" fmla="*/ 47030 h 384"/>
              <a:gd name="T8" fmla="*/ 1586335 w 1440"/>
              <a:gd name="T9" fmla="*/ 0 h 384"/>
              <a:gd name="T10" fmla="*/ 1830387 w 1440"/>
              <a:gd name="T11" fmla="*/ 47030 h 384"/>
              <a:gd name="T12" fmla="*/ 0 60000 65536"/>
              <a:gd name="T13" fmla="*/ 0 60000 65536"/>
              <a:gd name="T14" fmla="*/ 0 60000 65536"/>
              <a:gd name="T15" fmla="*/ 0 60000 65536"/>
              <a:gd name="T16" fmla="*/ 0 60000 65536"/>
              <a:gd name="T17" fmla="*/ 0 60000 65536"/>
              <a:gd name="T18" fmla="*/ 0 w 1440"/>
              <a:gd name="T19" fmla="*/ 0 h 384"/>
              <a:gd name="T20" fmla="*/ 1440 w 144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440" h="384">
                <a:moveTo>
                  <a:pt x="0" y="384"/>
                </a:moveTo>
                <a:cubicBezTo>
                  <a:pt x="60" y="332"/>
                  <a:pt x="120" y="280"/>
                  <a:pt x="192" y="240"/>
                </a:cubicBezTo>
                <a:cubicBezTo>
                  <a:pt x="264" y="200"/>
                  <a:pt x="312" y="176"/>
                  <a:pt x="432" y="144"/>
                </a:cubicBezTo>
                <a:cubicBezTo>
                  <a:pt x="552" y="112"/>
                  <a:pt x="776" y="72"/>
                  <a:pt x="912" y="48"/>
                </a:cubicBezTo>
                <a:cubicBezTo>
                  <a:pt x="1048" y="24"/>
                  <a:pt x="1160" y="0"/>
                  <a:pt x="1248" y="0"/>
                </a:cubicBezTo>
                <a:cubicBezTo>
                  <a:pt x="1336" y="0"/>
                  <a:pt x="1388" y="24"/>
                  <a:pt x="1440" y="48"/>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sp>
        <p:nvSpPr>
          <p:cNvPr id="13338" name="Freeform 29"/>
          <p:cNvSpPr>
            <a:spLocks noChangeAspect="1"/>
          </p:cNvSpPr>
          <p:nvPr/>
        </p:nvSpPr>
        <p:spPr bwMode="auto">
          <a:xfrm>
            <a:off x="6111875" y="2967038"/>
            <a:ext cx="466725" cy="557212"/>
          </a:xfrm>
          <a:custGeom>
            <a:avLst/>
            <a:gdLst>
              <a:gd name="T0" fmla="*/ 426140 w 368"/>
              <a:gd name="T1" fmla="*/ 0 h 440"/>
              <a:gd name="T2" fmla="*/ 426140 w 368"/>
              <a:gd name="T3" fmla="*/ 243147 h 440"/>
              <a:gd name="T4" fmla="*/ 182632 w 368"/>
              <a:gd name="T5" fmla="*/ 486294 h 440"/>
              <a:gd name="T6" fmla="*/ 60877 w 368"/>
              <a:gd name="T7" fmla="*/ 547081 h 440"/>
              <a:gd name="T8" fmla="*/ 0 w 368"/>
              <a:gd name="T9" fmla="*/ 547081 h 440"/>
              <a:gd name="T10" fmla="*/ 0 60000 65536"/>
              <a:gd name="T11" fmla="*/ 0 60000 65536"/>
              <a:gd name="T12" fmla="*/ 0 60000 65536"/>
              <a:gd name="T13" fmla="*/ 0 60000 65536"/>
              <a:gd name="T14" fmla="*/ 0 60000 65536"/>
              <a:gd name="T15" fmla="*/ 0 w 368"/>
              <a:gd name="T16" fmla="*/ 0 h 440"/>
              <a:gd name="T17" fmla="*/ 368 w 368"/>
              <a:gd name="T18" fmla="*/ 440 h 440"/>
            </a:gdLst>
            <a:ahLst/>
            <a:cxnLst>
              <a:cxn ang="T10">
                <a:pos x="T0" y="T1"/>
              </a:cxn>
              <a:cxn ang="T11">
                <a:pos x="T2" y="T3"/>
              </a:cxn>
              <a:cxn ang="T12">
                <a:pos x="T4" y="T5"/>
              </a:cxn>
              <a:cxn ang="T13">
                <a:pos x="T6" y="T7"/>
              </a:cxn>
              <a:cxn ang="T14">
                <a:pos x="T8" y="T9"/>
              </a:cxn>
            </a:cxnLst>
            <a:rect l="T15" t="T16" r="T17" b="T18"/>
            <a:pathLst>
              <a:path w="368" h="440">
                <a:moveTo>
                  <a:pt x="336" y="0"/>
                </a:moveTo>
                <a:cubicBezTo>
                  <a:pt x="352" y="64"/>
                  <a:pt x="368" y="128"/>
                  <a:pt x="336" y="192"/>
                </a:cubicBezTo>
                <a:cubicBezTo>
                  <a:pt x="304" y="256"/>
                  <a:pt x="192" y="344"/>
                  <a:pt x="144" y="384"/>
                </a:cubicBezTo>
                <a:cubicBezTo>
                  <a:pt x="96" y="424"/>
                  <a:pt x="72" y="424"/>
                  <a:pt x="48" y="432"/>
                </a:cubicBezTo>
                <a:cubicBezTo>
                  <a:pt x="24" y="440"/>
                  <a:pt x="12" y="436"/>
                  <a:pt x="0" y="432"/>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sp>
        <p:nvSpPr>
          <p:cNvPr id="13339" name="Freeform 30"/>
          <p:cNvSpPr>
            <a:spLocks noChangeAspect="1"/>
          </p:cNvSpPr>
          <p:nvPr/>
        </p:nvSpPr>
        <p:spPr bwMode="auto">
          <a:xfrm>
            <a:off x="4648200" y="3027363"/>
            <a:ext cx="1828800" cy="182562"/>
          </a:xfrm>
          <a:custGeom>
            <a:avLst/>
            <a:gdLst>
              <a:gd name="T0" fmla="*/ 0 w 1440"/>
              <a:gd name="T1" fmla="*/ 115302 h 152"/>
              <a:gd name="T2" fmla="*/ 365760 w 1440"/>
              <a:gd name="T3" fmla="*/ 172953 h 152"/>
              <a:gd name="T4" fmla="*/ 670560 w 1440"/>
              <a:gd name="T5" fmla="*/ 172953 h 152"/>
              <a:gd name="T6" fmla="*/ 853440 w 1440"/>
              <a:gd name="T7" fmla="*/ 172953 h 152"/>
              <a:gd name="T8" fmla="*/ 1341120 w 1440"/>
              <a:gd name="T9" fmla="*/ 115302 h 152"/>
              <a:gd name="T10" fmla="*/ 1645920 w 1440"/>
              <a:gd name="T11" fmla="*/ 57651 h 152"/>
              <a:gd name="T12" fmla="*/ 1828800 w 1440"/>
              <a:gd name="T13" fmla="*/ 0 h 152"/>
              <a:gd name="T14" fmla="*/ 0 60000 65536"/>
              <a:gd name="T15" fmla="*/ 0 60000 65536"/>
              <a:gd name="T16" fmla="*/ 0 60000 65536"/>
              <a:gd name="T17" fmla="*/ 0 60000 65536"/>
              <a:gd name="T18" fmla="*/ 0 60000 65536"/>
              <a:gd name="T19" fmla="*/ 0 60000 65536"/>
              <a:gd name="T20" fmla="*/ 0 60000 65536"/>
              <a:gd name="T21" fmla="*/ 0 w 1440"/>
              <a:gd name="T22" fmla="*/ 0 h 152"/>
              <a:gd name="T23" fmla="*/ 1440 w 1440"/>
              <a:gd name="T24" fmla="*/ 152 h 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0" h="152">
                <a:moveTo>
                  <a:pt x="0" y="96"/>
                </a:moveTo>
                <a:cubicBezTo>
                  <a:pt x="100" y="116"/>
                  <a:pt x="200" y="136"/>
                  <a:pt x="288" y="144"/>
                </a:cubicBezTo>
                <a:cubicBezTo>
                  <a:pt x="376" y="152"/>
                  <a:pt x="464" y="144"/>
                  <a:pt x="528" y="144"/>
                </a:cubicBezTo>
                <a:cubicBezTo>
                  <a:pt x="592" y="144"/>
                  <a:pt x="584" y="152"/>
                  <a:pt x="672" y="144"/>
                </a:cubicBezTo>
                <a:cubicBezTo>
                  <a:pt x="760" y="136"/>
                  <a:pt x="952" y="112"/>
                  <a:pt x="1056" y="96"/>
                </a:cubicBezTo>
                <a:cubicBezTo>
                  <a:pt x="1160" y="80"/>
                  <a:pt x="1232" y="64"/>
                  <a:pt x="1296" y="48"/>
                </a:cubicBezTo>
                <a:cubicBezTo>
                  <a:pt x="1360" y="32"/>
                  <a:pt x="1400" y="16"/>
                  <a:pt x="1440" y="0"/>
                </a:cubicBezTo>
              </a:path>
            </a:pathLst>
          </a:custGeom>
          <a:noFill/>
          <a:ln w="28575" cap="flat" cmpd="sng">
            <a:solidFill>
              <a:schemeClr val="tx1"/>
            </a:solidFill>
            <a:prstDash val="solid"/>
            <a:round/>
            <a:headEnd type="none" w="sm" len="sm"/>
            <a:tailEnd type="none" w="sm" len="sm"/>
          </a:ln>
        </p:spPr>
        <p:txBody>
          <a:bodyPr wrap="none" anchor="ctr"/>
          <a:lstStyle/>
          <a:p>
            <a:endParaRPr lang="en-US"/>
          </a:p>
        </p:txBody>
      </p:sp>
      <p:sp>
        <p:nvSpPr>
          <p:cNvPr id="13340" name="Line 31"/>
          <p:cNvSpPr>
            <a:spLocks noChangeAspect="1" noChangeShapeType="1"/>
          </p:cNvSpPr>
          <p:nvPr/>
        </p:nvSpPr>
        <p:spPr bwMode="auto">
          <a:xfrm flipV="1">
            <a:off x="6111875" y="3027363"/>
            <a:ext cx="425450" cy="48736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3341" name="Oval 33"/>
          <p:cNvSpPr>
            <a:spLocks noChangeAspect="1" noChangeArrowheads="1"/>
          </p:cNvSpPr>
          <p:nvPr/>
        </p:nvSpPr>
        <p:spPr bwMode="auto">
          <a:xfrm>
            <a:off x="5927725" y="3565525"/>
            <a:ext cx="366713" cy="365125"/>
          </a:xfrm>
          <a:prstGeom prst="ellipse">
            <a:avLst/>
          </a:prstGeom>
          <a:noFill/>
          <a:ln w="28575">
            <a:solidFill>
              <a:schemeClr val="tx1"/>
            </a:solidFill>
            <a:round/>
            <a:headEnd type="none" w="sm" len="sm"/>
            <a:tailEnd type="none" w="sm" len="sm"/>
          </a:ln>
        </p:spPr>
        <p:txBody>
          <a:bodyPr wrap="none" anchor="ctr"/>
          <a:lstStyle/>
          <a:p>
            <a:endParaRPr lang="tr-TR"/>
          </a:p>
        </p:txBody>
      </p:sp>
      <p:sp>
        <p:nvSpPr>
          <p:cNvPr id="13342" name="Oval 34"/>
          <p:cNvSpPr>
            <a:spLocks noChangeAspect="1" noChangeArrowheads="1"/>
          </p:cNvSpPr>
          <p:nvPr/>
        </p:nvSpPr>
        <p:spPr bwMode="auto">
          <a:xfrm>
            <a:off x="5075238" y="2346325"/>
            <a:ext cx="365125" cy="366713"/>
          </a:xfrm>
          <a:prstGeom prst="ellipse">
            <a:avLst/>
          </a:prstGeom>
          <a:noFill/>
          <a:ln w="28575">
            <a:solidFill>
              <a:schemeClr val="tx1"/>
            </a:solidFill>
            <a:round/>
            <a:headEnd type="none" w="sm" len="sm"/>
            <a:tailEnd type="none" w="sm" len="sm"/>
          </a:ln>
        </p:spPr>
        <p:txBody>
          <a:bodyPr wrap="none" anchor="ctr"/>
          <a:lstStyle/>
          <a:p>
            <a:endParaRPr lang="tr-TR"/>
          </a:p>
        </p:txBody>
      </p:sp>
      <p:sp>
        <p:nvSpPr>
          <p:cNvPr id="13343" name="Oval 35"/>
          <p:cNvSpPr>
            <a:spLocks noChangeAspect="1" noChangeArrowheads="1"/>
          </p:cNvSpPr>
          <p:nvPr/>
        </p:nvSpPr>
        <p:spPr bwMode="auto">
          <a:xfrm>
            <a:off x="6599238" y="2773363"/>
            <a:ext cx="365125" cy="365125"/>
          </a:xfrm>
          <a:prstGeom prst="ellipse">
            <a:avLst/>
          </a:prstGeom>
          <a:noFill/>
          <a:ln w="28575">
            <a:solidFill>
              <a:schemeClr val="tx1"/>
            </a:solidFill>
            <a:round/>
            <a:headEnd type="none" w="sm" len="sm"/>
            <a:tailEnd type="none" w="sm" len="sm"/>
          </a:ln>
        </p:spPr>
        <p:txBody>
          <a:bodyPr wrap="none" anchor="ctr"/>
          <a:lstStyle/>
          <a:p>
            <a:endParaRPr lang="tr-TR"/>
          </a:p>
        </p:txBody>
      </p:sp>
      <p:sp>
        <p:nvSpPr>
          <p:cNvPr id="13344" name="Oval 36"/>
          <p:cNvSpPr>
            <a:spLocks noChangeAspect="1" noChangeArrowheads="1"/>
          </p:cNvSpPr>
          <p:nvPr/>
        </p:nvSpPr>
        <p:spPr bwMode="auto">
          <a:xfrm>
            <a:off x="808038" y="2955925"/>
            <a:ext cx="365125" cy="365125"/>
          </a:xfrm>
          <a:prstGeom prst="ellipse">
            <a:avLst/>
          </a:prstGeom>
          <a:noFill/>
          <a:ln w="28575">
            <a:solidFill>
              <a:schemeClr val="tx1"/>
            </a:solidFill>
            <a:round/>
            <a:headEnd type="none" w="sm" len="sm"/>
            <a:tailEnd type="none" w="sm" len="sm"/>
          </a:ln>
        </p:spPr>
        <p:txBody>
          <a:bodyPr wrap="none" anchor="ctr"/>
          <a:lstStyle/>
          <a:p>
            <a:endParaRPr lang="tr-TR"/>
          </a:p>
        </p:txBody>
      </p:sp>
      <p:sp>
        <p:nvSpPr>
          <p:cNvPr id="13345" name="Oval 37"/>
          <p:cNvSpPr>
            <a:spLocks noChangeAspect="1" noChangeArrowheads="1"/>
          </p:cNvSpPr>
          <p:nvPr/>
        </p:nvSpPr>
        <p:spPr bwMode="auto">
          <a:xfrm>
            <a:off x="1112838" y="4052888"/>
            <a:ext cx="365125" cy="365125"/>
          </a:xfrm>
          <a:prstGeom prst="ellipse">
            <a:avLst/>
          </a:prstGeom>
          <a:noFill/>
          <a:ln w="28575">
            <a:solidFill>
              <a:schemeClr val="tx1"/>
            </a:solidFill>
            <a:round/>
            <a:headEnd type="none" w="sm" len="sm"/>
            <a:tailEnd type="none" w="sm" len="sm"/>
          </a:ln>
        </p:spPr>
        <p:txBody>
          <a:bodyPr wrap="none" anchor="ctr"/>
          <a:lstStyle/>
          <a:p>
            <a:endParaRPr lang="tr-TR"/>
          </a:p>
        </p:txBody>
      </p:sp>
      <p:sp>
        <p:nvSpPr>
          <p:cNvPr id="13346" name="Oval 38"/>
          <p:cNvSpPr>
            <a:spLocks noChangeAspect="1" noChangeArrowheads="1"/>
          </p:cNvSpPr>
          <p:nvPr/>
        </p:nvSpPr>
        <p:spPr bwMode="auto">
          <a:xfrm>
            <a:off x="4403725" y="2773363"/>
            <a:ext cx="366713" cy="365125"/>
          </a:xfrm>
          <a:prstGeom prst="ellipse">
            <a:avLst/>
          </a:prstGeom>
          <a:noFill/>
          <a:ln w="28575">
            <a:solidFill>
              <a:schemeClr val="tx1"/>
            </a:solidFill>
            <a:round/>
            <a:headEnd type="none" w="sm" len="sm"/>
            <a:tailEnd type="none" w="sm" len="sm"/>
          </a:ln>
        </p:spPr>
        <p:txBody>
          <a:bodyPr wrap="none" anchor="ctr"/>
          <a:lstStyle/>
          <a:p>
            <a:endParaRPr lang="tr-TR"/>
          </a:p>
        </p:txBody>
      </p:sp>
      <p:sp>
        <p:nvSpPr>
          <p:cNvPr id="13347" name="Oval 39"/>
          <p:cNvSpPr>
            <a:spLocks noChangeAspect="1" noChangeArrowheads="1"/>
          </p:cNvSpPr>
          <p:nvPr/>
        </p:nvSpPr>
        <p:spPr bwMode="auto">
          <a:xfrm>
            <a:off x="2486025" y="3143250"/>
            <a:ext cx="365125" cy="366713"/>
          </a:xfrm>
          <a:prstGeom prst="ellipse">
            <a:avLst/>
          </a:prstGeom>
          <a:noFill/>
          <a:ln w="28575">
            <a:solidFill>
              <a:srgbClr val="CC0000"/>
            </a:solidFill>
            <a:round/>
            <a:headEnd type="none" w="sm" len="sm"/>
            <a:tailEnd type="none" w="sm" len="sm"/>
          </a:ln>
        </p:spPr>
        <p:txBody>
          <a:bodyPr wrap="none" anchor="ctr"/>
          <a:lstStyle/>
          <a:p>
            <a:endParaRPr lang="tr-TR"/>
          </a:p>
        </p:txBody>
      </p:sp>
      <p:sp>
        <p:nvSpPr>
          <p:cNvPr id="13349" name="Oval 18"/>
          <p:cNvSpPr>
            <a:spLocks noChangeAspect="1" noChangeArrowheads="1"/>
          </p:cNvSpPr>
          <p:nvPr/>
        </p:nvSpPr>
        <p:spPr bwMode="auto">
          <a:xfrm rot="19487360" flipH="1">
            <a:off x="2636838" y="3454400"/>
            <a:ext cx="234950" cy="209550"/>
          </a:xfrm>
          <a:prstGeom prst="ellipse">
            <a:avLst/>
          </a:prstGeom>
          <a:solidFill>
            <a:schemeClr val="tx1"/>
          </a:solidFill>
          <a:ln w="12700">
            <a:solidFill>
              <a:schemeClr val="tx1"/>
            </a:solidFill>
            <a:round/>
            <a:headEnd type="none" w="sm" len="sm"/>
            <a:tailEnd type="none" w="sm" len="sm"/>
          </a:ln>
        </p:spPr>
        <p:txBody>
          <a:bodyPr wrap="none" anchor="ctr"/>
          <a:lstStyle/>
          <a:p>
            <a:pPr algn="ctr"/>
            <a:endParaRPr lang="tr-TR" sz="2400" b="0">
              <a:solidFill>
                <a:schemeClr val="tx1"/>
              </a:solidFill>
            </a:endParaRPr>
          </a:p>
        </p:txBody>
      </p:sp>
      <p:sp>
        <p:nvSpPr>
          <p:cNvPr id="5" name="Title 4"/>
          <p:cNvSpPr>
            <a:spLocks noGrp="1"/>
          </p:cNvSpPr>
          <p:nvPr>
            <p:ph type="title"/>
          </p:nvPr>
        </p:nvSpPr>
        <p:spPr/>
        <p:txBody>
          <a:bodyPr/>
          <a:lstStyle/>
          <a:p>
            <a:r>
              <a:rPr lang="en-US" sz="4800" u="sng" dirty="0" err="1">
                <a:solidFill>
                  <a:schemeClr val="tx1">
                    <a:lumMod val="65000"/>
                    <a:lumOff val="35000"/>
                  </a:schemeClr>
                </a:solidFill>
                <a:sym typeface="Symbol" pitchFamily="18" charset="2"/>
              </a:rPr>
              <a:t>Pseudograph</a:t>
            </a:r>
            <a:endParaRPr lang="en-IN" dirty="0"/>
          </a:p>
        </p:txBody>
      </p:sp>
      <p:sp>
        <p:nvSpPr>
          <p:cNvPr id="6" name="Content Placeholder 5"/>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If we remove self loops, then it represents</a:t>
            </a:r>
          </a:p>
          <a:p>
            <a:pPr marL="0" indent="0">
              <a:buNone/>
            </a:pPr>
            <a:r>
              <a:rPr lang="en-IN" dirty="0"/>
              <a:t> a multigraph.</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42AC1E2-2FC3-4FA9-BA09-1A6DC82E6640}"/>
              </a:ext>
            </a:extLst>
          </p:cNvPr>
          <p:cNvSpPr>
            <a:spLocks noGrp="1" noChangeArrowheads="1"/>
          </p:cNvSpPr>
          <p:nvPr>
            <p:ph type="title"/>
          </p:nvPr>
        </p:nvSpPr>
        <p:spPr>
          <a:xfrm>
            <a:off x="152400" y="152400"/>
            <a:ext cx="8763000" cy="1265238"/>
          </a:xfrm>
        </p:spPr>
        <p:txBody>
          <a:bodyPr/>
          <a:lstStyle/>
          <a:p>
            <a:pPr eaLnBrk="1" hangingPunct="1"/>
            <a:r>
              <a:rPr lang="en-US" altLang="en-US">
                <a:latin typeface="Times New Roman" panose="02020603050405020304" pitchFamily="18" charset="0"/>
              </a:rPr>
              <a:t>A Sufficient Condition</a:t>
            </a:r>
          </a:p>
        </p:txBody>
      </p:sp>
      <p:sp>
        <p:nvSpPr>
          <p:cNvPr id="17411" name="Rectangle 3">
            <a:extLst>
              <a:ext uri="{FF2B5EF4-FFF2-40B4-BE49-F238E27FC236}">
                <a16:creationId xmlns:a16="http://schemas.microsoft.com/office/drawing/2014/main" id="{0E55C750-2754-4C52-82BC-0738B609BD9B}"/>
              </a:ext>
            </a:extLst>
          </p:cNvPr>
          <p:cNvSpPr>
            <a:spLocks noGrp="1" noChangeArrowheads="1"/>
          </p:cNvSpPr>
          <p:nvPr>
            <p:ph type="body" idx="1"/>
          </p:nvPr>
        </p:nvSpPr>
        <p:spPr>
          <a:xfrm>
            <a:off x="457200" y="1600200"/>
            <a:ext cx="8382000" cy="3352800"/>
          </a:xfrm>
        </p:spPr>
        <p:txBody>
          <a:bodyPr/>
          <a:lstStyle/>
          <a:p>
            <a:pPr eaLnBrk="1" hangingPunct="1">
              <a:lnSpc>
                <a:spcPct val="90000"/>
              </a:lnSpc>
              <a:buFontTx/>
              <a:buNone/>
            </a:pPr>
            <a:r>
              <a:rPr lang="en-US" altLang="en-US" sz="3600">
                <a:latin typeface="Times New Roman" panose="02020603050405020304" pitchFamily="18" charset="0"/>
              </a:rPr>
              <a:t>Let </a:t>
            </a:r>
            <a:r>
              <a:rPr lang="en-US" altLang="en-US" sz="3600" i="1">
                <a:latin typeface="Times New Roman" panose="02020603050405020304" pitchFamily="18" charset="0"/>
              </a:rPr>
              <a:t>G</a:t>
            </a:r>
            <a:r>
              <a:rPr lang="en-US" altLang="en-US" sz="3600">
                <a:latin typeface="Times New Roman" panose="02020603050405020304" pitchFamily="18" charset="0"/>
              </a:rPr>
              <a:t> be a connected simple graph with </a:t>
            </a:r>
            <a:r>
              <a:rPr lang="en-US" altLang="en-US" sz="3600" i="1">
                <a:latin typeface="Times New Roman" panose="02020603050405020304" pitchFamily="18" charset="0"/>
              </a:rPr>
              <a:t>n</a:t>
            </a:r>
            <a:r>
              <a:rPr lang="en-US" altLang="en-US" sz="3600">
                <a:latin typeface="Times New Roman" panose="02020603050405020304" pitchFamily="18" charset="0"/>
              </a:rPr>
              <a:t> vertices with </a:t>
            </a:r>
            <a:r>
              <a:rPr lang="en-US" altLang="en-US" sz="3600" i="1">
                <a:latin typeface="Times New Roman" panose="02020603050405020304" pitchFamily="18" charset="0"/>
              </a:rPr>
              <a:t>n</a:t>
            </a:r>
            <a:r>
              <a:rPr lang="en-US" altLang="en-US" sz="3600">
                <a:latin typeface="Times New Roman" panose="02020603050405020304" pitchFamily="18" charset="0"/>
              </a:rPr>
              <a:t> </a:t>
            </a:r>
            <a:r>
              <a:rPr lang="en-US" altLang="en-US" sz="3600">
                <a:latin typeface="Times New Roman" panose="02020603050405020304" pitchFamily="18" charset="0"/>
                <a:sym typeface="Symbol" panose="05050102010706020507" pitchFamily="18" charset="2"/>
              </a:rPr>
              <a:t> 3. </a:t>
            </a:r>
          </a:p>
          <a:p>
            <a:pPr eaLnBrk="1" hangingPunct="1">
              <a:lnSpc>
                <a:spcPct val="90000"/>
              </a:lnSpc>
              <a:buFontTx/>
              <a:buNone/>
            </a:pPr>
            <a:r>
              <a:rPr lang="en-US" altLang="en-US" sz="3600">
                <a:latin typeface="Times New Roman" panose="02020603050405020304" pitchFamily="18" charset="0"/>
                <a:sym typeface="Symbol" panose="05050102010706020507" pitchFamily="18" charset="2"/>
              </a:rPr>
              <a:t>If the degree of each vertex is  </a:t>
            </a:r>
            <a:r>
              <a:rPr lang="en-US" altLang="en-US" sz="3600" i="1">
                <a:latin typeface="Times New Roman" panose="02020603050405020304" pitchFamily="18" charset="0"/>
              </a:rPr>
              <a:t>n</a:t>
            </a:r>
            <a:r>
              <a:rPr lang="en-US" altLang="en-US" sz="3600">
                <a:latin typeface="Times New Roman" panose="02020603050405020304" pitchFamily="18" charset="0"/>
                <a:sym typeface="Symbol" panose="05050102010706020507" pitchFamily="18" charset="2"/>
              </a:rPr>
              <a:t>/2, </a:t>
            </a:r>
          </a:p>
          <a:p>
            <a:pPr eaLnBrk="1" hangingPunct="1">
              <a:lnSpc>
                <a:spcPct val="90000"/>
              </a:lnSpc>
              <a:buFontTx/>
              <a:buNone/>
            </a:pPr>
            <a:r>
              <a:rPr lang="en-US" altLang="en-US" sz="3600">
                <a:latin typeface="Times New Roman" panose="02020603050405020304" pitchFamily="18" charset="0"/>
                <a:sym typeface="Symbol" panose="05050102010706020507" pitchFamily="18" charset="2"/>
              </a:rPr>
              <a:t>then </a:t>
            </a:r>
            <a:r>
              <a:rPr lang="en-US" altLang="en-US" sz="3600" i="1">
                <a:latin typeface="Times New Roman" panose="02020603050405020304" pitchFamily="18" charset="0"/>
                <a:sym typeface="Symbol" panose="05050102010706020507" pitchFamily="18" charset="2"/>
              </a:rPr>
              <a:t>G</a:t>
            </a:r>
            <a:r>
              <a:rPr lang="en-US" altLang="en-US" sz="3600">
                <a:latin typeface="Times New Roman" panose="02020603050405020304" pitchFamily="18" charset="0"/>
                <a:sym typeface="Symbol" panose="05050102010706020507" pitchFamily="18" charset="2"/>
              </a:rPr>
              <a:t> has a Hamilton circuit.</a:t>
            </a:r>
          </a:p>
          <a:p>
            <a:pPr eaLnBrk="1" hangingPunct="1">
              <a:lnSpc>
                <a:spcPct val="90000"/>
              </a:lnSpc>
            </a:pPr>
            <a:endParaRPr lang="en-US" altLang="en-US" sz="3600">
              <a:latin typeface="Times New Roman" panose="02020603050405020304" pitchFamily="18" charset="0"/>
              <a:sym typeface="Symbol" panose="05050102010706020507" pitchFamily="18" charset="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308FD7C-1A30-46BA-8587-9ADD4E960390}"/>
              </a:ext>
            </a:extLst>
          </p:cNvPr>
          <p:cNvSpPr>
            <a:spLocks noGrp="1" noChangeArrowheads="1"/>
          </p:cNvSpPr>
          <p:nvPr>
            <p:ph type="title"/>
          </p:nvPr>
        </p:nvSpPr>
        <p:spPr>
          <a:xfrm>
            <a:off x="152400" y="152400"/>
            <a:ext cx="8763000" cy="990600"/>
          </a:xfrm>
        </p:spPr>
        <p:txBody>
          <a:bodyPr/>
          <a:lstStyle/>
          <a:p>
            <a:pPr eaLnBrk="1" hangingPunct="1"/>
            <a:r>
              <a:rPr lang="en-US" altLang="en-US">
                <a:latin typeface="Times New Roman" panose="02020603050405020304" pitchFamily="18" charset="0"/>
              </a:rPr>
              <a:t>Travelling Salesman Problem</a:t>
            </a:r>
          </a:p>
        </p:txBody>
      </p:sp>
      <p:sp>
        <p:nvSpPr>
          <p:cNvPr id="18435" name="Rectangle 3">
            <a:extLst>
              <a:ext uri="{FF2B5EF4-FFF2-40B4-BE49-F238E27FC236}">
                <a16:creationId xmlns:a16="http://schemas.microsoft.com/office/drawing/2014/main" id="{46BF5A81-A557-49EF-8FE4-CD67DEF88A4A}"/>
              </a:ext>
            </a:extLst>
          </p:cNvPr>
          <p:cNvSpPr>
            <a:spLocks noGrp="1" noChangeArrowheads="1"/>
          </p:cNvSpPr>
          <p:nvPr>
            <p:ph type="body" idx="1"/>
          </p:nvPr>
        </p:nvSpPr>
        <p:spPr>
          <a:xfrm>
            <a:off x="228600" y="1295400"/>
            <a:ext cx="8686800" cy="5334000"/>
          </a:xfrm>
        </p:spPr>
        <p:txBody>
          <a:bodyPr/>
          <a:lstStyle/>
          <a:p>
            <a:pPr eaLnBrk="1" hangingPunct="1">
              <a:lnSpc>
                <a:spcPct val="90000"/>
              </a:lnSpc>
              <a:buFontTx/>
              <a:buNone/>
            </a:pPr>
            <a:r>
              <a:rPr lang="en-US" altLang="en-US" sz="3600">
                <a:latin typeface="Times New Roman" panose="02020603050405020304" pitchFamily="18" charset="0"/>
              </a:rPr>
              <a:t>A</a:t>
            </a:r>
            <a:r>
              <a:rPr lang="en-US" altLang="en-US" sz="3600">
                <a:latin typeface="Times New Roman" panose="02020603050405020304" pitchFamily="18" charset="0"/>
                <a:sym typeface="Symbol" panose="05050102010706020507" pitchFamily="18" charset="2"/>
              </a:rPr>
              <a:t> Hamilton circuit or path may be used to solve practical problems that require visiting “vertices”, such as:</a:t>
            </a:r>
          </a:p>
          <a:p>
            <a:pPr eaLnBrk="1" hangingPunct="1">
              <a:lnSpc>
                <a:spcPct val="90000"/>
              </a:lnSpc>
              <a:buFontTx/>
              <a:buNone/>
            </a:pPr>
            <a:r>
              <a:rPr lang="en-US" altLang="en-US">
                <a:latin typeface="Times New Roman" panose="02020603050405020304" pitchFamily="18" charset="0"/>
                <a:sym typeface="Symbol" panose="05050102010706020507" pitchFamily="18" charset="2"/>
              </a:rPr>
              <a:t>		road intersections</a:t>
            </a:r>
          </a:p>
          <a:p>
            <a:pPr eaLnBrk="1" hangingPunct="1">
              <a:lnSpc>
                <a:spcPct val="90000"/>
              </a:lnSpc>
              <a:buFontTx/>
              <a:buNone/>
            </a:pPr>
            <a:r>
              <a:rPr lang="en-US" altLang="en-US">
                <a:latin typeface="Times New Roman" panose="02020603050405020304" pitchFamily="18" charset="0"/>
                <a:sym typeface="Symbol" panose="05050102010706020507" pitchFamily="18" charset="2"/>
              </a:rPr>
              <a:t>		pipeline crossings</a:t>
            </a:r>
          </a:p>
          <a:p>
            <a:pPr eaLnBrk="1" hangingPunct="1">
              <a:lnSpc>
                <a:spcPct val="90000"/>
              </a:lnSpc>
              <a:buFontTx/>
              <a:buNone/>
            </a:pPr>
            <a:r>
              <a:rPr lang="en-US" altLang="en-US">
                <a:latin typeface="Times New Roman" panose="02020603050405020304" pitchFamily="18" charset="0"/>
                <a:sym typeface="Symbol" panose="05050102010706020507" pitchFamily="18" charset="2"/>
              </a:rPr>
              <a:t>		communication network nodes</a:t>
            </a:r>
          </a:p>
          <a:p>
            <a:pPr eaLnBrk="1" hangingPunct="1">
              <a:lnSpc>
                <a:spcPct val="90000"/>
              </a:lnSpc>
              <a:buFontTx/>
              <a:buNone/>
            </a:pPr>
            <a:r>
              <a:rPr lang="en-US" altLang="en-US" sz="3600">
                <a:latin typeface="Times New Roman" panose="02020603050405020304" pitchFamily="18" charset="0"/>
                <a:sym typeface="Symbol" panose="05050102010706020507" pitchFamily="18" charset="2"/>
              </a:rPr>
              <a:t>A classic example is the Travelling Salesman Problem – finding a Hamilton circuit in a complete graph such that the total weight of its edges is minimal.</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AD16948-0549-4F2F-901A-37C11386B2E4}"/>
              </a:ext>
            </a:extLst>
          </p:cNvPr>
          <p:cNvSpPr>
            <a:spLocks noGrp="1" noChangeArrowheads="1"/>
          </p:cNvSpPr>
          <p:nvPr>
            <p:ph type="title"/>
          </p:nvPr>
        </p:nvSpPr>
        <p:spPr>
          <a:xfrm>
            <a:off x="457200" y="152400"/>
            <a:ext cx="8229600" cy="838200"/>
          </a:xfrm>
        </p:spPr>
        <p:txBody>
          <a:bodyPr/>
          <a:lstStyle/>
          <a:p>
            <a:pPr eaLnBrk="1" hangingPunct="1"/>
            <a:r>
              <a:rPr lang="en-US" altLang="en-US">
                <a:latin typeface="Times New Roman" panose="02020603050405020304" pitchFamily="18" charset="0"/>
              </a:rPr>
              <a:t>Summary</a:t>
            </a:r>
          </a:p>
        </p:txBody>
      </p:sp>
      <p:graphicFrame>
        <p:nvGraphicFramePr>
          <p:cNvPr id="82986" name="Group 42">
            <a:extLst>
              <a:ext uri="{FF2B5EF4-FFF2-40B4-BE49-F238E27FC236}">
                <a16:creationId xmlns:a16="http://schemas.microsoft.com/office/drawing/2014/main" id="{14735E87-8F33-45FD-BBE4-7E2B5CA38A7F}"/>
              </a:ext>
            </a:extLst>
          </p:cNvPr>
          <p:cNvGraphicFramePr>
            <a:graphicFrameLocks noGrp="1"/>
          </p:cNvGraphicFramePr>
          <p:nvPr/>
        </p:nvGraphicFramePr>
        <p:xfrm>
          <a:off x="381000" y="1371600"/>
          <a:ext cx="8458200" cy="5029200"/>
        </p:xfrm>
        <a:graphic>
          <a:graphicData uri="http://schemas.openxmlformats.org/drawingml/2006/table">
            <a:tbl>
              <a:tblPr/>
              <a:tblGrid>
                <a:gridCol w="4818063">
                  <a:extLst>
                    <a:ext uri="{9D8B030D-6E8A-4147-A177-3AD203B41FA5}">
                      <a16:colId xmlns:a16="http://schemas.microsoft.com/office/drawing/2014/main" val="20000"/>
                    </a:ext>
                  </a:extLst>
                </a:gridCol>
                <a:gridCol w="1708150">
                  <a:extLst>
                    <a:ext uri="{9D8B030D-6E8A-4147-A177-3AD203B41FA5}">
                      <a16:colId xmlns:a16="http://schemas.microsoft.com/office/drawing/2014/main" val="20001"/>
                    </a:ext>
                  </a:extLst>
                </a:gridCol>
                <a:gridCol w="1931987">
                  <a:extLst>
                    <a:ext uri="{9D8B030D-6E8A-4147-A177-3AD203B41FA5}">
                      <a16:colId xmlns:a16="http://schemas.microsoft.com/office/drawing/2014/main" val="20002"/>
                    </a:ext>
                  </a:extLst>
                </a:gridCol>
              </a:tblGrid>
              <a:tr h="688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a:ln>
                            <a:noFill/>
                          </a:ln>
                          <a:solidFill>
                            <a:schemeClr val="tx2"/>
                          </a:solidFill>
                          <a:effectLst/>
                          <a:latin typeface="Times New Roman" pitchFamily="18" charset="0"/>
                        </a:rPr>
                        <a:t>Property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a:ln>
                            <a:noFill/>
                          </a:ln>
                          <a:solidFill>
                            <a:schemeClr val="tx2"/>
                          </a:solidFill>
                          <a:effectLst/>
                          <a:latin typeface="Times New Roman" pitchFamily="18" charset="0"/>
                        </a:rPr>
                        <a:t>Euler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a:ln>
                            <a:noFill/>
                          </a:ln>
                          <a:solidFill>
                            <a:schemeClr val="tx2"/>
                          </a:solidFill>
                          <a:effectLst/>
                          <a:latin typeface="Times New Roman" pitchFamily="18" charset="0"/>
                        </a:rPr>
                        <a:t>Hamilton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7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Repeated visits to a given node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57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Repeated traversals of a given edge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0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Omitted nodes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74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Omitted edges allowed?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B7B6-ACBA-4254-8D07-EE0150BA03AC}"/>
              </a:ext>
            </a:extLst>
          </p:cNvPr>
          <p:cNvSpPr>
            <a:spLocks noGrp="1"/>
          </p:cNvSpPr>
          <p:nvPr>
            <p:ph type="title"/>
          </p:nvPr>
        </p:nvSpPr>
        <p:spPr>
          <a:xfrm>
            <a:off x="457200" y="457200"/>
            <a:ext cx="7772400" cy="5410200"/>
          </a:xfrm>
        </p:spPr>
        <p:txBody>
          <a:bodyPr>
            <a:normAutofit/>
          </a:bodyPr>
          <a:lstStyle/>
          <a:p>
            <a:r>
              <a:rPr lang="en-US" dirty="0"/>
              <a:t>Complement of a Graph</a:t>
            </a:r>
            <a:br>
              <a:rPr lang="en-US" dirty="0"/>
            </a:br>
            <a:r>
              <a:rPr lang="en-US" dirty="0"/>
              <a:t>A graph G’= (V,E’) is called complement of a graph G, if E’= all edges of complete graph which are </a:t>
            </a:r>
            <a:r>
              <a:rPr lang="en-US"/>
              <a:t>not in G.</a:t>
            </a:r>
            <a:endParaRPr lang="en-US" dirty="0"/>
          </a:p>
        </p:txBody>
      </p:sp>
      <p:sp>
        <p:nvSpPr>
          <p:cNvPr id="3" name="Table Placeholder 2">
            <a:extLst>
              <a:ext uri="{FF2B5EF4-FFF2-40B4-BE49-F238E27FC236}">
                <a16:creationId xmlns:a16="http://schemas.microsoft.com/office/drawing/2014/main" id="{C22F3EA2-1006-4F91-97B5-71F7073F1F1A}"/>
              </a:ext>
            </a:extLst>
          </p:cNvPr>
          <p:cNvSpPr>
            <a:spLocks noGrp="1"/>
          </p:cNvSpPr>
          <p:nvPr>
            <p:ph type="tbl" idx="1"/>
          </p:nvPr>
        </p:nvSpPr>
        <p:spPr>
          <a:xfrm>
            <a:off x="152400" y="762000"/>
            <a:ext cx="8534400" cy="2209800"/>
          </a:xfrm>
        </p:spPr>
      </p:sp>
    </p:spTree>
    <p:extLst>
      <p:ext uri="{BB962C8B-B14F-4D97-AF65-F5344CB8AC3E}">
        <p14:creationId xmlns:p14="http://schemas.microsoft.com/office/powerpoint/2010/main" val="5189238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61428DB7-1F7C-4CF0-8107-D431C044C690}"/>
              </a:ext>
            </a:extLst>
          </p:cNvPr>
          <p:cNvSpPr>
            <a:spLocks noGrp="1"/>
          </p:cNvSpPr>
          <p:nvPr>
            <p:ph type="ftr" sz="quarter" idx="11"/>
          </p:nvPr>
        </p:nvSpPr>
        <p:spPr/>
        <p:txBody>
          <a:bodyPr/>
          <a:lstStyle/>
          <a:p>
            <a:endParaRPr lang="en-US" altLang="en-US" dirty="0"/>
          </a:p>
        </p:txBody>
      </p:sp>
      <p:sp>
        <p:nvSpPr>
          <p:cNvPr id="5" name="Slide Number Placeholder 5">
            <a:extLst>
              <a:ext uri="{FF2B5EF4-FFF2-40B4-BE49-F238E27FC236}">
                <a16:creationId xmlns:a16="http://schemas.microsoft.com/office/drawing/2014/main" id="{68150C01-354A-4A5A-AB9E-6DC7F8A08532}"/>
              </a:ext>
            </a:extLst>
          </p:cNvPr>
          <p:cNvSpPr>
            <a:spLocks noGrp="1"/>
          </p:cNvSpPr>
          <p:nvPr>
            <p:ph type="sldNum" sz="quarter" idx="12"/>
          </p:nvPr>
        </p:nvSpPr>
        <p:spPr/>
        <p:txBody>
          <a:bodyPr/>
          <a:lstStyle/>
          <a:p>
            <a:fld id="{B2689EDD-A56F-4E0D-9B35-2EE1015D9822}" type="slidenum">
              <a:rPr lang="en-US" altLang="en-US"/>
              <a:pPr/>
              <a:t>94</a:t>
            </a:fld>
            <a:endParaRPr lang="en-US" altLang="en-US"/>
          </a:p>
        </p:txBody>
      </p:sp>
      <p:sp>
        <p:nvSpPr>
          <p:cNvPr id="101378" name="Rectangle 2">
            <a:extLst>
              <a:ext uri="{FF2B5EF4-FFF2-40B4-BE49-F238E27FC236}">
                <a16:creationId xmlns:a16="http://schemas.microsoft.com/office/drawing/2014/main" id="{76158E30-B36E-470F-B9DD-EED3F1A40BDD}"/>
              </a:ext>
            </a:extLst>
          </p:cNvPr>
          <p:cNvSpPr>
            <a:spLocks noGrp="1" noChangeArrowheads="1"/>
          </p:cNvSpPr>
          <p:nvPr>
            <p:ph type="title"/>
          </p:nvPr>
        </p:nvSpPr>
        <p:spPr/>
        <p:txBody>
          <a:bodyPr/>
          <a:lstStyle/>
          <a:p>
            <a:r>
              <a:rPr lang="en-US" altLang="en-US"/>
              <a:t>Critical Path Method (CPM)</a:t>
            </a:r>
          </a:p>
        </p:txBody>
      </p:sp>
      <p:sp>
        <p:nvSpPr>
          <p:cNvPr id="101379" name="Rectangle 3">
            <a:extLst>
              <a:ext uri="{FF2B5EF4-FFF2-40B4-BE49-F238E27FC236}">
                <a16:creationId xmlns:a16="http://schemas.microsoft.com/office/drawing/2014/main" id="{5967E92C-9C10-478C-95BB-0B9202AF82F6}"/>
              </a:ext>
            </a:extLst>
          </p:cNvPr>
          <p:cNvSpPr>
            <a:spLocks noGrp="1" noChangeArrowheads="1"/>
          </p:cNvSpPr>
          <p:nvPr>
            <p:ph type="body" idx="1"/>
          </p:nvPr>
        </p:nvSpPr>
        <p:spPr>
          <a:xfrm>
            <a:off x="381000" y="2133600"/>
            <a:ext cx="8186738" cy="3800475"/>
          </a:xfrm>
        </p:spPr>
        <p:txBody>
          <a:bodyPr/>
          <a:lstStyle/>
          <a:p>
            <a:r>
              <a:rPr lang="en-US" altLang="en-US" dirty="0"/>
              <a:t>CPM is a project network analysis technique used to predict total project duration</a:t>
            </a:r>
          </a:p>
          <a:p>
            <a:r>
              <a:rPr lang="en-US" altLang="en-US" dirty="0"/>
              <a:t>A critical path for a project is the series of activities that determines the </a:t>
            </a:r>
            <a:r>
              <a:rPr lang="en-US" altLang="en-US" i="1" dirty="0"/>
              <a:t>earliest time</a:t>
            </a:r>
            <a:r>
              <a:rPr lang="en-US" altLang="en-US" dirty="0"/>
              <a:t> by which the project can be completed</a:t>
            </a:r>
          </a:p>
          <a:p>
            <a:r>
              <a:rPr lang="en-US" altLang="en-US" dirty="0"/>
              <a:t>The critical path is the </a:t>
            </a:r>
            <a:r>
              <a:rPr lang="en-US" altLang="en-US" i="1" dirty="0"/>
              <a:t>longest path</a:t>
            </a:r>
            <a:r>
              <a:rPr lang="en-US" altLang="en-US" dirty="0"/>
              <a:t> through the network diagram and has the least amount of slack or float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5536144F-E566-4687-A07C-0E63D5E0CF94}"/>
              </a:ext>
            </a:extLst>
          </p:cNvPr>
          <p:cNvSpPr>
            <a:spLocks noGrp="1"/>
          </p:cNvSpPr>
          <p:nvPr>
            <p:ph type="ftr" sz="quarter" idx="11"/>
          </p:nvPr>
        </p:nvSpPr>
        <p:spPr/>
        <p:txBody>
          <a:bodyPr/>
          <a:lstStyle/>
          <a:p>
            <a:endParaRPr lang="en-US" altLang="en-US" dirty="0"/>
          </a:p>
        </p:txBody>
      </p:sp>
      <p:sp>
        <p:nvSpPr>
          <p:cNvPr id="5" name="Slide Number Placeholder 5">
            <a:extLst>
              <a:ext uri="{FF2B5EF4-FFF2-40B4-BE49-F238E27FC236}">
                <a16:creationId xmlns:a16="http://schemas.microsoft.com/office/drawing/2014/main" id="{2BE86551-028F-42BC-BF3D-BABE4B5DABE5}"/>
              </a:ext>
            </a:extLst>
          </p:cNvPr>
          <p:cNvSpPr>
            <a:spLocks noGrp="1"/>
          </p:cNvSpPr>
          <p:nvPr>
            <p:ph type="sldNum" sz="quarter" idx="12"/>
          </p:nvPr>
        </p:nvSpPr>
        <p:spPr/>
        <p:txBody>
          <a:bodyPr/>
          <a:lstStyle/>
          <a:p>
            <a:fld id="{28BA0593-1A4A-463A-BE23-2BCC4B0CF684}" type="slidenum">
              <a:rPr lang="en-US" altLang="en-US"/>
              <a:pPr/>
              <a:t>95</a:t>
            </a:fld>
            <a:endParaRPr lang="en-US" altLang="en-US"/>
          </a:p>
        </p:txBody>
      </p:sp>
      <p:sp>
        <p:nvSpPr>
          <p:cNvPr id="102402" name="Rectangle 2">
            <a:extLst>
              <a:ext uri="{FF2B5EF4-FFF2-40B4-BE49-F238E27FC236}">
                <a16:creationId xmlns:a16="http://schemas.microsoft.com/office/drawing/2014/main" id="{842FB4FB-E620-453A-A542-2F2D286821D8}"/>
              </a:ext>
            </a:extLst>
          </p:cNvPr>
          <p:cNvSpPr>
            <a:spLocks noGrp="1" noChangeArrowheads="1"/>
          </p:cNvSpPr>
          <p:nvPr>
            <p:ph type="title"/>
          </p:nvPr>
        </p:nvSpPr>
        <p:spPr/>
        <p:txBody>
          <a:bodyPr/>
          <a:lstStyle/>
          <a:p>
            <a:r>
              <a:rPr lang="en-US" altLang="en-US"/>
              <a:t>Finding the Critical Path</a:t>
            </a:r>
          </a:p>
        </p:txBody>
      </p:sp>
      <p:sp>
        <p:nvSpPr>
          <p:cNvPr id="102403" name="Rectangle 3">
            <a:extLst>
              <a:ext uri="{FF2B5EF4-FFF2-40B4-BE49-F238E27FC236}">
                <a16:creationId xmlns:a16="http://schemas.microsoft.com/office/drawing/2014/main" id="{9D8059EB-F3F3-4878-B889-3B418B729A0C}"/>
              </a:ext>
            </a:extLst>
          </p:cNvPr>
          <p:cNvSpPr>
            <a:spLocks noGrp="1" noChangeArrowheads="1"/>
          </p:cNvSpPr>
          <p:nvPr>
            <p:ph type="body" idx="1"/>
          </p:nvPr>
        </p:nvSpPr>
        <p:spPr/>
        <p:txBody>
          <a:bodyPr/>
          <a:lstStyle/>
          <a:p>
            <a:r>
              <a:rPr lang="en-US" altLang="en-US"/>
              <a:t>First develop a good project network diagram</a:t>
            </a:r>
          </a:p>
          <a:p>
            <a:r>
              <a:rPr lang="en-US" altLang="en-US"/>
              <a:t>Add the durations for all activities on each path through the project network diagram</a:t>
            </a:r>
          </a:p>
          <a:p>
            <a:r>
              <a:rPr lang="en-US" altLang="en-US"/>
              <a:t>The longest path is the critical path</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3C805F5D-A000-4B11-9EB0-2700B2CF6D56}"/>
              </a:ext>
            </a:extLst>
          </p:cNvPr>
          <p:cNvSpPr>
            <a:spLocks noGrp="1"/>
          </p:cNvSpPr>
          <p:nvPr>
            <p:ph type="ftr" sz="quarter" idx="11"/>
          </p:nvPr>
        </p:nvSpPr>
        <p:spPr/>
        <p:txBody>
          <a:bodyPr/>
          <a:lstStyle/>
          <a:p>
            <a:endParaRPr lang="en-US" altLang="en-US" dirty="0"/>
          </a:p>
        </p:txBody>
      </p:sp>
      <p:sp>
        <p:nvSpPr>
          <p:cNvPr id="7" name="Slide Number Placeholder 5">
            <a:extLst>
              <a:ext uri="{FF2B5EF4-FFF2-40B4-BE49-F238E27FC236}">
                <a16:creationId xmlns:a16="http://schemas.microsoft.com/office/drawing/2014/main" id="{4C6BB352-6932-4242-9AA4-D07E7EF5CCBA}"/>
              </a:ext>
            </a:extLst>
          </p:cNvPr>
          <p:cNvSpPr>
            <a:spLocks noGrp="1"/>
          </p:cNvSpPr>
          <p:nvPr>
            <p:ph type="sldNum" sz="quarter" idx="12"/>
          </p:nvPr>
        </p:nvSpPr>
        <p:spPr/>
        <p:txBody>
          <a:bodyPr/>
          <a:lstStyle/>
          <a:p>
            <a:fld id="{B5CB7B00-DAB8-4C58-B05F-E8C5B67B9412}" type="slidenum">
              <a:rPr lang="en-US" altLang="en-US"/>
              <a:pPr/>
              <a:t>96</a:t>
            </a:fld>
            <a:endParaRPr lang="en-US" altLang="en-US"/>
          </a:p>
        </p:txBody>
      </p:sp>
      <p:sp>
        <p:nvSpPr>
          <p:cNvPr id="103426" name="Rectangle 2">
            <a:extLst>
              <a:ext uri="{FF2B5EF4-FFF2-40B4-BE49-F238E27FC236}">
                <a16:creationId xmlns:a16="http://schemas.microsoft.com/office/drawing/2014/main" id="{B34D28F8-9A28-40A7-8488-13A5EEF7A9CA}"/>
              </a:ext>
            </a:extLst>
          </p:cNvPr>
          <p:cNvSpPr>
            <a:spLocks noGrp="1" noChangeArrowheads="1"/>
          </p:cNvSpPr>
          <p:nvPr>
            <p:ph type="title"/>
          </p:nvPr>
        </p:nvSpPr>
        <p:spPr>
          <a:xfrm>
            <a:off x="457200" y="0"/>
            <a:ext cx="8229600" cy="1847088"/>
          </a:xfrm>
        </p:spPr>
        <p:txBody>
          <a:bodyPr>
            <a:normAutofit/>
          </a:bodyPr>
          <a:lstStyle/>
          <a:p>
            <a:r>
              <a:rPr lang="en-US" altLang="en-US" dirty="0"/>
              <a:t>Simple Example of Determining the Critical Path</a:t>
            </a:r>
          </a:p>
        </p:txBody>
      </p:sp>
      <p:sp>
        <p:nvSpPr>
          <p:cNvPr id="103427" name="Rectangle 3">
            <a:extLst>
              <a:ext uri="{FF2B5EF4-FFF2-40B4-BE49-F238E27FC236}">
                <a16:creationId xmlns:a16="http://schemas.microsoft.com/office/drawing/2014/main" id="{4B8D42AB-61F1-43C0-BA38-835192E00F29}"/>
              </a:ext>
            </a:extLst>
          </p:cNvPr>
          <p:cNvSpPr>
            <a:spLocks noGrp="1" noChangeArrowheads="1"/>
          </p:cNvSpPr>
          <p:nvPr>
            <p:ph type="body" idx="1"/>
          </p:nvPr>
        </p:nvSpPr>
        <p:spPr>
          <a:xfrm>
            <a:off x="457200" y="1676400"/>
            <a:ext cx="8229600" cy="4419600"/>
          </a:xfrm>
        </p:spPr>
        <p:txBody>
          <a:bodyPr/>
          <a:lstStyle/>
          <a:p>
            <a:r>
              <a:rPr lang="en-US" altLang="en-US" dirty="0"/>
              <a:t>Consider the following project network diagram.  Assume all times are in days.</a:t>
            </a:r>
          </a:p>
        </p:txBody>
      </p:sp>
      <p:graphicFrame>
        <p:nvGraphicFramePr>
          <p:cNvPr id="103428" name="Object 4">
            <a:extLst>
              <a:ext uri="{FF2B5EF4-FFF2-40B4-BE49-F238E27FC236}">
                <a16:creationId xmlns:a16="http://schemas.microsoft.com/office/drawing/2014/main" id="{A62B2FD9-1B61-4861-9811-DFFA5B392F77}"/>
              </a:ext>
            </a:extLst>
          </p:cNvPr>
          <p:cNvGraphicFramePr>
            <a:graphicFrameLocks noChangeAspect="1"/>
          </p:cNvGraphicFramePr>
          <p:nvPr>
            <p:extLst>
              <p:ext uri="{D42A27DB-BD31-4B8C-83A1-F6EECF244321}">
                <p14:modId xmlns:p14="http://schemas.microsoft.com/office/powerpoint/2010/main" val="3640471419"/>
              </p:ext>
            </p:extLst>
          </p:nvPr>
        </p:nvGraphicFramePr>
        <p:xfrm>
          <a:off x="1066800" y="2362200"/>
          <a:ext cx="7696200" cy="1624013"/>
        </p:xfrm>
        <a:graphic>
          <a:graphicData uri="http://schemas.openxmlformats.org/presentationml/2006/ole">
            <mc:AlternateContent xmlns:mc="http://schemas.openxmlformats.org/markup-compatibility/2006">
              <mc:Choice xmlns:v="urn:schemas-microsoft-com:vml" Requires="v">
                <p:oleObj name="Document" r:id="rId2" imgW="5478840" imgH="993600" progId="Word.Document.8">
                  <p:embed/>
                </p:oleObj>
              </mc:Choice>
              <mc:Fallback>
                <p:oleObj name="Document" r:id="rId2" imgW="5478840" imgH="993600" progId="Word.Document.8">
                  <p:embed/>
                  <p:pic>
                    <p:nvPicPr>
                      <p:cNvPr id="103428" name="Object 4">
                        <a:extLst>
                          <a:ext uri="{FF2B5EF4-FFF2-40B4-BE49-F238E27FC236}">
                            <a16:creationId xmlns:a16="http://schemas.microsoft.com/office/drawing/2014/main" id="{A62B2FD9-1B61-4861-9811-DFFA5B392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62200"/>
                        <a:ext cx="7696200" cy="1624013"/>
                      </a:xfrm>
                      <a:prstGeom prst="rect">
                        <a:avLst/>
                      </a:prstGeom>
                      <a:noFill/>
                      <a:ln>
                        <a:noFill/>
                      </a:ln>
                      <a:effectLst/>
                    </p:spPr>
                  </p:pic>
                </p:oleObj>
              </mc:Fallback>
            </mc:AlternateContent>
          </a:graphicData>
        </a:graphic>
      </p:graphicFrame>
      <p:sp>
        <p:nvSpPr>
          <p:cNvPr id="103429" name="Rectangle 5">
            <a:extLst>
              <a:ext uri="{FF2B5EF4-FFF2-40B4-BE49-F238E27FC236}">
                <a16:creationId xmlns:a16="http://schemas.microsoft.com/office/drawing/2014/main" id="{DC9A3531-8FA3-45E0-B48E-930A8C2F00A0}"/>
              </a:ext>
            </a:extLst>
          </p:cNvPr>
          <p:cNvSpPr>
            <a:spLocks noChangeArrowheads="1"/>
          </p:cNvSpPr>
          <p:nvPr/>
        </p:nvSpPr>
        <p:spPr bwMode="auto">
          <a:xfrm>
            <a:off x="457200" y="3733800"/>
            <a:ext cx="762000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eaLnBrk="0" hangingPunct="0">
              <a:spcBef>
                <a:spcPct val="50000"/>
              </a:spcBef>
              <a:buAutoNum type="alphaLcPeriod"/>
            </a:pPr>
            <a:r>
              <a:rPr lang="en-US" altLang="en-US" sz="2600" dirty="0">
                <a:solidFill>
                  <a:schemeClr val="accent5"/>
                </a:solidFill>
              </a:rPr>
              <a:t>How many paths are on this network diagram?</a:t>
            </a:r>
          </a:p>
          <a:p>
            <a:pPr marL="514350" indent="-514350" eaLnBrk="0" hangingPunct="0">
              <a:spcBef>
                <a:spcPct val="50000"/>
              </a:spcBef>
              <a:buAutoNum type="alphaLcPeriod"/>
            </a:pPr>
            <a:r>
              <a:rPr lang="en-US" altLang="en-US" sz="2600" dirty="0">
                <a:solidFill>
                  <a:schemeClr val="accent5"/>
                </a:solidFill>
              </a:rPr>
              <a:t> How long is each path?</a:t>
            </a:r>
          </a:p>
          <a:p>
            <a:pPr eaLnBrk="0" hangingPunct="0">
              <a:spcBef>
                <a:spcPct val="50000"/>
              </a:spcBef>
            </a:pPr>
            <a:r>
              <a:rPr lang="en-US" altLang="en-US" sz="2600" dirty="0">
                <a:solidFill>
                  <a:schemeClr val="accent5"/>
                </a:solidFill>
              </a:rPr>
              <a:t> c. Which is the critical path?</a:t>
            </a:r>
          </a:p>
          <a:p>
            <a:pPr eaLnBrk="0" hangingPunct="0">
              <a:spcBef>
                <a:spcPct val="50000"/>
              </a:spcBef>
            </a:pPr>
            <a:r>
              <a:rPr lang="en-US" altLang="en-US" sz="2600" dirty="0">
                <a:solidFill>
                  <a:schemeClr val="accent5"/>
                </a:solidFill>
              </a:rPr>
              <a:t> d. What is the shortest amount of time needed to     complete this project?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E897946-ABF9-4B31-ACD7-1DFA734B7F9F}"/>
              </a:ext>
            </a:extLst>
          </p:cNvPr>
          <p:cNvSpPr>
            <a:spLocks noGrp="1"/>
          </p:cNvSpPr>
          <p:nvPr>
            <p:ph type="sldNum" sz="quarter" idx="12"/>
          </p:nvPr>
        </p:nvSpPr>
        <p:spPr/>
        <p:txBody>
          <a:bodyPr/>
          <a:lstStyle/>
          <a:p>
            <a:fld id="{F749E7DD-C990-4064-8A57-F9CB0381327C}" type="slidenum">
              <a:rPr lang="en-US" altLang="en-US"/>
              <a:pPr/>
              <a:t>97</a:t>
            </a:fld>
            <a:endParaRPr lang="en-US" altLang="en-US"/>
          </a:p>
        </p:txBody>
      </p:sp>
      <p:sp>
        <p:nvSpPr>
          <p:cNvPr id="104450" name="Rectangle 2">
            <a:extLst>
              <a:ext uri="{FF2B5EF4-FFF2-40B4-BE49-F238E27FC236}">
                <a16:creationId xmlns:a16="http://schemas.microsoft.com/office/drawing/2014/main" id="{B2A5B05D-4CB6-4009-83E7-8214DA3DD0CE}"/>
              </a:ext>
            </a:extLst>
          </p:cNvPr>
          <p:cNvSpPr>
            <a:spLocks noGrp="1" noChangeArrowheads="1"/>
          </p:cNvSpPr>
          <p:nvPr>
            <p:ph type="title"/>
          </p:nvPr>
        </p:nvSpPr>
        <p:spPr>
          <a:xfrm>
            <a:off x="1219200" y="0"/>
            <a:ext cx="7704138" cy="979488"/>
          </a:xfrm>
        </p:spPr>
        <p:txBody>
          <a:bodyPr>
            <a:normAutofit fontScale="90000"/>
          </a:bodyPr>
          <a:lstStyle/>
          <a:p>
            <a:r>
              <a:rPr lang="en-US" altLang="en-US" sz="4000" b="1" dirty="0"/>
              <a:t>  Determining the Critical Path for Project X</a:t>
            </a:r>
            <a:endParaRPr lang="en-US" altLang="en-US" sz="4000" dirty="0"/>
          </a:p>
        </p:txBody>
      </p:sp>
      <p:pic>
        <p:nvPicPr>
          <p:cNvPr id="104451" name="Picture 3">
            <a:extLst>
              <a:ext uri="{FF2B5EF4-FFF2-40B4-BE49-F238E27FC236}">
                <a16:creationId xmlns:a16="http://schemas.microsoft.com/office/drawing/2014/main" id="{AA5AEC0E-DAD8-4D1B-A5F8-FFAEE4759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75438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5C2C3BAA-8325-4DB1-BF48-AB3006B46890}"/>
              </a:ext>
            </a:extLst>
          </p:cNvPr>
          <p:cNvSpPr>
            <a:spLocks noGrp="1"/>
          </p:cNvSpPr>
          <p:nvPr>
            <p:ph type="sldNum" sz="quarter" idx="12"/>
          </p:nvPr>
        </p:nvSpPr>
        <p:spPr/>
        <p:txBody>
          <a:bodyPr/>
          <a:lstStyle/>
          <a:p>
            <a:fld id="{07ED807E-831D-446C-8AD1-AA6E8224E0D3}" type="slidenum">
              <a:rPr lang="en-US" altLang="en-US"/>
              <a:pPr/>
              <a:t>98</a:t>
            </a:fld>
            <a:endParaRPr lang="en-US" altLang="en-US"/>
          </a:p>
        </p:txBody>
      </p:sp>
      <p:sp>
        <p:nvSpPr>
          <p:cNvPr id="106498" name="Rectangle 2">
            <a:extLst>
              <a:ext uri="{FF2B5EF4-FFF2-40B4-BE49-F238E27FC236}">
                <a16:creationId xmlns:a16="http://schemas.microsoft.com/office/drawing/2014/main" id="{D4C304AA-1D37-47D2-920C-C4C1FE0343F3}"/>
              </a:ext>
            </a:extLst>
          </p:cNvPr>
          <p:cNvSpPr>
            <a:spLocks noGrp="1" noChangeArrowheads="1"/>
          </p:cNvSpPr>
          <p:nvPr>
            <p:ph type="title"/>
          </p:nvPr>
        </p:nvSpPr>
        <p:spPr>
          <a:xfrm>
            <a:off x="914400" y="0"/>
            <a:ext cx="8229600" cy="533400"/>
          </a:xfrm>
        </p:spPr>
        <p:txBody>
          <a:bodyPr>
            <a:normAutofit fontScale="90000"/>
          </a:bodyPr>
          <a:lstStyle/>
          <a:p>
            <a:r>
              <a:rPr lang="en-US" altLang="en-US"/>
              <a:t>More on the Critical Path</a:t>
            </a:r>
          </a:p>
        </p:txBody>
      </p:sp>
      <p:sp>
        <p:nvSpPr>
          <p:cNvPr id="106499" name="Rectangle 3">
            <a:extLst>
              <a:ext uri="{FF2B5EF4-FFF2-40B4-BE49-F238E27FC236}">
                <a16:creationId xmlns:a16="http://schemas.microsoft.com/office/drawing/2014/main" id="{1EFFE131-B066-42CC-A417-2F749B254E0C}"/>
              </a:ext>
            </a:extLst>
          </p:cNvPr>
          <p:cNvSpPr>
            <a:spLocks noGrp="1" noChangeArrowheads="1"/>
          </p:cNvSpPr>
          <p:nvPr>
            <p:ph type="body" idx="1"/>
          </p:nvPr>
        </p:nvSpPr>
        <p:spPr>
          <a:xfrm>
            <a:off x="381000" y="1143000"/>
            <a:ext cx="8305800" cy="4791075"/>
          </a:xfrm>
        </p:spPr>
        <p:txBody>
          <a:bodyPr/>
          <a:lstStyle/>
          <a:p>
            <a:r>
              <a:rPr lang="en-US" altLang="en-US" sz="2800"/>
              <a:t>If one of more activities on the critical path takes longer than planned, the whole project schedule will slip </a:t>
            </a:r>
            <a:r>
              <a:rPr lang="en-US" altLang="en-US" sz="2800" i="1"/>
              <a:t>unless</a:t>
            </a:r>
            <a:r>
              <a:rPr lang="en-US" altLang="en-US" sz="2800"/>
              <a:t> corrective action is taken</a:t>
            </a:r>
          </a:p>
          <a:p>
            <a:r>
              <a:rPr lang="en-US" altLang="en-US" sz="2800"/>
              <a:t>Misconceptions:</a:t>
            </a:r>
          </a:p>
          <a:p>
            <a:pPr lvl="1"/>
            <a:r>
              <a:rPr lang="en-US" altLang="en-US" sz="2400"/>
              <a:t>The critical path is not the one with all the critical activities; it only accounts for time</a:t>
            </a:r>
          </a:p>
          <a:p>
            <a:pPr lvl="1"/>
            <a:r>
              <a:rPr lang="en-US" altLang="en-US" sz="2400"/>
              <a:t>There can be more than one critical path if the lengths of two or more paths are the same</a:t>
            </a:r>
          </a:p>
          <a:p>
            <a:pPr lvl="1"/>
            <a:r>
              <a:rPr lang="en-US" altLang="en-US" sz="2400"/>
              <a:t>The critical path can change as the project progresses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471E187-40C3-4D9D-9617-44B440771323}"/>
              </a:ext>
            </a:extLst>
          </p:cNvPr>
          <p:cNvSpPr>
            <a:spLocks noGrp="1"/>
          </p:cNvSpPr>
          <p:nvPr>
            <p:ph type="ftr" sz="quarter" idx="11"/>
          </p:nvPr>
        </p:nvSpPr>
        <p:spPr>
          <a:xfrm>
            <a:off x="2667000" y="6356350"/>
            <a:ext cx="3324225" cy="377825"/>
          </a:xfrm>
        </p:spPr>
        <p:txBody>
          <a:bodyPr/>
          <a:lstStyle/>
          <a:p>
            <a:endParaRPr lang="en-US" altLang="en-US" dirty="0"/>
          </a:p>
        </p:txBody>
      </p:sp>
      <p:sp>
        <p:nvSpPr>
          <p:cNvPr id="5" name="Slide Number Placeholder 5">
            <a:extLst>
              <a:ext uri="{FF2B5EF4-FFF2-40B4-BE49-F238E27FC236}">
                <a16:creationId xmlns:a16="http://schemas.microsoft.com/office/drawing/2014/main" id="{7A0EAE2B-A4E2-4833-A1F2-F9803E2D69A0}"/>
              </a:ext>
            </a:extLst>
          </p:cNvPr>
          <p:cNvSpPr>
            <a:spLocks noGrp="1"/>
          </p:cNvSpPr>
          <p:nvPr>
            <p:ph type="sldNum" sz="quarter" idx="12"/>
          </p:nvPr>
        </p:nvSpPr>
        <p:spPr/>
        <p:txBody>
          <a:bodyPr/>
          <a:lstStyle/>
          <a:p>
            <a:fld id="{31866249-362E-4CDF-94AD-9F55D97E1D4C}" type="slidenum">
              <a:rPr lang="en-US" altLang="en-US"/>
              <a:pPr/>
              <a:t>99</a:t>
            </a:fld>
            <a:endParaRPr lang="en-US" altLang="en-US"/>
          </a:p>
        </p:txBody>
      </p:sp>
      <p:sp>
        <p:nvSpPr>
          <p:cNvPr id="107522" name="Rectangle 2">
            <a:extLst>
              <a:ext uri="{FF2B5EF4-FFF2-40B4-BE49-F238E27FC236}">
                <a16:creationId xmlns:a16="http://schemas.microsoft.com/office/drawing/2014/main" id="{EC98977C-84AE-42EF-8236-24B40CC07929}"/>
              </a:ext>
            </a:extLst>
          </p:cNvPr>
          <p:cNvSpPr>
            <a:spLocks noGrp="1" noChangeArrowheads="1"/>
          </p:cNvSpPr>
          <p:nvPr>
            <p:ph type="title"/>
          </p:nvPr>
        </p:nvSpPr>
        <p:spPr/>
        <p:txBody>
          <a:bodyPr>
            <a:normAutofit fontScale="90000"/>
          </a:bodyPr>
          <a:lstStyle/>
          <a:p>
            <a:r>
              <a:rPr lang="en-US" altLang="en-US"/>
              <a:t>Using Critical Path Analysis to Make Schedule Trade-offs</a:t>
            </a:r>
          </a:p>
        </p:txBody>
      </p:sp>
      <p:sp>
        <p:nvSpPr>
          <p:cNvPr id="107523" name="Rectangle 3">
            <a:extLst>
              <a:ext uri="{FF2B5EF4-FFF2-40B4-BE49-F238E27FC236}">
                <a16:creationId xmlns:a16="http://schemas.microsoft.com/office/drawing/2014/main" id="{39D5B21D-F2AB-4C81-9148-3D1E505F3FCD}"/>
              </a:ext>
            </a:extLst>
          </p:cNvPr>
          <p:cNvSpPr>
            <a:spLocks noGrp="1" noChangeArrowheads="1"/>
          </p:cNvSpPr>
          <p:nvPr>
            <p:ph type="body" idx="1"/>
          </p:nvPr>
        </p:nvSpPr>
        <p:spPr>
          <a:xfrm>
            <a:off x="338138" y="2286000"/>
            <a:ext cx="8229600" cy="3876675"/>
          </a:xfrm>
        </p:spPr>
        <p:txBody>
          <a:bodyPr/>
          <a:lstStyle/>
          <a:p>
            <a:pPr>
              <a:lnSpc>
                <a:spcPct val="90000"/>
              </a:lnSpc>
            </a:pPr>
            <a:r>
              <a:rPr lang="en-US" altLang="en-US" dirty="0"/>
              <a:t>Knowing the critical path helps you make schedule trade-offs</a:t>
            </a:r>
          </a:p>
          <a:p>
            <a:pPr>
              <a:lnSpc>
                <a:spcPct val="90000"/>
              </a:lnSpc>
            </a:pPr>
            <a:r>
              <a:rPr lang="en-US" altLang="en-US" i="1" dirty="0"/>
              <a:t>Free slack or free float</a:t>
            </a:r>
            <a:r>
              <a:rPr lang="en-US" altLang="en-US" dirty="0"/>
              <a:t> is the amount of time an activity can be delayed without delaying the early start of any immediately following activities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article}\pagestyle{empty}&#10;\usepackage{c:/latex-macros/course}&#10;\begin{document}&#10;$a$&#10;\end{document}&#10;"/>
  <p:tag name="EXTERNALNAME" val="txp_fig"/>
  <p:tag name="BLEND" val="False"/>
  <p:tag name="TRANSPARENT" val="False"/>
  <p:tag name="KEEPFILES" val="False"/>
  <p:tag name="DEBUGPAUSE" val="False"/>
  <p:tag name="RESOLUTION" val="1200"/>
  <p:tag name="TIMEOUT" val="(none)"/>
  <p:tag name="BOXWIDTH" val="368"/>
  <p:tag name="BOXHEIGHT" val="284"/>
  <p:tag name="BOXFONT" val="10"/>
  <p:tag name="BOXWRAP" val="False"/>
  <p:tag name="WORKAROUNDTRANSPARENCYBUG" val="False"/>
  <p:tag name="ALLOWFONTSUBSTITUTION" val="False"/>
  <p:tag name="BITMAPFORMAT" val="pngmono"/>
  <p:tag name="ORIGWIDTH" val="5"/>
  <p:tag name="PICTUREFILESIZE" val="413"/>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1, \ldots, F_f$&#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94"/>
  <p:tag name="PICTUREFILESIZE" val="3066"/>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2e = \sum_{i=1}^f F_i$&#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26"/>
  <p:tag name="PICTUREFILESIZE" val="635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_1, \ldots, F_f$&#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94"/>
  <p:tag name="PICTUREFILESIZE" val="3066"/>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2e = \sum_{i=1}^f F_i$&#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26"/>
  <p:tag name="PICTUREFILESIZE" val="6353"/>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2e = \sum_{i=1}^f F_i \geq 3f$&#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179"/>
  <p:tag name="PICTUREFILESIZE" val="9081"/>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e \leq v + 2e/3 - 2~~~~~e/3 \leq v-2~~~~~e \leq 3v-6$&#10;\end{document}&#10;"/>
  <p:tag name="EXTERNALNAME" val="txp_fig"/>
  <p:tag name="BLEND" val="False"/>
  <p:tag name="TRANSPARENT" val="False"/>
  <p:tag name="KEEPFILES" val="False"/>
  <p:tag name="DEBUGPAUSE" val="False"/>
  <p:tag name="RESOLUTION" val="1200"/>
  <p:tag name="TIMEOUT" val="(none)"/>
  <p:tag name="BOXWIDTH" val="353"/>
  <p:tag name="BOXHEIGHT" val="200"/>
  <p:tag name="BOXFONT" val="10"/>
  <p:tag name="BOXWRAP" val="False"/>
  <p:tag name="WORKAROUNDTRANSPARENCYBUG" val="False"/>
  <p:tag name="ALLOWFONTSUBSTITUTION" val="False"/>
  <p:tag name="BITMAPFORMAT" val="pngmono"/>
  <p:tag name="ORIGWIDTH" val="451"/>
  <p:tag name="PICTUREFILESIZE" val="1564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Comic Sans MS" pitchFamily="66"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docProps/app.xml><?xml version="1.0" encoding="utf-8"?>
<Properties xmlns="http://schemas.openxmlformats.org/officeDocument/2006/extended-properties" xmlns:vt="http://schemas.openxmlformats.org/officeDocument/2006/docPropsVTypes">
  <Template/>
  <TotalTime>42678</TotalTime>
  <Words>7198</Words>
  <Application>Microsoft Office PowerPoint</Application>
  <PresentationFormat>On-screen Show (4:3)</PresentationFormat>
  <Paragraphs>1101</Paragraphs>
  <Slides>143</Slides>
  <Notes>0</Notes>
  <HiddenSlides>15</HiddenSlides>
  <MMClips>0</MMClips>
  <ScaleCrop>false</ScaleCrop>
  <HeadingPairs>
    <vt:vector size="10" baseType="variant">
      <vt:variant>
        <vt:lpstr>Fonts Used</vt:lpstr>
      </vt:variant>
      <vt:variant>
        <vt:i4>10</vt:i4>
      </vt:variant>
      <vt:variant>
        <vt:lpstr>Theme</vt:lpstr>
      </vt:variant>
      <vt:variant>
        <vt:i4>3</vt:i4>
      </vt:variant>
      <vt:variant>
        <vt:lpstr>Embedded OLE Servers</vt:lpstr>
      </vt:variant>
      <vt:variant>
        <vt:i4>3</vt:i4>
      </vt:variant>
      <vt:variant>
        <vt:lpstr>Slide Titles</vt:lpstr>
      </vt:variant>
      <vt:variant>
        <vt:i4>143</vt:i4>
      </vt:variant>
      <vt:variant>
        <vt:lpstr>Custom Shows</vt:lpstr>
      </vt:variant>
      <vt:variant>
        <vt:i4>1</vt:i4>
      </vt:variant>
    </vt:vector>
  </HeadingPairs>
  <TitlesOfParts>
    <vt:vector size="160" baseType="lpstr">
      <vt:lpstr>Arial</vt:lpstr>
      <vt:lpstr>Bookman Old Style</vt:lpstr>
      <vt:lpstr>Calibri</vt:lpstr>
      <vt:lpstr>Comic Sans MS</vt:lpstr>
      <vt:lpstr>Constantia</vt:lpstr>
      <vt:lpstr>Monotype Corsiva</vt:lpstr>
      <vt:lpstr>Monotype Sorts</vt:lpstr>
      <vt:lpstr>Times New Roman</vt:lpstr>
      <vt:lpstr>Wingdings</vt:lpstr>
      <vt:lpstr>Wingdings 2</vt:lpstr>
      <vt:lpstr>1_Flow</vt:lpstr>
      <vt:lpstr>Default Design</vt:lpstr>
      <vt:lpstr>1_Default Design</vt:lpstr>
      <vt:lpstr>Bitmap Image</vt:lpstr>
      <vt:lpstr>Document</vt:lpstr>
      <vt:lpstr>Equation</vt:lpstr>
      <vt:lpstr>Graph Theory </vt:lpstr>
      <vt:lpstr>What are Graphs?</vt:lpstr>
      <vt:lpstr>Definition of Graph</vt:lpstr>
      <vt:lpstr>Example..</vt:lpstr>
      <vt:lpstr>PowerPoint Presentation</vt:lpstr>
      <vt:lpstr>PowerPoint Presentation</vt:lpstr>
      <vt:lpstr>PowerPoint Presentation</vt:lpstr>
      <vt:lpstr>Pseudo graph:</vt:lpstr>
      <vt:lpstr>Pseudograph</vt:lpstr>
      <vt:lpstr>Directed Graphs</vt:lpstr>
      <vt:lpstr>PowerPoint Presentation</vt:lpstr>
      <vt:lpstr>A Directed Graph</vt:lpstr>
      <vt:lpstr>A Directed Multigraph</vt:lpstr>
      <vt:lpstr>PowerPoint Presentation</vt:lpstr>
      <vt:lpstr>Graph models</vt:lpstr>
      <vt:lpstr>Some applications:</vt:lpstr>
      <vt:lpstr>           Communication networks</vt:lpstr>
      <vt:lpstr>Cont..</vt:lpstr>
      <vt:lpstr>Information Networks</vt:lpstr>
      <vt:lpstr>Software Design applications</vt:lpstr>
      <vt:lpstr>Other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Special graphs</vt:lpstr>
      <vt:lpstr>Complete graph K n</vt:lpstr>
      <vt:lpstr>Bipartite graphs</vt:lpstr>
      <vt:lpstr>PowerPoint Presentation</vt:lpstr>
      <vt:lpstr>Complete bipartite graph Km,n</vt:lpstr>
      <vt:lpstr>Connected graphs</vt:lpstr>
      <vt:lpstr>Regular Graphs</vt:lpstr>
      <vt:lpstr>Subgraph</vt:lpstr>
      <vt:lpstr>PowerPoint Presentation</vt:lpstr>
      <vt:lpstr> Representations of graphs</vt:lpstr>
      <vt:lpstr>Incidence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Connected graphs</vt:lpstr>
      <vt:lpstr>PowerPoint Presentation</vt:lpstr>
      <vt:lpstr>Cut Vertex and Cut Edge</vt:lpstr>
      <vt:lpstr>Cut set</vt:lpstr>
      <vt:lpstr> Isomorphic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Isomorphism and adjacency matrices</vt:lpstr>
      <vt:lpstr>Euler cycles</vt:lpstr>
      <vt:lpstr>Euler graphs</vt:lpstr>
      <vt:lpstr>Euler Paths and Circuits</vt:lpstr>
      <vt:lpstr>Necessary and Sufficient Conditions</vt:lpstr>
      <vt:lpstr>Example</vt:lpstr>
      <vt:lpstr>Euler Circuit and Paths in Directed Graphs</vt:lpstr>
      <vt:lpstr>Hamiltonian cycles</vt:lpstr>
      <vt:lpstr>Hamilton Paths and Circuits</vt:lpstr>
      <vt:lpstr>Hamilton Circuits</vt:lpstr>
      <vt:lpstr>Hamilton Circuits</vt:lpstr>
      <vt:lpstr>Finding Hamilton Circuits</vt:lpstr>
      <vt:lpstr>Finding Hamilton Circuits</vt:lpstr>
      <vt:lpstr>Finding Hamilton Circuits</vt:lpstr>
      <vt:lpstr>Properties to look for ...</vt:lpstr>
      <vt:lpstr>A Sufficient Condition</vt:lpstr>
      <vt:lpstr>Travelling Salesman Problem</vt:lpstr>
      <vt:lpstr>Summary</vt:lpstr>
      <vt:lpstr>Complement of a Graph A graph G’= (V,E’) is called complement of a graph G, if E’= all edges of complete graph which are not in G.</vt:lpstr>
      <vt:lpstr>Critical Path Method (CPM)</vt:lpstr>
      <vt:lpstr>Finding the Critical Path</vt:lpstr>
      <vt:lpstr>Simple Example of Determining the Critical Path</vt:lpstr>
      <vt:lpstr>  Determining the Critical Path for Project X</vt:lpstr>
      <vt:lpstr>More on the Critical Path</vt:lpstr>
      <vt:lpstr>Using Critical Path Analysis to Make Schedule Trade-offs</vt:lpstr>
      <vt:lpstr>Critical Path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Complexity</vt:lpstr>
      <vt:lpstr>Custom Show 1</vt:lpstr>
    </vt:vector>
  </TitlesOfParts>
  <Company>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ajain</cp:lastModifiedBy>
  <cp:revision>653</cp:revision>
  <dcterms:created xsi:type="dcterms:W3CDTF">2001-02-24T00:16:35Z</dcterms:created>
  <dcterms:modified xsi:type="dcterms:W3CDTF">2021-08-03T05:28:37Z</dcterms:modified>
</cp:coreProperties>
</file>