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4" r:id="rId1"/>
  </p:sldMasterIdLst>
  <p:notesMasterIdLst>
    <p:notesMasterId r:id="rId59"/>
  </p:notesMasterIdLst>
  <p:handoutMasterIdLst>
    <p:handoutMasterId r:id="rId60"/>
  </p:handoutMasterIdLst>
  <p:sldIdLst>
    <p:sldId id="465" r:id="rId2"/>
    <p:sldId id="528" r:id="rId3"/>
    <p:sldId id="529" r:id="rId4"/>
    <p:sldId id="531" r:id="rId5"/>
    <p:sldId id="530" r:id="rId6"/>
    <p:sldId id="532" r:id="rId7"/>
    <p:sldId id="537" r:id="rId8"/>
    <p:sldId id="534" r:id="rId9"/>
    <p:sldId id="535" r:id="rId10"/>
    <p:sldId id="538" r:id="rId11"/>
    <p:sldId id="525" r:id="rId12"/>
    <p:sldId id="526" r:id="rId13"/>
    <p:sldId id="527" r:id="rId14"/>
    <p:sldId id="438" r:id="rId15"/>
    <p:sldId id="437" r:id="rId16"/>
    <p:sldId id="467" r:id="rId17"/>
    <p:sldId id="468" r:id="rId18"/>
    <p:sldId id="490" r:id="rId19"/>
    <p:sldId id="491" r:id="rId20"/>
    <p:sldId id="472" r:id="rId21"/>
    <p:sldId id="473" r:id="rId22"/>
    <p:sldId id="474" r:id="rId23"/>
    <p:sldId id="539" r:id="rId24"/>
    <p:sldId id="492" r:id="rId25"/>
    <p:sldId id="494" r:id="rId26"/>
    <p:sldId id="499" r:id="rId27"/>
    <p:sldId id="495" r:id="rId28"/>
    <p:sldId id="502" r:id="rId29"/>
    <p:sldId id="504" r:id="rId30"/>
    <p:sldId id="540" r:id="rId31"/>
    <p:sldId id="541" r:id="rId32"/>
    <p:sldId id="542" r:id="rId33"/>
    <p:sldId id="524" r:id="rId34"/>
    <p:sldId id="508" r:id="rId35"/>
    <p:sldId id="509" r:id="rId36"/>
    <p:sldId id="510" r:id="rId37"/>
    <p:sldId id="511" r:id="rId38"/>
    <p:sldId id="512" r:id="rId39"/>
    <p:sldId id="513" r:id="rId40"/>
    <p:sldId id="514" r:id="rId41"/>
    <p:sldId id="519" r:id="rId42"/>
    <p:sldId id="558" r:id="rId43"/>
    <p:sldId id="561" r:id="rId44"/>
    <p:sldId id="562" r:id="rId45"/>
    <p:sldId id="569" r:id="rId46"/>
    <p:sldId id="572" r:id="rId47"/>
    <p:sldId id="570" r:id="rId48"/>
    <p:sldId id="551" r:id="rId49"/>
    <p:sldId id="573" r:id="rId50"/>
    <p:sldId id="543" r:id="rId51"/>
    <p:sldId id="544" r:id="rId52"/>
    <p:sldId id="545" r:id="rId53"/>
    <p:sldId id="546" r:id="rId54"/>
    <p:sldId id="557" r:id="rId55"/>
    <p:sldId id="547" r:id="rId56"/>
    <p:sldId id="548" r:id="rId57"/>
    <p:sldId id="549" r:id="rId58"/>
  </p:sldIdLst>
  <p:sldSz cx="9144000" cy="6858000" type="screen4x3"/>
  <p:notesSz cx="6858000" cy="9144000"/>
  <p:custShowLst>
    <p:custShow name="Custom Show 1" id="0">
      <p:sldLst/>
    </p:custShow>
  </p:custShowLst>
  <p:defaultTextStyle>
    <a:defPPr>
      <a:defRPr lang="en-CA"/>
    </a:defPPr>
    <a:lvl1pPr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1pPr>
    <a:lvl2pPr marL="457200"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2pPr>
    <a:lvl3pPr marL="914400"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3pPr>
    <a:lvl4pPr marL="1371600"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4pPr>
    <a:lvl5pPr marL="1828800"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5pPr>
    <a:lvl6pPr marL="2286000" algn="l" defTabSz="914400" rtl="0" eaLnBrk="1" latinLnBrk="0" hangingPunct="1">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6pPr>
    <a:lvl7pPr marL="2743200" algn="l" defTabSz="914400" rtl="0" eaLnBrk="1" latinLnBrk="0" hangingPunct="1">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7pPr>
    <a:lvl8pPr marL="3200400" algn="l" defTabSz="914400" rtl="0" eaLnBrk="1" latinLnBrk="0" hangingPunct="1">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8pPr>
    <a:lvl9pPr marL="3657600" algn="l" defTabSz="914400" rtl="0" eaLnBrk="1" latinLnBrk="0" hangingPunct="1">
      <a:defRPr sz="2800" kern="1200">
        <a:solidFill>
          <a:srgbClr val="FFFF00"/>
        </a:solidFill>
        <a:effectLst>
          <a:outerShdw blurRad="38100" dist="38100" dir="2700000" algn="tl">
            <a:srgbClr val="000000">
              <a:alpha val="43137"/>
            </a:srgbClr>
          </a:outerShdw>
        </a:effectLst>
        <a:latin typeface="Comic Sans MS" pitchFamily="66" charset="0"/>
        <a:ea typeface="+mn-ea"/>
        <a:cs typeface="+mn-cs"/>
        <a:sym typeface="Symbol" pitchFamily="18"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jain" initials="a" lastIdx="1" clrIdx="0">
    <p:extLst>
      <p:ext uri="{19B8F6BF-5375-455C-9EA6-DF929625EA0E}">
        <p15:presenceInfo xmlns:p15="http://schemas.microsoft.com/office/powerpoint/2012/main" userId="aja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FF"/>
    <a:srgbClr val="00CC00"/>
    <a:srgbClr val="FF3300"/>
    <a:srgbClr val="66FF33"/>
    <a:srgbClr val="00CC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BB8916-144E-4709-85B3-4E42570E6D9E}" v="3" dt="2021-07-25T13:42:33.6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38" autoAdjust="0"/>
    <p:restoredTop sz="90929"/>
  </p:normalViewPr>
  <p:slideViewPr>
    <p:cSldViewPr>
      <p:cViewPr varScale="1">
        <p:scale>
          <a:sx n="67" d="100"/>
          <a:sy n="67" d="100"/>
        </p:scale>
        <p:origin x="1548" y="-7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in" userId="615f2bd4-4242-4e2d-b6c0-5df265c09226" providerId="ADAL" clId="{57DFAF99-F29B-4E24-A095-34BDEFD6F2B3}"/>
    <pc:docChg chg="undo custSel addSld delSld modSld sldOrd">
      <pc:chgData name="ajain" userId="615f2bd4-4242-4e2d-b6c0-5df265c09226" providerId="ADAL" clId="{57DFAF99-F29B-4E24-A095-34BDEFD6F2B3}" dt="2021-07-16T13:32:33.127" v="1526" actId="14100"/>
      <pc:docMkLst>
        <pc:docMk/>
      </pc:docMkLst>
      <pc:sldChg chg="delSp modSp add mod">
        <pc:chgData name="ajain" userId="615f2bd4-4242-4e2d-b6c0-5df265c09226" providerId="ADAL" clId="{57DFAF99-F29B-4E24-A095-34BDEFD6F2B3}" dt="2021-07-15T08:43:42.631" v="597" actId="478"/>
        <pc:sldMkLst>
          <pc:docMk/>
          <pc:sldMk cId="0" sldId="262"/>
        </pc:sldMkLst>
        <pc:spChg chg="del mod">
          <ac:chgData name="ajain" userId="615f2bd4-4242-4e2d-b6c0-5df265c09226" providerId="ADAL" clId="{57DFAF99-F29B-4E24-A095-34BDEFD6F2B3}" dt="2021-07-15T08:43:42.631" v="597" actId="478"/>
          <ac:spMkLst>
            <pc:docMk/>
            <pc:sldMk cId="0" sldId="262"/>
            <ac:spMk id="21505" creationId="{5FC8B02D-EFEF-4D3A-A3CC-92BD9C29C1C0}"/>
          </ac:spMkLst>
        </pc:spChg>
        <pc:spChg chg="mod">
          <ac:chgData name="ajain" userId="615f2bd4-4242-4e2d-b6c0-5df265c09226" providerId="ADAL" clId="{57DFAF99-F29B-4E24-A095-34BDEFD6F2B3}" dt="2021-07-15T08:43:34.260" v="594" actId="20577"/>
          <ac:spMkLst>
            <pc:docMk/>
            <pc:sldMk cId="0" sldId="262"/>
            <ac:spMk id="21506" creationId="{484AC511-2388-4D44-BD5B-D28B43EF56C9}"/>
          </ac:spMkLst>
        </pc:spChg>
      </pc:sldChg>
      <pc:sldChg chg="delSp modSp add mod">
        <pc:chgData name="ajain" userId="615f2bd4-4242-4e2d-b6c0-5df265c09226" providerId="ADAL" clId="{57DFAF99-F29B-4E24-A095-34BDEFD6F2B3}" dt="2021-07-15T08:44:03.014" v="599" actId="478"/>
        <pc:sldMkLst>
          <pc:docMk/>
          <pc:sldMk cId="0" sldId="263"/>
        </pc:sldMkLst>
        <pc:spChg chg="mod">
          <ac:chgData name="ajain" userId="615f2bd4-4242-4e2d-b6c0-5df265c09226" providerId="ADAL" clId="{57DFAF99-F29B-4E24-A095-34BDEFD6F2B3}" dt="2021-07-15T08:43:55.167" v="598" actId="20577"/>
          <ac:spMkLst>
            <pc:docMk/>
            <pc:sldMk cId="0" sldId="263"/>
            <ac:spMk id="22529" creationId="{B1DD8665-B3F9-4D6E-9B64-663C50EAEE63}"/>
          </ac:spMkLst>
        </pc:spChg>
        <pc:spChg chg="del">
          <ac:chgData name="ajain" userId="615f2bd4-4242-4e2d-b6c0-5df265c09226" providerId="ADAL" clId="{57DFAF99-F29B-4E24-A095-34BDEFD6F2B3}" dt="2021-07-15T08:44:03.014" v="599" actId="478"/>
          <ac:spMkLst>
            <pc:docMk/>
            <pc:sldMk cId="0" sldId="263"/>
            <ac:spMk id="22530" creationId="{C76E08B6-D2A1-4086-9F44-06BF86836BA1}"/>
          </ac:spMkLst>
        </pc:spChg>
      </pc:sldChg>
      <pc:sldChg chg="delSp modSp add mod">
        <pc:chgData name="ajain" userId="615f2bd4-4242-4e2d-b6c0-5df265c09226" providerId="ADAL" clId="{57DFAF99-F29B-4E24-A095-34BDEFD6F2B3}" dt="2021-07-15T08:43:16.098" v="572" actId="478"/>
        <pc:sldMkLst>
          <pc:docMk/>
          <pc:sldMk cId="0" sldId="264"/>
        </pc:sldMkLst>
        <pc:spChg chg="del">
          <ac:chgData name="ajain" userId="615f2bd4-4242-4e2d-b6c0-5df265c09226" providerId="ADAL" clId="{57DFAF99-F29B-4E24-A095-34BDEFD6F2B3}" dt="2021-07-15T08:43:16.098" v="572" actId="478"/>
          <ac:spMkLst>
            <pc:docMk/>
            <pc:sldMk cId="0" sldId="264"/>
            <ac:spMk id="23553" creationId="{F44300FE-2489-48FF-A8EB-3224FC443734}"/>
          </ac:spMkLst>
        </pc:spChg>
        <pc:spChg chg="mod">
          <ac:chgData name="ajain" userId="615f2bd4-4242-4e2d-b6c0-5df265c09226" providerId="ADAL" clId="{57DFAF99-F29B-4E24-A095-34BDEFD6F2B3}" dt="2021-07-15T08:43:10.798" v="571" actId="20577"/>
          <ac:spMkLst>
            <pc:docMk/>
            <pc:sldMk cId="0" sldId="264"/>
            <ac:spMk id="23554" creationId="{1D739C69-4AEA-4214-BE13-4B35A2696B05}"/>
          </ac:spMkLst>
        </pc:spChg>
      </pc:sldChg>
      <pc:sldChg chg="delSp modSp add mod">
        <pc:chgData name="ajain" userId="615f2bd4-4242-4e2d-b6c0-5df265c09226" providerId="ADAL" clId="{57DFAF99-F29B-4E24-A095-34BDEFD6F2B3}" dt="2021-07-15T08:46:41.058" v="609" actId="1036"/>
        <pc:sldMkLst>
          <pc:docMk/>
          <pc:sldMk cId="0" sldId="265"/>
        </pc:sldMkLst>
        <pc:spChg chg="mod">
          <ac:chgData name="ajain" userId="615f2bd4-4242-4e2d-b6c0-5df265c09226" providerId="ADAL" clId="{57DFAF99-F29B-4E24-A095-34BDEFD6F2B3}" dt="2021-07-15T08:42:51.034" v="557" actId="20577"/>
          <ac:spMkLst>
            <pc:docMk/>
            <pc:sldMk cId="0" sldId="265"/>
            <ac:spMk id="24577" creationId="{A791E35B-A194-48FC-A792-9FEF64326353}"/>
          </ac:spMkLst>
        </pc:spChg>
        <pc:spChg chg="del">
          <ac:chgData name="ajain" userId="615f2bd4-4242-4e2d-b6c0-5df265c09226" providerId="ADAL" clId="{57DFAF99-F29B-4E24-A095-34BDEFD6F2B3}" dt="2021-07-15T08:45:06.413" v="604" actId="478"/>
          <ac:spMkLst>
            <pc:docMk/>
            <pc:sldMk cId="0" sldId="265"/>
            <ac:spMk id="24578" creationId="{D1916F7B-955F-4612-8741-A8406E78B5AF}"/>
          </ac:spMkLst>
        </pc:spChg>
        <pc:spChg chg="mod">
          <ac:chgData name="ajain" userId="615f2bd4-4242-4e2d-b6c0-5df265c09226" providerId="ADAL" clId="{57DFAF99-F29B-4E24-A095-34BDEFD6F2B3}" dt="2021-07-15T08:46:41.058" v="609" actId="1036"/>
          <ac:spMkLst>
            <pc:docMk/>
            <pc:sldMk cId="0" sldId="265"/>
            <ac:spMk id="24581" creationId="{DE3ED99A-8073-40D6-8647-9FCAF3ABECC1}"/>
          </ac:spMkLst>
        </pc:spChg>
      </pc:sldChg>
      <pc:sldChg chg="modSp add mod">
        <pc:chgData name="ajain" userId="615f2bd4-4242-4e2d-b6c0-5df265c09226" providerId="ADAL" clId="{57DFAF99-F29B-4E24-A095-34BDEFD6F2B3}" dt="2021-07-16T13:31:15.244" v="1513" actId="20577"/>
        <pc:sldMkLst>
          <pc:docMk/>
          <pc:sldMk cId="0" sldId="266"/>
        </pc:sldMkLst>
        <pc:spChg chg="mod">
          <ac:chgData name="ajain" userId="615f2bd4-4242-4e2d-b6c0-5df265c09226" providerId="ADAL" clId="{57DFAF99-F29B-4E24-A095-34BDEFD6F2B3}" dt="2021-07-15T08:41:44.432" v="554" actId="20577"/>
          <ac:spMkLst>
            <pc:docMk/>
            <pc:sldMk cId="0" sldId="266"/>
            <ac:spMk id="25601" creationId="{DC7040E9-B109-4377-8FF9-3A0492216E09}"/>
          </ac:spMkLst>
        </pc:spChg>
        <pc:spChg chg="mod">
          <ac:chgData name="ajain" userId="615f2bd4-4242-4e2d-b6c0-5df265c09226" providerId="ADAL" clId="{57DFAF99-F29B-4E24-A095-34BDEFD6F2B3}" dt="2021-07-15T08:41:48.752" v="555" actId="20577"/>
          <ac:spMkLst>
            <pc:docMk/>
            <pc:sldMk cId="0" sldId="266"/>
            <ac:spMk id="25602" creationId="{491AB9F3-5DA6-46C7-8AB8-0148EC11D5F1}"/>
          </ac:spMkLst>
        </pc:spChg>
        <pc:spChg chg="mod">
          <ac:chgData name="ajain" userId="615f2bd4-4242-4e2d-b6c0-5df265c09226" providerId="ADAL" clId="{57DFAF99-F29B-4E24-A095-34BDEFD6F2B3}" dt="2021-07-16T13:31:15.244" v="1513" actId="20577"/>
          <ac:spMkLst>
            <pc:docMk/>
            <pc:sldMk cId="0" sldId="266"/>
            <ac:spMk id="25605" creationId="{02AFCEF9-6EA9-4D98-BA46-8C8B4E20AFBC}"/>
          </ac:spMkLst>
        </pc:spChg>
      </pc:sldChg>
      <pc:sldChg chg="modSp add mod">
        <pc:chgData name="ajain" userId="615f2bd4-4242-4e2d-b6c0-5df265c09226" providerId="ADAL" clId="{57DFAF99-F29B-4E24-A095-34BDEFD6F2B3}" dt="2021-07-15T08:40:58.201" v="553" actId="20577"/>
        <pc:sldMkLst>
          <pc:docMk/>
          <pc:sldMk cId="0" sldId="267"/>
        </pc:sldMkLst>
        <pc:spChg chg="mod">
          <ac:chgData name="ajain" userId="615f2bd4-4242-4e2d-b6c0-5df265c09226" providerId="ADAL" clId="{57DFAF99-F29B-4E24-A095-34BDEFD6F2B3}" dt="2021-07-15T08:40:53.015" v="552" actId="20577"/>
          <ac:spMkLst>
            <pc:docMk/>
            <pc:sldMk cId="0" sldId="267"/>
            <ac:spMk id="26625" creationId="{97A926F9-6D2D-4C29-A4C2-EE72ACCD5291}"/>
          </ac:spMkLst>
        </pc:spChg>
        <pc:spChg chg="mod">
          <ac:chgData name="ajain" userId="615f2bd4-4242-4e2d-b6c0-5df265c09226" providerId="ADAL" clId="{57DFAF99-F29B-4E24-A095-34BDEFD6F2B3}" dt="2021-07-15T08:40:58.201" v="553" actId="20577"/>
          <ac:spMkLst>
            <pc:docMk/>
            <pc:sldMk cId="0" sldId="267"/>
            <ac:spMk id="26626" creationId="{CB081E6D-D66D-4667-815F-C958D8CBB0C9}"/>
          </ac:spMkLst>
        </pc:spChg>
      </pc:sldChg>
      <pc:sldChg chg="delSp modSp add del mod">
        <pc:chgData name="ajain" userId="615f2bd4-4242-4e2d-b6c0-5df265c09226" providerId="ADAL" clId="{57DFAF99-F29B-4E24-A095-34BDEFD6F2B3}" dt="2021-07-15T08:54:30.369" v="633" actId="2696"/>
        <pc:sldMkLst>
          <pc:docMk/>
          <pc:sldMk cId="1271379748" sldId="437"/>
        </pc:sldMkLst>
        <pc:spChg chg="del">
          <ac:chgData name="ajain" userId="615f2bd4-4242-4e2d-b6c0-5df265c09226" providerId="ADAL" clId="{57DFAF99-F29B-4E24-A095-34BDEFD6F2B3}" dt="2021-07-15T06:41:07.505" v="394" actId="478"/>
          <ac:spMkLst>
            <pc:docMk/>
            <pc:sldMk cId="1271379748" sldId="437"/>
            <ac:spMk id="4" creationId="{35131935-2EDA-4FF1-A267-C3151421ABBC}"/>
          </ac:spMkLst>
        </pc:spChg>
        <pc:spChg chg="mod">
          <ac:chgData name="ajain" userId="615f2bd4-4242-4e2d-b6c0-5df265c09226" providerId="ADAL" clId="{57DFAF99-F29B-4E24-A095-34BDEFD6F2B3}" dt="2021-07-15T06:41:11.352" v="395" actId="20577"/>
          <ac:spMkLst>
            <pc:docMk/>
            <pc:sldMk cId="1271379748" sldId="437"/>
            <ac:spMk id="5" creationId="{AA703450-BFA2-48BE-8470-31591C892628}"/>
          </ac:spMkLst>
        </pc:spChg>
        <pc:spChg chg="mod">
          <ac:chgData name="ajain" userId="615f2bd4-4242-4e2d-b6c0-5df265c09226" providerId="ADAL" clId="{57DFAF99-F29B-4E24-A095-34BDEFD6F2B3}" dt="2021-07-15T06:41:37.273" v="398" actId="12"/>
          <ac:spMkLst>
            <pc:docMk/>
            <pc:sldMk cId="1271379748" sldId="437"/>
            <ac:spMk id="204803" creationId="{43670C0B-341B-4C0B-BA1D-0C4CB3D42826}"/>
          </ac:spMkLst>
        </pc:spChg>
      </pc:sldChg>
      <pc:sldChg chg="modSp add del">
        <pc:chgData name="ajain" userId="615f2bd4-4242-4e2d-b6c0-5df265c09226" providerId="ADAL" clId="{57DFAF99-F29B-4E24-A095-34BDEFD6F2B3}" dt="2021-07-15T08:54:30.369" v="633" actId="2696"/>
        <pc:sldMkLst>
          <pc:docMk/>
          <pc:sldMk cId="546806451" sldId="438"/>
        </pc:sldMkLst>
        <pc:spChg chg="mod">
          <ac:chgData name="ajain" userId="615f2bd4-4242-4e2d-b6c0-5df265c09226" providerId="ADAL" clId="{57DFAF99-F29B-4E24-A095-34BDEFD6F2B3}" dt="2021-07-15T06:41:59.334" v="399" actId="12"/>
          <ac:spMkLst>
            <pc:docMk/>
            <pc:sldMk cId="546806451" sldId="438"/>
            <ac:spMk id="205827" creationId="{ED22E36F-316C-4A59-8B03-5567049C5720}"/>
          </ac:spMkLst>
        </pc:spChg>
      </pc:sldChg>
      <pc:sldChg chg="modSp">
        <pc:chgData name="ajain" userId="615f2bd4-4242-4e2d-b6c0-5df265c09226" providerId="ADAL" clId="{57DFAF99-F29B-4E24-A095-34BDEFD6F2B3}" dt="2021-07-16T09:20:31.074" v="719" actId="20577"/>
        <pc:sldMkLst>
          <pc:docMk/>
          <pc:sldMk cId="3846232923" sldId="494"/>
        </pc:sldMkLst>
        <pc:spChg chg="mod">
          <ac:chgData name="ajain" userId="615f2bd4-4242-4e2d-b6c0-5df265c09226" providerId="ADAL" clId="{57DFAF99-F29B-4E24-A095-34BDEFD6F2B3}" dt="2021-07-16T09:20:31.074" v="719" actId="20577"/>
          <ac:spMkLst>
            <pc:docMk/>
            <pc:sldMk cId="3846232923" sldId="494"/>
            <ac:spMk id="236547" creationId="{00000000-0000-0000-0000-000000000000}"/>
          </ac:spMkLst>
        </pc:spChg>
      </pc:sldChg>
      <pc:sldChg chg="del">
        <pc:chgData name="ajain" userId="615f2bd4-4242-4e2d-b6c0-5df265c09226" providerId="ADAL" clId="{57DFAF99-F29B-4E24-A095-34BDEFD6F2B3}" dt="2021-07-15T08:49:42.503" v="632" actId="2696"/>
        <pc:sldMkLst>
          <pc:docMk/>
          <pc:sldMk cId="2026752762" sldId="503"/>
        </pc:sldMkLst>
      </pc:sldChg>
      <pc:sldChg chg="modSp">
        <pc:chgData name="ajain" userId="615f2bd4-4242-4e2d-b6c0-5df265c09226" providerId="ADAL" clId="{57DFAF99-F29B-4E24-A095-34BDEFD6F2B3}" dt="2021-07-15T09:00:22.250" v="658" actId="113"/>
        <pc:sldMkLst>
          <pc:docMk/>
          <pc:sldMk cId="0" sldId="512"/>
        </pc:sldMkLst>
        <pc:spChg chg="mod">
          <ac:chgData name="ajain" userId="615f2bd4-4242-4e2d-b6c0-5df265c09226" providerId="ADAL" clId="{57DFAF99-F29B-4E24-A095-34BDEFD6F2B3}" dt="2021-07-15T09:00:22.250" v="658" actId="113"/>
          <ac:spMkLst>
            <pc:docMk/>
            <pc:sldMk cId="0" sldId="512"/>
            <ac:spMk id="231427" creationId="{00000000-0000-0000-0000-000000000000}"/>
          </ac:spMkLst>
        </pc:spChg>
      </pc:sldChg>
      <pc:sldChg chg="modSp mod modAnim">
        <pc:chgData name="ajain" userId="615f2bd4-4242-4e2d-b6c0-5df265c09226" providerId="ADAL" clId="{57DFAF99-F29B-4E24-A095-34BDEFD6F2B3}" dt="2021-07-15T08:47:33.097" v="617" actId="12"/>
        <pc:sldMkLst>
          <pc:docMk/>
          <pc:sldMk cId="2814204764" sldId="519"/>
        </pc:sldMkLst>
        <pc:spChg chg="mod">
          <ac:chgData name="ajain" userId="615f2bd4-4242-4e2d-b6c0-5df265c09226" providerId="ADAL" clId="{57DFAF99-F29B-4E24-A095-34BDEFD6F2B3}" dt="2021-07-15T08:47:33.097" v="617" actId="12"/>
          <ac:spMkLst>
            <pc:docMk/>
            <pc:sldMk cId="2814204764" sldId="519"/>
            <ac:spMk id="240643" creationId="{00000000-0000-0000-0000-000000000000}"/>
          </ac:spMkLst>
        </pc:spChg>
      </pc:sldChg>
      <pc:sldChg chg="del">
        <pc:chgData name="ajain" userId="615f2bd4-4242-4e2d-b6c0-5df265c09226" providerId="ADAL" clId="{57DFAF99-F29B-4E24-A095-34BDEFD6F2B3}" dt="2021-07-15T08:47:39.679" v="618" actId="2696"/>
        <pc:sldMkLst>
          <pc:docMk/>
          <pc:sldMk cId="114562404" sldId="520"/>
        </pc:sldMkLst>
      </pc:sldChg>
      <pc:sldChg chg="del">
        <pc:chgData name="ajain" userId="615f2bd4-4242-4e2d-b6c0-5df265c09226" providerId="ADAL" clId="{57DFAF99-F29B-4E24-A095-34BDEFD6F2B3}" dt="2021-07-15T08:47:45.063" v="619" actId="2696"/>
        <pc:sldMkLst>
          <pc:docMk/>
          <pc:sldMk cId="1929223864" sldId="521"/>
        </pc:sldMkLst>
      </pc:sldChg>
      <pc:sldChg chg="add del">
        <pc:chgData name="ajain" userId="615f2bd4-4242-4e2d-b6c0-5df265c09226" providerId="ADAL" clId="{57DFAF99-F29B-4E24-A095-34BDEFD6F2B3}" dt="2021-07-15T08:48:17.261" v="620" actId="2696"/>
        <pc:sldMkLst>
          <pc:docMk/>
          <pc:sldMk cId="4119774385" sldId="522"/>
        </pc:sldMkLst>
      </pc:sldChg>
      <pc:sldChg chg="modSp modAnim">
        <pc:chgData name="ajain" userId="615f2bd4-4242-4e2d-b6c0-5df265c09226" providerId="ADAL" clId="{57DFAF99-F29B-4E24-A095-34BDEFD6F2B3}" dt="2021-07-15T08:49:12.016" v="631" actId="20577"/>
        <pc:sldMkLst>
          <pc:docMk/>
          <pc:sldMk cId="0" sldId="524"/>
        </pc:sldMkLst>
        <pc:spChg chg="mod">
          <ac:chgData name="ajain" userId="615f2bd4-4242-4e2d-b6c0-5df265c09226" providerId="ADAL" clId="{57DFAF99-F29B-4E24-A095-34BDEFD6F2B3}" dt="2021-07-15T08:49:12.016" v="631" actId="20577"/>
          <ac:spMkLst>
            <pc:docMk/>
            <pc:sldMk cId="0" sldId="524"/>
            <ac:spMk id="3" creationId="{00000000-0000-0000-0000-000000000000}"/>
          </ac:spMkLst>
        </pc:spChg>
      </pc:sldChg>
      <pc:sldChg chg="modSp new mod">
        <pc:chgData name="ajain" userId="615f2bd4-4242-4e2d-b6c0-5df265c09226" providerId="ADAL" clId="{57DFAF99-F29B-4E24-A095-34BDEFD6F2B3}" dt="2021-07-16T09:15:28.459" v="703" actId="113"/>
        <pc:sldMkLst>
          <pc:docMk/>
          <pc:sldMk cId="2771772813" sldId="525"/>
        </pc:sldMkLst>
        <pc:spChg chg="mod">
          <ac:chgData name="ajain" userId="615f2bd4-4242-4e2d-b6c0-5df265c09226" providerId="ADAL" clId="{57DFAF99-F29B-4E24-A095-34BDEFD6F2B3}" dt="2021-07-15T06:20:07.825" v="15" actId="20577"/>
          <ac:spMkLst>
            <pc:docMk/>
            <pc:sldMk cId="2771772813" sldId="525"/>
            <ac:spMk id="2" creationId="{9BCB97CF-972C-41C0-A99A-8D59F8AFAE4F}"/>
          </ac:spMkLst>
        </pc:spChg>
        <pc:spChg chg="mod">
          <ac:chgData name="ajain" userId="615f2bd4-4242-4e2d-b6c0-5df265c09226" providerId="ADAL" clId="{57DFAF99-F29B-4E24-A095-34BDEFD6F2B3}" dt="2021-07-16T09:15:28.459" v="703" actId="113"/>
          <ac:spMkLst>
            <pc:docMk/>
            <pc:sldMk cId="2771772813" sldId="525"/>
            <ac:spMk id="3" creationId="{F2A245F5-39BB-4650-A2B0-D95ABE71DD51}"/>
          </ac:spMkLst>
        </pc:spChg>
      </pc:sldChg>
      <pc:sldChg chg="modSp new mod">
        <pc:chgData name="ajain" userId="615f2bd4-4242-4e2d-b6c0-5df265c09226" providerId="ADAL" clId="{57DFAF99-F29B-4E24-A095-34BDEFD6F2B3}" dt="2021-07-16T09:15:58.587" v="707" actId="113"/>
        <pc:sldMkLst>
          <pc:docMk/>
          <pc:sldMk cId="2727950594" sldId="526"/>
        </pc:sldMkLst>
        <pc:spChg chg="mod">
          <ac:chgData name="ajain" userId="615f2bd4-4242-4e2d-b6c0-5df265c09226" providerId="ADAL" clId="{57DFAF99-F29B-4E24-A095-34BDEFD6F2B3}" dt="2021-07-15T06:25:01.096" v="84"/>
          <ac:spMkLst>
            <pc:docMk/>
            <pc:sldMk cId="2727950594" sldId="526"/>
            <ac:spMk id="2" creationId="{708B3DCB-660F-4121-A54A-6B2A5B09179A}"/>
          </ac:spMkLst>
        </pc:spChg>
        <pc:spChg chg="mod">
          <ac:chgData name="ajain" userId="615f2bd4-4242-4e2d-b6c0-5df265c09226" providerId="ADAL" clId="{57DFAF99-F29B-4E24-A095-34BDEFD6F2B3}" dt="2021-07-16T09:15:58.587" v="707" actId="113"/>
          <ac:spMkLst>
            <pc:docMk/>
            <pc:sldMk cId="2727950594" sldId="526"/>
            <ac:spMk id="3" creationId="{F613F703-3780-48F8-8215-8A781DCEB7E3}"/>
          </ac:spMkLst>
        </pc:spChg>
      </pc:sldChg>
      <pc:sldChg chg="modSp new mod">
        <pc:chgData name="ajain" userId="615f2bd4-4242-4e2d-b6c0-5df265c09226" providerId="ADAL" clId="{57DFAF99-F29B-4E24-A095-34BDEFD6F2B3}" dt="2021-07-16T06:55:48.385" v="687" actId="20577"/>
        <pc:sldMkLst>
          <pc:docMk/>
          <pc:sldMk cId="763562086" sldId="527"/>
        </pc:sldMkLst>
        <pc:spChg chg="mod">
          <ac:chgData name="ajain" userId="615f2bd4-4242-4e2d-b6c0-5df265c09226" providerId="ADAL" clId="{57DFAF99-F29B-4E24-A095-34BDEFD6F2B3}" dt="2021-07-15T06:31:26.906" v="187" actId="20577"/>
          <ac:spMkLst>
            <pc:docMk/>
            <pc:sldMk cId="763562086" sldId="527"/>
            <ac:spMk id="2" creationId="{6E5A4512-E78B-4B22-9CE3-DD92E4BAA5C7}"/>
          </ac:spMkLst>
        </pc:spChg>
        <pc:spChg chg="mod">
          <ac:chgData name="ajain" userId="615f2bd4-4242-4e2d-b6c0-5df265c09226" providerId="ADAL" clId="{57DFAF99-F29B-4E24-A095-34BDEFD6F2B3}" dt="2021-07-16T06:55:48.385" v="687" actId="20577"/>
          <ac:spMkLst>
            <pc:docMk/>
            <pc:sldMk cId="763562086" sldId="527"/>
            <ac:spMk id="3" creationId="{C2220F1E-92DC-44A4-8B9C-B86C0AA448C8}"/>
          </ac:spMkLst>
        </pc:spChg>
      </pc:sldChg>
      <pc:sldChg chg="addSp delSp modSp new mod">
        <pc:chgData name="ajain" userId="615f2bd4-4242-4e2d-b6c0-5df265c09226" providerId="ADAL" clId="{57DFAF99-F29B-4E24-A095-34BDEFD6F2B3}" dt="2021-07-15T08:57:15.057" v="643" actId="255"/>
        <pc:sldMkLst>
          <pc:docMk/>
          <pc:sldMk cId="1949723980" sldId="528"/>
        </pc:sldMkLst>
        <pc:spChg chg="mod">
          <ac:chgData name="ajain" userId="615f2bd4-4242-4e2d-b6c0-5df265c09226" providerId="ADAL" clId="{57DFAF99-F29B-4E24-A095-34BDEFD6F2B3}" dt="2021-07-15T06:54:02.551" v="416"/>
          <ac:spMkLst>
            <pc:docMk/>
            <pc:sldMk cId="1949723980" sldId="528"/>
            <ac:spMk id="2" creationId="{00E8FA2D-AD8A-4965-BD43-E9C365DF7DB7}"/>
          </ac:spMkLst>
        </pc:spChg>
        <pc:spChg chg="del">
          <ac:chgData name="ajain" userId="615f2bd4-4242-4e2d-b6c0-5df265c09226" providerId="ADAL" clId="{57DFAF99-F29B-4E24-A095-34BDEFD6F2B3}" dt="2021-07-15T06:52:21.297" v="401"/>
          <ac:spMkLst>
            <pc:docMk/>
            <pc:sldMk cId="1949723980" sldId="528"/>
            <ac:spMk id="3" creationId="{3719D045-48CD-44DF-B322-E3B32AEFA95D}"/>
          </ac:spMkLst>
        </pc:spChg>
        <pc:spChg chg="add mod">
          <ac:chgData name="ajain" userId="615f2bd4-4242-4e2d-b6c0-5df265c09226" providerId="ADAL" clId="{57DFAF99-F29B-4E24-A095-34BDEFD6F2B3}" dt="2021-07-15T06:53:10.092" v="407" actId="21"/>
          <ac:spMkLst>
            <pc:docMk/>
            <pc:sldMk cId="1949723980" sldId="528"/>
            <ac:spMk id="5" creationId="{8F81714F-726A-4F78-A473-370D3364402F}"/>
          </ac:spMkLst>
        </pc:spChg>
        <pc:graphicFrameChg chg="add mod modGraphic">
          <ac:chgData name="ajain" userId="615f2bd4-4242-4e2d-b6c0-5df265c09226" providerId="ADAL" clId="{57DFAF99-F29B-4E24-A095-34BDEFD6F2B3}" dt="2021-07-15T08:57:15.057" v="643" actId="255"/>
          <ac:graphicFrameMkLst>
            <pc:docMk/>
            <pc:sldMk cId="1949723980" sldId="528"/>
            <ac:graphicFrameMk id="4" creationId="{C1134A4E-E44D-465C-AB08-8D5940B07378}"/>
          </ac:graphicFrameMkLst>
        </pc:graphicFrameChg>
        <pc:picChg chg="add mod">
          <ac:chgData name="ajain" userId="615f2bd4-4242-4e2d-b6c0-5df265c09226" providerId="ADAL" clId="{57DFAF99-F29B-4E24-A095-34BDEFD6F2B3}" dt="2021-07-15T06:53:18.688" v="410" actId="1076"/>
          <ac:picMkLst>
            <pc:docMk/>
            <pc:sldMk cId="1949723980" sldId="528"/>
            <ac:picMk id="1026" creationId="{56FD6051-97E2-4E9D-8F69-405C9E4765B8}"/>
          </ac:picMkLst>
        </pc:picChg>
      </pc:sldChg>
      <pc:sldChg chg="modSp new mod">
        <pc:chgData name="ajain" userId="615f2bd4-4242-4e2d-b6c0-5df265c09226" providerId="ADAL" clId="{57DFAF99-F29B-4E24-A095-34BDEFD6F2B3}" dt="2021-07-15T08:58:15.372" v="646" actId="20577"/>
        <pc:sldMkLst>
          <pc:docMk/>
          <pc:sldMk cId="3691380874" sldId="529"/>
        </pc:sldMkLst>
        <pc:spChg chg="mod">
          <ac:chgData name="ajain" userId="615f2bd4-4242-4e2d-b6c0-5df265c09226" providerId="ADAL" clId="{57DFAF99-F29B-4E24-A095-34BDEFD6F2B3}" dt="2021-07-15T08:58:15.372" v="646" actId="20577"/>
          <ac:spMkLst>
            <pc:docMk/>
            <pc:sldMk cId="3691380874" sldId="529"/>
            <ac:spMk id="3" creationId="{464B7B04-038B-43C0-9886-31D6E87F4D7B}"/>
          </ac:spMkLst>
        </pc:spChg>
      </pc:sldChg>
      <pc:sldChg chg="addSp delSp modSp new mod">
        <pc:chgData name="ajain" userId="615f2bd4-4242-4e2d-b6c0-5df265c09226" providerId="ADAL" clId="{57DFAF99-F29B-4E24-A095-34BDEFD6F2B3}" dt="2021-07-15T08:59:11.296" v="657" actId="20577"/>
        <pc:sldMkLst>
          <pc:docMk/>
          <pc:sldMk cId="3859680443" sldId="530"/>
        </pc:sldMkLst>
        <pc:spChg chg="mod">
          <ac:chgData name="ajain" userId="615f2bd4-4242-4e2d-b6c0-5df265c09226" providerId="ADAL" clId="{57DFAF99-F29B-4E24-A095-34BDEFD6F2B3}" dt="2021-07-15T07:00:51.519" v="480" actId="20577"/>
          <ac:spMkLst>
            <pc:docMk/>
            <pc:sldMk cId="3859680443" sldId="530"/>
            <ac:spMk id="2" creationId="{67B23169-7460-4C12-9926-F6F4B9605C92}"/>
          </ac:spMkLst>
        </pc:spChg>
        <pc:spChg chg="mod">
          <ac:chgData name="ajain" userId="615f2bd4-4242-4e2d-b6c0-5df265c09226" providerId="ADAL" clId="{57DFAF99-F29B-4E24-A095-34BDEFD6F2B3}" dt="2021-07-15T08:59:11.296" v="657" actId="20577"/>
          <ac:spMkLst>
            <pc:docMk/>
            <pc:sldMk cId="3859680443" sldId="530"/>
            <ac:spMk id="3" creationId="{6FEDAB91-D25D-4C3D-875D-3D01F46BADFD}"/>
          </ac:spMkLst>
        </pc:spChg>
        <pc:spChg chg="add del">
          <ac:chgData name="ajain" userId="615f2bd4-4242-4e2d-b6c0-5df265c09226" providerId="ADAL" clId="{57DFAF99-F29B-4E24-A095-34BDEFD6F2B3}" dt="2021-07-15T07:00:18.405" v="456"/>
          <ac:spMkLst>
            <pc:docMk/>
            <pc:sldMk cId="3859680443" sldId="530"/>
            <ac:spMk id="4" creationId="{D2B09653-4D51-482A-9B92-B931BA9CBF5B}"/>
          </ac:spMkLst>
        </pc:spChg>
        <pc:spChg chg="add del">
          <ac:chgData name="ajain" userId="615f2bd4-4242-4e2d-b6c0-5df265c09226" providerId="ADAL" clId="{57DFAF99-F29B-4E24-A095-34BDEFD6F2B3}" dt="2021-07-15T07:00:18.405" v="456"/>
          <ac:spMkLst>
            <pc:docMk/>
            <pc:sldMk cId="3859680443" sldId="530"/>
            <ac:spMk id="5" creationId="{126D779E-0ACE-457E-8AE0-F6EACF088EC5}"/>
          </ac:spMkLst>
        </pc:spChg>
        <pc:spChg chg="add del mod">
          <ac:chgData name="ajain" userId="615f2bd4-4242-4e2d-b6c0-5df265c09226" providerId="ADAL" clId="{57DFAF99-F29B-4E24-A095-34BDEFD6F2B3}" dt="2021-07-15T07:00:40.795" v="462"/>
          <ac:spMkLst>
            <pc:docMk/>
            <pc:sldMk cId="3859680443" sldId="530"/>
            <ac:spMk id="6" creationId="{C73E097C-3D59-4BE3-B65C-0BA08CE5AD5D}"/>
          </ac:spMkLst>
        </pc:spChg>
        <pc:spChg chg="add del mod">
          <ac:chgData name="ajain" userId="615f2bd4-4242-4e2d-b6c0-5df265c09226" providerId="ADAL" clId="{57DFAF99-F29B-4E24-A095-34BDEFD6F2B3}" dt="2021-07-15T07:00:40.795" v="462"/>
          <ac:spMkLst>
            <pc:docMk/>
            <pc:sldMk cId="3859680443" sldId="530"/>
            <ac:spMk id="7" creationId="{2AF7F5C9-71FD-4269-8665-C2ABD7DEA553}"/>
          </ac:spMkLst>
        </pc:spChg>
        <pc:spChg chg="add del">
          <ac:chgData name="ajain" userId="615f2bd4-4242-4e2d-b6c0-5df265c09226" providerId="ADAL" clId="{57DFAF99-F29B-4E24-A095-34BDEFD6F2B3}" dt="2021-07-15T07:01:18.993" v="482"/>
          <ac:spMkLst>
            <pc:docMk/>
            <pc:sldMk cId="3859680443" sldId="530"/>
            <ac:spMk id="8" creationId="{538EA09D-C0EE-47DD-BF5E-7E822C5D21BE}"/>
          </ac:spMkLst>
        </pc:spChg>
        <pc:spChg chg="add del">
          <ac:chgData name="ajain" userId="615f2bd4-4242-4e2d-b6c0-5df265c09226" providerId="ADAL" clId="{57DFAF99-F29B-4E24-A095-34BDEFD6F2B3}" dt="2021-07-15T07:01:18.993" v="482"/>
          <ac:spMkLst>
            <pc:docMk/>
            <pc:sldMk cId="3859680443" sldId="530"/>
            <ac:spMk id="9" creationId="{A497DEF9-C02C-43FE-9B3D-F4D3B1983519}"/>
          </ac:spMkLst>
        </pc:spChg>
      </pc:sldChg>
      <pc:sldChg chg="modSp new mod ord">
        <pc:chgData name="ajain" userId="615f2bd4-4242-4e2d-b6c0-5df265c09226" providerId="ADAL" clId="{57DFAF99-F29B-4E24-A095-34BDEFD6F2B3}" dt="2021-07-15T08:58:56.279" v="655" actId="12"/>
        <pc:sldMkLst>
          <pc:docMk/>
          <pc:sldMk cId="3472135845" sldId="531"/>
        </pc:sldMkLst>
        <pc:spChg chg="mod">
          <ac:chgData name="ajain" userId="615f2bd4-4242-4e2d-b6c0-5df265c09226" providerId="ADAL" clId="{57DFAF99-F29B-4E24-A095-34BDEFD6F2B3}" dt="2021-07-15T08:58:30.508" v="650" actId="27636"/>
          <ac:spMkLst>
            <pc:docMk/>
            <pc:sldMk cId="3472135845" sldId="531"/>
            <ac:spMk id="2" creationId="{CE59CF7E-FDCA-4585-BC1A-122276F84889}"/>
          </ac:spMkLst>
        </pc:spChg>
        <pc:spChg chg="mod">
          <ac:chgData name="ajain" userId="615f2bd4-4242-4e2d-b6c0-5df265c09226" providerId="ADAL" clId="{57DFAF99-F29B-4E24-A095-34BDEFD6F2B3}" dt="2021-07-15T08:58:56.279" v="655" actId="12"/>
          <ac:spMkLst>
            <pc:docMk/>
            <pc:sldMk cId="3472135845" sldId="531"/>
            <ac:spMk id="3" creationId="{B9F243FD-75EE-45D6-B31B-A52AE9B757F2}"/>
          </ac:spMkLst>
        </pc:spChg>
      </pc:sldChg>
      <pc:sldChg chg="modSp new mod">
        <pc:chgData name="ajain" userId="615f2bd4-4242-4e2d-b6c0-5df265c09226" providerId="ADAL" clId="{57DFAF99-F29B-4E24-A095-34BDEFD6F2B3}" dt="2021-07-15T07:05:00.399" v="548" actId="5793"/>
        <pc:sldMkLst>
          <pc:docMk/>
          <pc:sldMk cId="1337902688" sldId="532"/>
        </pc:sldMkLst>
        <pc:spChg chg="mod">
          <ac:chgData name="ajain" userId="615f2bd4-4242-4e2d-b6c0-5df265c09226" providerId="ADAL" clId="{57DFAF99-F29B-4E24-A095-34BDEFD6F2B3}" dt="2021-07-15T07:03:37.649" v="506" actId="20577"/>
          <ac:spMkLst>
            <pc:docMk/>
            <pc:sldMk cId="1337902688" sldId="532"/>
            <ac:spMk id="2" creationId="{F4D81E6F-61AA-4E31-9D16-441E817239C9}"/>
          </ac:spMkLst>
        </pc:spChg>
        <pc:spChg chg="mod">
          <ac:chgData name="ajain" userId="615f2bd4-4242-4e2d-b6c0-5df265c09226" providerId="ADAL" clId="{57DFAF99-F29B-4E24-A095-34BDEFD6F2B3}" dt="2021-07-15T07:05:00.399" v="548" actId="5793"/>
          <ac:spMkLst>
            <pc:docMk/>
            <pc:sldMk cId="1337902688" sldId="532"/>
            <ac:spMk id="3" creationId="{F2F61F19-9228-4D1F-97D9-C334D7DB1B04}"/>
          </ac:spMkLst>
        </pc:spChg>
      </pc:sldChg>
      <pc:sldChg chg="new del">
        <pc:chgData name="ajain" userId="615f2bd4-4242-4e2d-b6c0-5df265c09226" providerId="ADAL" clId="{57DFAF99-F29B-4E24-A095-34BDEFD6F2B3}" dt="2021-07-15T08:40:25.338" v="551" actId="2696"/>
        <pc:sldMkLst>
          <pc:docMk/>
          <pc:sldMk cId="340801381" sldId="533"/>
        </pc:sldMkLst>
      </pc:sldChg>
      <pc:sldChg chg="addSp modSp new mod addCm modCm">
        <pc:chgData name="ajain" userId="615f2bd4-4242-4e2d-b6c0-5df265c09226" providerId="ADAL" clId="{57DFAF99-F29B-4E24-A095-34BDEFD6F2B3}" dt="2021-07-16T13:32:33.127" v="1526" actId="14100"/>
        <pc:sldMkLst>
          <pc:docMk/>
          <pc:sldMk cId="1051824287" sldId="533"/>
        </pc:sldMkLst>
        <pc:spChg chg="add mod">
          <ac:chgData name="ajain" userId="615f2bd4-4242-4e2d-b6c0-5df265c09226" providerId="ADAL" clId="{57DFAF99-F29B-4E24-A095-34BDEFD6F2B3}" dt="2021-07-16T13:32:33.127" v="1526" actId="14100"/>
          <ac:spMkLst>
            <pc:docMk/>
            <pc:sldMk cId="1051824287" sldId="533"/>
            <ac:spMk id="3" creationId="{FBF28A8C-B9E8-40ED-9FF8-7B980192BBE8}"/>
          </ac:spMkLst>
        </pc:spChg>
      </pc:sldChg>
      <pc:sldChg chg="new del">
        <pc:chgData name="ajain" userId="615f2bd4-4242-4e2d-b6c0-5df265c09226" providerId="ADAL" clId="{57DFAF99-F29B-4E24-A095-34BDEFD6F2B3}" dt="2021-07-16T09:35:28.874" v="886" actId="2696"/>
        <pc:sldMkLst>
          <pc:docMk/>
          <pc:sldMk cId="4024284" sldId="534"/>
        </pc:sldMkLst>
      </pc:sldChg>
      <pc:sldChg chg="addSp delSp modSp new mod">
        <pc:chgData name="ajain" userId="615f2bd4-4242-4e2d-b6c0-5df265c09226" providerId="ADAL" clId="{57DFAF99-F29B-4E24-A095-34BDEFD6F2B3}" dt="2021-07-16T13:22:42.455" v="1012" actId="1076"/>
        <pc:sldMkLst>
          <pc:docMk/>
          <pc:sldMk cId="1272762623" sldId="534"/>
        </pc:sldMkLst>
        <pc:spChg chg="mod">
          <ac:chgData name="ajain" userId="615f2bd4-4242-4e2d-b6c0-5df265c09226" providerId="ADAL" clId="{57DFAF99-F29B-4E24-A095-34BDEFD6F2B3}" dt="2021-07-16T13:22:42.455" v="1012" actId="1076"/>
          <ac:spMkLst>
            <pc:docMk/>
            <pc:sldMk cId="1272762623" sldId="534"/>
            <ac:spMk id="2" creationId="{28AD8A28-8823-4D07-9C33-58CA86EA33FE}"/>
          </ac:spMkLst>
        </pc:spChg>
        <pc:spChg chg="del">
          <ac:chgData name="ajain" userId="615f2bd4-4242-4e2d-b6c0-5df265c09226" providerId="ADAL" clId="{57DFAF99-F29B-4E24-A095-34BDEFD6F2B3}" dt="2021-07-16T13:05:24.593" v="940"/>
          <ac:spMkLst>
            <pc:docMk/>
            <pc:sldMk cId="1272762623" sldId="534"/>
            <ac:spMk id="3" creationId="{8A384F80-F161-4A64-9B66-3ADD4ACE38FA}"/>
          </ac:spMkLst>
        </pc:spChg>
        <pc:spChg chg="add mod">
          <ac:chgData name="ajain" userId="615f2bd4-4242-4e2d-b6c0-5df265c09226" providerId="ADAL" clId="{57DFAF99-F29B-4E24-A095-34BDEFD6F2B3}" dt="2021-07-16T13:22:04.544" v="1010" actId="20577"/>
          <ac:spMkLst>
            <pc:docMk/>
            <pc:sldMk cId="1272762623" sldId="534"/>
            <ac:spMk id="4" creationId="{075F3896-BC26-4DE9-BDAE-313E650B0A89}"/>
          </ac:spMkLst>
        </pc:spChg>
        <pc:spChg chg="add mod">
          <ac:chgData name="ajain" userId="615f2bd4-4242-4e2d-b6c0-5df265c09226" providerId="ADAL" clId="{57DFAF99-F29B-4E24-A095-34BDEFD6F2B3}" dt="2021-07-16T13:08:53.453" v="962" actId="21"/>
          <ac:spMkLst>
            <pc:docMk/>
            <pc:sldMk cId="1272762623" sldId="534"/>
            <ac:spMk id="5" creationId="{26C92FF2-3061-4B47-8E16-813123224356}"/>
          </ac:spMkLst>
        </pc:spChg>
      </pc:sldChg>
      <pc:sldChg chg="modSp new mod">
        <pc:chgData name="ajain" userId="615f2bd4-4242-4e2d-b6c0-5df265c09226" providerId="ADAL" clId="{57DFAF99-F29B-4E24-A095-34BDEFD6F2B3}" dt="2021-07-16T13:30:35.855" v="1503" actId="20577"/>
        <pc:sldMkLst>
          <pc:docMk/>
          <pc:sldMk cId="1285950504" sldId="535"/>
        </pc:sldMkLst>
        <pc:spChg chg="mod">
          <ac:chgData name="ajain" userId="615f2bd4-4242-4e2d-b6c0-5df265c09226" providerId="ADAL" clId="{57DFAF99-F29B-4E24-A095-34BDEFD6F2B3}" dt="2021-07-16T13:25:50.596" v="1038" actId="20577"/>
          <ac:spMkLst>
            <pc:docMk/>
            <pc:sldMk cId="1285950504" sldId="535"/>
            <ac:spMk id="2" creationId="{D3680958-CCDB-4098-B6D9-236DCCF6F75D}"/>
          </ac:spMkLst>
        </pc:spChg>
        <pc:spChg chg="mod">
          <ac:chgData name="ajain" userId="615f2bd4-4242-4e2d-b6c0-5df265c09226" providerId="ADAL" clId="{57DFAF99-F29B-4E24-A095-34BDEFD6F2B3}" dt="2021-07-16T13:30:35.855" v="1503" actId="20577"/>
          <ac:spMkLst>
            <pc:docMk/>
            <pc:sldMk cId="1285950504" sldId="535"/>
            <ac:spMk id="3" creationId="{E4F7A7C2-0E5A-4E91-AAC6-32A5E51FD935}"/>
          </ac:spMkLst>
        </pc:spChg>
      </pc:sldChg>
      <pc:sldChg chg="new del">
        <pc:chgData name="ajain" userId="615f2bd4-4242-4e2d-b6c0-5df265c09226" providerId="ADAL" clId="{57DFAF99-F29B-4E24-A095-34BDEFD6F2B3}" dt="2021-07-16T09:35:36.308" v="887" actId="2696"/>
        <pc:sldMkLst>
          <pc:docMk/>
          <pc:sldMk cId="2364758377" sldId="535"/>
        </pc:sldMkLst>
      </pc:sldChg>
    </pc:docChg>
  </pc:docChgLst>
  <pc:docChgLst>
    <pc:chgData name="ajain" userId="615f2bd4-4242-4e2d-b6c0-5df265c09226" providerId="ADAL" clId="{E3BB8916-144E-4709-85B3-4E42570E6D9E}"/>
    <pc:docChg chg="undo custSel modSld">
      <pc:chgData name="ajain" userId="615f2bd4-4242-4e2d-b6c0-5df265c09226" providerId="ADAL" clId="{E3BB8916-144E-4709-85B3-4E42570E6D9E}" dt="2021-07-26T07:01:17.119" v="152" actId="20577"/>
      <pc:docMkLst>
        <pc:docMk/>
      </pc:docMkLst>
      <pc:sldChg chg="modSp mod">
        <pc:chgData name="ajain" userId="615f2bd4-4242-4e2d-b6c0-5df265c09226" providerId="ADAL" clId="{E3BB8916-144E-4709-85B3-4E42570E6D9E}" dt="2021-07-26T06:51:23.506" v="41" actId="20577"/>
        <pc:sldMkLst>
          <pc:docMk/>
          <pc:sldMk cId="2992063105" sldId="546"/>
        </pc:sldMkLst>
        <pc:spChg chg="mod">
          <ac:chgData name="ajain" userId="615f2bd4-4242-4e2d-b6c0-5df265c09226" providerId="ADAL" clId="{E3BB8916-144E-4709-85B3-4E42570E6D9E}" dt="2021-07-26T06:51:23.506" v="41" actId="20577"/>
          <ac:spMkLst>
            <pc:docMk/>
            <pc:sldMk cId="2992063105" sldId="546"/>
            <ac:spMk id="24581" creationId="{DE3ED99A-8073-40D6-8647-9FCAF3ABECC1}"/>
          </ac:spMkLst>
        </pc:spChg>
      </pc:sldChg>
      <pc:sldChg chg="modSp mod">
        <pc:chgData name="ajain" userId="615f2bd4-4242-4e2d-b6c0-5df265c09226" providerId="ADAL" clId="{E3BB8916-144E-4709-85B3-4E42570E6D9E}" dt="2021-07-26T07:01:17.119" v="152" actId="20577"/>
        <pc:sldMkLst>
          <pc:docMk/>
          <pc:sldMk cId="472050562" sldId="549"/>
        </pc:sldMkLst>
        <pc:spChg chg="mod">
          <ac:chgData name="ajain" userId="615f2bd4-4242-4e2d-b6c0-5df265c09226" providerId="ADAL" clId="{E3BB8916-144E-4709-85B3-4E42570E6D9E}" dt="2021-07-26T07:01:17.119" v="152" actId="20577"/>
          <ac:spMkLst>
            <pc:docMk/>
            <pc:sldMk cId="472050562" sldId="549"/>
            <ac:spMk id="3" creationId="{FBF28A8C-B9E8-40ED-9FF8-7B980192BBE8}"/>
          </ac:spMkLst>
        </pc:spChg>
      </pc:sldChg>
      <pc:sldChg chg="modSp mod">
        <pc:chgData name="ajain" userId="615f2bd4-4242-4e2d-b6c0-5df265c09226" providerId="ADAL" clId="{E3BB8916-144E-4709-85B3-4E42570E6D9E}" dt="2021-07-26T05:23:12.411" v="29" actId="20577"/>
        <pc:sldMkLst>
          <pc:docMk/>
          <pc:sldMk cId="3230423917" sldId="551"/>
        </pc:sldMkLst>
        <pc:spChg chg="mod">
          <ac:chgData name="ajain" userId="615f2bd4-4242-4e2d-b6c0-5df265c09226" providerId="ADAL" clId="{E3BB8916-144E-4709-85B3-4E42570E6D9E}" dt="2021-07-26T05:23:12.411" v="29" actId="20577"/>
          <ac:spMkLst>
            <pc:docMk/>
            <pc:sldMk cId="3230423917" sldId="551"/>
            <ac:spMk id="3" creationId="{00000000-0000-0000-0000-000000000000}"/>
          </ac:spMkLst>
        </pc:spChg>
      </pc:sldChg>
      <pc:sldChg chg="modSp modAnim">
        <pc:chgData name="ajain" userId="615f2bd4-4242-4e2d-b6c0-5df265c09226" providerId="ADAL" clId="{E3BB8916-144E-4709-85B3-4E42570E6D9E}" dt="2021-07-24T07:10:06.069" v="0" actId="20577"/>
        <pc:sldMkLst>
          <pc:docMk/>
          <pc:sldMk cId="2097355735" sldId="558"/>
        </pc:sldMkLst>
        <pc:spChg chg="mod">
          <ac:chgData name="ajain" userId="615f2bd4-4242-4e2d-b6c0-5df265c09226" providerId="ADAL" clId="{E3BB8916-144E-4709-85B3-4E42570E6D9E}" dt="2021-07-24T07:10:06.069" v="0" actId="20577"/>
          <ac:spMkLst>
            <pc:docMk/>
            <pc:sldMk cId="2097355735" sldId="558"/>
            <ac:spMk id="819205" creationId="{00000000-0000-0000-0000-000000000000}"/>
          </ac:spMkLst>
        </pc:spChg>
      </pc:sldChg>
      <pc:sldChg chg="modSp mod">
        <pc:chgData name="ajain" userId="615f2bd4-4242-4e2d-b6c0-5df265c09226" providerId="ADAL" clId="{E3BB8916-144E-4709-85B3-4E42570E6D9E}" dt="2021-07-25T13:42:33.626" v="3" actId="14100"/>
        <pc:sldMkLst>
          <pc:docMk/>
          <pc:sldMk cId="2233226782" sldId="570"/>
        </pc:sldMkLst>
        <pc:spChg chg="mod">
          <ac:chgData name="ajain" userId="615f2bd4-4242-4e2d-b6c0-5df265c09226" providerId="ADAL" clId="{E3BB8916-144E-4709-85B3-4E42570E6D9E}" dt="2021-07-25T13:42:33.626" v="3" actId="14100"/>
          <ac:spMkLst>
            <pc:docMk/>
            <pc:sldMk cId="2233226782" sldId="570"/>
            <ac:spMk id="5122" creationId="{00000000-0000-0000-0000-000000000000}"/>
          </ac:spMkLst>
        </pc:spChg>
        <pc:spChg chg="mod">
          <ac:chgData name="ajain" userId="615f2bd4-4242-4e2d-b6c0-5df265c09226" providerId="ADAL" clId="{E3BB8916-144E-4709-85B3-4E42570E6D9E}" dt="2021-07-25T13:42:24.351" v="2" actId="14100"/>
          <ac:spMkLst>
            <pc:docMk/>
            <pc:sldMk cId="2233226782" sldId="570"/>
            <ac:spMk id="5124" creationId="{00000000-0000-0000-0000-000000000000}"/>
          </ac:spMkLst>
        </pc:spChg>
      </pc:sldChg>
      <pc:sldChg chg="modSp mod">
        <pc:chgData name="ajain" userId="615f2bd4-4242-4e2d-b6c0-5df265c09226" providerId="ADAL" clId="{E3BB8916-144E-4709-85B3-4E42570E6D9E}" dt="2021-07-26T06:33:44.569" v="37" actId="20577"/>
        <pc:sldMkLst>
          <pc:docMk/>
          <pc:sldMk cId="3886787475" sldId="572"/>
        </pc:sldMkLst>
        <pc:spChg chg="mod">
          <ac:chgData name="ajain" userId="615f2bd4-4242-4e2d-b6c0-5df265c09226" providerId="ADAL" clId="{E3BB8916-144E-4709-85B3-4E42570E6D9E}" dt="2021-07-26T05:16:27.751" v="5" actId="207"/>
          <ac:spMkLst>
            <pc:docMk/>
            <pc:sldMk cId="3886787475" sldId="572"/>
            <ac:spMk id="2" creationId="{00000000-0000-0000-0000-000000000000}"/>
          </ac:spMkLst>
        </pc:spChg>
        <pc:spChg chg="mod">
          <ac:chgData name="ajain" userId="615f2bd4-4242-4e2d-b6c0-5df265c09226" providerId="ADAL" clId="{E3BB8916-144E-4709-85B3-4E42570E6D9E}" dt="2021-07-26T06:33:44.569" v="37" actId="20577"/>
          <ac:spMkLst>
            <pc:docMk/>
            <pc:sldMk cId="3886787475" sldId="572"/>
            <ac:spMk id="3" creationId="{00000000-0000-0000-0000-000000000000}"/>
          </ac:spMkLst>
        </pc:spChg>
      </pc:sldChg>
      <pc:sldChg chg="modSp mod">
        <pc:chgData name="ajain" userId="615f2bd4-4242-4e2d-b6c0-5df265c09226" providerId="ADAL" clId="{E3BB8916-144E-4709-85B3-4E42570E6D9E}" dt="2021-07-26T05:23:34.511" v="32" actId="20577"/>
        <pc:sldMkLst>
          <pc:docMk/>
          <pc:sldMk cId="473980691" sldId="573"/>
        </pc:sldMkLst>
        <pc:spChg chg="mod">
          <ac:chgData name="ajain" userId="615f2bd4-4242-4e2d-b6c0-5df265c09226" providerId="ADAL" clId="{E3BB8916-144E-4709-85B3-4E42570E6D9E}" dt="2021-07-26T05:23:34.511" v="32" actId="20577"/>
          <ac:spMkLst>
            <pc:docMk/>
            <pc:sldMk cId="473980691" sldId="573"/>
            <ac:spMk id="2"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7-16T12:32:10.655" idx="1">
    <p:pos x="10" y="10"/>
    <p:text>1,2,3,5,7,11,13,17,19,23,29,31,37,41,43,47,53,59,61,67,71,73</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D77A112-BAB3-48E2-8C6B-03945F003C99}" type="datetimeFigureOut">
              <a:rPr lang="en-US"/>
              <a:pPr>
                <a:defRPr/>
              </a:pPr>
              <a:t>24-Jul-21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594B48B-80CC-465B-8DA4-AF72EA287FC4}" type="slidenum">
              <a:rPr lang="en-US"/>
              <a:pPr>
                <a:defRPr/>
              </a:pPr>
              <a:t>‹#›</a:t>
            </a:fld>
            <a:endParaRPr lang="en-US"/>
          </a:p>
        </p:txBody>
      </p:sp>
    </p:spTree>
    <p:extLst>
      <p:ext uri="{BB962C8B-B14F-4D97-AF65-F5344CB8AC3E}">
        <p14:creationId xmlns:p14="http://schemas.microsoft.com/office/powerpoint/2010/main" val="2215572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effectLst/>
                <a:latin typeface="Times New Roman" pitchFamily="18" charset="0"/>
              </a:defRPr>
            </a:lvl1pPr>
          </a:lstStyle>
          <a:p>
            <a:pPr>
              <a:defRPr/>
            </a:pPr>
            <a:endParaRPr lang="en-CA"/>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effectLst/>
                <a:latin typeface="Times New Roman" pitchFamily="18" charset="0"/>
              </a:defRPr>
            </a:lvl1pPr>
          </a:lstStyle>
          <a:p>
            <a:pPr>
              <a:defRPr/>
            </a:pPr>
            <a:endParaRPr lang="en-CA"/>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effectLst/>
                <a:latin typeface="Times New Roman" pitchFamily="18" charset="0"/>
              </a:defRPr>
            </a:lvl1pPr>
          </a:lstStyle>
          <a:p>
            <a:pPr>
              <a:defRPr/>
            </a:pPr>
            <a:endParaRPr lang="en-CA"/>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solidFill>
                  <a:schemeClr val="tx1"/>
                </a:solidFill>
                <a:effectLst/>
                <a:latin typeface="Times New Roman" pitchFamily="18" charset="0"/>
              </a:defRPr>
            </a:lvl1pPr>
          </a:lstStyle>
          <a:p>
            <a:pPr>
              <a:defRPr/>
            </a:pPr>
            <a:fld id="{424761D2-6B99-4A5F-A82A-3BACA6AE0B5D}" type="slidenum">
              <a:rPr lang="en-CA"/>
              <a:pPr>
                <a:defRPr/>
              </a:pPr>
              <a:t>‹#›</a:t>
            </a:fld>
            <a:endParaRPr lang="en-CA"/>
          </a:p>
        </p:txBody>
      </p:sp>
    </p:spTree>
    <p:extLst>
      <p:ext uri="{BB962C8B-B14F-4D97-AF65-F5344CB8AC3E}">
        <p14:creationId xmlns:p14="http://schemas.microsoft.com/office/powerpoint/2010/main" val="13576315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995A6BFD-2F47-4289-ACFB-611BBB42ACDC}"/>
              </a:ext>
            </a:extLst>
          </p:cNvPr>
          <p:cNvSpPr>
            <a:spLocks noGrp="1" noChangeArrowheads="1"/>
          </p:cNvSpPr>
          <p:nvPr>
            <p:ph type="sldNum"/>
          </p:nvPr>
        </p:nvSpPr>
        <p:spPr>
          <a:ln/>
        </p:spPr>
        <p:txBody>
          <a:bodyPr/>
          <a:lstStyle/>
          <a:p>
            <a:fld id="{857476CF-2D51-4E69-9D90-FB822BA58978}" type="slidenum">
              <a:rPr lang="en-US" altLang="en-US"/>
              <a:pPr/>
              <a:t>50</a:t>
            </a:fld>
            <a:endParaRPr lang="en-US" altLang="en-US"/>
          </a:p>
        </p:txBody>
      </p:sp>
      <p:sp>
        <p:nvSpPr>
          <p:cNvPr id="41985" name="Rectangle 1">
            <a:extLst>
              <a:ext uri="{FF2B5EF4-FFF2-40B4-BE49-F238E27FC236}">
                <a16:creationId xmlns:a16="http://schemas.microsoft.com/office/drawing/2014/main" id="{36DF927D-8EA4-4F2F-8D69-AE2AA9DB4A3B}"/>
              </a:ext>
            </a:extLst>
          </p:cNvPr>
          <p:cNvSpPr txBox="1">
            <a:spLocks noGrp="1" noRot="1" noChangeAspect="1" noChangeArrowheads="1"/>
          </p:cNvSpPr>
          <p:nvPr>
            <p:ph type="sldImg"/>
          </p:nvPr>
        </p:nvSpPr>
        <p:spPr bwMode="auto">
          <a:xfrm>
            <a:off x="993775" y="768350"/>
            <a:ext cx="5116513"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6" name="Rectangle 2">
            <a:extLst>
              <a:ext uri="{FF2B5EF4-FFF2-40B4-BE49-F238E27FC236}">
                <a16:creationId xmlns:a16="http://schemas.microsoft.com/office/drawing/2014/main" id="{0388FA76-0489-4137-BE01-6FBDB20B665C}"/>
              </a:ext>
            </a:extLst>
          </p:cNvPr>
          <p:cNvSpPr txBox="1">
            <a:spLocks noGrp="1" noChangeArrowheads="1"/>
          </p:cNvSpPr>
          <p:nvPr>
            <p:ph type="body" idx="1"/>
          </p:nvPr>
        </p:nvSpPr>
        <p:spPr bwMode="auto">
          <a:xfrm>
            <a:off x="946150" y="4862513"/>
            <a:ext cx="5207000"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36058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B42D5F28-BEDE-4462-BFA6-49AB02B9C8E7}"/>
              </a:ext>
            </a:extLst>
          </p:cNvPr>
          <p:cNvSpPr>
            <a:spLocks noGrp="1" noChangeArrowheads="1"/>
          </p:cNvSpPr>
          <p:nvPr>
            <p:ph type="sldNum"/>
          </p:nvPr>
        </p:nvSpPr>
        <p:spPr>
          <a:ln/>
        </p:spPr>
        <p:txBody>
          <a:bodyPr/>
          <a:lstStyle/>
          <a:p>
            <a:fld id="{16039EEF-44B5-407D-95F4-27E520F7683F}" type="slidenum">
              <a:rPr lang="en-US" altLang="en-US"/>
              <a:pPr/>
              <a:t>51</a:t>
            </a:fld>
            <a:endParaRPr lang="en-US" altLang="en-US"/>
          </a:p>
        </p:txBody>
      </p:sp>
      <p:sp>
        <p:nvSpPr>
          <p:cNvPr id="43009" name="Rectangle 1">
            <a:extLst>
              <a:ext uri="{FF2B5EF4-FFF2-40B4-BE49-F238E27FC236}">
                <a16:creationId xmlns:a16="http://schemas.microsoft.com/office/drawing/2014/main" id="{9FFB4E7F-73C6-4C61-9959-89C08B7AE065}"/>
              </a:ext>
            </a:extLst>
          </p:cNvPr>
          <p:cNvSpPr txBox="1">
            <a:spLocks noGrp="1" noRot="1" noChangeAspect="1" noChangeArrowheads="1"/>
          </p:cNvSpPr>
          <p:nvPr>
            <p:ph type="sldImg"/>
          </p:nvPr>
        </p:nvSpPr>
        <p:spPr bwMode="auto">
          <a:xfrm>
            <a:off x="993775" y="768350"/>
            <a:ext cx="5116513"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Rectangle 2">
            <a:extLst>
              <a:ext uri="{FF2B5EF4-FFF2-40B4-BE49-F238E27FC236}">
                <a16:creationId xmlns:a16="http://schemas.microsoft.com/office/drawing/2014/main" id="{6F890194-2B09-443F-A168-3A94DBA73BA4}"/>
              </a:ext>
            </a:extLst>
          </p:cNvPr>
          <p:cNvSpPr txBox="1">
            <a:spLocks noGrp="1" noChangeArrowheads="1"/>
          </p:cNvSpPr>
          <p:nvPr>
            <p:ph type="body" idx="1"/>
          </p:nvPr>
        </p:nvSpPr>
        <p:spPr bwMode="auto">
          <a:xfrm>
            <a:off x="946150" y="4862513"/>
            <a:ext cx="5207000"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28360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55B609D8-468E-4475-8B38-A57E8A728244}"/>
              </a:ext>
            </a:extLst>
          </p:cNvPr>
          <p:cNvSpPr>
            <a:spLocks noGrp="1" noChangeArrowheads="1"/>
          </p:cNvSpPr>
          <p:nvPr>
            <p:ph type="sldNum"/>
          </p:nvPr>
        </p:nvSpPr>
        <p:spPr>
          <a:ln/>
        </p:spPr>
        <p:txBody>
          <a:bodyPr/>
          <a:lstStyle/>
          <a:p>
            <a:fld id="{5AF39336-D923-4098-89B2-03D757D2F10A}" type="slidenum">
              <a:rPr lang="en-US" altLang="en-US"/>
              <a:pPr/>
              <a:t>52</a:t>
            </a:fld>
            <a:endParaRPr lang="en-US" altLang="en-US"/>
          </a:p>
        </p:txBody>
      </p:sp>
      <p:sp>
        <p:nvSpPr>
          <p:cNvPr id="44033" name="Rectangle 1">
            <a:extLst>
              <a:ext uri="{FF2B5EF4-FFF2-40B4-BE49-F238E27FC236}">
                <a16:creationId xmlns:a16="http://schemas.microsoft.com/office/drawing/2014/main" id="{18FE6305-6086-4750-9C91-1FFEFD88E709}"/>
              </a:ext>
            </a:extLst>
          </p:cNvPr>
          <p:cNvSpPr txBox="1">
            <a:spLocks noGrp="1" noRot="1" noChangeAspect="1" noChangeArrowheads="1"/>
          </p:cNvSpPr>
          <p:nvPr>
            <p:ph type="sldImg"/>
          </p:nvPr>
        </p:nvSpPr>
        <p:spPr bwMode="auto">
          <a:xfrm>
            <a:off x="993775" y="768350"/>
            <a:ext cx="5116513"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Rectangle 2">
            <a:extLst>
              <a:ext uri="{FF2B5EF4-FFF2-40B4-BE49-F238E27FC236}">
                <a16:creationId xmlns:a16="http://schemas.microsoft.com/office/drawing/2014/main" id="{F255B911-4BD9-43FE-98CF-E93761CBFE87}"/>
              </a:ext>
            </a:extLst>
          </p:cNvPr>
          <p:cNvSpPr txBox="1">
            <a:spLocks noGrp="1" noChangeArrowheads="1"/>
          </p:cNvSpPr>
          <p:nvPr>
            <p:ph type="body" idx="1"/>
          </p:nvPr>
        </p:nvSpPr>
        <p:spPr bwMode="auto">
          <a:xfrm>
            <a:off x="946150" y="4862513"/>
            <a:ext cx="5207000"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4078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B539DCF2-74F8-4D6D-A465-8124B155A4CE}"/>
              </a:ext>
            </a:extLst>
          </p:cNvPr>
          <p:cNvSpPr>
            <a:spLocks noGrp="1" noChangeArrowheads="1"/>
          </p:cNvSpPr>
          <p:nvPr>
            <p:ph type="sldNum"/>
          </p:nvPr>
        </p:nvSpPr>
        <p:spPr>
          <a:ln/>
        </p:spPr>
        <p:txBody>
          <a:bodyPr/>
          <a:lstStyle/>
          <a:p>
            <a:fld id="{C75F967C-04FB-420B-81D6-55F9113685E1}" type="slidenum">
              <a:rPr lang="en-US" altLang="en-US"/>
              <a:pPr/>
              <a:t>53</a:t>
            </a:fld>
            <a:endParaRPr lang="en-US" altLang="en-US"/>
          </a:p>
        </p:txBody>
      </p:sp>
      <p:sp>
        <p:nvSpPr>
          <p:cNvPr id="45057" name="Rectangle 1">
            <a:extLst>
              <a:ext uri="{FF2B5EF4-FFF2-40B4-BE49-F238E27FC236}">
                <a16:creationId xmlns:a16="http://schemas.microsoft.com/office/drawing/2014/main" id="{88649185-3A59-4CD9-A574-411B02356BDA}"/>
              </a:ext>
            </a:extLst>
          </p:cNvPr>
          <p:cNvSpPr txBox="1">
            <a:spLocks noGrp="1" noRot="1" noChangeAspect="1" noChangeArrowheads="1"/>
          </p:cNvSpPr>
          <p:nvPr>
            <p:ph type="sldImg"/>
          </p:nvPr>
        </p:nvSpPr>
        <p:spPr bwMode="auto">
          <a:xfrm>
            <a:off x="993775" y="768350"/>
            <a:ext cx="5116513"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Rectangle 2">
            <a:extLst>
              <a:ext uri="{FF2B5EF4-FFF2-40B4-BE49-F238E27FC236}">
                <a16:creationId xmlns:a16="http://schemas.microsoft.com/office/drawing/2014/main" id="{446BFB54-9BFA-4BCE-B66C-3BE6DF7919A9}"/>
              </a:ext>
            </a:extLst>
          </p:cNvPr>
          <p:cNvSpPr txBox="1">
            <a:spLocks noGrp="1" noChangeArrowheads="1"/>
          </p:cNvSpPr>
          <p:nvPr>
            <p:ph type="body" idx="1"/>
          </p:nvPr>
        </p:nvSpPr>
        <p:spPr bwMode="auto">
          <a:xfrm>
            <a:off x="946150" y="4862513"/>
            <a:ext cx="5207000"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00385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7BD06ADA-41DC-4285-BFA5-615897DBB6EB}"/>
              </a:ext>
            </a:extLst>
          </p:cNvPr>
          <p:cNvSpPr>
            <a:spLocks noGrp="1" noChangeArrowheads="1"/>
          </p:cNvSpPr>
          <p:nvPr>
            <p:ph type="sldNum"/>
          </p:nvPr>
        </p:nvSpPr>
        <p:spPr>
          <a:ln/>
        </p:spPr>
        <p:txBody>
          <a:bodyPr/>
          <a:lstStyle/>
          <a:p>
            <a:fld id="{1F33EEDE-E673-4A34-80C3-13241E75BDC4}" type="slidenum">
              <a:rPr lang="en-US" altLang="en-US"/>
              <a:pPr/>
              <a:t>55</a:t>
            </a:fld>
            <a:endParaRPr lang="en-US" altLang="en-US"/>
          </a:p>
        </p:txBody>
      </p:sp>
      <p:sp>
        <p:nvSpPr>
          <p:cNvPr id="46081" name="Rectangle 1">
            <a:extLst>
              <a:ext uri="{FF2B5EF4-FFF2-40B4-BE49-F238E27FC236}">
                <a16:creationId xmlns:a16="http://schemas.microsoft.com/office/drawing/2014/main" id="{C7F9ED28-DEE5-4E23-B0F1-C92D3F93C20F}"/>
              </a:ext>
            </a:extLst>
          </p:cNvPr>
          <p:cNvSpPr txBox="1">
            <a:spLocks noGrp="1" noRot="1" noChangeAspect="1" noChangeArrowheads="1"/>
          </p:cNvSpPr>
          <p:nvPr>
            <p:ph type="sldImg"/>
          </p:nvPr>
        </p:nvSpPr>
        <p:spPr bwMode="auto">
          <a:xfrm>
            <a:off x="993775" y="768350"/>
            <a:ext cx="5116513"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Rectangle 2">
            <a:extLst>
              <a:ext uri="{FF2B5EF4-FFF2-40B4-BE49-F238E27FC236}">
                <a16:creationId xmlns:a16="http://schemas.microsoft.com/office/drawing/2014/main" id="{82126725-FC62-4389-A423-5381DFCF7BC4}"/>
              </a:ext>
            </a:extLst>
          </p:cNvPr>
          <p:cNvSpPr txBox="1">
            <a:spLocks noGrp="1" noChangeArrowheads="1"/>
          </p:cNvSpPr>
          <p:nvPr>
            <p:ph type="body" idx="1"/>
          </p:nvPr>
        </p:nvSpPr>
        <p:spPr bwMode="auto">
          <a:xfrm>
            <a:off x="946150" y="4862513"/>
            <a:ext cx="5207000"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93094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36D64C3E-2B54-4940-AFE4-5D8B6BD69161}"/>
              </a:ext>
            </a:extLst>
          </p:cNvPr>
          <p:cNvSpPr>
            <a:spLocks noGrp="1" noChangeArrowheads="1"/>
          </p:cNvSpPr>
          <p:nvPr>
            <p:ph type="sldNum"/>
          </p:nvPr>
        </p:nvSpPr>
        <p:spPr>
          <a:ln/>
        </p:spPr>
        <p:txBody>
          <a:bodyPr/>
          <a:lstStyle/>
          <a:p>
            <a:fld id="{9A17B73D-5ADF-441A-8B28-EBEBB82E374F}" type="slidenum">
              <a:rPr lang="en-US" altLang="en-US"/>
              <a:pPr/>
              <a:t>56</a:t>
            </a:fld>
            <a:endParaRPr lang="en-US" altLang="en-US"/>
          </a:p>
        </p:txBody>
      </p:sp>
      <p:sp>
        <p:nvSpPr>
          <p:cNvPr id="47105" name="Rectangle 1">
            <a:extLst>
              <a:ext uri="{FF2B5EF4-FFF2-40B4-BE49-F238E27FC236}">
                <a16:creationId xmlns:a16="http://schemas.microsoft.com/office/drawing/2014/main" id="{0FDCE1EA-E232-46E2-B8E1-1C696D13C06D}"/>
              </a:ext>
            </a:extLst>
          </p:cNvPr>
          <p:cNvSpPr txBox="1">
            <a:spLocks noGrp="1" noRot="1" noChangeAspect="1" noChangeArrowheads="1"/>
          </p:cNvSpPr>
          <p:nvPr>
            <p:ph type="sldImg"/>
          </p:nvPr>
        </p:nvSpPr>
        <p:spPr bwMode="auto">
          <a:xfrm>
            <a:off x="993775" y="768350"/>
            <a:ext cx="5116513"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Rectangle 2">
            <a:extLst>
              <a:ext uri="{FF2B5EF4-FFF2-40B4-BE49-F238E27FC236}">
                <a16:creationId xmlns:a16="http://schemas.microsoft.com/office/drawing/2014/main" id="{A95ABACA-1FD2-4DA5-9A23-4FDB1A43DDAC}"/>
              </a:ext>
            </a:extLst>
          </p:cNvPr>
          <p:cNvSpPr txBox="1">
            <a:spLocks noGrp="1" noChangeArrowheads="1"/>
          </p:cNvSpPr>
          <p:nvPr>
            <p:ph type="body" idx="1"/>
          </p:nvPr>
        </p:nvSpPr>
        <p:spPr bwMode="auto">
          <a:xfrm>
            <a:off x="946150" y="4862513"/>
            <a:ext cx="5207000"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05545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F5C5D1E-4496-455E-BD74-FD858A95AF48}" type="datetime1">
              <a:rPr lang="en-US" smtClean="0">
                <a:solidFill>
                  <a:srgbClr val="DBF5F9">
                    <a:shade val="90000"/>
                  </a:srgbClr>
                </a:solidFill>
              </a:rPr>
              <a:t>24-Jul-21</a:t>
            </a:fld>
            <a:endParaRPr lang="en-US">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9CA217EF-0505-4C33-BB20-8A8DF2039023}" type="slidenum">
              <a:rPr lang="en-US" smtClean="0">
                <a:solidFill>
                  <a:srgbClr val="DBF5F9">
                    <a:shade val="90000"/>
                  </a:srgbClr>
                </a:solidFill>
              </a:rPr>
              <a:pPr/>
              <a:t>‹#›</a:t>
            </a:fld>
            <a:endParaRPr lang="en-US">
              <a:solidFill>
                <a:srgbClr val="DBF5F9">
                  <a:shade val="90000"/>
                </a:srgb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A637834-CEE6-4021-A5D1-49E0C40AFC95}" type="datetime1">
              <a:rPr lang="en-US" smtClean="0">
                <a:solidFill>
                  <a:srgbClr val="04617B">
                    <a:shade val="90000"/>
                  </a:srgbClr>
                </a:solidFill>
              </a:rPr>
              <a:t>24-Jul-21</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9CA217EF-0505-4C33-BB20-8A8DF2039023}" type="slidenum">
              <a:rPr lang="en-US" smtClean="0">
                <a:solidFill>
                  <a:srgbClr val="04617B">
                    <a:shade val="90000"/>
                  </a:srgbClr>
                </a:solidFill>
              </a:rPr>
              <a:pPr/>
              <a:t>‹#›</a:t>
            </a:fld>
            <a:endParaRPr lang="en-US">
              <a:solidFill>
                <a:srgbClr val="04617B">
                  <a:shade val="90000"/>
                </a:srgb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F0E99F6-D9FC-4EE2-9F9A-58C5A1019E22}" type="datetime1">
              <a:rPr lang="en-US" smtClean="0">
                <a:solidFill>
                  <a:srgbClr val="04617B">
                    <a:shade val="90000"/>
                  </a:srgbClr>
                </a:solidFill>
              </a:rPr>
              <a:t>24-Jul-21</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9CA217EF-0505-4C33-BB20-8A8DF2039023}" type="slidenum">
              <a:rPr lang="en-US" smtClean="0">
                <a:solidFill>
                  <a:srgbClr val="04617B">
                    <a:shade val="90000"/>
                  </a:srgbClr>
                </a:solidFill>
              </a:rPr>
              <a:pPr/>
              <a:t>‹#›</a:t>
            </a:fld>
            <a:endParaRPr lang="en-US">
              <a:solidFill>
                <a:srgbClr val="04617B">
                  <a:shade val="90000"/>
                </a:srgb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3"/>
          <p:cNvSpPr>
            <a:spLocks noGrp="1" noChangeArrowheads="1"/>
          </p:cNvSpPr>
          <p:nvPr>
            <p:ph type="dt" sz="half" idx="10"/>
          </p:nvPr>
        </p:nvSpPr>
        <p:spPr>
          <a:ln/>
        </p:spPr>
        <p:txBody>
          <a:bodyPr/>
          <a:lstStyle>
            <a:lvl1pPr>
              <a:defRPr/>
            </a:lvl1pPr>
          </a:lstStyle>
          <a:p>
            <a:pPr>
              <a:defRPr/>
            </a:pPr>
            <a:fld id="{B15323A7-7D61-4A95-B7AB-607816003441}" type="datetime1">
              <a:rPr lang="en-US" smtClean="0">
                <a:solidFill>
                  <a:srgbClr val="003366"/>
                </a:solidFill>
              </a:rPr>
              <a:t>24-Jul-21</a:t>
            </a:fld>
            <a:endParaRPr lang="en-US">
              <a:solidFill>
                <a:srgbClr val="003366"/>
              </a:solidFill>
            </a:endParaRPr>
          </a:p>
        </p:txBody>
      </p:sp>
      <p:sp>
        <p:nvSpPr>
          <p:cNvPr id="4" name="Rectangle 24"/>
          <p:cNvSpPr>
            <a:spLocks noGrp="1" noChangeArrowheads="1"/>
          </p:cNvSpPr>
          <p:nvPr>
            <p:ph type="ftr" sz="quarter" idx="11"/>
          </p:nvPr>
        </p:nvSpPr>
        <p:spPr>
          <a:ln/>
        </p:spPr>
        <p:txBody>
          <a:bodyPr/>
          <a:lstStyle>
            <a:lvl1pPr>
              <a:defRPr/>
            </a:lvl1pPr>
          </a:lstStyle>
          <a:p>
            <a:endParaRPr lang="en-US">
              <a:solidFill>
                <a:srgbClr val="003366"/>
              </a:solidFill>
            </a:endParaRPr>
          </a:p>
        </p:txBody>
      </p:sp>
      <p:sp>
        <p:nvSpPr>
          <p:cNvPr id="5" name="Rectangle 25"/>
          <p:cNvSpPr>
            <a:spLocks noGrp="1" noChangeArrowheads="1"/>
          </p:cNvSpPr>
          <p:nvPr>
            <p:ph type="sldNum" sz="quarter" idx="12"/>
          </p:nvPr>
        </p:nvSpPr>
        <p:spPr>
          <a:ln/>
        </p:spPr>
        <p:txBody>
          <a:bodyPr/>
          <a:lstStyle>
            <a:lvl1pPr>
              <a:defRPr/>
            </a:lvl1pPr>
          </a:lstStyle>
          <a:p>
            <a:fld id="{E7ACA40D-44B7-407F-A2B3-A2ADA23FFDEF}" type="slidenum">
              <a:rPr lang="en-US">
                <a:solidFill>
                  <a:srgbClr val="003366"/>
                </a:solidFill>
              </a:rPr>
              <a:pPr/>
              <a:t>‹#›</a:t>
            </a:fld>
            <a:endParaRPr lang="en-US">
              <a:solidFill>
                <a:srgbClr val="003366"/>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able Placeholder 2"/>
          <p:cNvSpPr>
            <a:spLocks noGrp="1"/>
          </p:cNvSpPr>
          <p:nvPr>
            <p:ph type="tbl" idx="1"/>
          </p:nvPr>
        </p:nvSpPr>
        <p:spPr>
          <a:xfrm>
            <a:off x="457200" y="1981200"/>
            <a:ext cx="8229600" cy="3886200"/>
          </a:xfrm>
        </p:spPr>
        <p:txBody>
          <a:bodyPr/>
          <a:lstStyle/>
          <a:p>
            <a:pPr lvl="0"/>
            <a:endParaRPr lang="en-US" noProof="0"/>
          </a:p>
        </p:txBody>
      </p:sp>
      <p:sp>
        <p:nvSpPr>
          <p:cNvPr id="4" name="Rectangle 2"/>
          <p:cNvSpPr>
            <a:spLocks noGrp="1" noChangeArrowheads="1"/>
          </p:cNvSpPr>
          <p:nvPr>
            <p:ph type="ftr" sz="quarter" idx="10"/>
          </p:nvPr>
        </p:nvSpPr>
        <p:spPr>
          <a:ln/>
        </p:spPr>
        <p:txBody>
          <a:bodyPr/>
          <a:lstStyle>
            <a:lvl1pPr>
              <a:defRPr/>
            </a:lvl1pPr>
          </a:lstStyle>
          <a:p>
            <a:endParaRPr lang="en-US">
              <a:solidFill>
                <a:srgbClr val="666666">
                  <a:shade val="90000"/>
                </a:srgbClr>
              </a:solidFill>
            </a:endParaRPr>
          </a:p>
        </p:txBody>
      </p:sp>
      <p:sp>
        <p:nvSpPr>
          <p:cNvPr id="5" name="Rectangle 3"/>
          <p:cNvSpPr>
            <a:spLocks noGrp="1" noChangeArrowheads="1"/>
          </p:cNvSpPr>
          <p:nvPr>
            <p:ph type="sldNum" sz="quarter" idx="11"/>
          </p:nvPr>
        </p:nvSpPr>
        <p:spPr>
          <a:ln/>
        </p:spPr>
        <p:txBody>
          <a:bodyPr/>
          <a:lstStyle>
            <a:lvl1pPr>
              <a:defRPr/>
            </a:lvl1pPr>
          </a:lstStyle>
          <a:p>
            <a:fld id="{4437C64D-608A-4CAE-B6FA-2799A7D552B9}" type="slidenum">
              <a:rPr lang="en-US">
                <a:solidFill>
                  <a:srgbClr val="666666">
                    <a:shade val="90000"/>
                  </a:srgbClr>
                </a:solidFill>
              </a:rPr>
              <a:pPr/>
              <a:t>‹#›</a:t>
            </a:fld>
            <a:endParaRPr lang="en-US">
              <a:solidFill>
                <a:srgbClr val="666666">
                  <a:shade val="90000"/>
                </a:srgbClr>
              </a:solidFill>
            </a:endParaRPr>
          </a:p>
        </p:txBody>
      </p:sp>
      <p:sp>
        <p:nvSpPr>
          <p:cNvPr id="6" name="Rectangle 16"/>
          <p:cNvSpPr>
            <a:spLocks noGrp="1" noChangeArrowheads="1"/>
          </p:cNvSpPr>
          <p:nvPr>
            <p:ph type="dt" sz="half" idx="12"/>
          </p:nvPr>
        </p:nvSpPr>
        <p:spPr>
          <a:ln/>
        </p:spPr>
        <p:txBody>
          <a:bodyPr/>
          <a:lstStyle>
            <a:lvl1pPr>
              <a:defRPr/>
            </a:lvl1pPr>
          </a:lstStyle>
          <a:p>
            <a:pPr>
              <a:defRPr/>
            </a:pPr>
            <a:fld id="{FB1C0D92-FE51-490C-AA73-0742722C5A3F}" type="datetime1">
              <a:rPr lang="en-US" smtClean="0">
                <a:solidFill>
                  <a:srgbClr val="666666">
                    <a:shade val="90000"/>
                  </a:srgbClr>
                </a:solidFill>
              </a:rPr>
              <a:t>24-Jul-21</a:t>
            </a:fld>
            <a:endParaRPr lang="en-US">
              <a:solidFill>
                <a:srgbClr val="666666">
                  <a:shade val="90000"/>
                </a:srgb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3"/>
          <p:cNvSpPr>
            <a:spLocks noGrp="1" noChangeArrowheads="1"/>
          </p:cNvSpPr>
          <p:nvPr>
            <p:ph type="dt" sz="half" idx="10"/>
          </p:nvPr>
        </p:nvSpPr>
        <p:spPr>
          <a:ln/>
        </p:spPr>
        <p:txBody>
          <a:bodyPr/>
          <a:lstStyle>
            <a:lvl1pPr>
              <a:defRPr/>
            </a:lvl1pPr>
          </a:lstStyle>
          <a:p>
            <a:pPr>
              <a:defRPr/>
            </a:pPr>
            <a:fld id="{3EBE1E37-A36F-494F-BFC1-E28174ECB775}" type="datetime1">
              <a:rPr lang="en-US" smtClean="0">
                <a:solidFill>
                  <a:srgbClr val="003366"/>
                </a:solidFill>
              </a:rPr>
              <a:t>24-Jul-21</a:t>
            </a:fld>
            <a:endParaRPr lang="en-US">
              <a:solidFill>
                <a:srgbClr val="003366"/>
              </a:solidFill>
            </a:endParaRPr>
          </a:p>
        </p:txBody>
      </p:sp>
      <p:sp>
        <p:nvSpPr>
          <p:cNvPr id="4" name="Rectangle 24"/>
          <p:cNvSpPr>
            <a:spLocks noGrp="1" noChangeArrowheads="1"/>
          </p:cNvSpPr>
          <p:nvPr>
            <p:ph type="ftr" sz="quarter" idx="11"/>
          </p:nvPr>
        </p:nvSpPr>
        <p:spPr>
          <a:ln/>
        </p:spPr>
        <p:txBody>
          <a:bodyPr/>
          <a:lstStyle>
            <a:lvl1pPr>
              <a:defRPr/>
            </a:lvl1pPr>
          </a:lstStyle>
          <a:p>
            <a:endParaRPr lang="en-US">
              <a:solidFill>
                <a:srgbClr val="003366"/>
              </a:solidFill>
            </a:endParaRPr>
          </a:p>
        </p:txBody>
      </p:sp>
      <p:sp>
        <p:nvSpPr>
          <p:cNvPr id="5" name="Rectangle 25"/>
          <p:cNvSpPr>
            <a:spLocks noGrp="1" noChangeArrowheads="1"/>
          </p:cNvSpPr>
          <p:nvPr>
            <p:ph type="sldNum" sz="quarter" idx="12"/>
          </p:nvPr>
        </p:nvSpPr>
        <p:spPr>
          <a:ln/>
        </p:spPr>
        <p:txBody>
          <a:bodyPr/>
          <a:lstStyle>
            <a:lvl1pPr>
              <a:defRPr/>
            </a:lvl1pPr>
          </a:lstStyle>
          <a:p>
            <a:fld id="{E7ACA40D-44B7-407F-A2B3-A2ADA23FFDEF}" type="slidenum">
              <a:rPr lang="en-US">
                <a:solidFill>
                  <a:srgbClr val="003366"/>
                </a:solidFill>
              </a:rPr>
              <a:pPr/>
              <a:t>‹#›</a:t>
            </a:fld>
            <a:endParaRPr lang="en-US">
              <a:solidFill>
                <a:srgbClr val="003366"/>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B84131C-DF7F-4734-AAFC-EFB621D0B5A5}" type="datetime1">
              <a:rPr lang="en-US" smtClean="0">
                <a:solidFill>
                  <a:srgbClr val="04617B">
                    <a:shade val="90000"/>
                  </a:srgbClr>
                </a:solidFill>
              </a:rPr>
              <a:t>24-Jul-21</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9CA217EF-0505-4C33-BB20-8A8DF2039023}" type="slidenum">
              <a:rPr lang="en-US" smtClean="0">
                <a:solidFill>
                  <a:srgbClr val="04617B">
                    <a:shade val="90000"/>
                  </a:srgbClr>
                </a:solidFill>
              </a:rPr>
              <a:pPr/>
              <a:t>‹#›</a:t>
            </a:fld>
            <a:endParaRPr lang="en-US">
              <a:solidFill>
                <a:srgbClr val="04617B">
                  <a:shade val="90000"/>
                </a:srgb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622D8D2-41B7-42E5-A8DB-D523C833B059}" type="datetime1">
              <a:rPr lang="en-US" smtClean="0">
                <a:solidFill>
                  <a:srgbClr val="DBF5F9">
                    <a:shade val="90000"/>
                  </a:srgbClr>
                </a:solidFill>
              </a:rPr>
              <a:t>24-Jul-21</a:t>
            </a:fld>
            <a:endParaRPr lang="en-US">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a:solidFill>
                <a:srgbClr val="DBF5F9">
                  <a:shade val="90000"/>
                </a:srgbClr>
              </a:solidFill>
            </a:endParaRPr>
          </a:p>
        </p:txBody>
      </p:sp>
      <p:sp>
        <p:nvSpPr>
          <p:cNvPr id="6" name="Slide Number Placeholder 5"/>
          <p:cNvSpPr>
            <a:spLocks noGrp="1"/>
          </p:cNvSpPr>
          <p:nvPr>
            <p:ph type="sldNum" sz="quarter" idx="12"/>
          </p:nvPr>
        </p:nvSpPr>
        <p:spPr/>
        <p:txBody>
          <a:bodyPr/>
          <a:lstStyle/>
          <a:p>
            <a:fld id="{9CA217EF-0505-4C33-BB20-8A8DF2039023}" type="slidenum">
              <a:rPr lang="en-US" smtClean="0">
                <a:solidFill>
                  <a:srgbClr val="DBF5F9">
                    <a:shade val="90000"/>
                  </a:srgbClr>
                </a:solidFill>
              </a:rPr>
              <a:pPr/>
              <a:t>‹#›</a:t>
            </a:fld>
            <a:endParaRPr lang="en-US">
              <a:solidFill>
                <a:srgbClr val="DBF5F9">
                  <a:shade val="90000"/>
                </a:srgb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0134FE8-ACA1-460D-BB87-4E96F2F68ED6}" type="datetime1">
              <a:rPr lang="en-US" smtClean="0">
                <a:solidFill>
                  <a:srgbClr val="04617B">
                    <a:shade val="90000"/>
                  </a:srgbClr>
                </a:solidFill>
              </a:rPr>
              <a:t>24-Jul-21</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9CA217EF-0505-4C33-BB20-8A8DF2039023}" type="slidenum">
              <a:rPr lang="en-US" smtClean="0">
                <a:solidFill>
                  <a:srgbClr val="04617B">
                    <a:shade val="90000"/>
                  </a:srgbClr>
                </a:solidFill>
              </a:rPr>
              <a:pPr/>
              <a:t>‹#›</a:t>
            </a:fld>
            <a:endParaRPr lang="en-US">
              <a:solidFill>
                <a:srgbClr val="04617B">
                  <a:shade val="90000"/>
                </a:srgb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0DCFAA7-8623-4A41-98D6-0BD9C078C41B}" type="datetime1">
              <a:rPr lang="en-US" smtClean="0">
                <a:solidFill>
                  <a:srgbClr val="04617B">
                    <a:shade val="90000"/>
                  </a:srgbClr>
                </a:solidFill>
              </a:rPr>
              <a:t>24-Jul-21</a:t>
            </a:fld>
            <a:endParaRPr lang="en-US">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a:solidFill>
                <a:srgbClr val="04617B">
                  <a:shade val="90000"/>
                </a:srgbClr>
              </a:solidFill>
            </a:endParaRPr>
          </a:p>
        </p:txBody>
      </p:sp>
      <p:sp>
        <p:nvSpPr>
          <p:cNvPr id="9" name="Slide Number Placeholder 8"/>
          <p:cNvSpPr>
            <a:spLocks noGrp="1"/>
          </p:cNvSpPr>
          <p:nvPr>
            <p:ph type="sldNum" sz="quarter" idx="12"/>
          </p:nvPr>
        </p:nvSpPr>
        <p:spPr/>
        <p:txBody>
          <a:bodyPr/>
          <a:lstStyle/>
          <a:p>
            <a:fld id="{9CA217EF-0505-4C33-BB20-8A8DF2039023}" type="slidenum">
              <a:rPr lang="en-US" smtClean="0">
                <a:solidFill>
                  <a:srgbClr val="04617B">
                    <a:shade val="90000"/>
                  </a:srgbClr>
                </a:solidFill>
              </a:rPr>
              <a:pPr/>
              <a:t>‹#›</a:t>
            </a:fld>
            <a:endParaRPr lang="en-US">
              <a:solidFill>
                <a:srgbClr val="04617B">
                  <a:shade val="90000"/>
                </a:srgb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5231C34D-4E29-4EEF-87D8-03319C5C6637}" type="datetime1">
              <a:rPr lang="en-US" smtClean="0">
                <a:solidFill>
                  <a:srgbClr val="04617B">
                    <a:shade val="90000"/>
                  </a:srgbClr>
                </a:solidFill>
              </a:rPr>
              <a:t>24-Jul-21</a:t>
            </a:fld>
            <a:endParaRPr lang="en-US">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a:solidFill>
                <a:srgbClr val="04617B">
                  <a:shade val="90000"/>
                </a:srgbClr>
              </a:solidFill>
            </a:endParaRPr>
          </a:p>
        </p:txBody>
      </p:sp>
      <p:sp>
        <p:nvSpPr>
          <p:cNvPr id="5" name="Slide Number Placeholder 4"/>
          <p:cNvSpPr>
            <a:spLocks noGrp="1"/>
          </p:cNvSpPr>
          <p:nvPr>
            <p:ph type="sldNum" sz="quarter" idx="12"/>
          </p:nvPr>
        </p:nvSpPr>
        <p:spPr/>
        <p:txBody>
          <a:bodyPr/>
          <a:lstStyle/>
          <a:p>
            <a:fld id="{9CA217EF-0505-4C33-BB20-8A8DF2039023}" type="slidenum">
              <a:rPr lang="en-US" smtClean="0">
                <a:solidFill>
                  <a:srgbClr val="04617B">
                    <a:shade val="90000"/>
                  </a:srgbClr>
                </a:solidFill>
              </a:rPr>
              <a:pPr/>
              <a:t>‹#›</a:t>
            </a:fld>
            <a:endParaRPr lang="en-US">
              <a:solidFill>
                <a:srgbClr val="04617B">
                  <a:shade val="90000"/>
                </a:srgb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50366-91E8-4EC0-B909-63F288DB779A}" type="datetime1">
              <a:rPr lang="en-US" smtClean="0">
                <a:solidFill>
                  <a:srgbClr val="04617B">
                    <a:shade val="90000"/>
                  </a:srgbClr>
                </a:solidFill>
              </a:rPr>
              <a:t>24-Jul-21</a:t>
            </a:fld>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a:solidFill>
                <a:srgbClr val="04617B">
                  <a:shade val="90000"/>
                </a:srgbClr>
              </a:solidFill>
            </a:endParaRPr>
          </a:p>
        </p:txBody>
      </p:sp>
      <p:sp>
        <p:nvSpPr>
          <p:cNvPr id="4" name="Slide Number Placeholder 3"/>
          <p:cNvSpPr>
            <a:spLocks noGrp="1"/>
          </p:cNvSpPr>
          <p:nvPr>
            <p:ph type="sldNum" sz="quarter" idx="12"/>
          </p:nvPr>
        </p:nvSpPr>
        <p:spPr/>
        <p:txBody>
          <a:bodyPr/>
          <a:lstStyle/>
          <a:p>
            <a:fld id="{9CA217EF-0505-4C33-BB20-8A8DF2039023}" type="slidenum">
              <a:rPr lang="en-US" smtClean="0">
                <a:solidFill>
                  <a:srgbClr val="04617B">
                    <a:shade val="90000"/>
                  </a:srgbClr>
                </a:solidFill>
              </a:rPr>
              <a:pPr/>
              <a:t>‹#›</a:t>
            </a:fld>
            <a:endParaRPr lang="en-US">
              <a:solidFill>
                <a:srgbClr val="04617B">
                  <a:shade val="90000"/>
                </a:srgb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381BAFB-E7EB-44E3-B8D3-115B80440598}" type="datetime1">
              <a:rPr lang="en-US" smtClean="0">
                <a:solidFill>
                  <a:srgbClr val="04617B">
                    <a:shade val="90000"/>
                  </a:srgbClr>
                </a:solidFill>
              </a:rPr>
              <a:t>24-Jul-21</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9CA217EF-0505-4C33-BB20-8A8DF2039023}" type="slidenum">
              <a:rPr lang="en-US" smtClean="0">
                <a:solidFill>
                  <a:srgbClr val="04617B">
                    <a:shade val="90000"/>
                  </a:srgbClr>
                </a:solidFill>
              </a:rPr>
              <a:pPr/>
              <a:t>‹#›</a:t>
            </a:fld>
            <a:endParaRPr lang="en-US">
              <a:solidFill>
                <a:srgbClr val="04617B">
                  <a:shade val="90000"/>
                </a:srgb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ffectLst/>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ffectLst/>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2B069A0-18BE-4254-AA68-229A2E08CDCB}" type="datetime1">
              <a:rPr lang="en-US" smtClean="0">
                <a:solidFill>
                  <a:srgbClr val="04617B">
                    <a:shade val="90000"/>
                  </a:srgbClr>
                </a:solidFill>
              </a:rPr>
              <a:t>24-Jul-21</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solidFill>
                  <a:srgbClr val="04617B">
                    <a:shade val="90000"/>
                  </a:srgbClr>
                </a:solidFill>
              </a:rPr>
              <a:pPr/>
              <a:t>‹#›</a:t>
            </a:fld>
            <a:endParaRPr lang="en-US">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fontAlgn="auto">
              <a:spcBef>
                <a:spcPts val="0"/>
              </a:spcBef>
              <a:spcAft>
                <a:spcPts val="0"/>
              </a:spcAft>
            </a:pPr>
            <a:endParaRPr lang="en-US" sz="1800">
              <a:solidFill>
                <a:prstClr val="black"/>
              </a:solidFill>
              <a:effectLst/>
              <a:latin typeface="Constantia"/>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fontAlgn="auto">
              <a:spcBef>
                <a:spcPts val="0"/>
              </a:spcBef>
              <a:spcAft>
                <a:spcPts val="0"/>
              </a:spcAft>
            </a:pPr>
            <a:endParaRPr lang="en-US" sz="1800">
              <a:solidFill>
                <a:prstClr val="black"/>
              </a:solidFill>
              <a:effectLst/>
              <a:latin typeface="Constant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fontAlgn="auto">
              <a:spcBef>
                <a:spcPts val="0"/>
              </a:spcBef>
              <a:spcAft>
                <a:spcPts val="0"/>
              </a:spcAft>
            </a:pPr>
            <a:endParaRPr lang="en-US" sz="1800">
              <a:solidFill>
                <a:prstClr val="black"/>
              </a:solidFill>
              <a:effectLst/>
              <a:latin typeface="Constantia"/>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fontAlgn="auto">
              <a:spcBef>
                <a:spcPts val="0"/>
              </a:spcBef>
              <a:spcAft>
                <a:spcPts val="0"/>
              </a:spcAft>
            </a:pPr>
            <a:endParaRPr lang="en-US" sz="1800">
              <a:solidFill>
                <a:prstClr val="black"/>
              </a:solidFill>
              <a:effectLst/>
              <a:latin typeface="Constantia"/>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fontAlgn="auto">
              <a:spcBef>
                <a:spcPts val="0"/>
              </a:spcBef>
              <a:spcAft>
                <a:spcPts val="0"/>
              </a:spcAft>
            </a:pPr>
            <a:fld id="{CAC28269-B409-4C44-9876-3011AAB82A35}" type="datetime1">
              <a:rPr lang="en-US" smtClean="0">
                <a:solidFill>
                  <a:srgbClr val="04617B">
                    <a:shade val="90000"/>
                  </a:srgbClr>
                </a:solidFill>
                <a:effectLst/>
                <a:latin typeface="Constantia"/>
              </a:rPr>
              <a:t>24-Jul-21</a:t>
            </a:fld>
            <a:endParaRPr lang="en-US">
              <a:solidFill>
                <a:srgbClr val="04617B">
                  <a:shade val="90000"/>
                </a:srgbClr>
              </a:solidFill>
              <a:effectLst/>
              <a:latin typeface="Constantia"/>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fontAlgn="auto">
              <a:spcBef>
                <a:spcPts val="0"/>
              </a:spcBef>
              <a:spcAft>
                <a:spcPts val="0"/>
              </a:spcAft>
            </a:pPr>
            <a:endParaRPr lang="en-US">
              <a:solidFill>
                <a:srgbClr val="04617B">
                  <a:shade val="90000"/>
                </a:srgbClr>
              </a:solidFill>
              <a:effectLst/>
              <a:latin typeface="Constantia"/>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fontAlgn="auto">
              <a:spcBef>
                <a:spcPts val="0"/>
              </a:spcBef>
              <a:spcAft>
                <a:spcPts val="0"/>
              </a:spcAft>
            </a:pPr>
            <a:fld id="{9CA217EF-0505-4C33-BB20-8A8DF2039023}" type="slidenum">
              <a:rPr lang="en-US" smtClean="0">
                <a:solidFill>
                  <a:srgbClr val="04617B">
                    <a:shade val="90000"/>
                  </a:srgbClr>
                </a:solidFill>
                <a:effectLst/>
                <a:latin typeface="Constantia"/>
              </a:rPr>
              <a:pPr fontAlgn="auto">
                <a:spcBef>
                  <a:spcPts val="0"/>
                </a:spcBef>
                <a:spcAft>
                  <a:spcPts val="0"/>
                </a:spcAft>
              </a:pPr>
              <a:t>‹#›</a:t>
            </a:fld>
            <a:endParaRPr lang="en-US">
              <a:solidFill>
                <a:srgbClr val="04617B">
                  <a:shade val="90000"/>
                </a:srgbClr>
              </a:solidFill>
              <a:effectLst/>
              <a:latin typeface="Constantia"/>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fontAlgn="auto">
                <a:spcBef>
                  <a:spcPts val="0"/>
                </a:spcBef>
                <a:spcAft>
                  <a:spcPts val="0"/>
                </a:spcAft>
              </a:pPr>
              <a:endParaRPr lang="en-US" sz="1800">
                <a:solidFill>
                  <a:prstClr val="black"/>
                </a:solidFill>
                <a:effectLst/>
                <a:latin typeface="Constantia"/>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fontAlgn="auto">
                <a:spcBef>
                  <a:spcPts val="0"/>
                </a:spcBef>
                <a:spcAft>
                  <a:spcPts val="0"/>
                </a:spcAft>
              </a:pPr>
              <a:endParaRPr lang="en-US" sz="1800">
                <a:solidFill>
                  <a:prstClr val="black"/>
                </a:solidFill>
                <a:effectLst/>
                <a:latin typeface="Constantia"/>
              </a:endParaRPr>
            </a:p>
          </p:txBody>
        </p:sp>
      </p:gr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09" r:id="rId14"/>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Empty_se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5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Total_order" TargetMode="External"/><Relationship Id="rId2" Type="http://schemas.openxmlformats.org/officeDocument/2006/relationships/hyperlink" Target="https://en.wikipedia.org/wiki/Mathematics" TargetMode="External"/><Relationship Id="rId1" Type="http://schemas.openxmlformats.org/officeDocument/2006/relationships/slideLayout" Target="../slideLayouts/slideLayout2.xml"/><Relationship Id="rId5" Type="http://schemas.openxmlformats.org/officeDocument/2006/relationships/hyperlink" Target="https://en.wikipedia.org/wiki/Ordinal_number_(linguistics)" TargetMode="External"/><Relationship Id="rId4" Type="http://schemas.openxmlformats.org/officeDocument/2006/relationships/hyperlink" Target="https://en.wikipedia.org/wiki/Cardinal_numera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a:r>
              <a:rPr lang="en-US" dirty="0"/>
              <a:t>Number Theory</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50E3B-EEEE-4C67-BA8D-37544B339275}"/>
              </a:ext>
            </a:extLst>
          </p:cNvPr>
          <p:cNvSpPr>
            <a:spLocks noGrp="1"/>
          </p:cNvSpPr>
          <p:nvPr>
            <p:ph type="title"/>
          </p:nvPr>
        </p:nvSpPr>
        <p:spPr>
          <a:xfrm>
            <a:off x="457200" y="228600"/>
            <a:ext cx="8229600" cy="990600"/>
          </a:xfrm>
        </p:spPr>
        <p:txBody>
          <a:bodyPr>
            <a:normAutofit/>
          </a:bodyPr>
          <a:lstStyle/>
          <a:p>
            <a:r>
              <a:rPr lang="en-US" dirty="0"/>
              <a:t>Natural Numbers</a:t>
            </a:r>
          </a:p>
        </p:txBody>
      </p:sp>
      <p:sp>
        <p:nvSpPr>
          <p:cNvPr id="3" name="Content Placeholder 2">
            <a:extLst>
              <a:ext uri="{FF2B5EF4-FFF2-40B4-BE49-F238E27FC236}">
                <a16:creationId xmlns:a16="http://schemas.microsoft.com/office/drawing/2014/main" id="{801C6C7B-DE4F-48DA-A9F1-5F52A7E8CBC8}"/>
              </a:ext>
            </a:extLst>
          </p:cNvPr>
          <p:cNvSpPr>
            <a:spLocks noGrp="1"/>
          </p:cNvSpPr>
          <p:nvPr>
            <p:ph idx="1"/>
          </p:nvPr>
        </p:nvSpPr>
        <p:spPr>
          <a:xfrm>
            <a:off x="304800" y="1219200"/>
            <a:ext cx="8534400" cy="5638800"/>
          </a:xfrm>
        </p:spPr>
        <p:txBody>
          <a:bodyPr>
            <a:normAutofit fontScale="85000" lnSpcReduction="20000"/>
          </a:bodyPr>
          <a:lstStyle/>
          <a:p>
            <a:r>
              <a:rPr lang="en-US" sz="3000" dirty="0">
                <a:latin typeface="+mj-lt"/>
              </a:rPr>
              <a:t>Is Zero (0) a natural numbers?</a:t>
            </a:r>
          </a:p>
          <a:p>
            <a:pPr marL="0" indent="0">
              <a:buNone/>
            </a:pPr>
            <a:endParaRPr lang="en-US" sz="3000" dirty="0">
              <a:latin typeface="+mj-lt"/>
            </a:endParaRPr>
          </a:p>
          <a:p>
            <a:pPr marL="0" indent="0">
              <a:buNone/>
            </a:pPr>
            <a:r>
              <a:rPr lang="en-US" sz="3000" dirty="0">
                <a:latin typeface="+mj-lt"/>
              </a:rPr>
              <a:t>Answer: ????</a:t>
            </a:r>
          </a:p>
          <a:p>
            <a:pPr marL="0" indent="0">
              <a:buNone/>
            </a:pPr>
            <a:endParaRPr lang="en-US" sz="3000" dirty="0">
              <a:latin typeface="+mj-lt"/>
            </a:endParaRPr>
          </a:p>
          <a:p>
            <a:pPr>
              <a:buFont typeface="Arial" panose="020B0604020202020204" pitchFamily="34" charset="0"/>
              <a:buChar char="•"/>
            </a:pPr>
            <a:r>
              <a:rPr lang="en-US" sz="3000" dirty="0">
                <a:latin typeface="+mj-lt"/>
              </a:rPr>
              <a:t>It is convenient to include 0 (corresponding to the </a:t>
            </a:r>
            <a:r>
              <a:rPr lang="en-US" sz="3000" dirty="0">
                <a:latin typeface="+mj-lt"/>
                <a:hlinkClick r:id="rId2" tooltip="Empty set">
                  <a:extLst>
                    <a:ext uri="{A12FA001-AC4F-418D-AE19-62706E023703}">
                      <ahyp:hlinkClr xmlns:ahyp="http://schemas.microsoft.com/office/drawing/2018/hyperlinkcolor" val="tx"/>
                    </a:ext>
                  </a:extLst>
                </a:hlinkClick>
              </a:rPr>
              <a:t>empty set</a:t>
            </a:r>
            <a:r>
              <a:rPr lang="en-US" sz="3000" dirty="0">
                <a:latin typeface="+mj-lt"/>
              </a:rPr>
              <a:t>) as a natural number. Including 0 is now the common convention among set theorists and logicians.</a:t>
            </a:r>
            <a:r>
              <a:rPr lang="en-US" sz="3000" baseline="30000" dirty="0">
                <a:latin typeface="+mj-lt"/>
              </a:rPr>
              <a:t> </a:t>
            </a:r>
            <a:r>
              <a:rPr lang="en-US" sz="3000" dirty="0">
                <a:latin typeface="+mj-lt"/>
              </a:rPr>
              <a:t> Other mathematicians also include 0, and computer languages often start from zero when enumerating items like loop counters and string or array-elements.</a:t>
            </a:r>
            <a:endParaRPr lang="en-US" sz="3000" baseline="30000" dirty="0">
              <a:latin typeface="+mj-lt"/>
            </a:endParaRPr>
          </a:p>
          <a:p>
            <a:pPr>
              <a:buFont typeface="Arial" panose="020B0604020202020204" pitchFamily="34" charset="0"/>
              <a:buChar char="•"/>
            </a:pPr>
            <a:endParaRPr lang="en-US" sz="3000" dirty="0">
              <a:latin typeface="+mj-lt"/>
            </a:endParaRPr>
          </a:p>
          <a:p>
            <a:pPr>
              <a:buFont typeface="Arial" panose="020B0604020202020204" pitchFamily="34" charset="0"/>
              <a:buChar char="•"/>
            </a:pPr>
            <a:r>
              <a:rPr lang="en-US" sz="3000" dirty="0">
                <a:latin typeface="+mj-lt"/>
              </a:rPr>
              <a:t> </a:t>
            </a:r>
            <a:r>
              <a:rPr lang="en-US" sz="3000" dirty="0">
                <a:solidFill>
                  <a:schemeClr val="accent5"/>
                </a:solidFill>
                <a:latin typeface="+mj-lt"/>
              </a:rPr>
              <a:t>On the other hand, many mathematicians have kept the older tradition to take</a:t>
            </a:r>
            <a:r>
              <a:rPr lang="en-US" sz="3000" dirty="0">
                <a:solidFill>
                  <a:schemeClr val="accent2"/>
                </a:solidFill>
                <a:latin typeface="+mj-lt"/>
              </a:rPr>
              <a:t> 1 </a:t>
            </a:r>
            <a:r>
              <a:rPr lang="en-US" sz="3000" dirty="0">
                <a:solidFill>
                  <a:schemeClr val="accent5"/>
                </a:solidFill>
                <a:latin typeface="+mj-lt"/>
              </a:rPr>
              <a:t>to be the first natural number.</a:t>
            </a:r>
          </a:p>
          <a:p>
            <a:pPr>
              <a:buFont typeface="Arial" panose="020B0604020202020204" pitchFamily="34" charset="0"/>
              <a:buChar char="•"/>
            </a:pPr>
            <a:endParaRPr lang="en-US" sz="3000" dirty="0">
              <a:solidFill>
                <a:schemeClr val="accent5"/>
              </a:solidFill>
              <a:latin typeface="+mj-lt"/>
            </a:endParaRPr>
          </a:p>
          <a:p>
            <a:pPr>
              <a:buFont typeface="Arial" panose="020B0604020202020204" pitchFamily="34" charset="0"/>
              <a:buChar char="•"/>
            </a:pPr>
            <a:r>
              <a:rPr lang="en-US" sz="4200" baseline="30000" dirty="0">
                <a:latin typeface="+mj-lt"/>
              </a:rPr>
              <a:t> In the following, we will consider 0 to be a natural number.</a:t>
            </a:r>
          </a:p>
          <a:p>
            <a:pPr marL="0" indent="0">
              <a:buNone/>
            </a:pPr>
            <a:endParaRPr lang="en-US" dirty="0">
              <a:solidFill>
                <a:schemeClr val="accent5"/>
              </a:solidFill>
            </a:endParaRPr>
          </a:p>
        </p:txBody>
      </p:sp>
    </p:spTree>
    <p:extLst>
      <p:ext uri="{BB962C8B-B14F-4D97-AF65-F5344CB8AC3E}">
        <p14:creationId xmlns:p14="http://schemas.microsoft.com/office/powerpoint/2010/main" val="1330866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B97CF-972C-41C0-A99A-8D59F8AFAE4F}"/>
              </a:ext>
            </a:extLst>
          </p:cNvPr>
          <p:cNvSpPr>
            <a:spLocks noGrp="1"/>
          </p:cNvSpPr>
          <p:nvPr>
            <p:ph type="title"/>
          </p:nvPr>
        </p:nvSpPr>
        <p:spPr/>
        <p:txBody>
          <a:bodyPr/>
          <a:lstStyle/>
          <a:p>
            <a:r>
              <a:rPr lang="en-US" dirty="0"/>
              <a:t>Natural Numbers</a:t>
            </a:r>
          </a:p>
        </p:txBody>
      </p:sp>
      <p:sp>
        <p:nvSpPr>
          <p:cNvPr id="3" name="Content Placeholder 2">
            <a:extLst>
              <a:ext uri="{FF2B5EF4-FFF2-40B4-BE49-F238E27FC236}">
                <a16:creationId xmlns:a16="http://schemas.microsoft.com/office/drawing/2014/main" id="{F2A245F5-39BB-4650-A2B0-D95ABE71DD51}"/>
              </a:ext>
            </a:extLst>
          </p:cNvPr>
          <p:cNvSpPr>
            <a:spLocks noGrp="1"/>
          </p:cNvSpPr>
          <p:nvPr>
            <p:ph idx="1"/>
          </p:nvPr>
        </p:nvSpPr>
        <p:spPr/>
        <p:txBody>
          <a:bodyPr/>
          <a:lstStyle/>
          <a:p>
            <a:pPr marL="0" indent="0">
              <a:buNone/>
            </a:pPr>
            <a:r>
              <a:rPr lang="en-US" sz="2800" dirty="0">
                <a:effectLst/>
                <a:latin typeface="Arial" panose="020B0604020202020204" pitchFamily="34" charset="0"/>
              </a:rPr>
              <a:t>The Notion of Equality</a:t>
            </a:r>
          </a:p>
          <a:p>
            <a:pPr marL="0" indent="0">
              <a:buNone/>
            </a:pPr>
            <a:endParaRPr lang="en-US" sz="2800" dirty="0">
              <a:effectLst/>
              <a:latin typeface="Arial" panose="020B0604020202020204" pitchFamily="34" charset="0"/>
            </a:endParaRPr>
          </a:p>
          <a:p>
            <a:pPr marL="0" indent="0">
              <a:buNone/>
            </a:pPr>
            <a:r>
              <a:rPr lang="en-US" sz="3200" b="1" dirty="0">
                <a:effectLst/>
                <a:latin typeface="Arial" panose="020B0604020202020204" pitchFamily="34" charset="0"/>
              </a:rPr>
              <a:t>Axiom 1.  </a:t>
            </a:r>
            <a:r>
              <a:rPr lang="en-US" sz="3200" dirty="0">
                <a:effectLst/>
                <a:latin typeface="Arial" panose="020B0604020202020204" pitchFamily="34" charset="0"/>
              </a:rPr>
              <a:t>For every </a:t>
            </a:r>
            <a:r>
              <a:rPr lang="en-US" sz="3200" dirty="0" err="1">
                <a:effectLst/>
                <a:latin typeface="Arial" panose="020B0604020202020204" pitchFamily="34" charset="0"/>
              </a:rPr>
              <a:t>x∈</a:t>
            </a:r>
            <a:r>
              <a:rPr lang="en-US" sz="3200" dirty="0" err="1">
                <a:effectLst/>
                <a:latin typeface="Courier New" panose="02070309020205020404" pitchFamily="49" charset="0"/>
              </a:rPr>
              <a:t>N</a:t>
            </a:r>
            <a:r>
              <a:rPr lang="en-US" sz="3200" dirty="0">
                <a:effectLst/>
                <a:latin typeface="Arial" panose="020B0604020202020204" pitchFamily="34" charset="0"/>
              </a:rPr>
              <a:t>, x=x</a:t>
            </a:r>
          </a:p>
          <a:p>
            <a:pPr marL="0" indent="0">
              <a:buNone/>
            </a:pPr>
            <a:r>
              <a:rPr lang="en-US" sz="3200" b="1" dirty="0">
                <a:effectLst/>
                <a:latin typeface="Arial" panose="020B0604020202020204" pitchFamily="34" charset="0"/>
              </a:rPr>
              <a:t>Axiom 2.</a:t>
            </a:r>
            <a:r>
              <a:rPr lang="en-US" sz="3200" dirty="0">
                <a:effectLst/>
                <a:latin typeface="Arial" panose="020B0604020202020204" pitchFamily="34" charset="0"/>
              </a:rPr>
              <a:t>  For every x, </a:t>
            </a:r>
            <a:r>
              <a:rPr lang="en-US" sz="3200" dirty="0" err="1">
                <a:effectLst/>
                <a:latin typeface="Arial" panose="020B0604020202020204" pitchFamily="34" charset="0"/>
              </a:rPr>
              <a:t>y∈</a:t>
            </a:r>
            <a:r>
              <a:rPr lang="en-US" sz="3200" dirty="0" err="1">
                <a:effectLst/>
                <a:latin typeface="Courier New" panose="02070309020205020404" pitchFamily="49" charset="0"/>
              </a:rPr>
              <a:t>N</a:t>
            </a:r>
            <a:r>
              <a:rPr lang="en-US" sz="3200" dirty="0">
                <a:effectLst/>
                <a:latin typeface="Arial" panose="020B0604020202020204" pitchFamily="34" charset="0"/>
              </a:rPr>
              <a:t>, if x=y, then y=x</a:t>
            </a:r>
            <a:r>
              <a:rPr lang="en-US" sz="3200" dirty="0">
                <a:latin typeface="Arial" panose="020B0604020202020204" pitchFamily="34" charset="0"/>
              </a:rPr>
              <a:t>  </a:t>
            </a:r>
          </a:p>
          <a:p>
            <a:pPr marL="0" indent="0">
              <a:buNone/>
            </a:pPr>
            <a:r>
              <a:rPr lang="en-US" sz="3200" b="1" dirty="0">
                <a:effectLst/>
                <a:latin typeface="Arial" panose="020B0604020202020204" pitchFamily="34" charset="0"/>
              </a:rPr>
              <a:t>Axiom 3.  </a:t>
            </a:r>
            <a:r>
              <a:rPr lang="en-US" sz="3200" dirty="0">
                <a:effectLst/>
                <a:latin typeface="Arial" panose="020B0604020202020204" pitchFamily="34" charset="0"/>
              </a:rPr>
              <a:t>For every x, y, </a:t>
            </a:r>
            <a:r>
              <a:rPr lang="en-US" sz="3200" dirty="0" err="1">
                <a:effectLst/>
                <a:latin typeface="Arial" panose="020B0604020202020204" pitchFamily="34" charset="0"/>
              </a:rPr>
              <a:t>z∈</a:t>
            </a:r>
            <a:r>
              <a:rPr lang="en-US" sz="3200" dirty="0" err="1">
                <a:effectLst/>
                <a:latin typeface="Courier New" panose="02070309020205020404" pitchFamily="49" charset="0"/>
              </a:rPr>
              <a:t>N</a:t>
            </a:r>
            <a:r>
              <a:rPr lang="en-US" sz="3200" dirty="0">
                <a:effectLst/>
                <a:latin typeface="Arial" panose="020B0604020202020204" pitchFamily="34" charset="0"/>
              </a:rPr>
              <a:t>, if x=y and y=z, then x=z</a:t>
            </a:r>
          </a:p>
          <a:p>
            <a:pPr marL="0" indent="0">
              <a:buNone/>
            </a:pPr>
            <a:r>
              <a:rPr lang="en-US" sz="3200" b="1" dirty="0">
                <a:effectLst/>
                <a:latin typeface="Arial" panose="020B0604020202020204" pitchFamily="34" charset="0"/>
              </a:rPr>
              <a:t>Axiom 4.  </a:t>
            </a:r>
            <a:r>
              <a:rPr lang="en-US" sz="3200" dirty="0">
                <a:effectLst/>
                <a:latin typeface="Arial" panose="020B0604020202020204" pitchFamily="34" charset="0"/>
              </a:rPr>
              <a:t>For all x and y, if </a:t>
            </a:r>
            <a:r>
              <a:rPr lang="en-US" sz="3200" dirty="0" err="1">
                <a:effectLst/>
                <a:latin typeface="Arial" panose="020B0604020202020204" pitchFamily="34" charset="0"/>
              </a:rPr>
              <a:t>x∈</a:t>
            </a:r>
            <a:r>
              <a:rPr lang="en-US" sz="3200" dirty="0" err="1">
                <a:effectLst/>
                <a:latin typeface="Courier New" panose="02070309020205020404" pitchFamily="49" charset="0"/>
              </a:rPr>
              <a:t>N</a:t>
            </a:r>
            <a:r>
              <a:rPr lang="en-US" sz="3200" dirty="0">
                <a:effectLst/>
                <a:latin typeface="Courier New" panose="02070309020205020404" pitchFamily="49" charset="0"/>
              </a:rPr>
              <a:t> </a:t>
            </a:r>
            <a:r>
              <a:rPr lang="en-US" sz="3200" dirty="0">
                <a:effectLst/>
                <a:latin typeface="Arial" panose="020B0604020202020204" pitchFamily="34" charset="0"/>
              </a:rPr>
              <a:t>and x=y, then </a:t>
            </a:r>
            <a:r>
              <a:rPr lang="en-US" sz="3200" dirty="0" err="1">
                <a:effectLst/>
                <a:latin typeface="Arial" panose="020B0604020202020204" pitchFamily="34" charset="0"/>
              </a:rPr>
              <a:t>y∈</a:t>
            </a:r>
            <a:r>
              <a:rPr lang="en-US" sz="3200" dirty="0" err="1">
                <a:effectLst/>
                <a:latin typeface="Courier New" panose="02070309020205020404" pitchFamily="49" charset="0"/>
              </a:rPr>
              <a:t>N</a:t>
            </a:r>
            <a:endParaRPr lang="en-US" sz="3200" dirty="0"/>
          </a:p>
        </p:txBody>
      </p:sp>
    </p:spTree>
    <p:extLst>
      <p:ext uri="{BB962C8B-B14F-4D97-AF65-F5344CB8AC3E}">
        <p14:creationId xmlns:p14="http://schemas.microsoft.com/office/powerpoint/2010/main" val="2771772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B3DCB-660F-4121-A54A-6B2A5B09179A}"/>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Peano</a:t>
            </a:r>
            <a:r>
              <a:rPr lang="en-US" dirty="0">
                <a:effectLst/>
                <a:latin typeface="Arial" panose="020B0604020202020204" pitchFamily="34" charset="0"/>
              </a:rPr>
              <a:t> Axioms</a:t>
            </a:r>
            <a:endParaRPr lang="en-US" dirty="0"/>
          </a:p>
        </p:txBody>
      </p:sp>
      <p:sp>
        <p:nvSpPr>
          <p:cNvPr id="3" name="Content Placeholder 2">
            <a:extLst>
              <a:ext uri="{FF2B5EF4-FFF2-40B4-BE49-F238E27FC236}">
                <a16:creationId xmlns:a16="http://schemas.microsoft.com/office/drawing/2014/main" id="{F613F703-3780-48F8-8215-8A781DCEB7E3}"/>
              </a:ext>
            </a:extLst>
          </p:cNvPr>
          <p:cNvSpPr>
            <a:spLocks noGrp="1"/>
          </p:cNvSpPr>
          <p:nvPr>
            <p:ph idx="1"/>
          </p:nvPr>
        </p:nvSpPr>
        <p:spPr/>
        <p:txBody>
          <a:bodyPr>
            <a:normAutofit fontScale="92500"/>
          </a:bodyPr>
          <a:lstStyle/>
          <a:p>
            <a:r>
              <a:rPr lang="en-US" sz="3200" b="1" dirty="0">
                <a:effectLst/>
                <a:latin typeface="+mj-lt"/>
              </a:rPr>
              <a:t>Axiom 5.  </a:t>
            </a:r>
            <a:r>
              <a:rPr lang="en-US" sz="3200" dirty="0">
                <a:latin typeface="+mj-lt"/>
              </a:rPr>
              <a:t>0</a:t>
            </a:r>
            <a:r>
              <a:rPr lang="en-US" sz="3200" dirty="0">
                <a:effectLst/>
                <a:latin typeface="+mj-lt"/>
              </a:rPr>
              <a:t> is a natural number. That is, 0∈N</a:t>
            </a:r>
            <a:r>
              <a:rPr lang="en-US" sz="3200" baseline="-25000" dirty="0">
                <a:effectLst/>
                <a:latin typeface="+mj-lt"/>
              </a:rPr>
              <a:t>0</a:t>
            </a:r>
            <a:endParaRPr lang="en-US" sz="3200" dirty="0">
              <a:effectLst/>
              <a:latin typeface="+mj-lt"/>
            </a:endParaRPr>
          </a:p>
          <a:p>
            <a:pPr marL="0" indent="0">
              <a:buNone/>
            </a:pPr>
            <a:r>
              <a:rPr lang="en-US" sz="3200" dirty="0">
                <a:latin typeface="+mj-lt"/>
              </a:rPr>
              <a:t>  In an alternate version, it starts with 1 (</a:t>
            </a:r>
            <a:r>
              <a:rPr lang="en-US" sz="3200" dirty="0">
                <a:effectLst/>
                <a:latin typeface="+mj-lt"/>
              </a:rPr>
              <a:t>N</a:t>
            </a:r>
            <a:r>
              <a:rPr lang="en-US" sz="3200" baseline="-25000" dirty="0">
                <a:latin typeface="+mj-lt"/>
              </a:rPr>
              <a:t>1 </a:t>
            </a:r>
            <a:r>
              <a:rPr lang="en-US" sz="3200" dirty="0">
                <a:latin typeface="+mj-lt"/>
              </a:rPr>
              <a:t>,</a:t>
            </a:r>
            <a:r>
              <a:rPr lang="en-US" sz="3200" dirty="0">
                <a:effectLst/>
                <a:latin typeface="+mj-lt"/>
              </a:rPr>
              <a:t>N</a:t>
            </a:r>
            <a:r>
              <a:rPr lang="en-US" sz="3200" dirty="0">
                <a:latin typeface="+mj-lt"/>
              </a:rPr>
              <a:t>+,N*).</a:t>
            </a:r>
            <a:endParaRPr lang="en-US" sz="3200" dirty="0">
              <a:effectLst/>
              <a:latin typeface="+mj-lt"/>
            </a:endParaRPr>
          </a:p>
          <a:p>
            <a:r>
              <a:rPr lang="en-US" sz="3200" b="1" dirty="0">
                <a:effectLst/>
                <a:latin typeface="+mj-lt"/>
              </a:rPr>
              <a:t>Axiom 6. </a:t>
            </a:r>
            <a:r>
              <a:rPr lang="en-US" sz="3200" dirty="0">
                <a:effectLst/>
                <a:latin typeface="+mj-lt"/>
              </a:rPr>
              <a:t>If x∈</a:t>
            </a:r>
            <a:r>
              <a:rPr lang="en-US" sz="3200" dirty="0"/>
              <a:t> N</a:t>
            </a:r>
            <a:r>
              <a:rPr lang="en-US" sz="3200" baseline="-25000" dirty="0"/>
              <a:t>0 </a:t>
            </a:r>
            <a:r>
              <a:rPr lang="en-US" sz="3200" dirty="0">
                <a:effectLst/>
                <a:latin typeface="+mj-lt"/>
              </a:rPr>
              <a:t>, then S(x)∈ N</a:t>
            </a:r>
            <a:r>
              <a:rPr lang="en-US" sz="3200" baseline="-25000" dirty="0">
                <a:effectLst/>
                <a:latin typeface="+mj-lt"/>
              </a:rPr>
              <a:t>0</a:t>
            </a:r>
            <a:r>
              <a:rPr lang="en-US" sz="3200" dirty="0">
                <a:effectLst/>
                <a:latin typeface="+mj-lt"/>
              </a:rPr>
              <a:t>. That is, if x is a natural number, then so its suc</a:t>
            </a:r>
            <a:r>
              <a:rPr lang="en-US" sz="3200" dirty="0">
                <a:latin typeface="+mj-lt"/>
              </a:rPr>
              <a:t>cessor</a:t>
            </a:r>
          </a:p>
          <a:p>
            <a:r>
              <a:rPr lang="en-US" sz="3200" b="1" dirty="0">
                <a:effectLst/>
                <a:latin typeface="Arial" panose="020B0604020202020204" pitchFamily="34" charset="0"/>
              </a:rPr>
              <a:t>Axiom 7</a:t>
            </a:r>
            <a:r>
              <a:rPr lang="en-US" sz="3200" dirty="0">
                <a:effectLst/>
                <a:latin typeface="Arial" panose="020B0604020202020204" pitchFamily="34" charset="0"/>
              </a:rPr>
              <a:t>. For every natural number x∈</a:t>
            </a:r>
            <a:r>
              <a:rPr lang="en-US" sz="3200" dirty="0">
                <a:effectLst/>
                <a:latin typeface="+mj-lt"/>
              </a:rPr>
              <a:t> N</a:t>
            </a:r>
            <a:r>
              <a:rPr lang="en-US" sz="3200" baseline="-25000" dirty="0">
                <a:effectLst/>
                <a:latin typeface="+mj-lt"/>
              </a:rPr>
              <a:t>0</a:t>
            </a:r>
            <a:r>
              <a:rPr lang="en-US" sz="3200" dirty="0">
                <a:effectLst/>
                <a:latin typeface="Arial" panose="020B0604020202020204" pitchFamily="34" charset="0"/>
              </a:rPr>
              <a:t>, S(x) = 0 is false.</a:t>
            </a:r>
          </a:p>
          <a:p>
            <a:r>
              <a:rPr lang="en-US" sz="3200" b="1" dirty="0">
                <a:effectLst/>
                <a:latin typeface="Arial" panose="020B0604020202020204" pitchFamily="34" charset="0"/>
              </a:rPr>
              <a:t>Axiom 8</a:t>
            </a:r>
            <a:r>
              <a:rPr lang="en-US" sz="3200" dirty="0">
                <a:effectLst/>
                <a:latin typeface="Arial" panose="020B0604020202020204" pitchFamily="34" charset="0"/>
              </a:rPr>
              <a:t>. For all x, y∈</a:t>
            </a:r>
            <a:r>
              <a:rPr lang="en-US" sz="3200" dirty="0">
                <a:effectLst/>
                <a:latin typeface="+mj-lt"/>
              </a:rPr>
              <a:t> N</a:t>
            </a:r>
            <a:r>
              <a:rPr lang="en-US" sz="3200" baseline="-25000" dirty="0">
                <a:effectLst/>
                <a:latin typeface="+mj-lt"/>
              </a:rPr>
              <a:t>0</a:t>
            </a:r>
            <a:r>
              <a:rPr lang="en-US" sz="3200" dirty="0">
                <a:effectLst/>
                <a:latin typeface="Arial" panose="020B0604020202020204" pitchFamily="34" charset="0"/>
              </a:rPr>
              <a:t>, if S(x) =S(y), then x=y</a:t>
            </a:r>
            <a:endParaRPr lang="en-US" sz="3200" dirty="0">
              <a:latin typeface="+mj-lt"/>
            </a:endParaRPr>
          </a:p>
        </p:txBody>
      </p:sp>
    </p:spTree>
    <p:extLst>
      <p:ext uri="{BB962C8B-B14F-4D97-AF65-F5344CB8AC3E}">
        <p14:creationId xmlns:p14="http://schemas.microsoft.com/office/powerpoint/2010/main" val="2727950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4512-E78B-4B22-9CE3-DD92E4BAA5C7}"/>
              </a:ext>
            </a:extLst>
          </p:cNvPr>
          <p:cNvSpPr>
            <a:spLocks noGrp="1"/>
          </p:cNvSpPr>
          <p:nvPr>
            <p:ph type="title"/>
          </p:nvPr>
        </p:nvSpPr>
        <p:spPr/>
        <p:txBody>
          <a:bodyPr/>
          <a:lstStyle/>
          <a:p>
            <a:r>
              <a:rPr lang="en-US" dirty="0"/>
              <a:t>Set of Natural Numbers</a:t>
            </a:r>
          </a:p>
        </p:txBody>
      </p:sp>
      <p:sp>
        <p:nvSpPr>
          <p:cNvPr id="3" name="Content Placeholder 2">
            <a:extLst>
              <a:ext uri="{FF2B5EF4-FFF2-40B4-BE49-F238E27FC236}">
                <a16:creationId xmlns:a16="http://schemas.microsoft.com/office/drawing/2014/main" id="{C2220F1E-92DC-44A4-8B9C-B86C0AA448C8}"/>
              </a:ext>
            </a:extLst>
          </p:cNvPr>
          <p:cNvSpPr>
            <a:spLocks noGrp="1"/>
          </p:cNvSpPr>
          <p:nvPr>
            <p:ph idx="1"/>
          </p:nvPr>
        </p:nvSpPr>
        <p:spPr>
          <a:xfrm>
            <a:off x="457200" y="1935480"/>
            <a:ext cx="8686800" cy="5074920"/>
          </a:xfrm>
        </p:spPr>
        <p:txBody>
          <a:bodyPr>
            <a:normAutofit/>
          </a:bodyPr>
          <a:lstStyle/>
          <a:p>
            <a:pPr>
              <a:buFont typeface="Wingdings" panose="05000000000000000000" pitchFamily="2" charset="2"/>
              <a:buChar char="§"/>
            </a:pPr>
            <a:r>
              <a:rPr lang="en-US" dirty="0"/>
              <a:t>{0, S(0), S(S(0)), S(S(S(0)))……}</a:t>
            </a:r>
          </a:p>
          <a:p>
            <a:pPr>
              <a:buFont typeface="Wingdings" panose="05000000000000000000" pitchFamily="2" charset="2"/>
              <a:buChar char="§"/>
            </a:pPr>
            <a:endParaRPr lang="en-US" dirty="0"/>
          </a:p>
          <a:p>
            <a:pPr>
              <a:buFont typeface="Wingdings" panose="05000000000000000000" pitchFamily="2" charset="2"/>
              <a:buChar char="§"/>
            </a:pPr>
            <a:r>
              <a:rPr lang="en-US" dirty="0"/>
              <a:t>N</a:t>
            </a:r>
            <a:r>
              <a:rPr lang="en-US" baseline="-25000" dirty="0"/>
              <a:t>0</a:t>
            </a:r>
            <a:r>
              <a:rPr lang="en-US" dirty="0"/>
              <a:t> ={0,1,2,3,4, …..}</a:t>
            </a:r>
          </a:p>
          <a:p>
            <a:pPr>
              <a:buFont typeface="Wingdings" panose="05000000000000000000" pitchFamily="2" charset="2"/>
              <a:buChar char="§"/>
            </a:pPr>
            <a:endParaRPr lang="en-US" dirty="0"/>
          </a:p>
          <a:p>
            <a:pPr>
              <a:buFont typeface="Wingdings" panose="05000000000000000000" pitchFamily="2" charset="2"/>
              <a:buChar char="§"/>
            </a:pPr>
            <a:r>
              <a:rPr lang="en-US" dirty="0"/>
              <a:t>Addition:    a+0 = a</a:t>
            </a:r>
          </a:p>
          <a:p>
            <a:pPr>
              <a:buFont typeface="Wingdings" panose="05000000000000000000" pitchFamily="2" charset="2"/>
              <a:buChar char="§"/>
            </a:pPr>
            <a:r>
              <a:rPr lang="en-US" dirty="0"/>
              <a:t>   a + S(b)= S(</a:t>
            </a:r>
            <a:r>
              <a:rPr lang="en-US" dirty="0" err="1"/>
              <a:t>a+b</a:t>
            </a:r>
            <a:r>
              <a:rPr lang="en-US" dirty="0"/>
              <a:t>)</a:t>
            </a:r>
          </a:p>
          <a:p>
            <a:pPr>
              <a:buFont typeface="Wingdings" panose="05000000000000000000" pitchFamily="2" charset="2"/>
              <a:buChar char="§"/>
            </a:pPr>
            <a:endParaRPr lang="en-US" dirty="0"/>
          </a:p>
          <a:p>
            <a:pPr>
              <a:buFont typeface="Wingdings" panose="05000000000000000000" pitchFamily="2" charset="2"/>
              <a:buChar char="§"/>
            </a:pPr>
            <a:r>
              <a:rPr lang="en-US" dirty="0"/>
              <a:t>Multiplication    a.0=0</a:t>
            </a:r>
          </a:p>
          <a:p>
            <a:pPr>
              <a:buFont typeface="Wingdings" panose="05000000000000000000" pitchFamily="2" charset="2"/>
              <a:buChar char="§"/>
            </a:pPr>
            <a:r>
              <a:rPr lang="en-US" dirty="0"/>
              <a:t> </a:t>
            </a:r>
            <a:r>
              <a:rPr lang="en-US" dirty="0" err="1"/>
              <a:t>a.S</a:t>
            </a:r>
            <a:r>
              <a:rPr lang="en-US" dirty="0"/>
              <a:t>(b)= a + </a:t>
            </a:r>
            <a:r>
              <a:rPr lang="en-US" dirty="0" err="1"/>
              <a:t>a.b</a:t>
            </a:r>
            <a:endParaRPr lang="en-US" dirty="0"/>
          </a:p>
          <a:p>
            <a:pPr>
              <a:buFont typeface="Wingdings" panose="05000000000000000000" pitchFamily="2" charset="2"/>
              <a:buChar char="§"/>
            </a:pPr>
            <a:r>
              <a:rPr lang="en-US" dirty="0"/>
              <a:t>a.1 = </a:t>
            </a:r>
            <a:r>
              <a:rPr lang="en-US" dirty="0" err="1"/>
              <a:t>a.S</a:t>
            </a:r>
            <a:r>
              <a:rPr lang="en-US" dirty="0"/>
              <a:t>(o)= a+ a.0 = a+0 =a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63562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303B86B8-57F9-472F-8F3F-83C8AEBCE8DC}"/>
              </a:ext>
            </a:extLst>
          </p:cNvPr>
          <p:cNvSpPr>
            <a:spLocks noGrp="1" noChangeArrowheads="1"/>
          </p:cNvSpPr>
          <p:nvPr>
            <p:ph type="title"/>
          </p:nvPr>
        </p:nvSpPr>
        <p:spPr>
          <a:xfrm>
            <a:off x="685800" y="0"/>
            <a:ext cx="7772400" cy="762000"/>
          </a:xfrm>
        </p:spPr>
        <p:txBody>
          <a:bodyPr/>
          <a:lstStyle/>
          <a:p>
            <a:r>
              <a:rPr lang="en-US" altLang="en-US" sz="3600"/>
              <a:t>Representations of Integers</a:t>
            </a:r>
            <a:endParaRPr lang="en-CA" altLang="en-US" sz="3600"/>
          </a:p>
        </p:txBody>
      </p:sp>
      <p:sp>
        <p:nvSpPr>
          <p:cNvPr id="205827" name="Rectangle 3">
            <a:extLst>
              <a:ext uri="{FF2B5EF4-FFF2-40B4-BE49-F238E27FC236}">
                <a16:creationId xmlns:a16="http://schemas.microsoft.com/office/drawing/2014/main" id="{ED22E36F-316C-4A59-8B03-5567049C5720}"/>
              </a:ext>
            </a:extLst>
          </p:cNvPr>
          <p:cNvSpPr>
            <a:spLocks noGrp="1" noChangeArrowheads="1"/>
          </p:cNvSpPr>
          <p:nvPr>
            <p:ph type="body" idx="1"/>
          </p:nvPr>
        </p:nvSpPr>
        <p:spPr>
          <a:xfrm>
            <a:off x="228600" y="762000"/>
            <a:ext cx="8915400" cy="5562600"/>
          </a:xfrm>
        </p:spPr>
        <p:txBody>
          <a:bodyPr/>
          <a:lstStyle/>
          <a:p>
            <a:pPr>
              <a:lnSpc>
                <a:spcPct val="90000"/>
              </a:lnSpc>
              <a:spcBef>
                <a:spcPct val="0"/>
              </a:spcBef>
            </a:pPr>
            <a:r>
              <a:rPr lang="en-US" altLang="en-US" sz="2800" dirty="0">
                <a:sym typeface="Symbol" panose="05050102010706020507" pitchFamily="18" charset="2"/>
              </a:rPr>
              <a:t>How can we construct the base b expansion of an integer n?</a:t>
            </a:r>
          </a:p>
          <a:p>
            <a:pPr>
              <a:lnSpc>
                <a:spcPct val="90000"/>
              </a:lnSpc>
              <a:spcBef>
                <a:spcPct val="0"/>
              </a:spcBef>
            </a:pPr>
            <a:endParaRPr lang="en-US" altLang="en-US" sz="900" dirty="0">
              <a:sym typeface="Symbol" panose="05050102010706020507" pitchFamily="18" charset="2"/>
            </a:endParaRPr>
          </a:p>
          <a:p>
            <a:pPr>
              <a:lnSpc>
                <a:spcPct val="90000"/>
              </a:lnSpc>
              <a:spcBef>
                <a:spcPct val="0"/>
              </a:spcBef>
            </a:pPr>
            <a:r>
              <a:rPr lang="en-US" altLang="en-US" sz="2800" dirty="0">
                <a:sym typeface="Symbol" panose="05050102010706020507" pitchFamily="18" charset="2"/>
              </a:rPr>
              <a:t>First, divide n by b to obtain a quotient q</a:t>
            </a:r>
            <a:r>
              <a:rPr lang="en-US" altLang="en-US" sz="2800" baseline="-25000" dirty="0">
                <a:sym typeface="Symbol" panose="05050102010706020507" pitchFamily="18" charset="2"/>
              </a:rPr>
              <a:t>0</a:t>
            </a:r>
            <a:r>
              <a:rPr lang="en-US" altLang="en-US" sz="2800" dirty="0">
                <a:sym typeface="Symbol" panose="05050102010706020507" pitchFamily="18" charset="2"/>
              </a:rPr>
              <a:t> and remainder a</a:t>
            </a:r>
            <a:r>
              <a:rPr lang="en-US" altLang="en-US" sz="2800" baseline="-25000" dirty="0">
                <a:sym typeface="Symbol" panose="05050102010706020507" pitchFamily="18" charset="2"/>
              </a:rPr>
              <a:t>0</a:t>
            </a:r>
            <a:r>
              <a:rPr lang="en-US" altLang="en-US" sz="2800" dirty="0">
                <a:sym typeface="Symbol" panose="05050102010706020507" pitchFamily="18" charset="2"/>
              </a:rPr>
              <a:t>, that is,</a:t>
            </a:r>
          </a:p>
          <a:p>
            <a:pPr>
              <a:lnSpc>
                <a:spcPct val="90000"/>
              </a:lnSpc>
              <a:spcBef>
                <a:spcPct val="0"/>
              </a:spcBef>
            </a:pPr>
            <a:endParaRPr lang="en-US" altLang="en-US" sz="900" dirty="0">
              <a:sym typeface="Symbol" panose="05050102010706020507" pitchFamily="18" charset="2"/>
            </a:endParaRPr>
          </a:p>
          <a:p>
            <a:pPr>
              <a:lnSpc>
                <a:spcPct val="90000"/>
              </a:lnSpc>
              <a:spcBef>
                <a:spcPct val="0"/>
              </a:spcBef>
            </a:pPr>
            <a:r>
              <a:rPr lang="en-US" altLang="en-US" sz="2800" dirty="0">
                <a:sym typeface="Symbol" panose="05050102010706020507" pitchFamily="18" charset="2"/>
              </a:rPr>
              <a:t>n = bq</a:t>
            </a:r>
            <a:r>
              <a:rPr lang="en-US" altLang="en-US" sz="2800" baseline="-25000" dirty="0">
                <a:sym typeface="Symbol" panose="05050102010706020507" pitchFamily="18" charset="2"/>
              </a:rPr>
              <a:t>0</a:t>
            </a:r>
            <a:r>
              <a:rPr lang="en-US" altLang="en-US" sz="2800" dirty="0">
                <a:sym typeface="Symbol" panose="05050102010706020507" pitchFamily="18" charset="2"/>
              </a:rPr>
              <a:t> + a</a:t>
            </a:r>
            <a:r>
              <a:rPr lang="en-US" altLang="en-US" sz="2800" baseline="-25000" dirty="0">
                <a:sym typeface="Symbol" panose="05050102010706020507" pitchFamily="18" charset="2"/>
              </a:rPr>
              <a:t>0</a:t>
            </a:r>
            <a:r>
              <a:rPr lang="en-US" altLang="en-US" sz="2800" dirty="0">
                <a:sym typeface="Symbol" panose="05050102010706020507" pitchFamily="18" charset="2"/>
              </a:rPr>
              <a:t>, where 0  a</a:t>
            </a:r>
            <a:r>
              <a:rPr lang="en-US" altLang="en-US" sz="2800" baseline="-25000" dirty="0">
                <a:sym typeface="Symbol" panose="05050102010706020507" pitchFamily="18" charset="2"/>
              </a:rPr>
              <a:t>0</a:t>
            </a:r>
            <a:r>
              <a:rPr lang="en-US" altLang="en-US" sz="2800" dirty="0">
                <a:sym typeface="Symbol" panose="05050102010706020507" pitchFamily="18" charset="2"/>
              </a:rPr>
              <a:t> &lt; b.</a:t>
            </a:r>
          </a:p>
          <a:p>
            <a:pPr>
              <a:lnSpc>
                <a:spcPct val="90000"/>
              </a:lnSpc>
              <a:spcBef>
                <a:spcPct val="0"/>
              </a:spcBef>
            </a:pPr>
            <a:endParaRPr lang="en-US" altLang="en-US" sz="900" dirty="0">
              <a:solidFill>
                <a:srgbClr val="00FFFF"/>
              </a:solidFill>
              <a:sym typeface="Symbol" panose="05050102010706020507" pitchFamily="18" charset="2"/>
            </a:endParaRPr>
          </a:p>
          <a:p>
            <a:pPr>
              <a:lnSpc>
                <a:spcPct val="90000"/>
              </a:lnSpc>
              <a:spcBef>
                <a:spcPct val="0"/>
              </a:spcBef>
            </a:pPr>
            <a:r>
              <a:rPr lang="en-US" altLang="en-US" sz="2800" dirty="0">
                <a:sym typeface="Symbol" panose="05050102010706020507" pitchFamily="18" charset="2"/>
              </a:rPr>
              <a:t>The remainder a</a:t>
            </a:r>
            <a:r>
              <a:rPr lang="en-US" altLang="en-US" sz="2800" baseline="-25000" dirty="0">
                <a:sym typeface="Symbol" panose="05050102010706020507" pitchFamily="18" charset="2"/>
              </a:rPr>
              <a:t>0</a:t>
            </a:r>
            <a:r>
              <a:rPr lang="en-US" altLang="en-US" sz="2800" dirty="0">
                <a:sym typeface="Symbol" panose="05050102010706020507" pitchFamily="18" charset="2"/>
              </a:rPr>
              <a:t> is the rightmost digit in the base b expansion of n.</a:t>
            </a:r>
          </a:p>
          <a:p>
            <a:pPr>
              <a:lnSpc>
                <a:spcPct val="90000"/>
              </a:lnSpc>
              <a:spcBef>
                <a:spcPct val="0"/>
              </a:spcBef>
            </a:pPr>
            <a:endParaRPr lang="en-US" altLang="en-US" sz="900" dirty="0">
              <a:sym typeface="Symbol" panose="05050102010706020507" pitchFamily="18" charset="2"/>
            </a:endParaRPr>
          </a:p>
          <a:p>
            <a:pPr>
              <a:lnSpc>
                <a:spcPct val="90000"/>
              </a:lnSpc>
              <a:spcBef>
                <a:spcPct val="0"/>
              </a:spcBef>
            </a:pPr>
            <a:r>
              <a:rPr lang="en-US" altLang="en-US" sz="2800" dirty="0">
                <a:sym typeface="Symbol" panose="05050102010706020507" pitchFamily="18" charset="2"/>
              </a:rPr>
              <a:t>Next, divide q</a:t>
            </a:r>
            <a:r>
              <a:rPr lang="en-US" altLang="en-US" sz="2800" baseline="-25000" dirty="0">
                <a:sym typeface="Symbol" panose="05050102010706020507" pitchFamily="18" charset="2"/>
              </a:rPr>
              <a:t>0</a:t>
            </a:r>
            <a:r>
              <a:rPr lang="en-US" altLang="en-US" sz="2800" dirty="0">
                <a:sym typeface="Symbol" panose="05050102010706020507" pitchFamily="18" charset="2"/>
              </a:rPr>
              <a:t> by b to obtain:</a:t>
            </a:r>
          </a:p>
          <a:p>
            <a:pPr>
              <a:lnSpc>
                <a:spcPct val="90000"/>
              </a:lnSpc>
              <a:spcBef>
                <a:spcPct val="0"/>
              </a:spcBef>
            </a:pPr>
            <a:endParaRPr lang="en-US" altLang="en-US" sz="900" dirty="0">
              <a:sym typeface="Symbol" panose="05050102010706020507" pitchFamily="18" charset="2"/>
            </a:endParaRPr>
          </a:p>
          <a:p>
            <a:pPr>
              <a:lnSpc>
                <a:spcPct val="90000"/>
              </a:lnSpc>
              <a:spcBef>
                <a:spcPct val="0"/>
              </a:spcBef>
            </a:pPr>
            <a:r>
              <a:rPr lang="en-US" altLang="en-US" sz="2800" dirty="0">
                <a:sym typeface="Symbol" panose="05050102010706020507" pitchFamily="18" charset="2"/>
              </a:rPr>
              <a:t>q</a:t>
            </a:r>
            <a:r>
              <a:rPr lang="en-US" altLang="en-US" sz="2800" baseline="-25000" dirty="0">
                <a:sym typeface="Symbol" panose="05050102010706020507" pitchFamily="18" charset="2"/>
              </a:rPr>
              <a:t>0</a:t>
            </a:r>
            <a:r>
              <a:rPr lang="en-US" altLang="en-US" sz="2800" dirty="0">
                <a:sym typeface="Symbol" panose="05050102010706020507" pitchFamily="18" charset="2"/>
              </a:rPr>
              <a:t> = bq</a:t>
            </a:r>
            <a:r>
              <a:rPr lang="en-US" altLang="en-US" sz="2800" baseline="-25000" dirty="0">
                <a:sym typeface="Symbol" panose="05050102010706020507" pitchFamily="18" charset="2"/>
              </a:rPr>
              <a:t>1</a:t>
            </a:r>
            <a:r>
              <a:rPr lang="en-US" altLang="en-US" sz="2800" dirty="0">
                <a:sym typeface="Symbol" panose="05050102010706020507" pitchFamily="18" charset="2"/>
              </a:rPr>
              <a:t> + a</a:t>
            </a:r>
            <a:r>
              <a:rPr lang="en-US" altLang="en-US" sz="2800" baseline="-25000" dirty="0">
                <a:sym typeface="Symbol" panose="05050102010706020507" pitchFamily="18" charset="2"/>
              </a:rPr>
              <a:t>1</a:t>
            </a:r>
            <a:r>
              <a:rPr lang="en-US" altLang="en-US" sz="2800" dirty="0">
                <a:sym typeface="Symbol" panose="05050102010706020507" pitchFamily="18" charset="2"/>
              </a:rPr>
              <a:t>, where 0  a</a:t>
            </a:r>
            <a:r>
              <a:rPr lang="en-US" altLang="en-US" sz="2800" baseline="-25000" dirty="0">
                <a:sym typeface="Symbol" panose="05050102010706020507" pitchFamily="18" charset="2"/>
              </a:rPr>
              <a:t>1</a:t>
            </a:r>
            <a:r>
              <a:rPr lang="en-US" altLang="en-US" sz="2800" dirty="0">
                <a:sym typeface="Symbol" panose="05050102010706020507" pitchFamily="18" charset="2"/>
              </a:rPr>
              <a:t> &lt; b.</a:t>
            </a:r>
          </a:p>
          <a:p>
            <a:pPr>
              <a:lnSpc>
                <a:spcPct val="90000"/>
              </a:lnSpc>
              <a:spcBef>
                <a:spcPct val="0"/>
              </a:spcBef>
            </a:pPr>
            <a:endParaRPr lang="en-US" altLang="en-US" sz="900" dirty="0">
              <a:solidFill>
                <a:srgbClr val="00FFFF"/>
              </a:solidFill>
              <a:sym typeface="Symbol" panose="05050102010706020507" pitchFamily="18" charset="2"/>
            </a:endParaRPr>
          </a:p>
          <a:p>
            <a:pPr>
              <a:lnSpc>
                <a:spcPct val="90000"/>
              </a:lnSpc>
              <a:spcBef>
                <a:spcPct val="0"/>
              </a:spcBef>
            </a:pPr>
            <a:r>
              <a:rPr lang="en-US" altLang="en-US" sz="2800" dirty="0">
                <a:sym typeface="Symbol" panose="05050102010706020507" pitchFamily="18" charset="2"/>
              </a:rPr>
              <a:t>a</a:t>
            </a:r>
            <a:r>
              <a:rPr lang="en-US" altLang="en-US" sz="2800" baseline="-25000" dirty="0">
                <a:sym typeface="Symbol" panose="05050102010706020507" pitchFamily="18" charset="2"/>
              </a:rPr>
              <a:t>1</a:t>
            </a:r>
            <a:r>
              <a:rPr lang="en-US" altLang="en-US" sz="2800" dirty="0">
                <a:sym typeface="Symbol" panose="05050102010706020507" pitchFamily="18" charset="2"/>
              </a:rPr>
              <a:t> is the second digit from the right in the base b expansion of n. Continue this process until you obtain a quotient equal to zero.</a:t>
            </a:r>
          </a:p>
        </p:txBody>
      </p:sp>
    </p:spTree>
    <p:extLst>
      <p:ext uri="{BB962C8B-B14F-4D97-AF65-F5344CB8AC3E}">
        <p14:creationId xmlns:p14="http://schemas.microsoft.com/office/powerpoint/2010/main" val="546806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 calcmode="lin" valueType="num">
                                      <p:cBhvr>
                                        <p:cTn id="7" dur="500" fill="hold"/>
                                        <p:tgtEl>
                                          <p:spTgt spid="205827">
                                            <p:txEl>
                                              <p:pRg st="0" end="0"/>
                                            </p:txEl>
                                          </p:spTgt>
                                        </p:tgtEl>
                                        <p:attrNameLst>
                                          <p:attrName>ppt_w</p:attrName>
                                        </p:attrNameLst>
                                      </p:cBhvr>
                                      <p:tavLst>
                                        <p:tav tm="0">
                                          <p:val>
                                            <p:strVal val="4/3*#ppt_w"/>
                                          </p:val>
                                        </p:tav>
                                        <p:tav tm="100000">
                                          <p:val>
                                            <p:strVal val="#ppt_w"/>
                                          </p:val>
                                        </p:tav>
                                      </p:tavLst>
                                    </p:anim>
                                    <p:anim calcmode="lin" valueType="num">
                                      <p:cBhvr>
                                        <p:cTn id="8" dur="500" fill="hold"/>
                                        <p:tgtEl>
                                          <p:spTgt spid="205827">
                                            <p:txEl>
                                              <p:pRg st="0" end="0"/>
                                            </p:txEl>
                                          </p:spTgt>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205827">
                                            <p:txEl>
                                              <p:pRg st="2" end="2"/>
                                            </p:txEl>
                                          </p:spTgt>
                                        </p:tgtEl>
                                        <p:attrNameLst>
                                          <p:attrName>style.visibility</p:attrName>
                                        </p:attrNameLst>
                                      </p:cBhvr>
                                      <p:to>
                                        <p:strVal val="visible"/>
                                      </p:to>
                                    </p:set>
                                    <p:anim calcmode="lin" valueType="num">
                                      <p:cBhvr>
                                        <p:cTn id="13" dur="500" fill="hold"/>
                                        <p:tgtEl>
                                          <p:spTgt spid="205827">
                                            <p:txEl>
                                              <p:pRg st="2" end="2"/>
                                            </p:txEl>
                                          </p:spTgt>
                                        </p:tgtEl>
                                        <p:attrNameLst>
                                          <p:attrName>ppt_w</p:attrName>
                                        </p:attrNameLst>
                                      </p:cBhvr>
                                      <p:tavLst>
                                        <p:tav tm="0">
                                          <p:val>
                                            <p:strVal val="4/3*#ppt_w"/>
                                          </p:val>
                                        </p:tav>
                                        <p:tav tm="100000">
                                          <p:val>
                                            <p:strVal val="#ppt_w"/>
                                          </p:val>
                                        </p:tav>
                                      </p:tavLst>
                                    </p:anim>
                                    <p:anim calcmode="lin" valueType="num">
                                      <p:cBhvr>
                                        <p:cTn id="14" dur="500" fill="hold"/>
                                        <p:tgtEl>
                                          <p:spTgt spid="205827">
                                            <p:txEl>
                                              <p:pRg st="2" end="2"/>
                                            </p:txEl>
                                          </p:spTgt>
                                        </p:tgtEl>
                                        <p:attrNameLst>
                                          <p:attrName>ppt_h</p:attrName>
                                        </p:attrNameLst>
                                      </p:cBhvr>
                                      <p:tavLst>
                                        <p:tav tm="0">
                                          <p:val>
                                            <p:strVal val="4/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88" fill="hold" grpId="0" nodeType="clickEffect">
                                  <p:stCondLst>
                                    <p:cond delay="0"/>
                                  </p:stCondLst>
                                  <p:childTnLst>
                                    <p:set>
                                      <p:cBhvr>
                                        <p:cTn id="18" dur="1" fill="hold">
                                          <p:stCondLst>
                                            <p:cond delay="0"/>
                                          </p:stCondLst>
                                        </p:cTn>
                                        <p:tgtEl>
                                          <p:spTgt spid="205827">
                                            <p:txEl>
                                              <p:pRg st="4" end="4"/>
                                            </p:txEl>
                                          </p:spTgt>
                                        </p:tgtEl>
                                        <p:attrNameLst>
                                          <p:attrName>style.visibility</p:attrName>
                                        </p:attrNameLst>
                                      </p:cBhvr>
                                      <p:to>
                                        <p:strVal val="visible"/>
                                      </p:to>
                                    </p:set>
                                    <p:anim calcmode="lin" valueType="num">
                                      <p:cBhvr>
                                        <p:cTn id="19" dur="500" fill="hold"/>
                                        <p:tgtEl>
                                          <p:spTgt spid="205827">
                                            <p:txEl>
                                              <p:pRg st="4" end="4"/>
                                            </p:txEl>
                                          </p:spTgt>
                                        </p:tgtEl>
                                        <p:attrNameLst>
                                          <p:attrName>ppt_w</p:attrName>
                                        </p:attrNameLst>
                                      </p:cBhvr>
                                      <p:tavLst>
                                        <p:tav tm="0">
                                          <p:val>
                                            <p:strVal val="4/3*#ppt_w"/>
                                          </p:val>
                                        </p:tav>
                                        <p:tav tm="100000">
                                          <p:val>
                                            <p:strVal val="#ppt_w"/>
                                          </p:val>
                                        </p:tav>
                                      </p:tavLst>
                                    </p:anim>
                                    <p:anim calcmode="lin" valueType="num">
                                      <p:cBhvr>
                                        <p:cTn id="20" dur="500" fill="hold"/>
                                        <p:tgtEl>
                                          <p:spTgt spid="205827">
                                            <p:txEl>
                                              <p:pRg st="4" end="4"/>
                                            </p:txEl>
                                          </p:spTgt>
                                        </p:tgtEl>
                                        <p:attrNameLst>
                                          <p:attrName>ppt_h</p:attrName>
                                        </p:attrNameLst>
                                      </p:cBhvr>
                                      <p:tavLst>
                                        <p:tav tm="0">
                                          <p:val>
                                            <p:strVal val="4/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88" fill="hold" grpId="0" nodeType="clickEffect">
                                  <p:stCondLst>
                                    <p:cond delay="0"/>
                                  </p:stCondLst>
                                  <p:childTnLst>
                                    <p:set>
                                      <p:cBhvr>
                                        <p:cTn id="24" dur="1" fill="hold">
                                          <p:stCondLst>
                                            <p:cond delay="0"/>
                                          </p:stCondLst>
                                        </p:cTn>
                                        <p:tgtEl>
                                          <p:spTgt spid="205827">
                                            <p:txEl>
                                              <p:pRg st="6" end="6"/>
                                            </p:txEl>
                                          </p:spTgt>
                                        </p:tgtEl>
                                        <p:attrNameLst>
                                          <p:attrName>style.visibility</p:attrName>
                                        </p:attrNameLst>
                                      </p:cBhvr>
                                      <p:to>
                                        <p:strVal val="visible"/>
                                      </p:to>
                                    </p:set>
                                    <p:anim calcmode="lin" valueType="num">
                                      <p:cBhvr>
                                        <p:cTn id="25" dur="500" fill="hold"/>
                                        <p:tgtEl>
                                          <p:spTgt spid="205827">
                                            <p:txEl>
                                              <p:pRg st="6" end="6"/>
                                            </p:txEl>
                                          </p:spTgt>
                                        </p:tgtEl>
                                        <p:attrNameLst>
                                          <p:attrName>ppt_w</p:attrName>
                                        </p:attrNameLst>
                                      </p:cBhvr>
                                      <p:tavLst>
                                        <p:tav tm="0">
                                          <p:val>
                                            <p:strVal val="4/3*#ppt_w"/>
                                          </p:val>
                                        </p:tav>
                                        <p:tav tm="100000">
                                          <p:val>
                                            <p:strVal val="#ppt_w"/>
                                          </p:val>
                                        </p:tav>
                                      </p:tavLst>
                                    </p:anim>
                                    <p:anim calcmode="lin" valueType="num">
                                      <p:cBhvr>
                                        <p:cTn id="26" dur="500" fill="hold"/>
                                        <p:tgtEl>
                                          <p:spTgt spid="205827">
                                            <p:txEl>
                                              <p:pRg st="6" end="6"/>
                                            </p:txEl>
                                          </p:spTgt>
                                        </p:tgtEl>
                                        <p:attrNameLst>
                                          <p:attrName>ppt_h</p:attrName>
                                        </p:attrNameLst>
                                      </p:cBhvr>
                                      <p:tavLst>
                                        <p:tav tm="0">
                                          <p:val>
                                            <p:strVal val="4/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88" fill="hold" grpId="0" nodeType="clickEffect">
                                  <p:stCondLst>
                                    <p:cond delay="0"/>
                                  </p:stCondLst>
                                  <p:childTnLst>
                                    <p:set>
                                      <p:cBhvr>
                                        <p:cTn id="30" dur="1" fill="hold">
                                          <p:stCondLst>
                                            <p:cond delay="0"/>
                                          </p:stCondLst>
                                        </p:cTn>
                                        <p:tgtEl>
                                          <p:spTgt spid="205827">
                                            <p:txEl>
                                              <p:pRg st="8" end="8"/>
                                            </p:txEl>
                                          </p:spTgt>
                                        </p:tgtEl>
                                        <p:attrNameLst>
                                          <p:attrName>style.visibility</p:attrName>
                                        </p:attrNameLst>
                                      </p:cBhvr>
                                      <p:to>
                                        <p:strVal val="visible"/>
                                      </p:to>
                                    </p:set>
                                    <p:anim calcmode="lin" valueType="num">
                                      <p:cBhvr>
                                        <p:cTn id="31" dur="500" fill="hold"/>
                                        <p:tgtEl>
                                          <p:spTgt spid="205827">
                                            <p:txEl>
                                              <p:pRg st="8" end="8"/>
                                            </p:txEl>
                                          </p:spTgt>
                                        </p:tgtEl>
                                        <p:attrNameLst>
                                          <p:attrName>ppt_w</p:attrName>
                                        </p:attrNameLst>
                                      </p:cBhvr>
                                      <p:tavLst>
                                        <p:tav tm="0">
                                          <p:val>
                                            <p:strVal val="4/3*#ppt_w"/>
                                          </p:val>
                                        </p:tav>
                                        <p:tav tm="100000">
                                          <p:val>
                                            <p:strVal val="#ppt_w"/>
                                          </p:val>
                                        </p:tav>
                                      </p:tavLst>
                                    </p:anim>
                                    <p:anim calcmode="lin" valueType="num">
                                      <p:cBhvr>
                                        <p:cTn id="32" dur="500" fill="hold"/>
                                        <p:tgtEl>
                                          <p:spTgt spid="205827">
                                            <p:txEl>
                                              <p:pRg st="8" end="8"/>
                                            </p:txEl>
                                          </p:spTgt>
                                        </p:tgtEl>
                                        <p:attrNameLst>
                                          <p:attrName>ppt_h</p:attrName>
                                        </p:attrNameLst>
                                      </p:cBhvr>
                                      <p:tavLst>
                                        <p:tav tm="0">
                                          <p:val>
                                            <p:strVal val="4/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88" fill="hold" grpId="0" nodeType="clickEffect">
                                  <p:stCondLst>
                                    <p:cond delay="0"/>
                                  </p:stCondLst>
                                  <p:childTnLst>
                                    <p:set>
                                      <p:cBhvr>
                                        <p:cTn id="36" dur="1" fill="hold">
                                          <p:stCondLst>
                                            <p:cond delay="0"/>
                                          </p:stCondLst>
                                        </p:cTn>
                                        <p:tgtEl>
                                          <p:spTgt spid="205827">
                                            <p:txEl>
                                              <p:pRg st="10" end="10"/>
                                            </p:txEl>
                                          </p:spTgt>
                                        </p:tgtEl>
                                        <p:attrNameLst>
                                          <p:attrName>style.visibility</p:attrName>
                                        </p:attrNameLst>
                                      </p:cBhvr>
                                      <p:to>
                                        <p:strVal val="visible"/>
                                      </p:to>
                                    </p:set>
                                    <p:anim calcmode="lin" valueType="num">
                                      <p:cBhvr>
                                        <p:cTn id="37" dur="500" fill="hold"/>
                                        <p:tgtEl>
                                          <p:spTgt spid="205827">
                                            <p:txEl>
                                              <p:pRg st="10" end="10"/>
                                            </p:txEl>
                                          </p:spTgt>
                                        </p:tgtEl>
                                        <p:attrNameLst>
                                          <p:attrName>ppt_w</p:attrName>
                                        </p:attrNameLst>
                                      </p:cBhvr>
                                      <p:tavLst>
                                        <p:tav tm="0">
                                          <p:val>
                                            <p:strVal val="4/3*#ppt_w"/>
                                          </p:val>
                                        </p:tav>
                                        <p:tav tm="100000">
                                          <p:val>
                                            <p:strVal val="#ppt_w"/>
                                          </p:val>
                                        </p:tav>
                                      </p:tavLst>
                                    </p:anim>
                                    <p:anim calcmode="lin" valueType="num">
                                      <p:cBhvr>
                                        <p:cTn id="38" dur="500" fill="hold"/>
                                        <p:tgtEl>
                                          <p:spTgt spid="205827">
                                            <p:txEl>
                                              <p:pRg st="10" end="10"/>
                                            </p:txEl>
                                          </p:spTgt>
                                        </p:tgtEl>
                                        <p:attrNameLst>
                                          <p:attrName>ppt_h</p:attrName>
                                        </p:attrNameLst>
                                      </p:cBhvr>
                                      <p:tavLst>
                                        <p:tav tm="0">
                                          <p:val>
                                            <p:strVal val="4/3*#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288" fill="hold" grpId="0" nodeType="clickEffect">
                                  <p:stCondLst>
                                    <p:cond delay="0"/>
                                  </p:stCondLst>
                                  <p:childTnLst>
                                    <p:set>
                                      <p:cBhvr>
                                        <p:cTn id="42" dur="1" fill="hold">
                                          <p:stCondLst>
                                            <p:cond delay="0"/>
                                          </p:stCondLst>
                                        </p:cTn>
                                        <p:tgtEl>
                                          <p:spTgt spid="205827">
                                            <p:txEl>
                                              <p:pRg st="12" end="12"/>
                                            </p:txEl>
                                          </p:spTgt>
                                        </p:tgtEl>
                                        <p:attrNameLst>
                                          <p:attrName>style.visibility</p:attrName>
                                        </p:attrNameLst>
                                      </p:cBhvr>
                                      <p:to>
                                        <p:strVal val="visible"/>
                                      </p:to>
                                    </p:set>
                                    <p:anim calcmode="lin" valueType="num">
                                      <p:cBhvr>
                                        <p:cTn id="43" dur="500" fill="hold"/>
                                        <p:tgtEl>
                                          <p:spTgt spid="205827">
                                            <p:txEl>
                                              <p:pRg st="12" end="12"/>
                                            </p:txEl>
                                          </p:spTgt>
                                        </p:tgtEl>
                                        <p:attrNameLst>
                                          <p:attrName>ppt_w</p:attrName>
                                        </p:attrNameLst>
                                      </p:cBhvr>
                                      <p:tavLst>
                                        <p:tav tm="0">
                                          <p:val>
                                            <p:strVal val="4/3*#ppt_w"/>
                                          </p:val>
                                        </p:tav>
                                        <p:tav tm="100000">
                                          <p:val>
                                            <p:strVal val="#ppt_w"/>
                                          </p:val>
                                        </p:tav>
                                      </p:tavLst>
                                    </p:anim>
                                    <p:anim calcmode="lin" valueType="num">
                                      <p:cBhvr>
                                        <p:cTn id="44" dur="500" fill="hold"/>
                                        <p:tgtEl>
                                          <p:spTgt spid="205827">
                                            <p:txEl>
                                              <p:pRg st="12" end="12"/>
                                            </p:txEl>
                                          </p:spTgt>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42B445A9-9F84-4F99-8AB4-97AA111C13AC}"/>
              </a:ext>
            </a:extLst>
          </p:cNvPr>
          <p:cNvSpPr>
            <a:spLocks noGrp="1" noChangeArrowheads="1"/>
          </p:cNvSpPr>
          <p:nvPr>
            <p:ph type="title"/>
          </p:nvPr>
        </p:nvSpPr>
        <p:spPr>
          <a:xfrm>
            <a:off x="685800" y="152400"/>
            <a:ext cx="7772400" cy="762000"/>
          </a:xfrm>
        </p:spPr>
        <p:txBody>
          <a:bodyPr/>
          <a:lstStyle/>
          <a:p>
            <a:r>
              <a:rPr lang="en-US" altLang="en-US" sz="3600"/>
              <a:t>Representations of Integers</a:t>
            </a:r>
            <a:endParaRPr lang="en-CA" altLang="en-US" sz="3600"/>
          </a:p>
        </p:txBody>
      </p:sp>
      <p:sp>
        <p:nvSpPr>
          <p:cNvPr id="204803" name="Rectangle 3">
            <a:extLst>
              <a:ext uri="{FF2B5EF4-FFF2-40B4-BE49-F238E27FC236}">
                <a16:creationId xmlns:a16="http://schemas.microsoft.com/office/drawing/2014/main" id="{43670C0B-341B-4C0B-BA1D-0C4CB3D42826}"/>
              </a:ext>
            </a:extLst>
          </p:cNvPr>
          <p:cNvSpPr>
            <a:spLocks noGrp="1" noChangeArrowheads="1"/>
          </p:cNvSpPr>
          <p:nvPr>
            <p:ph type="body" idx="1"/>
          </p:nvPr>
        </p:nvSpPr>
        <p:spPr>
          <a:xfrm>
            <a:off x="228600" y="1371600"/>
            <a:ext cx="8915400" cy="4724400"/>
          </a:xfrm>
        </p:spPr>
        <p:txBody>
          <a:bodyPr/>
          <a:lstStyle/>
          <a:p>
            <a:pPr marL="0" indent="0">
              <a:spcBef>
                <a:spcPct val="0"/>
              </a:spcBef>
              <a:buNone/>
            </a:pPr>
            <a:r>
              <a:rPr lang="en-US" altLang="en-US" sz="2800" b="1" dirty="0">
                <a:sym typeface="Symbol" panose="05050102010706020507" pitchFamily="18" charset="2"/>
              </a:rPr>
              <a:t>Example for b=2 (binary expansion):</a:t>
            </a:r>
          </a:p>
          <a:p>
            <a:pPr marL="0" indent="0">
              <a:spcBef>
                <a:spcPct val="0"/>
              </a:spcBef>
              <a:buNone/>
            </a:pPr>
            <a:endParaRPr lang="en-US" altLang="en-US" sz="900" dirty="0">
              <a:sym typeface="Symbol" panose="05050102010706020507" pitchFamily="18" charset="2"/>
            </a:endParaRPr>
          </a:p>
          <a:p>
            <a:pPr marL="0" indent="0">
              <a:spcBef>
                <a:spcPct val="0"/>
              </a:spcBef>
              <a:buNone/>
            </a:pPr>
            <a:r>
              <a:rPr lang="en-US" altLang="en-US" sz="2800" dirty="0">
                <a:sym typeface="Symbol" panose="05050102010706020507" pitchFamily="18" charset="2"/>
              </a:rPr>
              <a:t>(10110)</a:t>
            </a:r>
            <a:r>
              <a:rPr lang="en-US" altLang="en-US" sz="2800" baseline="-25000" dirty="0">
                <a:sym typeface="Symbol" panose="05050102010706020507" pitchFamily="18" charset="2"/>
              </a:rPr>
              <a:t>2</a:t>
            </a:r>
            <a:r>
              <a:rPr lang="en-US" altLang="en-US" sz="2800" dirty="0">
                <a:sym typeface="Symbol" panose="05050102010706020507" pitchFamily="18" charset="2"/>
              </a:rPr>
              <a:t> = 12</a:t>
            </a:r>
            <a:r>
              <a:rPr lang="en-US" altLang="en-US" sz="2800" baseline="30000" dirty="0">
                <a:sym typeface="Symbol" panose="05050102010706020507" pitchFamily="18" charset="2"/>
              </a:rPr>
              <a:t>4</a:t>
            </a:r>
            <a:r>
              <a:rPr lang="en-US" altLang="en-US" sz="2800" dirty="0">
                <a:sym typeface="Symbol" panose="05050102010706020507" pitchFamily="18" charset="2"/>
              </a:rPr>
              <a:t> + 12</a:t>
            </a:r>
            <a:r>
              <a:rPr lang="en-US" altLang="en-US" sz="2800" baseline="30000" dirty="0">
                <a:sym typeface="Symbol" panose="05050102010706020507" pitchFamily="18" charset="2"/>
              </a:rPr>
              <a:t>2</a:t>
            </a:r>
            <a:r>
              <a:rPr lang="en-US" altLang="en-US" sz="2800" dirty="0">
                <a:sym typeface="Symbol" panose="05050102010706020507" pitchFamily="18" charset="2"/>
              </a:rPr>
              <a:t> + 12</a:t>
            </a:r>
            <a:r>
              <a:rPr lang="en-US" altLang="en-US" sz="2800" baseline="30000" dirty="0">
                <a:sym typeface="Symbol" panose="05050102010706020507" pitchFamily="18" charset="2"/>
              </a:rPr>
              <a:t>1</a:t>
            </a:r>
            <a:r>
              <a:rPr lang="en-US" altLang="en-US" sz="2800" dirty="0">
                <a:sym typeface="Symbol" panose="05050102010706020507" pitchFamily="18" charset="2"/>
              </a:rPr>
              <a:t> = (22)</a:t>
            </a:r>
            <a:r>
              <a:rPr lang="en-US" altLang="en-US" sz="2800" baseline="-25000" dirty="0">
                <a:sym typeface="Symbol" panose="05050102010706020507" pitchFamily="18" charset="2"/>
              </a:rPr>
              <a:t>10</a:t>
            </a:r>
          </a:p>
          <a:p>
            <a:pPr marL="0" indent="0">
              <a:spcBef>
                <a:spcPct val="0"/>
              </a:spcBef>
              <a:buNone/>
            </a:pPr>
            <a:endParaRPr lang="en-US" altLang="en-US" sz="2800" dirty="0">
              <a:sym typeface="Symbol" panose="05050102010706020507" pitchFamily="18" charset="2"/>
            </a:endParaRPr>
          </a:p>
          <a:p>
            <a:pPr marL="0" indent="0">
              <a:spcBef>
                <a:spcPct val="0"/>
              </a:spcBef>
              <a:buNone/>
            </a:pPr>
            <a:r>
              <a:rPr lang="en-US" altLang="en-US" sz="2800" b="1" dirty="0">
                <a:sym typeface="Symbol" panose="05050102010706020507" pitchFamily="18" charset="2"/>
              </a:rPr>
              <a:t>Example for b=16 (hexadecimal expansion):</a:t>
            </a:r>
          </a:p>
          <a:p>
            <a:pPr marL="0" indent="0">
              <a:spcBef>
                <a:spcPct val="0"/>
              </a:spcBef>
              <a:buNone/>
            </a:pPr>
            <a:endParaRPr lang="en-US" altLang="en-US" sz="800" b="1" dirty="0">
              <a:sym typeface="Symbol" panose="05050102010706020507" pitchFamily="18" charset="2"/>
            </a:endParaRPr>
          </a:p>
          <a:p>
            <a:pPr marL="0" indent="0">
              <a:spcBef>
                <a:spcPct val="0"/>
              </a:spcBef>
              <a:buNone/>
            </a:pPr>
            <a:r>
              <a:rPr lang="en-US" altLang="en-US" sz="2800" dirty="0">
                <a:sym typeface="Symbol" panose="05050102010706020507" pitchFamily="18" charset="2"/>
              </a:rPr>
              <a:t>(we use letters A to F to indicate numbers 10 to 15)</a:t>
            </a:r>
          </a:p>
          <a:p>
            <a:pPr marL="0" indent="0">
              <a:spcBef>
                <a:spcPct val="0"/>
              </a:spcBef>
              <a:buNone/>
            </a:pPr>
            <a:endParaRPr lang="en-US" altLang="en-US" sz="800" b="1" dirty="0">
              <a:solidFill>
                <a:srgbClr val="00FFFF"/>
              </a:solidFill>
              <a:sym typeface="Symbol" panose="05050102010706020507" pitchFamily="18" charset="2"/>
            </a:endParaRPr>
          </a:p>
          <a:p>
            <a:pPr marL="0" indent="0">
              <a:spcBef>
                <a:spcPct val="0"/>
              </a:spcBef>
              <a:buNone/>
            </a:pPr>
            <a:r>
              <a:rPr lang="en-US" altLang="en-US" sz="2800" dirty="0">
                <a:sym typeface="Symbol" panose="05050102010706020507" pitchFamily="18" charset="2"/>
              </a:rPr>
              <a:t>(3A0F)</a:t>
            </a:r>
            <a:r>
              <a:rPr lang="en-US" altLang="en-US" sz="2800" baseline="-25000" dirty="0">
                <a:sym typeface="Symbol" panose="05050102010706020507" pitchFamily="18" charset="2"/>
              </a:rPr>
              <a:t>16</a:t>
            </a:r>
            <a:r>
              <a:rPr lang="en-US" altLang="en-US" sz="2800" dirty="0">
                <a:sym typeface="Symbol" panose="05050102010706020507" pitchFamily="18" charset="2"/>
              </a:rPr>
              <a:t> = 316</a:t>
            </a:r>
            <a:r>
              <a:rPr lang="en-US" altLang="en-US" sz="2800" baseline="30000" dirty="0">
                <a:sym typeface="Symbol" panose="05050102010706020507" pitchFamily="18" charset="2"/>
              </a:rPr>
              <a:t>3</a:t>
            </a:r>
            <a:r>
              <a:rPr lang="en-US" altLang="en-US" sz="2800" dirty="0">
                <a:sym typeface="Symbol" panose="05050102010706020507" pitchFamily="18" charset="2"/>
              </a:rPr>
              <a:t> + 1016</a:t>
            </a:r>
            <a:r>
              <a:rPr lang="en-US" altLang="en-US" sz="2800" baseline="30000" dirty="0">
                <a:sym typeface="Symbol" panose="05050102010706020507" pitchFamily="18" charset="2"/>
              </a:rPr>
              <a:t>2</a:t>
            </a:r>
            <a:r>
              <a:rPr lang="en-US" altLang="en-US" sz="2800" dirty="0">
                <a:sym typeface="Symbol" panose="05050102010706020507" pitchFamily="18" charset="2"/>
              </a:rPr>
              <a:t> + 1516</a:t>
            </a:r>
            <a:r>
              <a:rPr lang="en-US" altLang="en-US" sz="2800" baseline="30000" dirty="0">
                <a:sym typeface="Symbol" panose="05050102010706020507" pitchFamily="18" charset="2"/>
              </a:rPr>
              <a:t>0</a:t>
            </a:r>
            <a:r>
              <a:rPr lang="en-US" altLang="en-US" sz="2800" dirty="0">
                <a:sym typeface="Symbol" panose="05050102010706020507" pitchFamily="18" charset="2"/>
              </a:rPr>
              <a:t> = (14863)</a:t>
            </a:r>
            <a:r>
              <a:rPr lang="en-US" altLang="en-US" sz="2800" baseline="-25000" dirty="0">
                <a:sym typeface="Symbol" panose="05050102010706020507" pitchFamily="18" charset="2"/>
              </a:rPr>
              <a:t>10</a:t>
            </a:r>
          </a:p>
          <a:p>
            <a:pPr marL="0" indent="0">
              <a:spcBef>
                <a:spcPct val="0"/>
              </a:spcBef>
              <a:buNone/>
            </a:pPr>
            <a:r>
              <a:rPr lang="en-US" altLang="en-US" sz="2800" dirty="0">
                <a:sym typeface="Symbol" panose="05050102010706020507" pitchFamily="18" charset="2"/>
              </a:rPr>
              <a:t>  </a:t>
            </a:r>
          </a:p>
        </p:txBody>
      </p:sp>
    </p:spTree>
    <p:extLst>
      <p:ext uri="{BB962C8B-B14F-4D97-AF65-F5344CB8AC3E}">
        <p14:creationId xmlns:p14="http://schemas.microsoft.com/office/powerpoint/2010/main" val="12713797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 calcmode="lin" valueType="num">
                                      <p:cBhvr>
                                        <p:cTn id="7" dur="500" fill="hold"/>
                                        <p:tgtEl>
                                          <p:spTgt spid="204803">
                                            <p:txEl>
                                              <p:pRg st="0" end="0"/>
                                            </p:txEl>
                                          </p:spTgt>
                                        </p:tgtEl>
                                        <p:attrNameLst>
                                          <p:attrName>ppt_w</p:attrName>
                                        </p:attrNameLst>
                                      </p:cBhvr>
                                      <p:tavLst>
                                        <p:tav tm="0">
                                          <p:val>
                                            <p:strVal val="4/3*#ppt_w"/>
                                          </p:val>
                                        </p:tav>
                                        <p:tav tm="100000">
                                          <p:val>
                                            <p:strVal val="#ppt_w"/>
                                          </p:val>
                                        </p:tav>
                                      </p:tavLst>
                                    </p:anim>
                                    <p:anim calcmode="lin" valueType="num">
                                      <p:cBhvr>
                                        <p:cTn id="8" dur="500" fill="hold"/>
                                        <p:tgtEl>
                                          <p:spTgt spid="204803">
                                            <p:txEl>
                                              <p:pRg st="0" end="0"/>
                                            </p:txEl>
                                          </p:spTgt>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204803">
                                            <p:txEl>
                                              <p:pRg st="2" end="2"/>
                                            </p:txEl>
                                          </p:spTgt>
                                        </p:tgtEl>
                                        <p:attrNameLst>
                                          <p:attrName>style.visibility</p:attrName>
                                        </p:attrNameLst>
                                      </p:cBhvr>
                                      <p:to>
                                        <p:strVal val="visible"/>
                                      </p:to>
                                    </p:set>
                                    <p:anim calcmode="lin" valueType="num">
                                      <p:cBhvr>
                                        <p:cTn id="13" dur="500" fill="hold"/>
                                        <p:tgtEl>
                                          <p:spTgt spid="204803">
                                            <p:txEl>
                                              <p:pRg st="2" end="2"/>
                                            </p:txEl>
                                          </p:spTgt>
                                        </p:tgtEl>
                                        <p:attrNameLst>
                                          <p:attrName>ppt_w</p:attrName>
                                        </p:attrNameLst>
                                      </p:cBhvr>
                                      <p:tavLst>
                                        <p:tav tm="0">
                                          <p:val>
                                            <p:strVal val="4/3*#ppt_w"/>
                                          </p:val>
                                        </p:tav>
                                        <p:tav tm="100000">
                                          <p:val>
                                            <p:strVal val="#ppt_w"/>
                                          </p:val>
                                        </p:tav>
                                      </p:tavLst>
                                    </p:anim>
                                    <p:anim calcmode="lin" valueType="num">
                                      <p:cBhvr>
                                        <p:cTn id="14" dur="500" fill="hold"/>
                                        <p:tgtEl>
                                          <p:spTgt spid="204803">
                                            <p:txEl>
                                              <p:pRg st="2" end="2"/>
                                            </p:txEl>
                                          </p:spTgt>
                                        </p:tgtEl>
                                        <p:attrNameLst>
                                          <p:attrName>ppt_h</p:attrName>
                                        </p:attrNameLst>
                                      </p:cBhvr>
                                      <p:tavLst>
                                        <p:tav tm="0">
                                          <p:val>
                                            <p:strVal val="4/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88" fill="hold" grpId="0" nodeType="clickEffect">
                                  <p:stCondLst>
                                    <p:cond delay="0"/>
                                  </p:stCondLst>
                                  <p:childTnLst>
                                    <p:set>
                                      <p:cBhvr>
                                        <p:cTn id="18" dur="1" fill="hold">
                                          <p:stCondLst>
                                            <p:cond delay="0"/>
                                          </p:stCondLst>
                                        </p:cTn>
                                        <p:tgtEl>
                                          <p:spTgt spid="204803">
                                            <p:txEl>
                                              <p:pRg st="4" end="4"/>
                                            </p:txEl>
                                          </p:spTgt>
                                        </p:tgtEl>
                                        <p:attrNameLst>
                                          <p:attrName>style.visibility</p:attrName>
                                        </p:attrNameLst>
                                      </p:cBhvr>
                                      <p:to>
                                        <p:strVal val="visible"/>
                                      </p:to>
                                    </p:set>
                                    <p:anim calcmode="lin" valueType="num">
                                      <p:cBhvr>
                                        <p:cTn id="19" dur="500" fill="hold"/>
                                        <p:tgtEl>
                                          <p:spTgt spid="204803">
                                            <p:txEl>
                                              <p:pRg st="4" end="4"/>
                                            </p:txEl>
                                          </p:spTgt>
                                        </p:tgtEl>
                                        <p:attrNameLst>
                                          <p:attrName>ppt_w</p:attrName>
                                        </p:attrNameLst>
                                      </p:cBhvr>
                                      <p:tavLst>
                                        <p:tav tm="0">
                                          <p:val>
                                            <p:strVal val="4/3*#ppt_w"/>
                                          </p:val>
                                        </p:tav>
                                        <p:tav tm="100000">
                                          <p:val>
                                            <p:strVal val="#ppt_w"/>
                                          </p:val>
                                        </p:tav>
                                      </p:tavLst>
                                    </p:anim>
                                    <p:anim calcmode="lin" valueType="num">
                                      <p:cBhvr>
                                        <p:cTn id="20" dur="500" fill="hold"/>
                                        <p:tgtEl>
                                          <p:spTgt spid="204803">
                                            <p:txEl>
                                              <p:pRg st="4" end="4"/>
                                            </p:txEl>
                                          </p:spTgt>
                                        </p:tgtEl>
                                        <p:attrNameLst>
                                          <p:attrName>ppt_h</p:attrName>
                                        </p:attrNameLst>
                                      </p:cBhvr>
                                      <p:tavLst>
                                        <p:tav tm="0">
                                          <p:val>
                                            <p:strVal val="4/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88" fill="hold" grpId="0" nodeType="clickEffect">
                                  <p:stCondLst>
                                    <p:cond delay="0"/>
                                  </p:stCondLst>
                                  <p:childTnLst>
                                    <p:set>
                                      <p:cBhvr>
                                        <p:cTn id="24" dur="1" fill="hold">
                                          <p:stCondLst>
                                            <p:cond delay="0"/>
                                          </p:stCondLst>
                                        </p:cTn>
                                        <p:tgtEl>
                                          <p:spTgt spid="204803">
                                            <p:txEl>
                                              <p:pRg st="6" end="6"/>
                                            </p:txEl>
                                          </p:spTgt>
                                        </p:tgtEl>
                                        <p:attrNameLst>
                                          <p:attrName>style.visibility</p:attrName>
                                        </p:attrNameLst>
                                      </p:cBhvr>
                                      <p:to>
                                        <p:strVal val="visible"/>
                                      </p:to>
                                    </p:set>
                                    <p:anim calcmode="lin" valueType="num">
                                      <p:cBhvr>
                                        <p:cTn id="25" dur="500" fill="hold"/>
                                        <p:tgtEl>
                                          <p:spTgt spid="204803">
                                            <p:txEl>
                                              <p:pRg st="6" end="6"/>
                                            </p:txEl>
                                          </p:spTgt>
                                        </p:tgtEl>
                                        <p:attrNameLst>
                                          <p:attrName>ppt_w</p:attrName>
                                        </p:attrNameLst>
                                      </p:cBhvr>
                                      <p:tavLst>
                                        <p:tav tm="0">
                                          <p:val>
                                            <p:strVal val="4/3*#ppt_w"/>
                                          </p:val>
                                        </p:tav>
                                        <p:tav tm="100000">
                                          <p:val>
                                            <p:strVal val="#ppt_w"/>
                                          </p:val>
                                        </p:tav>
                                      </p:tavLst>
                                    </p:anim>
                                    <p:anim calcmode="lin" valueType="num">
                                      <p:cBhvr>
                                        <p:cTn id="26" dur="500" fill="hold"/>
                                        <p:tgtEl>
                                          <p:spTgt spid="204803">
                                            <p:txEl>
                                              <p:pRg st="6" end="6"/>
                                            </p:txEl>
                                          </p:spTgt>
                                        </p:tgtEl>
                                        <p:attrNameLst>
                                          <p:attrName>ppt_h</p:attrName>
                                        </p:attrNameLst>
                                      </p:cBhvr>
                                      <p:tavLst>
                                        <p:tav tm="0">
                                          <p:val>
                                            <p:strVal val="4/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88" fill="hold" grpId="0" nodeType="clickEffect">
                                  <p:stCondLst>
                                    <p:cond delay="0"/>
                                  </p:stCondLst>
                                  <p:childTnLst>
                                    <p:set>
                                      <p:cBhvr>
                                        <p:cTn id="30" dur="1" fill="hold">
                                          <p:stCondLst>
                                            <p:cond delay="0"/>
                                          </p:stCondLst>
                                        </p:cTn>
                                        <p:tgtEl>
                                          <p:spTgt spid="204803">
                                            <p:txEl>
                                              <p:pRg st="8" end="8"/>
                                            </p:txEl>
                                          </p:spTgt>
                                        </p:tgtEl>
                                        <p:attrNameLst>
                                          <p:attrName>style.visibility</p:attrName>
                                        </p:attrNameLst>
                                      </p:cBhvr>
                                      <p:to>
                                        <p:strVal val="visible"/>
                                      </p:to>
                                    </p:set>
                                    <p:anim calcmode="lin" valueType="num">
                                      <p:cBhvr>
                                        <p:cTn id="31" dur="500" fill="hold"/>
                                        <p:tgtEl>
                                          <p:spTgt spid="204803">
                                            <p:txEl>
                                              <p:pRg st="8" end="8"/>
                                            </p:txEl>
                                          </p:spTgt>
                                        </p:tgtEl>
                                        <p:attrNameLst>
                                          <p:attrName>ppt_w</p:attrName>
                                        </p:attrNameLst>
                                      </p:cBhvr>
                                      <p:tavLst>
                                        <p:tav tm="0">
                                          <p:val>
                                            <p:strVal val="4/3*#ppt_w"/>
                                          </p:val>
                                        </p:tav>
                                        <p:tav tm="100000">
                                          <p:val>
                                            <p:strVal val="#ppt_w"/>
                                          </p:val>
                                        </p:tav>
                                      </p:tavLst>
                                    </p:anim>
                                    <p:anim calcmode="lin" valueType="num">
                                      <p:cBhvr>
                                        <p:cTn id="32" dur="500" fill="hold"/>
                                        <p:tgtEl>
                                          <p:spTgt spid="204803">
                                            <p:txEl>
                                              <p:pRg st="8" end="8"/>
                                            </p:txEl>
                                          </p:spTgt>
                                        </p:tgtEl>
                                        <p:attrNameLst>
                                          <p:attrName>ppt_h</p:attrName>
                                        </p:attrNameLst>
                                      </p:cBhvr>
                                      <p:tavLst>
                                        <p:tav tm="0">
                                          <p:val>
                                            <p:strVal val="4/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88" fill="hold" grpId="0" nodeType="clickEffect">
                                  <p:stCondLst>
                                    <p:cond delay="0"/>
                                  </p:stCondLst>
                                  <p:childTnLst>
                                    <p:set>
                                      <p:cBhvr>
                                        <p:cTn id="36" dur="1" fill="hold">
                                          <p:stCondLst>
                                            <p:cond delay="0"/>
                                          </p:stCondLst>
                                        </p:cTn>
                                        <p:tgtEl>
                                          <p:spTgt spid="204803">
                                            <p:txEl>
                                              <p:pRg st="9" end="9"/>
                                            </p:txEl>
                                          </p:spTgt>
                                        </p:tgtEl>
                                        <p:attrNameLst>
                                          <p:attrName>style.visibility</p:attrName>
                                        </p:attrNameLst>
                                      </p:cBhvr>
                                      <p:to>
                                        <p:strVal val="visible"/>
                                      </p:to>
                                    </p:set>
                                    <p:anim calcmode="lin" valueType="num">
                                      <p:cBhvr>
                                        <p:cTn id="37" dur="500" fill="hold"/>
                                        <p:tgtEl>
                                          <p:spTgt spid="204803">
                                            <p:txEl>
                                              <p:pRg st="9" end="9"/>
                                            </p:txEl>
                                          </p:spTgt>
                                        </p:tgtEl>
                                        <p:attrNameLst>
                                          <p:attrName>ppt_w</p:attrName>
                                        </p:attrNameLst>
                                      </p:cBhvr>
                                      <p:tavLst>
                                        <p:tav tm="0">
                                          <p:val>
                                            <p:strVal val="4/3*#ppt_w"/>
                                          </p:val>
                                        </p:tav>
                                        <p:tav tm="100000">
                                          <p:val>
                                            <p:strVal val="#ppt_w"/>
                                          </p:val>
                                        </p:tav>
                                      </p:tavLst>
                                    </p:anim>
                                    <p:anim calcmode="lin" valueType="num">
                                      <p:cBhvr>
                                        <p:cTn id="38" dur="500" fill="hold"/>
                                        <p:tgtEl>
                                          <p:spTgt spid="204803">
                                            <p:txEl>
                                              <p:pRg st="9" end="9"/>
                                            </p:txEl>
                                          </p:spTgt>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9" name="Rectangle 3"/>
          <p:cNvSpPr>
            <a:spLocks noGrp="1" noChangeArrowheads="1"/>
          </p:cNvSpPr>
          <p:nvPr>
            <p:ph type="body" idx="1"/>
          </p:nvPr>
        </p:nvSpPr>
        <p:spPr>
          <a:xfrm>
            <a:off x="304800" y="762000"/>
            <a:ext cx="8610600" cy="5791200"/>
          </a:xfrm>
        </p:spPr>
        <p:txBody>
          <a:bodyPr/>
          <a:lstStyle/>
          <a:p>
            <a:pPr marL="0" indent="0">
              <a:spcBef>
                <a:spcPct val="0"/>
              </a:spcBef>
              <a:buNone/>
              <a:defRPr/>
            </a:pPr>
            <a:r>
              <a:rPr lang="en-US" sz="2800" u="sng" dirty="0">
                <a:effectLst>
                  <a:outerShdw blurRad="38100" dist="38100" dir="2700000" algn="tl">
                    <a:srgbClr val="000000">
                      <a:alpha val="43137"/>
                    </a:srgbClr>
                  </a:outerShdw>
                </a:effectLst>
              </a:rPr>
              <a:t>Division:</a:t>
            </a:r>
            <a:endParaRPr lang="en-US" sz="2800" u="sng" dirty="0">
              <a:effectLst>
                <a:outerShdw blurRad="38100" dist="38100" dir="2700000" algn="tl">
                  <a:srgbClr val="000000">
                    <a:alpha val="43137"/>
                  </a:srgbClr>
                </a:outerShdw>
              </a:effectLst>
              <a:sym typeface="Symbol" pitchFamily="18" charset="2"/>
            </a:endParaRPr>
          </a:p>
          <a:p>
            <a:pPr marL="0" indent="0" algn="just" eaLnBrk="1" hangingPunct="1">
              <a:spcBef>
                <a:spcPct val="0"/>
              </a:spcBef>
              <a:buNone/>
              <a:defRPr/>
            </a:pPr>
            <a:r>
              <a:rPr lang="en-US" sz="2800" dirty="0">
                <a:sym typeface="Symbol" pitchFamily="18" charset="2"/>
              </a:rPr>
              <a:t>If a and b are integers with a  0, we say that </a:t>
            </a:r>
            <a:br>
              <a:rPr lang="en-US" sz="2800" dirty="0">
                <a:sym typeface="Symbol" pitchFamily="18" charset="2"/>
              </a:rPr>
            </a:br>
            <a:r>
              <a:rPr lang="en-US" sz="2800" dirty="0">
                <a:sym typeface="Symbol" pitchFamily="18" charset="2"/>
              </a:rPr>
              <a:t>a divides b if there is an integer c so that b = ac.</a:t>
            </a:r>
          </a:p>
          <a:p>
            <a:pPr marL="0" indent="0" algn="just" eaLnBrk="1" hangingPunct="1">
              <a:spcBef>
                <a:spcPct val="0"/>
              </a:spcBef>
              <a:defRPr/>
            </a:pPr>
            <a:endParaRPr lang="en-US" sz="2800" dirty="0">
              <a:sym typeface="Symbol" pitchFamily="18" charset="2"/>
            </a:endParaRPr>
          </a:p>
          <a:p>
            <a:pPr marL="0" indent="0" algn="just" eaLnBrk="1" hangingPunct="1">
              <a:spcBef>
                <a:spcPct val="0"/>
              </a:spcBef>
              <a:defRPr/>
            </a:pPr>
            <a:r>
              <a:rPr lang="en-US" sz="2800" dirty="0">
                <a:sym typeface="Symbol" pitchFamily="18" charset="2"/>
              </a:rPr>
              <a:t>When a divides b we say that a is a factor of b and that b is a multiple of a.</a:t>
            </a:r>
          </a:p>
          <a:p>
            <a:pPr marL="0" indent="0" algn="just" eaLnBrk="1" hangingPunct="1">
              <a:spcBef>
                <a:spcPct val="0"/>
              </a:spcBef>
              <a:defRPr/>
            </a:pPr>
            <a:endParaRPr lang="en-US" sz="2800" dirty="0">
              <a:sym typeface="Symbol" pitchFamily="18" charset="2"/>
            </a:endParaRPr>
          </a:p>
          <a:p>
            <a:pPr marL="0" indent="0" algn="just" eaLnBrk="1" hangingPunct="1">
              <a:spcBef>
                <a:spcPct val="0"/>
              </a:spcBef>
              <a:defRPr/>
            </a:pPr>
            <a:r>
              <a:rPr lang="en-US" sz="2800" dirty="0">
                <a:sym typeface="Symbol" pitchFamily="18" charset="2"/>
              </a:rPr>
              <a:t>The notation a | b means that a divides b.</a:t>
            </a:r>
          </a:p>
          <a:p>
            <a:pPr marL="0" indent="0" algn="just" eaLnBrk="1" hangingPunct="1">
              <a:spcBef>
                <a:spcPct val="0"/>
              </a:spcBef>
              <a:defRPr/>
            </a:pPr>
            <a:endParaRPr lang="en-US" sz="2800" dirty="0">
              <a:sym typeface="Symbol" pitchFamily="18" charset="2"/>
            </a:endParaRPr>
          </a:p>
          <a:p>
            <a:pPr marL="0" indent="0" algn="just" eaLnBrk="1" hangingPunct="1">
              <a:spcBef>
                <a:spcPct val="0"/>
              </a:spcBef>
              <a:defRPr/>
            </a:pPr>
            <a:r>
              <a:rPr lang="en-US" sz="2800" dirty="0">
                <a:sym typeface="Symbol" pitchFamily="18" charset="2"/>
              </a:rPr>
              <a:t>We write         when a does not divide b.</a:t>
            </a:r>
          </a:p>
          <a:p>
            <a:pPr marL="0" indent="0" eaLnBrk="1" hangingPunct="1">
              <a:spcBef>
                <a:spcPct val="0"/>
              </a:spcBef>
              <a:buNone/>
              <a:defRPr/>
            </a:pPr>
            <a:endParaRPr lang="en-US" sz="2800" dirty="0">
              <a:sym typeface="Symbol" pitchFamily="18" charset="2"/>
            </a:endParaRPr>
          </a:p>
        </p:txBody>
      </p:sp>
      <p:pic>
        <p:nvPicPr>
          <p:cNvPr id="2050" name="Picture 2"/>
          <p:cNvPicPr>
            <a:picLocks noChangeAspect="1" noChangeArrowheads="1"/>
          </p:cNvPicPr>
          <p:nvPr/>
        </p:nvPicPr>
        <p:blipFill>
          <a:blip r:embed="rId2" cstate="print">
            <a:clrChange>
              <a:clrFrom>
                <a:srgbClr val="E1F4FC"/>
              </a:clrFrom>
              <a:clrTo>
                <a:srgbClr val="E1F4FC">
                  <a:alpha val="0"/>
                </a:srgbClr>
              </a:clrTo>
            </a:clrChange>
            <a:lum bright="-20000" contrast="30000"/>
          </a:blip>
          <a:srcRect/>
          <a:stretch>
            <a:fillRect/>
          </a:stretch>
        </p:blipFill>
        <p:spPr bwMode="auto">
          <a:xfrm>
            <a:off x="2057400" y="4714875"/>
            <a:ext cx="671704" cy="390525"/>
          </a:xfrm>
          <a:prstGeom prst="rect">
            <a:avLst/>
          </a:prstGeom>
          <a:noFill/>
          <a:ln w="9525">
            <a:noFill/>
            <a:miter lim="800000"/>
            <a:headEnd/>
            <a:tailEnd/>
          </a:ln>
        </p:spPr>
      </p:pic>
    </p:spTree>
    <p:extLst>
      <p:ext uri="{BB962C8B-B14F-4D97-AF65-F5344CB8AC3E}">
        <p14:creationId xmlns:p14="http://schemas.microsoft.com/office/powerpoint/2010/main" val="95911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Effect transition="in" filter="blinds(horizontal)">
                                      <p:cBhvr>
                                        <p:cTn id="7" dur="500"/>
                                        <p:tgtEl>
                                          <p:spTgt spid="219139">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19139">
                                            <p:txEl>
                                              <p:pRg st="1" end="1"/>
                                            </p:txEl>
                                          </p:spTgt>
                                        </p:tgtEl>
                                        <p:attrNameLst>
                                          <p:attrName>style.visibility</p:attrName>
                                        </p:attrNameLst>
                                      </p:cBhvr>
                                      <p:to>
                                        <p:strVal val="visible"/>
                                      </p:to>
                                    </p:set>
                                    <p:animEffect transition="in" filter="blinds(horizontal)">
                                      <p:cBhvr>
                                        <p:cTn id="11" dur="500"/>
                                        <p:tgtEl>
                                          <p:spTgt spid="219139">
                                            <p:txEl>
                                              <p:pRg st="1" end="1"/>
                                            </p:txEl>
                                          </p:spTgt>
                                        </p:tgtEl>
                                      </p:cBhvr>
                                    </p:animEffect>
                                  </p:childTnLst>
                                </p:cTn>
                              </p:par>
                            </p:childTnLst>
                          </p:cTn>
                        </p:par>
                        <p:par>
                          <p:cTn id="12" fill="hold" nodeType="with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19139">
                                            <p:txEl>
                                              <p:pRg st="3" end="3"/>
                                            </p:txEl>
                                          </p:spTgt>
                                        </p:tgtEl>
                                        <p:attrNameLst>
                                          <p:attrName>style.visibility</p:attrName>
                                        </p:attrNameLst>
                                      </p:cBhvr>
                                      <p:to>
                                        <p:strVal val="visible"/>
                                      </p:to>
                                    </p:set>
                                    <p:animEffect transition="in" filter="blinds(horizontal)">
                                      <p:cBhvr>
                                        <p:cTn id="15" dur="500"/>
                                        <p:tgtEl>
                                          <p:spTgt spid="219139">
                                            <p:txEl>
                                              <p:pRg st="3" end="3"/>
                                            </p:txEl>
                                          </p:spTgt>
                                        </p:tgtEl>
                                      </p:cBhvr>
                                    </p:animEffect>
                                  </p:childTnLst>
                                </p:cTn>
                              </p:par>
                            </p:childTnLst>
                          </p:cTn>
                        </p:par>
                        <p:par>
                          <p:cTn id="16" fill="hold" nodeType="with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19139">
                                            <p:txEl>
                                              <p:pRg st="5" end="5"/>
                                            </p:txEl>
                                          </p:spTgt>
                                        </p:tgtEl>
                                        <p:attrNameLst>
                                          <p:attrName>style.visibility</p:attrName>
                                        </p:attrNameLst>
                                      </p:cBhvr>
                                      <p:to>
                                        <p:strVal val="visible"/>
                                      </p:to>
                                    </p:set>
                                    <p:animEffect transition="in" filter="blinds(horizontal)">
                                      <p:cBhvr>
                                        <p:cTn id="19" dur="500"/>
                                        <p:tgtEl>
                                          <p:spTgt spid="219139">
                                            <p:txEl>
                                              <p:pRg st="5" end="5"/>
                                            </p:txEl>
                                          </p:spTgt>
                                        </p:tgtEl>
                                      </p:cBhvr>
                                    </p:animEffect>
                                  </p:childTnLst>
                                </p:cTn>
                              </p:par>
                            </p:childTnLst>
                          </p:cTn>
                        </p:par>
                        <p:par>
                          <p:cTn id="20" fill="hold" nodeType="with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219139">
                                            <p:txEl>
                                              <p:pRg st="7" end="7"/>
                                            </p:txEl>
                                          </p:spTgt>
                                        </p:tgtEl>
                                        <p:attrNameLst>
                                          <p:attrName>style.visibility</p:attrName>
                                        </p:attrNameLst>
                                      </p:cBhvr>
                                      <p:to>
                                        <p:strVal val="visible"/>
                                      </p:to>
                                    </p:set>
                                    <p:animEffect transition="in" filter="blinds(horizontal)">
                                      <p:cBhvr>
                                        <p:cTn id="23" dur="500"/>
                                        <p:tgtEl>
                                          <p:spTgt spid="219139">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050"/>
                                        </p:tgtEl>
                                        <p:attrNameLst>
                                          <p:attrName>style.visibility</p:attrName>
                                        </p:attrNameLst>
                                      </p:cBhvr>
                                      <p:to>
                                        <p:strVal val="visible"/>
                                      </p:to>
                                    </p:set>
                                    <p:animEffect transition="in" filter="blinds(horizontal)">
                                      <p:cBhvr>
                                        <p:cTn id="26"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uiExpand="1"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3" name="Rectangle 3"/>
          <p:cNvSpPr>
            <a:spLocks noGrp="1" noChangeArrowheads="1"/>
          </p:cNvSpPr>
          <p:nvPr>
            <p:ph type="body" idx="1"/>
          </p:nvPr>
        </p:nvSpPr>
        <p:spPr>
          <a:xfrm>
            <a:off x="304800" y="914400"/>
            <a:ext cx="8610600" cy="5562600"/>
          </a:xfrm>
        </p:spPr>
        <p:txBody>
          <a:bodyPr>
            <a:normAutofit/>
          </a:bodyPr>
          <a:lstStyle/>
          <a:p>
            <a:pPr marL="0" indent="0">
              <a:lnSpc>
                <a:spcPct val="90000"/>
              </a:lnSpc>
              <a:spcBef>
                <a:spcPct val="0"/>
              </a:spcBef>
              <a:buNone/>
              <a:defRPr/>
            </a:pPr>
            <a:r>
              <a:rPr lang="en-US" sz="2800" u="sng" dirty="0">
                <a:effectLst>
                  <a:outerShdw blurRad="38100" dist="38100" dir="2700000" algn="tl">
                    <a:srgbClr val="000000">
                      <a:alpha val="43137"/>
                    </a:srgbClr>
                  </a:outerShdw>
                </a:effectLst>
              </a:rPr>
              <a:t>Theorem:</a:t>
            </a:r>
          </a:p>
          <a:p>
            <a:pPr marL="0" indent="0">
              <a:lnSpc>
                <a:spcPct val="90000"/>
              </a:lnSpc>
              <a:spcBef>
                <a:spcPct val="0"/>
              </a:spcBef>
              <a:buNone/>
              <a:defRPr/>
            </a:pPr>
            <a:r>
              <a:rPr lang="en-US" sz="2800" dirty="0"/>
              <a:t>Let </a:t>
            </a:r>
            <a:r>
              <a:rPr lang="en-US" sz="2800" dirty="0" err="1"/>
              <a:t>a,b</a:t>
            </a:r>
            <a:r>
              <a:rPr lang="en-US" sz="2800" dirty="0"/>
              <a:t>, and c be integers, where a ≠ 0. Then</a:t>
            </a:r>
          </a:p>
          <a:p>
            <a:pPr marL="0" indent="0">
              <a:lnSpc>
                <a:spcPct val="90000"/>
              </a:lnSpc>
              <a:spcBef>
                <a:spcPct val="0"/>
              </a:spcBef>
              <a:buNone/>
              <a:defRPr/>
            </a:pPr>
            <a:r>
              <a:rPr lang="en-US" sz="2800" dirty="0" err="1"/>
              <a:t>i</a:t>
            </a:r>
            <a:r>
              <a:rPr lang="en-US" sz="2800" dirty="0"/>
              <a:t> ) if a | b and a | c, then a | (b + c);</a:t>
            </a:r>
          </a:p>
          <a:p>
            <a:pPr marL="0" indent="0">
              <a:lnSpc>
                <a:spcPct val="90000"/>
              </a:lnSpc>
              <a:spcBef>
                <a:spcPct val="0"/>
              </a:spcBef>
              <a:buNone/>
              <a:defRPr/>
            </a:pPr>
            <a:r>
              <a:rPr lang="en-US" sz="2800" dirty="0"/>
              <a:t>ii) if a | b, then a | </a:t>
            </a:r>
            <a:r>
              <a:rPr lang="en-US" sz="2800" dirty="0" err="1"/>
              <a:t>bc</a:t>
            </a:r>
            <a:r>
              <a:rPr lang="en-US" sz="2800" dirty="0"/>
              <a:t> for all integers c;</a:t>
            </a:r>
          </a:p>
          <a:p>
            <a:pPr marL="0" indent="0">
              <a:lnSpc>
                <a:spcPct val="90000"/>
              </a:lnSpc>
              <a:spcBef>
                <a:spcPct val="0"/>
              </a:spcBef>
              <a:buNone/>
              <a:defRPr/>
            </a:pPr>
            <a:r>
              <a:rPr lang="en-US" sz="2800" dirty="0"/>
              <a:t>iii) if a | b and b | c, then a | c.</a:t>
            </a:r>
          </a:p>
          <a:p>
            <a:pPr marL="0" indent="0">
              <a:lnSpc>
                <a:spcPct val="90000"/>
              </a:lnSpc>
              <a:spcBef>
                <a:spcPct val="0"/>
              </a:spcBef>
              <a:buNone/>
              <a:defRPr/>
            </a:pPr>
            <a:endParaRPr lang="en-US" sz="2800" dirty="0"/>
          </a:p>
          <a:p>
            <a:pPr marL="0" indent="0">
              <a:lnSpc>
                <a:spcPct val="90000"/>
              </a:lnSpc>
              <a:spcBef>
                <a:spcPct val="0"/>
              </a:spcBef>
              <a:buNone/>
              <a:defRPr/>
            </a:pPr>
            <a:r>
              <a:rPr lang="en-US" sz="2800" u="sng" dirty="0">
                <a:effectLst>
                  <a:outerShdw blurRad="38100" dist="38100" dir="2700000" algn="tl">
                    <a:srgbClr val="000000">
                      <a:alpha val="43137"/>
                    </a:srgbClr>
                  </a:outerShdw>
                </a:effectLst>
              </a:rPr>
              <a:t>Proof:</a:t>
            </a:r>
            <a:endParaRPr lang="en-US" sz="2800" dirty="0"/>
          </a:p>
          <a:p>
            <a:pPr marL="0" indent="0">
              <a:lnSpc>
                <a:spcPct val="90000"/>
              </a:lnSpc>
              <a:spcBef>
                <a:spcPct val="0"/>
              </a:spcBef>
              <a:buNone/>
              <a:defRPr/>
            </a:pPr>
            <a:r>
              <a:rPr lang="en-US" sz="2800" dirty="0" err="1"/>
              <a:t>i</a:t>
            </a:r>
            <a:r>
              <a:rPr lang="en-US" sz="2800" dirty="0"/>
              <a:t>)</a:t>
            </a:r>
          </a:p>
          <a:p>
            <a:pPr marL="0" indent="0">
              <a:lnSpc>
                <a:spcPct val="90000"/>
              </a:lnSpc>
              <a:spcBef>
                <a:spcPct val="0"/>
              </a:spcBef>
              <a:buNone/>
              <a:defRPr/>
            </a:pPr>
            <a:r>
              <a:rPr lang="en-US" sz="2800" dirty="0"/>
              <a:t>Suppose that a | b and a | c.</a:t>
            </a:r>
          </a:p>
          <a:p>
            <a:pPr marL="0" indent="0">
              <a:lnSpc>
                <a:spcPct val="90000"/>
              </a:lnSpc>
              <a:spcBef>
                <a:spcPct val="0"/>
              </a:spcBef>
              <a:buNone/>
              <a:defRPr/>
            </a:pPr>
            <a:r>
              <a:rPr lang="en-US" sz="2800" dirty="0"/>
              <a:t>Then there are integers ‘s’ and ‘t’ with b = as and c = at .</a:t>
            </a:r>
          </a:p>
          <a:p>
            <a:pPr marL="0" indent="0">
              <a:lnSpc>
                <a:spcPct val="90000"/>
              </a:lnSpc>
              <a:spcBef>
                <a:spcPct val="0"/>
              </a:spcBef>
              <a:buNone/>
              <a:defRPr/>
            </a:pPr>
            <a:r>
              <a:rPr lang="en-US" sz="2800" dirty="0"/>
              <a:t>b + c = as + at </a:t>
            </a:r>
          </a:p>
          <a:p>
            <a:pPr marL="0" indent="0">
              <a:lnSpc>
                <a:spcPct val="90000"/>
              </a:lnSpc>
              <a:spcBef>
                <a:spcPct val="0"/>
              </a:spcBef>
              <a:buNone/>
              <a:defRPr/>
            </a:pPr>
            <a:r>
              <a:rPr lang="en-US" sz="2800" dirty="0"/>
              <a:t>         = a(s + t)</a:t>
            </a:r>
          </a:p>
          <a:p>
            <a:pPr marL="0" indent="0">
              <a:lnSpc>
                <a:spcPct val="90000"/>
              </a:lnSpc>
              <a:spcBef>
                <a:spcPct val="0"/>
              </a:spcBef>
              <a:buNone/>
              <a:defRPr/>
            </a:pPr>
            <a:r>
              <a:rPr lang="en-US" sz="2800" dirty="0"/>
              <a:t>Therefore, a divides b + c.</a:t>
            </a:r>
          </a:p>
        </p:txBody>
      </p:sp>
    </p:spTree>
    <p:extLst>
      <p:ext uri="{BB962C8B-B14F-4D97-AF65-F5344CB8AC3E}">
        <p14:creationId xmlns:p14="http://schemas.microsoft.com/office/powerpoint/2010/main" val="10879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20163">
                                            <p:txEl>
                                              <p:pRg st="0" end="0"/>
                                            </p:txEl>
                                          </p:spTgt>
                                        </p:tgtEl>
                                        <p:attrNameLst>
                                          <p:attrName>style.visibility</p:attrName>
                                        </p:attrNameLst>
                                      </p:cBhvr>
                                      <p:to>
                                        <p:strVal val="visible"/>
                                      </p:to>
                                    </p:set>
                                    <p:animEffect transition="in" filter="blinds(horizontal)">
                                      <p:cBhvr>
                                        <p:cTn id="7" dur="500"/>
                                        <p:tgtEl>
                                          <p:spTgt spid="22016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20163">
                                            <p:txEl>
                                              <p:pRg st="1" end="1"/>
                                            </p:txEl>
                                          </p:spTgt>
                                        </p:tgtEl>
                                        <p:attrNameLst>
                                          <p:attrName>style.visibility</p:attrName>
                                        </p:attrNameLst>
                                      </p:cBhvr>
                                      <p:to>
                                        <p:strVal val="visible"/>
                                      </p:to>
                                    </p:set>
                                    <p:animEffect transition="in" filter="blinds(horizontal)">
                                      <p:cBhvr>
                                        <p:cTn id="11" dur="500"/>
                                        <p:tgtEl>
                                          <p:spTgt spid="22016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20163">
                                            <p:txEl>
                                              <p:pRg st="2" end="2"/>
                                            </p:txEl>
                                          </p:spTgt>
                                        </p:tgtEl>
                                        <p:attrNameLst>
                                          <p:attrName>style.visibility</p:attrName>
                                        </p:attrNameLst>
                                      </p:cBhvr>
                                      <p:to>
                                        <p:strVal val="visible"/>
                                      </p:to>
                                    </p:set>
                                    <p:animEffect transition="in" filter="blinds(horizontal)">
                                      <p:cBhvr>
                                        <p:cTn id="15" dur="500"/>
                                        <p:tgtEl>
                                          <p:spTgt spid="220163">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20163">
                                            <p:txEl>
                                              <p:pRg st="3" end="3"/>
                                            </p:txEl>
                                          </p:spTgt>
                                        </p:tgtEl>
                                        <p:attrNameLst>
                                          <p:attrName>style.visibility</p:attrName>
                                        </p:attrNameLst>
                                      </p:cBhvr>
                                      <p:to>
                                        <p:strVal val="visible"/>
                                      </p:to>
                                    </p:set>
                                    <p:animEffect transition="in" filter="blinds(horizontal)">
                                      <p:cBhvr>
                                        <p:cTn id="19" dur="500"/>
                                        <p:tgtEl>
                                          <p:spTgt spid="220163">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220163">
                                            <p:txEl>
                                              <p:pRg st="4" end="4"/>
                                            </p:txEl>
                                          </p:spTgt>
                                        </p:tgtEl>
                                        <p:attrNameLst>
                                          <p:attrName>style.visibility</p:attrName>
                                        </p:attrNameLst>
                                      </p:cBhvr>
                                      <p:to>
                                        <p:strVal val="visible"/>
                                      </p:to>
                                    </p:set>
                                    <p:animEffect transition="in" filter="blinds(horizontal)">
                                      <p:cBhvr>
                                        <p:cTn id="23" dur="500"/>
                                        <p:tgtEl>
                                          <p:spTgt spid="22016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20163">
                                            <p:txEl>
                                              <p:pRg st="6" end="6"/>
                                            </p:txEl>
                                          </p:spTgt>
                                        </p:tgtEl>
                                        <p:attrNameLst>
                                          <p:attrName>style.visibility</p:attrName>
                                        </p:attrNameLst>
                                      </p:cBhvr>
                                      <p:to>
                                        <p:strVal val="visible"/>
                                      </p:to>
                                    </p:set>
                                    <p:animEffect transition="in" filter="blinds(horizontal)">
                                      <p:cBhvr>
                                        <p:cTn id="28" dur="500"/>
                                        <p:tgtEl>
                                          <p:spTgt spid="220163">
                                            <p:txEl>
                                              <p:pRg st="6" end="6"/>
                                            </p:txEl>
                                          </p:spTgt>
                                        </p:tgtEl>
                                      </p:cBhvr>
                                    </p:animEffect>
                                  </p:childTnLst>
                                </p:cTn>
                              </p:par>
                            </p:childTnLst>
                          </p:cTn>
                        </p:par>
                        <p:par>
                          <p:cTn id="29" fill="hold">
                            <p:stCondLst>
                              <p:cond delay="500"/>
                            </p:stCondLst>
                            <p:childTnLst>
                              <p:par>
                                <p:cTn id="30" presetID="3" presetClass="entr" presetSubtype="10" fill="hold" grpId="0" nodeType="afterEffect">
                                  <p:stCondLst>
                                    <p:cond delay="0"/>
                                  </p:stCondLst>
                                  <p:childTnLst>
                                    <p:set>
                                      <p:cBhvr>
                                        <p:cTn id="31" dur="1" fill="hold">
                                          <p:stCondLst>
                                            <p:cond delay="0"/>
                                          </p:stCondLst>
                                        </p:cTn>
                                        <p:tgtEl>
                                          <p:spTgt spid="220163">
                                            <p:txEl>
                                              <p:pRg st="7" end="7"/>
                                            </p:txEl>
                                          </p:spTgt>
                                        </p:tgtEl>
                                        <p:attrNameLst>
                                          <p:attrName>style.visibility</p:attrName>
                                        </p:attrNameLst>
                                      </p:cBhvr>
                                      <p:to>
                                        <p:strVal val="visible"/>
                                      </p:to>
                                    </p:set>
                                    <p:animEffect transition="in" filter="blinds(horizontal)">
                                      <p:cBhvr>
                                        <p:cTn id="32" dur="500"/>
                                        <p:tgtEl>
                                          <p:spTgt spid="220163">
                                            <p:txEl>
                                              <p:pRg st="7" end="7"/>
                                            </p:txEl>
                                          </p:spTgt>
                                        </p:tgtEl>
                                      </p:cBhvr>
                                    </p:animEffect>
                                  </p:childTnLst>
                                </p:cTn>
                              </p:par>
                            </p:childTnLst>
                          </p:cTn>
                        </p:par>
                        <p:par>
                          <p:cTn id="33" fill="hold">
                            <p:stCondLst>
                              <p:cond delay="1000"/>
                            </p:stCondLst>
                            <p:childTnLst>
                              <p:par>
                                <p:cTn id="34" presetID="3" presetClass="entr" presetSubtype="10" fill="hold" grpId="0" nodeType="afterEffect">
                                  <p:stCondLst>
                                    <p:cond delay="0"/>
                                  </p:stCondLst>
                                  <p:childTnLst>
                                    <p:set>
                                      <p:cBhvr>
                                        <p:cTn id="35" dur="1" fill="hold">
                                          <p:stCondLst>
                                            <p:cond delay="0"/>
                                          </p:stCondLst>
                                        </p:cTn>
                                        <p:tgtEl>
                                          <p:spTgt spid="220163">
                                            <p:txEl>
                                              <p:pRg st="8" end="8"/>
                                            </p:txEl>
                                          </p:spTgt>
                                        </p:tgtEl>
                                        <p:attrNameLst>
                                          <p:attrName>style.visibility</p:attrName>
                                        </p:attrNameLst>
                                      </p:cBhvr>
                                      <p:to>
                                        <p:strVal val="visible"/>
                                      </p:to>
                                    </p:set>
                                    <p:animEffect transition="in" filter="blinds(horizontal)">
                                      <p:cBhvr>
                                        <p:cTn id="36" dur="500"/>
                                        <p:tgtEl>
                                          <p:spTgt spid="22016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20163">
                                            <p:txEl>
                                              <p:pRg st="9" end="9"/>
                                            </p:txEl>
                                          </p:spTgt>
                                        </p:tgtEl>
                                        <p:attrNameLst>
                                          <p:attrName>style.visibility</p:attrName>
                                        </p:attrNameLst>
                                      </p:cBhvr>
                                      <p:to>
                                        <p:strVal val="visible"/>
                                      </p:to>
                                    </p:set>
                                    <p:animEffect transition="in" filter="blinds(horizontal)">
                                      <p:cBhvr>
                                        <p:cTn id="41" dur="500"/>
                                        <p:tgtEl>
                                          <p:spTgt spid="220163">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20163">
                                            <p:txEl>
                                              <p:pRg st="10" end="10"/>
                                            </p:txEl>
                                          </p:spTgt>
                                        </p:tgtEl>
                                        <p:attrNameLst>
                                          <p:attrName>style.visibility</p:attrName>
                                        </p:attrNameLst>
                                      </p:cBhvr>
                                      <p:to>
                                        <p:strVal val="visible"/>
                                      </p:to>
                                    </p:set>
                                    <p:animEffect transition="in" filter="blinds(horizontal)">
                                      <p:cBhvr>
                                        <p:cTn id="46" dur="500"/>
                                        <p:tgtEl>
                                          <p:spTgt spid="220163">
                                            <p:txEl>
                                              <p:pRg st="10" end="10"/>
                                            </p:txEl>
                                          </p:spTgt>
                                        </p:tgtEl>
                                      </p:cBhvr>
                                    </p:animEffect>
                                  </p:childTnLst>
                                </p:cTn>
                              </p:par>
                            </p:childTnLst>
                          </p:cTn>
                        </p:par>
                        <p:par>
                          <p:cTn id="47" fill="hold">
                            <p:stCondLst>
                              <p:cond delay="500"/>
                            </p:stCondLst>
                            <p:childTnLst>
                              <p:par>
                                <p:cTn id="48" presetID="3" presetClass="entr" presetSubtype="10" fill="hold" grpId="0" nodeType="afterEffect">
                                  <p:stCondLst>
                                    <p:cond delay="0"/>
                                  </p:stCondLst>
                                  <p:childTnLst>
                                    <p:set>
                                      <p:cBhvr>
                                        <p:cTn id="49" dur="1" fill="hold">
                                          <p:stCondLst>
                                            <p:cond delay="0"/>
                                          </p:stCondLst>
                                        </p:cTn>
                                        <p:tgtEl>
                                          <p:spTgt spid="220163">
                                            <p:txEl>
                                              <p:pRg st="11" end="11"/>
                                            </p:txEl>
                                          </p:spTgt>
                                        </p:tgtEl>
                                        <p:attrNameLst>
                                          <p:attrName>style.visibility</p:attrName>
                                        </p:attrNameLst>
                                      </p:cBhvr>
                                      <p:to>
                                        <p:strVal val="visible"/>
                                      </p:to>
                                    </p:set>
                                    <p:animEffect transition="in" filter="blinds(horizontal)">
                                      <p:cBhvr>
                                        <p:cTn id="50" dur="500"/>
                                        <p:tgtEl>
                                          <p:spTgt spid="220163">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20163">
                                            <p:txEl>
                                              <p:pRg st="12" end="12"/>
                                            </p:txEl>
                                          </p:spTgt>
                                        </p:tgtEl>
                                        <p:attrNameLst>
                                          <p:attrName>style.visibility</p:attrName>
                                        </p:attrNameLst>
                                      </p:cBhvr>
                                      <p:to>
                                        <p:strVal val="visible"/>
                                      </p:to>
                                    </p:set>
                                    <p:animEffect transition="in" filter="blinds(horizontal)">
                                      <p:cBhvr>
                                        <p:cTn id="55" dur="500"/>
                                        <p:tgtEl>
                                          <p:spTgt spid="22016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uiExpand="1"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3" name="Rectangle 3"/>
          <p:cNvSpPr>
            <a:spLocks noGrp="1" noChangeArrowheads="1"/>
          </p:cNvSpPr>
          <p:nvPr>
            <p:ph type="body" idx="1"/>
          </p:nvPr>
        </p:nvSpPr>
        <p:spPr>
          <a:xfrm>
            <a:off x="304800" y="914400"/>
            <a:ext cx="8610600" cy="5638800"/>
          </a:xfrm>
        </p:spPr>
        <p:txBody>
          <a:bodyPr>
            <a:normAutofit/>
          </a:bodyPr>
          <a:lstStyle/>
          <a:p>
            <a:pPr marL="0" indent="0">
              <a:lnSpc>
                <a:spcPct val="90000"/>
              </a:lnSpc>
              <a:spcBef>
                <a:spcPct val="0"/>
              </a:spcBef>
              <a:buNone/>
              <a:defRPr/>
            </a:pPr>
            <a:r>
              <a:rPr lang="en-US" sz="2800" dirty="0"/>
              <a:t>ii)</a:t>
            </a:r>
          </a:p>
          <a:p>
            <a:pPr marL="0" indent="0">
              <a:lnSpc>
                <a:spcPct val="90000"/>
              </a:lnSpc>
              <a:spcBef>
                <a:spcPct val="0"/>
              </a:spcBef>
              <a:buNone/>
              <a:defRPr/>
            </a:pPr>
            <a:r>
              <a:rPr lang="en-US" sz="2800" dirty="0"/>
              <a:t>Suppose that a | b .</a:t>
            </a:r>
          </a:p>
          <a:p>
            <a:pPr marL="0" indent="0">
              <a:lnSpc>
                <a:spcPct val="90000"/>
              </a:lnSpc>
              <a:spcBef>
                <a:spcPct val="0"/>
              </a:spcBef>
              <a:buNone/>
              <a:defRPr/>
            </a:pPr>
            <a:r>
              <a:rPr lang="en-US" sz="2800" dirty="0"/>
              <a:t>Then there is integer ‘s’ with b = as. </a:t>
            </a:r>
          </a:p>
          <a:p>
            <a:pPr marL="0" indent="0">
              <a:lnSpc>
                <a:spcPct val="90000"/>
              </a:lnSpc>
              <a:spcBef>
                <a:spcPct val="0"/>
              </a:spcBef>
              <a:buNone/>
              <a:defRPr/>
            </a:pPr>
            <a:r>
              <a:rPr lang="en-US" sz="2800" dirty="0" err="1"/>
              <a:t>Mutiplying</a:t>
            </a:r>
            <a:r>
              <a:rPr lang="en-US" sz="2800" dirty="0"/>
              <a:t> both sides by an integer c</a:t>
            </a:r>
          </a:p>
          <a:p>
            <a:pPr marL="0" indent="0">
              <a:lnSpc>
                <a:spcPct val="90000"/>
              </a:lnSpc>
              <a:spcBef>
                <a:spcPct val="0"/>
              </a:spcBef>
              <a:buNone/>
              <a:defRPr/>
            </a:pPr>
            <a:r>
              <a:rPr lang="en-US" sz="2800" dirty="0"/>
              <a:t>               </a:t>
            </a:r>
            <a:r>
              <a:rPr lang="en-US" sz="2800" dirty="0" err="1"/>
              <a:t>bc</a:t>
            </a:r>
            <a:r>
              <a:rPr lang="en-US" sz="2800" dirty="0"/>
              <a:t> = a(sc) </a:t>
            </a:r>
          </a:p>
          <a:p>
            <a:pPr marL="0" indent="0">
              <a:lnSpc>
                <a:spcPct val="90000"/>
              </a:lnSpc>
              <a:spcBef>
                <a:spcPct val="0"/>
              </a:spcBef>
              <a:buNone/>
              <a:defRPr/>
            </a:pPr>
            <a:r>
              <a:rPr lang="en-US" sz="2800" dirty="0"/>
              <a:t>Therefore, a divides </a:t>
            </a:r>
            <a:r>
              <a:rPr lang="en-US" sz="2800" dirty="0" err="1"/>
              <a:t>bc</a:t>
            </a:r>
            <a:r>
              <a:rPr lang="en-US" sz="2800" dirty="0"/>
              <a:t>.</a:t>
            </a:r>
          </a:p>
          <a:p>
            <a:pPr marL="0" indent="0">
              <a:lnSpc>
                <a:spcPct val="90000"/>
              </a:lnSpc>
              <a:spcBef>
                <a:spcPct val="0"/>
              </a:spcBef>
              <a:buNone/>
              <a:defRPr/>
            </a:pPr>
            <a:endParaRPr lang="en-US" sz="2800" dirty="0"/>
          </a:p>
          <a:p>
            <a:pPr marL="0" indent="0">
              <a:lnSpc>
                <a:spcPct val="90000"/>
              </a:lnSpc>
              <a:spcBef>
                <a:spcPct val="0"/>
              </a:spcBef>
              <a:buNone/>
              <a:defRPr/>
            </a:pPr>
            <a:r>
              <a:rPr lang="en-US" sz="2800" dirty="0"/>
              <a:t>iii) </a:t>
            </a:r>
          </a:p>
          <a:p>
            <a:pPr marL="0" indent="0">
              <a:lnSpc>
                <a:spcPct val="90000"/>
              </a:lnSpc>
              <a:spcBef>
                <a:spcPct val="0"/>
              </a:spcBef>
              <a:buNone/>
              <a:defRPr/>
            </a:pPr>
            <a:r>
              <a:rPr lang="en-US" sz="2800" dirty="0"/>
              <a:t>Suppose that a | b and b | c.</a:t>
            </a:r>
          </a:p>
          <a:p>
            <a:pPr marL="0" indent="0">
              <a:lnSpc>
                <a:spcPct val="90000"/>
              </a:lnSpc>
              <a:spcBef>
                <a:spcPct val="0"/>
              </a:spcBef>
              <a:buNone/>
              <a:defRPr/>
            </a:pPr>
            <a:r>
              <a:rPr lang="en-US" sz="2800" dirty="0"/>
              <a:t>Then there are integers ‘s’ and ‘t’ with b = as and c = </a:t>
            </a:r>
            <a:r>
              <a:rPr lang="en-US" sz="2800" dirty="0" err="1"/>
              <a:t>bt</a:t>
            </a:r>
            <a:r>
              <a:rPr lang="en-US" sz="2800" dirty="0"/>
              <a:t> . </a:t>
            </a:r>
          </a:p>
          <a:p>
            <a:pPr marL="0" indent="0">
              <a:lnSpc>
                <a:spcPct val="90000"/>
              </a:lnSpc>
              <a:spcBef>
                <a:spcPct val="0"/>
              </a:spcBef>
              <a:buNone/>
              <a:defRPr/>
            </a:pPr>
            <a:r>
              <a:rPr lang="en-US" sz="2800" dirty="0"/>
              <a:t>          c=(as)t</a:t>
            </a:r>
          </a:p>
          <a:p>
            <a:pPr marL="0" indent="0">
              <a:lnSpc>
                <a:spcPct val="90000"/>
              </a:lnSpc>
              <a:spcBef>
                <a:spcPct val="0"/>
              </a:spcBef>
              <a:buNone/>
              <a:defRPr/>
            </a:pPr>
            <a:r>
              <a:rPr lang="en-US" sz="2800" dirty="0"/>
              <a:t>            = a(</a:t>
            </a:r>
            <a:r>
              <a:rPr lang="en-US" sz="2800" dirty="0" err="1"/>
              <a:t>st</a:t>
            </a:r>
            <a:r>
              <a:rPr lang="en-US" sz="2800" dirty="0"/>
              <a:t>)</a:t>
            </a:r>
          </a:p>
          <a:p>
            <a:pPr marL="0" indent="0">
              <a:lnSpc>
                <a:spcPct val="90000"/>
              </a:lnSpc>
              <a:spcBef>
                <a:spcPct val="0"/>
              </a:spcBef>
              <a:buNone/>
              <a:defRPr/>
            </a:pPr>
            <a:r>
              <a:rPr lang="en-US" sz="2800" dirty="0"/>
              <a:t>Therefore, a divides c.</a:t>
            </a:r>
          </a:p>
          <a:p>
            <a:pPr marL="0" indent="0">
              <a:lnSpc>
                <a:spcPct val="90000"/>
              </a:lnSpc>
              <a:spcBef>
                <a:spcPct val="0"/>
              </a:spcBef>
              <a:buNone/>
              <a:defRPr/>
            </a:pPr>
            <a:endParaRPr lang="en-US" sz="2800" dirty="0"/>
          </a:p>
          <a:p>
            <a:pPr marL="0" indent="0">
              <a:lnSpc>
                <a:spcPct val="90000"/>
              </a:lnSpc>
              <a:spcBef>
                <a:spcPct val="0"/>
              </a:spcBef>
              <a:buNone/>
              <a:defRPr/>
            </a:pPr>
            <a:endParaRPr lang="en-US" sz="2800" dirty="0"/>
          </a:p>
        </p:txBody>
      </p:sp>
    </p:spTree>
    <p:extLst>
      <p:ext uri="{BB962C8B-B14F-4D97-AF65-F5344CB8AC3E}">
        <p14:creationId xmlns:p14="http://schemas.microsoft.com/office/powerpoint/2010/main" val="1087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20163">
                                            <p:txEl>
                                              <p:pRg st="0" end="0"/>
                                            </p:txEl>
                                          </p:spTgt>
                                        </p:tgtEl>
                                        <p:attrNameLst>
                                          <p:attrName>style.visibility</p:attrName>
                                        </p:attrNameLst>
                                      </p:cBhvr>
                                      <p:to>
                                        <p:strVal val="visible"/>
                                      </p:to>
                                    </p:set>
                                    <p:animEffect transition="in" filter="blinds(horizontal)">
                                      <p:cBhvr>
                                        <p:cTn id="7" dur="500"/>
                                        <p:tgtEl>
                                          <p:spTgt spid="22016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20163">
                                            <p:txEl>
                                              <p:pRg st="1" end="1"/>
                                            </p:txEl>
                                          </p:spTgt>
                                        </p:tgtEl>
                                        <p:attrNameLst>
                                          <p:attrName>style.visibility</p:attrName>
                                        </p:attrNameLst>
                                      </p:cBhvr>
                                      <p:to>
                                        <p:strVal val="visible"/>
                                      </p:to>
                                    </p:set>
                                    <p:animEffect transition="in" filter="blinds(horizontal)">
                                      <p:cBhvr>
                                        <p:cTn id="11" dur="500"/>
                                        <p:tgtEl>
                                          <p:spTgt spid="22016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20163">
                                            <p:txEl>
                                              <p:pRg st="2" end="2"/>
                                            </p:txEl>
                                          </p:spTgt>
                                        </p:tgtEl>
                                        <p:attrNameLst>
                                          <p:attrName>style.visibility</p:attrName>
                                        </p:attrNameLst>
                                      </p:cBhvr>
                                      <p:to>
                                        <p:strVal val="visible"/>
                                      </p:to>
                                    </p:set>
                                    <p:animEffect transition="in" filter="blinds(horizontal)">
                                      <p:cBhvr>
                                        <p:cTn id="16" dur="500"/>
                                        <p:tgtEl>
                                          <p:spTgt spid="22016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20163">
                                            <p:txEl>
                                              <p:pRg st="3" end="3"/>
                                            </p:txEl>
                                          </p:spTgt>
                                        </p:tgtEl>
                                        <p:attrNameLst>
                                          <p:attrName>style.visibility</p:attrName>
                                        </p:attrNameLst>
                                      </p:cBhvr>
                                      <p:to>
                                        <p:strVal val="visible"/>
                                      </p:to>
                                    </p:set>
                                    <p:animEffect transition="in" filter="blinds(horizontal)">
                                      <p:cBhvr>
                                        <p:cTn id="21" dur="500"/>
                                        <p:tgtEl>
                                          <p:spTgt spid="220163">
                                            <p:txEl>
                                              <p:pRg st="3" end="3"/>
                                            </p:txEl>
                                          </p:spTgt>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220163">
                                            <p:txEl>
                                              <p:pRg st="4" end="4"/>
                                            </p:txEl>
                                          </p:spTgt>
                                        </p:tgtEl>
                                        <p:attrNameLst>
                                          <p:attrName>style.visibility</p:attrName>
                                        </p:attrNameLst>
                                      </p:cBhvr>
                                      <p:to>
                                        <p:strVal val="visible"/>
                                      </p:to>
                                    </p:set>
                                    <p:animEffect transition="in" filter="blinds(horizontal)">
                                      <p:cBhvr>
                                        <p:cTn id="25" dur="500"/>
                                        <p:tgtEl>
                                          <p:spTgt spid="2201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20163">
                                            <p:txEl>
                                              <p:pRg st="5" end="5"/>
                                            </p:txEl>
                                          </p:spTgt>
                                        </p:tgtEl>
                                        <p:attrNameLst>
                                          <p:attrName>style.visibility</p:attrName>
                                        </p:attrNameLst>
                                      </p:cBhvr>
                                      <p:to>
                                        <p:strVal val="visible"/>
                                      </p:to>
                                    </p:set>
                                    <p:animEffect transition="in" filter="blinds(horizontal)">
                                      <p:cBhvr>
                                        <p:cTn id="30" dur="500"/>
                                        <p:tgtEl>
                                          <p:spTgt spid="22016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20163">
                                            <p:txEl>
                                              <p:pRg st="7" end="7"/>
                                            </p:txEl>
                                          </p:spTgt>
                                        </p:tgtEl>
                                        <p:attrNameLst>
                                          <p:attrName>style.visibility</p:attrName>
                                        </p:attrNameLst>
                                      </p:cBhvr>
                                      <p:to>
                                        <p:strVal val="visible"/>
                                      </p:to>
                                    </p:set>
                                    <p:animEffect transition="in" filter="blinds(horizontal)">
                                      <p:cBhvr>
                                        <p:cTn id="35" dur="500"/>
                                        <p:tgtEl>
                                          <p:spTgt spid="220163">
                                            <p:txEl>
                                              <p:pRg st="7" end="7"/>
                                            </p:txEl>
                                          </p:spTgt>
                                        </p:tgtEl>
                                      </p:cBhvr>
                                    </p:animEffect>
                                  </p:childTnLst>
                                </p:cTn>
                              </p:par>
                            </p:childTnLst>
                          </p:cTn>
                        </p:par>
                        <p:par>
                          <p:cTn id="36" fill="hold">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220163">
                                            <p:txEl>
                                              <p:pRg st="8" end="8"/>
                                            </p:txEl>
                                          </p:spTgt>
                                        </p:tgtEl>
                                        <p:attrNameLst>
                                          <p:attrName>style.visibility</p:attrName>
                                        </p:attrNameLst>
                                      </p:cBhvr>
                                      <p:to>
                                        <p:strVal val="visible"/>
                                      </p:to>
                                    </p:set>
                                    <p:animEffect transition="in" filter="blinds(horizontal)">
                                      <p:cBhvr>
                                        <p:cTn id="39" dur="500"/>
                                        <p:tgtEl>
                                          <p:spTgt spid="22016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20163">
                                            <p:txEl>
                                              <p:pRg st="9" end="9"/>
                                            </p:txEl>
                                          </p:spTgt>
                                        </p:tgtEl>
                                        <p:attrNameLst>
                                          <p:attrName>style.visibility</p:attrName>
                                        </p:attrNameLst>
                                      </p:cBhvr>
                                      <p:to>
                                        <p:strVal val="visible"/>
                                      </p:to>
                                    </p:set>
                                    <p:animEffect transition="in" filter="blinds(horizontal)">
                                      <p:cBhvr>
                                        <p:cTn id="44" dur="500"/>
                                        <p:tgtEl>
                                          <p:spTgt spid="22016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20163">
                                            <p:txEl>
                                              <p:pRg st="10" end="10"/>
                                            </p:txEl>
                                          </p:spTgt>
                                        </p:tgtEl>
                                        <p:attrNameLst>
                                          <p:attrName>style.visibility</p:attrName>
                                        </p:attrNameLst>
                                      </p:cBhvr>
                                      <p:to>
                                        <p:strVal val="visible"/>
                                      </p:to>
                                    </p:set>
                                    <p:animEffect transition="in" filter="blinds(horizontal)">
                                      <p:cBhvr>
                                        <p:cTn id="49" dur="500"/>
                                        <p:tgtEl>
                                          <p:spTgt spid="220163">
                                            <p:txEl>
                                              <p:pRg st="10" end="10"/>
                                            </p:txEl>
                                          </p:spTgt>
                                        </p:tgtEl>
                                      </p:cBhvr>
                                    </p:animEffect>
                                  </p:childTnLst>
                                </p:cTn>
                              </p:par>
                            </p:childTnLst>
                          </p:cTn>
                        </p:par>
                        <p:par>
                          <p:cTn id="50" fill="hold">
                            <p:stCondLst>
                              <p:cond delay="500"/>
                            </p:stCondLst>
                            <p:childTnLst>
                              <p:par>
                                <p:cTn id="51" presetID="3" presetClass="entr" presetSubtype="10" fill="hold" grpId="0" nodeType="afterEffect">
                                  <p:stCondLst>
                                    <p:cond delay="0"/>
                                  </p:stCondLst>
                                  <p:childTnLst>
                                    <p:set>
                                      <p:cBhvr>
                                        <p:cTn id="52" dur="1" fill="hold">
                                          <p:stCondLst>
                                            <p:cond delay="0"/>
                                          </p:stCondLst>
                                        </p:cTn>
                                        <p:tgtEl>
                                          <p:spTgt spid="220163">
                                            <p:txEl>
                                              <p:pRg st="11" end="11"/>
                                            </p:txEl>
                                          </p:spTgt>
                                        </p:tgtEl>
                                        <p:attrNameLst>
                                          <p:attrName>style.visibility</p:attrName>
                                        </p:attrNameLst>
                                      </p:cBhvr>
                                      <p:to>
                                        <p:strVal val="visible"/>
                                      </p:to>
                                    </p:set>
                                    <p:animEffect transition="in" filter="blinds(horizontal)">
                                      <p:cBhvr>
                                        <p:cTn id="53" dur="500"/>
                                        <p:tgtEl>
                                          <p:spTgt spid="220163">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20163">
                                            <p:txEl>
                                              <p:pRg st="12" end="12"/>
                                            </p:txEl>
                                          </p:spTgt>
                                        </p:tgtEl>
                                        <p:attrNameLst>
                                          <p:attrName>style.visibility</p:attrName>
                                        </p:attrNameLst>
                                      </p:cBhvr>
                                      <p:to>
                                        <p:strVal val="visible"/>
                                      </p:to>
                                    </p:set>
                                    <p:animEffect transition="in" filter="blinds(horizontal)">
                                      <p:cBhvr>
                                        <p:cTn id="58" dur="500"/>
                                        <p:tgtEl>
                                          <p:spTgt spid="22016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uiExpand="1"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3" name="Rectangle 3"/>
          <p:cNvSpPr>
            <a:spLocks noGrp="1" noChangeArrowheads="1"/>
          </p:cNvSpPr>
          <p:nvPr>
            <p:ph type="body" idx="1"/>
          </p:nvPr>
        </p:nvSpPr>
        <p:spPr>
          <a:xfrm>
            <a:off x="304800" y="914400"/>
            <a:ext cx="8610600" cy="5562600"/>
          </a:xfrm>
        </p:spPr>
        <p:txBody>
          <a:bodyPr>
            <a:normAutofit/>
          </a:bodyPr>
          <a:lstStyle/>
          <a:p>
            <a:pPr marL="0" indent="0">
              <a:lnSpc>
                <a:spcPct val="90000"/>
              </a:lnSpc>
              <a:spcBef>
                <a:spcPct val="0"/>
              </a:spcBef>
              <a:buNone/>
              <a:defRPr/>
            </a:pPr>
            <a:r>
              <a:rPr lang="en-US" sz="2800" u="sng" dirty="0">
                <a:effectLst>
                  <a:outerShdw blurRad="38100" dist="38100" dir="2700000" algn="tl">
                    <a:srgbClr val="000000">
                      <a:alpha val="43137"/>
                    </a:srgbClr>
                  </a:outerShdw>
                </a:effectLst>
              </a:rPr>
              <a:t>Corollary</a:t>
            </a:r>
          </a:p>
          <a:p>
            <a:pPr marL="0" indent="0" algn="just">
              <a:lnSpc>
                <a:spcPct val="90000"/>
              </a:lnSpc>
              <a:spcBef>
                <a:spcPct val="0"/>
              </a:spcBef>
              <a:buNone/>
              <a:defRPr/>
            </a:pPr>
            <a:r>
              <a:rPr lang="en-US" sz="2800" dirty="0"/>
              <a:t>If a, b, and c are integers, where a ≠ 0, such that a | b and a | c, then a | </a:t>
            </a:r>
            <a:r>
              <a:rPr lang="en-US" sz="2800" dirty="0" err="1"/>
              <a:t>mb</a:t>
            </a:r>
            <a:r>
              <a:rPr lang="en-US" sz="2800" dirty="0"/>
              <a:t> + </a:t>
            </a:r>
            <a:r>
              <a:rPr lang="en-US" sz="2800" dirty="0" err="1"/>
              <a:t>nc</a:t>
            </a:r>
            <a:r>
              <a:rPr lang="en-US" sz="2800" dirty="0"/>
              <a:t> whenever</a:t>
            </a:r>
          </a:p>
          <a:p>
            <a:pPr marL="0" indent="0" algn="just">
              <a:lnSpc>
                <a:spcPct val="90000"/>
              </a:lnSpc>
              <a:spcBef>
                <a:spcPct val="0"/>
              </a:spcBef>
              <a:buNone/>
              <a:defRPr/>
            </a:pPr>
            <a:r>
              <a:rPr lang="en-US" sz="2800" dirty="0"/>
              <a:t>m and n are integers.</a:t>
            </a:r>
          </a:p>
          <a:p>
            <a:pPr marL="0" indent="0" algn="just">
              <a:lnSpc>
                <a:spcPct val="90000"/>
              </a:lnSpc>
              <a:spcBef>
                <a:spcPct val="0"/>
              </a:spcBef>
              <a:buNone/>
              <a:defRPr/>
            </a:pPr>
            <a:endParaRPr lang="en-US" sz="2800" dirty="0"/>
          </a:p>
          <a:p>
            <a:pPr marL="0" indent="0" algn="just">
              <a:lnSpc>
                <a:spcPct val="90000"/>
              </a:lnSpc>
              <a:spcBef>
                <a:spcPct val="0"/>
              </a:spcBef>
              <a:buNone/>
              <a:defRPr/>
            </a:pPr>
            <a:r>
              <a:rPr lang="en-US" sz="2800" u="sng" dirty="0">
                <a:effectLst>
                  <a:outerShdw blurRad="38100" dist="38100" dir="2700000" algn="tl">
                    <a:srgbClr val="000000">
                      <a:alpha val="43137"/>
                    </a:srgbClr>
                  </a:outerShdw>
                </a:effectLst>
              </a:rPr>
              <a:t>Proof:</a:t>
            </a:r>
            <a:endParaRPr lang="en-US" sz="2800" dirty="0"/>
          </a:p>
          <a:p>
            <a:pPr marL="0" indent="0" algn="just">
              <a:lnSpc>
                <a:spcPct val="90000"/>
              </a:lnSpc>
              <a:spcBef>
                <a:spcPct val="0"/>
              </a:spcBef>
              <a:buNone/>
              <a:defRPr/>
            </a:pPr>
            <a:r>
              <a:rPr lang="en-US" sz="2800" dirty="0"/>
              <a:t>Given that a | b and a | c.</a:t>
            </a:r>
          </a:p>
          <a:p>
            <a:pPr marL="0" indent="0" algn="just">
              <a:lnSpc>
                <a:spcPct val="90000"/>
              </a:lnSpc>
              <a:spcBef>
                <a:spcPct val="0"/>
              </a:spcBef>
              <a:buNone/>
              <a:defRPr/>
            </a:pPr>
            <a:r>
              <a:rPr lang="en-US" sz="2800" dirty="0"/>
              <a:t>Therefore by part (ii) above theorem a |</a:t>
            </a:r>
            <a:r>
              <a:rPr lang="en-US" sz="2800" dirty="0" err="1"/>
              <a:t>mb</a:t>
            </a:r>
            <a:r>
              <a:rPr lang="en-US" sz="2800" dirty="0"/>
              <a:t> and a | </a:t>
            </a:r>
            <a:r>
              <a:rPr lang="en-US" sz="2800" dirty="0" err="1"/>
              <a:t>nc</a:t>
            </a:r>
            <a:endParaRPr lang="en-US" sz="2800" dirty="0"/>
          </a:p>
          <a:p>
            <a:pPr marL="0" indent="0" algn="just">
              <a:lnSpc>
                <a:spcPct val="90000"/>
              </a:lnSpc>
              <a:spcBef>
                <a:spcPct val="0"/>
              </a:spcBef>
              <a:buNone/>
              <a:defRPr/>
            </a:pPr>
            <a:r>
              <a:rPr lang="en-US" sz="2800" dirty="0"/>
              <a:t>Now from part (</a:t>
            </a:r>
            <a:r>
              <a:rPr lang="en-US" sz="2800" dirty="0" err="1"/>
              <a:t>i</a:t>
            </a:r>
            <a:r>
              <a:rPr lang="en-US" sz="2800" dirty="0"/>
              <a:t>) of the above theorem it follows that a|(</a:t>
            </a:r>
            <a:r>
              <a:rPr lang="en-US" sz="2800" dirty="0" err="1"/>
              <a:t>mb+nc</a:t>
            </a:r>
            <a:r>
              <a:rPr lang="en-US" sz="2800" dirty="0"/>
              <a:t>).</a:t>
            </a:r>
          </a:p>
        </p:txBody>
      </p:sp>
    </p:spTree>
    <p:extLst>
      <p:ext uri="{BB962C8B-B14F-4D97-AF65-F5344CB8AC3E}">
        <p14:creationId xmlns:p14="http://schemas.microsoft.com/office/powerpoint/2010/main" val="10879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20163">
                                            <p:txEl>
                                              <p:pRg st="0" end="0"/>
                                            </p:txEl>
                                          </p:spTgt>
                                        </p:tgtEl>
                                        <p:attrNameLst>
                                          <p:attrName>style.visibility</p:attrName>
                                        </p:attrNameLst>
                                      </p:cBhvr>
                                      <p:to>
                                        <p:strVal val="visible"/>
                                      </p:to>
                                    </p:set>
                                    <p:animEffect transition="in" filter="blinds(horizontal)">
                                      <p:cBhvr>
                                        <p:cTn id="7" dur="500"/>
                                        <p:tgtEl>
                                          <p:spTgt spid="22016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20163">
                                            <p:txEl>
                                              <p:pRg st="1" end="1"/>
                                            </p:txEl>
                                          </p:spTgt>
                                        </p:tgtEl>
                                        <p:attrNameLst>
                                          <p:attrName>style.visibility</p:attrName>
                                        </p:attrNameLst>
                                      </p:cBhvr>
                                      <p:to>
                                        <p:strVal val="visible"/>
                                      </p:to>
                                    </p:set>
                                    <p:animEffect transition="in" filter="blinds(horizontal)">
                                      <p:cBhvr>
                                        <p:cTn id="11" dur="500"/>
                                        <p:tgtEl>
                                          <p:spTgt spid="22016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20163">
                                            <p:txEl>
                                              <p:pRg st="2" end="2"/>
                                            </p:txEl>
                                          </p:spTgt>
                                        </p:tgtEl>
                                        <p:attrNameLst>
                                          <p:attrName>style.visibility</p:attrName>
                                        </p:attrNameLst>
                                      </p:cBhvr>
                                      <p:to>
                                        <p:strVal val="visible"/>
                                      </p:to>
                                    </p:set>
                                    <p:animEffect transition="in" filter="blinds(horizontal)">
                                      <p:cBhvr>
                                        <p:cTn id="15" dur="500"/>
                                        <p:tgtEl>
                                          <p:spTgt spid="22016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20163">
                                            <p:txEl>
                                              <p:pRg st="4" end="4"/>
                                            </p:txEl>
                                          </p:spTgt>
                                        </p:tgtEl>
                                        <p:attrNameLst>
                                          <p:attrName>style.visibility</p:attrName>
                                        </p:attrNameLst>
                                      </p:cBhvr>
                                      <p:to>
                                        <p:strVal val="visible"/>
                                      </p:to>
                                    </p:set>
                                    <p:animEffect transition="in" filter="blinds(horizontal)">
                                      <p:cBhvr>
                                        <p:cTn id="20" dur="500"/>
                                        <p:tgtEl>
                                          <p:spTgt spid="220163">
                                            <p:txEl>
                                              <p:pRg st="4" end="4"/>
                                            </p:txEl>
                                          </p:spTgt>
                                        </p:tgtEl>
                                      </p:cBhvr>
                                    </p:animEffec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220163">
                                            <p:txEl>
                                              <p:pRg st="5" end="5"/>
                                            </p:txEl>
                                          </p:spTgt>
                                        </p:tgtEl>
                                        <p:attrNameLst>
                                          <p:attrName>style.visibility</p:attrName>
                                        </p:attrNameLst>
                                      </p:cBhvr>
                                      <p:to>
                                        <p:strVal val="visible"/>
                                      </p:to>
                                    </p:set>
                                    <p:animEffect transition="in" filter="blinds(horizontal)">
                                      <p:cBhvr>
                                        <p:cTn id="24" dur="500"/>
                                        <p:tgtEl>
                                          <p:spTgt spid="22016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20163">
                                            <p:txEl>
                                              <p:pRg st="6" end="6"/>
                                            </p:txEl>
                                          </p:spTgt>
                                        </p:tgtEl>
                                        <p:attrNameLst>
                                          <p:attrName>style.visibility</p:attrName>
                                        </p:attrNameLst>
                                      </p:cBhvr>
                                      <p:to>
                                        <p:strVal val="visible"/>
                                      </p:to>
                                    </p:set>
                                    <p:animEffect transition="in" filter="blinds(horizontal)">
                                      <p:cBhvr>
                                        <p:cTn id="29" dur="500"/>
                                        <p:tgtEl>
                                          <p:spTgt spid="22016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20163">
                                            <p:txEl>
                                              <p:pRg st="7" end="7"/>
                                            </p:txEl>
                                          </p:spTgt>
                                        </p:tgtEl>
                                        <p:attrNameLst>
                                          <p:attrName>style.visibility</p:attrName>
                                        </p:attrNameLst>
                                      </p:cBhvr>
                                      <p:to>
                                        <p:strVal val="visible"/>
                                      </p:to>
                                    </p:set>
                                    <p:animEffect transition="in" filter="blinds(horizontal)">
                                      <p:cBhvr>
                                        <p:cTn id="34" dur="500"/>
                                        <p:tgtEl>
                                          <p:spTgt spid="2201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uiExpand="1"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8FA2D-AD8A-4965-BD43-E9C365DF7DB7}"/>
              </a:ext>
            </a:extLst>
          </p:cNvPr>
          <p:cNvSpPr>
            <a:spLocks noGrp="1"/>
          </p:cNvSpPr>
          <p:nvPr>
            <p:ph type="title"/>
          </p:nvPr>
        </p:nvSpPr>
        <p:spPr/>
        <p:txBody>
          <a:bodyPr>
            <a:normAutofit fontScale="90000"/>
          </a:bodyPr>
          <a:lstStyle/>
          <a:p>
            <a:r>
              <a:rPr kumimoji="0" lang="en-US" altLang="en-US" sz="5400" b="1" i="0" u="none" strike="noStrike" cap="none" normalizeH="0" baseline="0" dirty="0">
                <a:ln>
                  <a:noFill/>
                </a:ln>
                <a:solidFill>
                  <a:schemeClr val="tx1"/>
                </a:solidFill>
                <a:effectLst/>
                <a:latin typeface="champ"/>
              </a:rPr>
              <a:t>What is Infinity?</a:t>
            </a:r>
            <a:br>
              <a:rPr kumimoji="0" lang="en-US" altLang="en-US" sz="5400" b="1" i="0" u="none" strike="noStrike" cap="none" normalizeH="0" baseline="0" dirty="0">
                <a:ln>
                  <a:noFill/>
                </a:ln>
                <a:solidFill>
                  <a:schemeClr val="tx1"/>
                </a:solidFill>
                <a:effectLst/>
                <a:latin typeface="champ"/>
              </a:rPr>
            </a:br>
            <a:endParaRPr lang="en-US" dirty="0"/>
          </a:p>
        </p:txBody>
      </p:sp>
      <p:graphicFrame>
        <p:nvGraphicFramePr>
          <p:cNvPr id="4" name="Content Placeholder 3">
            <a:extLst>
              <a:ext uri="{FF2B5EF4-FFF2-40B4-BE49-F238E27FC236}">
                <a16:creationId xmlns:a16="http://schemas.microsoft.com/office/drawing/2014/main" id="{C1134A4E-E44D-465C-AB08-8D5940B07378}"/>
              </a:ext>
            </a:extLst>
          </p:cNvPr>
          <p:cNvGraphicFramePr>
            <a:graphicFrameLocks noGrp="1"/>
          </p:cNvGraphicFramePr>
          <p:nvPr>
            <p:ph idx="1"/>
            <p:extLst>
              <p:ext uri="{D42A27DB-BD31-4B8C-83A1-F6EECF244321}">
                <p14:modId xmlns:p14="http://schemas.microsoft.com/office/powerpoint/2010/main" val="3990657518"/>
              </p:ext>
            </p:extLst>
          </p:nvPr>
        </p:nvGraphicFramePr>
        <p:xfrm>
          <a:off x="685800" y="1371600"/>
          <a:ext cx="11658600" cy="5957068"/>
        </p:xfrm>
        <a:graphic>
          <a:graphicData uri="http://schemas.openxmlformats.org/drawingml/2006/table">
            <a:tbl>
              <a:tblPr/>
              <a:tblGrid>
                <a:gridCol w="5410200">
                  <a:extLst>
                    <a:ext uri="{9D8B030D-6E8A-4147-A177-3AD203B41FA5}">
                      <a16:colId xmlns:a16="http://schemas.microsoft.com/office/drawing/2014/main" val="3173173420"/>
                    </a:ext>
                  </a:extLst>
                </a:gridCol>
                <a:gridCol w="6248400">
                  <a:extLst>
                    <a:ext uri="{9D8B030D-6E8A-4147-A177-3AD203B41FA5}">
                      <a16:colId xmlns:a16="http://schemas.microsoft.com/office/drawing/2014/main" val="1985975873"/>
                    </a:ext>
                  </a:extLst>
                </a:gridCol>
              </a:tblGrid>
              <a:tr h="460926">
                <a:tc>
                  <a:txBody>
                    <a:bodyPr/>
                    <a:lstStyle/>
                    <a:p>
                      <a:pPr algn="ctr"/>
                      <a:r>
                        <a:rPr lang="en-US" dirty="0"/>
                        <a:t>... it's not big ...</a:t>
                      </a:r>
                    </a:p>
                  </a:txBody>
                  <a:tcPr anchor="ctr">
                    <a:lnL>
                      <a:noFill/>
                    </a:lnL>
                    <a:lnR>
                      <a:noFill/>
                    </a:lnR>
                    <a:lnT>
                      <a:noFill/>
                    </a:lnT>
                    <a:lnB>
                      <a:noFill/>
                    </a:lnB>
                  </a:tcPr>
                </a:tc>
                <a:tc>
                  <a:txBody>
                    <a:bodyPr/>
                    <a:lstStyle/>
                    <a:p>
                      <a:pPr algn="ctr"/>
                      <a:r>
                        <a:rPr lang="en-US"/>
                        <a:t> </a:t>
                      </a:r>
                    </a:p>
                  </a:txBody>
                  <a:tcPr anchor="ctr">
                    <a:lnL>
                      <a:noFill/>
                    </a:lnL>
                    <a:lnR>
                      <a:noFill/>
                    </a:lnR>
                    <a:lnT>
                      <a:noFill/>
                    </a:lnT>
                    <a:lnB>
                      <a:noFill/>
                    </a:lnB>
                  </a:tcPr>
                </a:tc>
                <a:extLst>
                  <a:ext uri="{0D108BD9-81ED-4DB2-BD59-A6C34878D82A}">
                    <a16:rowId xmlns:a16="http://schemas.microsoft.com/office/drawing/2014/main" val="423764475"/>
                  </a:ext>
                </a:extLst>
              </a:tr>
              <a:tr h="460926">
                <a:tc>
                  <a:txBody>
                    <a:bodyPr/>
                    <a:lstStyle/>
                    <a:p>
                      <a:pPr algn="ctr"/>
                      <a:r>
                        <a:rPr lang="en-US" dirty="0"/>
                        <a:t> </a:t>
                      </a:r>
                    </a:p>
                  </a:txBody>
                  <a:tcPr anchor="ctr">
                    <a:lnL>
                      <a:noFill/>
                    </a:lnL>
                    <a:lnR>
                      <a:noFill/>
                    </a:lnR>
                    <a:lnT>
                      <a:noFill/>
                    </a:lnT>
                    <a:lnB>
                      <a:noFill/>
                    </a:lnB>
                  </a:tcPr>
                </a:tc>
                <a:tc>
                  <a:txBody>
                    <a:bodyPr/>
                    <a:lstStyle/>
                    <a:p>
                      <a:pPr algn="ctr"/>
                      <a:r>
                        <a:rPr lang="en-US" dirty="0"/>
                        <a:t> </a:t>
                      </a:r>
                    </a:p>
                  </a:txBody>
                  <a:tcPr anchor="ctr">
                    <a:lnL>
                      <a:noFill/>
                    </a:lnL>
                    <a:lnR>
                      <a:noFill/>
                    </a:lnR>
                    <a:lnT>
                      <a:noFill/>
                    </a:lnT>
                    <a:lnB>
                      <a:noFill/>
                    </a:lnB>
                  </a:tcPr>
                </a:tc>
                <a:extLst>
                  <a:ext uri="{0D108BD9-81ED-4DB2-BD59-A6C34878D82A}">
                    <a16:rowId xmlns:a16="http://schemas.microsoft.com/office/drawing/2014/main" val="3726683537"/>
                  </a:ext>
                </a:extLst>
              </a:tr>
              <a:tr h="460926">
                <a:tc>
                  <a:txBody>
                    <a:bodyPr/>
                    <a:lstStyle/>
                    <a:p>
                      <a:pPr algn="ctr"/>
                      <a:r>
                        <a:rPr lang="en-US" b="1" dirty="0">
                          <a:effectLst/>
                        </a:rPr>
                        <a:t>... it's not huge ...</a:t>
                      </a:r>
                      <a:endParaRPr lang="en-US" dirty="0">
                        <a:effectLst/>
                      </a:endParaRPr>
                    </a:p>
                  </a:txBody>
                  <a:tcPr anchor="ctr">
                    <a:lnL>
                      <a:noFill/>
                    </a:lnL>
                    <a:lnR>
                      <a:noFill/>
                    </a:lnR>
                    <a:lnT>
                      <a:noFill/>
                    </a:lnT>
                    <a:lnB>
                      <a:noFill/>
                    </a:lnB>
                  </a:tcPr>
                </a:tc>
                <a:tc>
                  <a:txBody>
                    <a:bodyPr/>
                    <a:lstStyle/>
                    <a:p>
                      <a:pPr algn="ctr"/>
                      <a:endParaRPr lang="en-US" dirty="0"/>
                    </a:p>
                  </a:txBody>
                  <a:tcPr anchor="ctr">
                    <a:lnL>
                      <a:noFill/>
                    </a:lnL>
                    <a:lnR>
                      <a:noFill/>
                    </a:lnR>
                    <a:lnT>
                      <a:noFill/>
                    </a:lnT>
                    <a:lnB>
                      <a:noFill/>
                    </a:lnB>
                  </a:tcPr>
                </a:tc>
                <a:extLst>
                  <a:ext uri="{0D108BD9-81ED-4DB2-BD59-A6C34878D82A}">
                    <a16:rowId xmlns:a16="http://schemas.microsoft.com/office/drawing/2014/main" val="3596493043"/>
                  </a:ext>
                </a:extLst>
              </a:tr>
              <a:tr h="460926">
                <a:tc>
                  <a:txBody>
                    <a:bodyPr/>
                    <a:lstStyle/>
                    <a:p>
                      <a:pPr algn="ctr"/>
                      <a:r>
                        <a:rPr lang="en-US"/>
                        <a:t> </a:t>
                      </a:r>
                      <a:endParaRPr lang="en-US" dirty="0"/>
                    </a:p>
                  </a:txBody>
                  <a:tcPr anchor="ctr">
                    <a:lnL>
                      <a:noFill/>
                    </a:lnL>
                    <a:lnR>
                      <a:noFill/>
                    </a:lnR>
                    <a:lnT>
                      <a:noFill/>
                    </a:lnT>
                    <a:lnB>
                      <a:noFill/>
                    </a:lnB>
                  </a:tcPr>
                </a:tc>
                <a:tc>
                  <a:txBody>
                    <a:bodyPr/>
                    <a:lstStyle/>
                    <a:p>
                      <a:pPr algn="ctr"/>
                      <a:endParaRPr lang="en-US" dirty="0"/>
                    </a:p>
                  </a:txBody>
                  <a:tcPr anchor="ctr">
                    <a:lnL>
                      <a:noFill/>
                    </a:lnL>
                    <a:lnR>
                      <a:noFill/>
                    </a:lnR>
                    <a:lnT>
                      <a:noFill/>
                    </a:lnT>
                    <a:lnB>
                      <a:noFill/>
                    </a:lnB>
                  </a:tcPr>
                </a:tc>
                <a:extLst>
                  <a:ext uri="{0D108BD9-81ED-4DB2-BD59-A6C34878D82A}">
                    <a16:rowId xmlns:a16="http://schemas.microsoft.com/office/drawing/2014/main" val="2126368430"/>
                  </a:ext>
                </a:extLst>
              </a:tr>
              <a:tr h="460926">
                <a:tc>
                  <a:txBody>
                    <a:bodyPr/>
                    <a:lstStyle/>
                    <a:p>
                      <a:pPr algn="ctr"/>
                      <a:r>
                        <a:rPr lang="en-US" sz="2200" dirty="0"/>
                        <a:t>... it's not tremendously large </a:t>
                      </a:r>
                      <a:r>
                        <a:rPr lang="en-US" dirty="0"/>
                        <a:t>...</a:t>
                      </a:r>
                    </a:p>
                  </a:txBody>
                  <a:tcPr anchor="ctr">
                    <a:lnL>
                      <a:noFill/>
                    </a:lnL>
                    <a:lnR>
                      <a:noFill/>
                    </a:lnR>
                    <a:lnT>
                      <a:noFill/>
                    </a:lnT>
                    <a:lnB>
                      <a:noFill/>
                    </a:lnB>
                  </a:tcPr>
                </a:tc>
                <a:tc>
                  <a:txBody>
                    <a:bodyPr/>
                    <a:lstStyle/>
                    <a:p>
                      <a:pPr algn="ctr"/>
                      <a:endParaRPr lang="en-US" dirty="0">
                        <a:effectLst/>
                      </a:endParaRPr>
                    </a:p>
                  </a:txBody>
                  <a:tcPr anchor="ctr">
                    <a:lnL>
                      <a:noFill/>
                    </a:lnL>
                    <a:lnR>
                      <a:noFill/>
                    </a:lnR>
                    <a:lnT>
                      <a:noFill/>
                    </a:lnT>
                    <a:lnB>
                      <a:noFill/>
                    </a:lnB>
                  </a:tcPr>
                </a:tc>
                <a:extLst>
                  <a:ext uri="{0D108BD9-81ED-4DB2-BD59-A6C34878D82A}">
                    <a16:rowId xmlns:a16="http://schemas.microsoft.com/office/drawing/2014/main" val="611444284"/>
                  </a:ext>
                </a:extLst>
              </a:tr>
              <a:tr h="460926">
                <a:tc>
                  <a:txBody>
                    <a:bodyPr/>
                    <a:lstStyle/>
                    <a:p>
                      <a:pPr algn="ctr"/>
                      <a:r>
                        <a:rPr lang="en-US" dirty="0"/>
                        <a:t> </a:t>
                      </a:r>
                    </a:p>
                  </a:txBody>
                  <a:tcPr anchor="ctr">
                    <a:lnL>
                      <a:noFill/>
                    </a:lnL>
                    <a:lnR>
                      <a:noFill/>
                    </a:lnR>
                    <a:lnT>
                      <a:noFill/>
                    </a:lnT>
                    <a:lnB>
                      <a:noFill/>
                    </a:lnB>
                  </a:tcPr>
                </a:tc>
                <a:tc>
                  <a:txBody>
                    <a:bodyPr/>
                    <a:lstStyle/>
                    <a:p>
                      <a:pPr algn="ctr"/>
                      <a:endParaRPr lang="en-US" dirty="0"/>
                    </a:p>
                  </a:txBody>
                  <a:tcPr anchor="ctr">
                    <a:lnL>
                      <a:noFill/>
                    </a:lnL>
                    <a:lnR>
                      <a:noFill/>
                    </a:lnR>
                    <a:lnT>
                      <a:noFill/>
                    </a:lnT>
                    <a:lnB>
                      <a:noFill/>
                    </a:lnB>
                  </a:tcPr>
                </a:tc>
                <a:extLst>
                  <a:ext uri="{0D108BD9-81ED-4DB2-BD59-A6C34878D82A}">
                    <a16:rowId xmlns:a16="http://schemas.microsoft.com/office/drawing/2014/main" val="298512680"/>
                  </a:ext>
                </a:extLst>
              </a:tr>
              <a:tr h="460926">
                <a:tc>
                  <a:txBody>
                    <a:bodyPr/>
                    <a:lstStyle/>
                    <a:p>
                      <a:pPr algn="ctr"/>
                      <a:r>
                        <a:rPr lang="en-US" sz="2400" baseline="0" dirty="0"/>
                        <a:t>... it's not extremely </a:t>
                      </a:r>
                      <a:r>
                        <a:rPr lang="en-US" sz="2400" baseline="0" dirty="0" err="1"/>
                        <a:t>humongously</a:t>
                      </a:r>
                      <a:r>
                        <a:rPr lang="en-US" sz="2400" baseline="0" dirty="0"/>
                        <a:t> enormous ...</a:t>
                      </a:r>
                    </a:p>
                  </a:txBody>
                  <a:tcPr anchor="ctr">
                    <a:lnL>
                      <a:noFill/>
                    </a:lnL>
                    <a:lnR>
                      <a:noFill/>
                    </a:lnR>
                    <a:lnT>
                      <a:noFill/>
                    </a:lnT>
                    <a:lnB>
                      <a:noFill/>
                    </a:lnB>
                  </a:tcPr>
                </a:tc>
                <a:tc>
                  <a:txBody>
                    <a:bodyPr/>
                    <a:lstStyle/>
                    <a:p>
                      <a:pPr algn="ctr"/>
                      <a:endParaRPr lang="en-US" dirty="0"/>
                    </a:p>
                  </a:txBody>
                  <a:tcPr anchor="ctr">
                    <a:lnL>
                      <a:noFill/>
                    </a:lnL>
                    <a:lnR>
                      <a:noFill/>
                    </a:lnR>
                    <a:lnT>
                      <a:noFill/>
                    </a:lnT>
                    <a:lnB>
                      <a:noFill/>
                    </a:lnB>
                  </a:tcPr>
                </a:tc>
                <a:extLst>
                  <a:ext uri="{0D108BD9-81ED-4DB2-BD59-A6C34878D82A}">
                    <a16:rowId xmlns:a16="http://schemas.microsoft.com/office/drawing/2014/main" val="857853053"/>
                  </a:ext>
                </a:extLst>
              </a:tr>
              <a:tr h="460926">
                <a:tc>
                  <a:txBody>
                    <a:bodyPr/>
                    <a:lstStyle/>
                    <a:p>
                      <a:pPr algn="ctr"/>
                      <a:r>
                        <a:rPr lang="en-US" dirty="0"/>
                        <a:t> </a:t>
                      </a:r>
                    </a:p>
                  </a:txBody>
                  <a:tcPr anchor="ctr">
                    <a:lnL>
                      <a:noFill/>
                    </a:lnL>
                    <a:lnR>
                      <a:noFill/>
                    </a:lnR>
                    <a:lnT>
                      <a:noFill/>
                    </a:lnT>
                    <a:lnB>
                      <a:noFill/>
                    </a:lnB>
                  </a:tcPr>
                </a:tc>
                <a:tc>
                  <a:txBody>
                    <a:bodyPr/>
                    <a:lstStyle/>
                    <a:p>
                      <a:pPr algn="ctr"/>
                      <a:endParaRPr lang="en-US" dirty="0"/>
                    </a:p>
                  </a:txBody>
                  <a:tcPr anchor="ctr">
                    <a:lnL>
                      <a:noFill/>
                    </a:lnL>
                    <a:lnR>
                      <a:noFill/>
                    </a:lnR>
                    <a:lnT>
                      <a:noFill/>
                    </a:lnT>
                    <a:lnB>
                      <a:noFill/>
                    </a:lnB>
                  </a:tcPr>
                </a:tc>
                <a:extLst>
                  <a:ext uri="{0D108BD9-81ED-4DB2-BD59-A6C34878D82A}">
                    <a16:rowId xmlns:a16="http://schemas.microsoft.com/office/drawing/2014/main" val="4258039966"/>
                  </a:ext>
                </a:extLst>
              </a:tr>
              <a:tr h="806620">
                <a:tc>
                  <a:txBody>
                    <a:bodyPr/>
                    <a:lstStyle/>
                    <a:p>
                      <a:pPr algn="ctr"/>
                      <a:r>
                        <a:rPr lang="en-US" dirty="0"/>
                        <a:t>... </a:t>
                      </a:r>
                      <a:r>
                        <a:rPr lang="en-US" sz="2000" dirty="0"/>
                        <a:t>it's ...</a:t>
                      </a:r>
                    </a:p>
                  </a:txBody>
                  <a:tcPr anchor="ctr">
                    <a:lnL>
                      <a:noFill/>
                    </a:lnL>
                    <a:lnR>
                      <a:noFill/>
                    </a:lnR>
                    <a:lnT>
                      <a:noFill/>
                    </a:lnT>
                    <a:lnB>
                      <a:noFill/>
                    </a:lnB>
                  </a:tcPr>
                </a:tc>
                <a:tc>
                  <a:txBody>
                    <a:bodyPr/>
                    <a:lstStyle/>
                    <a:p>
                      <a:pPr algn="ctr"/>
                      <a:endParaRPr lang="en-US" dirty="0"/>
                    </a:p>
                  </a:txBody>
                  <a:tcPr anchor="ctr">
                    <a:lnL>
                      <a:noFill/>
                    </a:lnL>
                    <a:lnR>
                      <a:noFill/>
                    </a:lnR>
                    <a:lnT>
                      <a:noFill/>
                    </a:lnT>
                    <a:lnB>
                      <a:noFill/>
                    </a:lnB>
                  </a:tcPr>
                </a:tc>
                <a:extLst>
                  <a:ext uri="{0D108BD9-81ED-4DB2-BD59-A6C34878D82A}">
                    <a16:rowId xmlns:a16="http://schemas.microsoft.com/office/drawing/2014/main" val="3967890369"/>
                  </a:ext>
                </a:extLst>
              </a:tr>
              <a:tr h="460926">
                <a:tc>
                  <a:txBody>
                    <a:bodyPr/>
                    <a:lstStyle/>
                    <a:p>
                      <a:pPr algn="ctr"/>
                      <a:r>
                        <a:rPr lang="en-US" sz="3600" dirty="0"/>
                        <a:t>ENDLESS </a:t>
                      </a:r>
                    </a:p>
                  </a:txBody>
                  <a:tcPr anchor="ctr">
                    <a:lnL>
                      <a:noFill/>
                    </a:lnL>
                    <a:lnR>
                      <a:noFill/>
                    </a:lnR>
                    <a:lnT>
                      <a:noFill/>
                    </a:lnT>
                    <a:lnB>
                      <a:noFill/>
                    </a:lnB>
                  </a:tcPr>
                </a:tc>
                <a:tc>
                  <a:txBody>
                    <a:bodyPr/>
                    <a:lstStyle/>
                    <a:p>
                      <a:pPr algn="ctr"/>
                      <a:endParaRPr lang="en-US" dirty="0"/>
                    </a:p>
                  </a:txBody>
                  <a:tcPr anchor="ctr">
                    <a:lnL>
                      <a:noFill/>
                    </a:lnL>
                    <a:lnR>
                      <a:noFill/>
                    </a:lnR>
                    <a:lnT>
                      <a:noFill/>
                    </a:lnT>
                    <a:lnB>
                      <a:noFill/>
                    </a:lnB>
                  </a:tcPr>
                </a:tc>
                <a:extLst>
                  <a:ext uri="{0D108BD9-81ED-4DB2-BD59-A6C34878D82A}">
                    <a16:rowId xmlns:a16="http://schemas.microsoft.com/office/drawing/2014/main" val="1889718856"/>
                  </a:ext>
                </a:extLst>
              </a:tr>
              <a:tr h="460926">
                <a:tc>
                  <a:txBody>
                    <a:bodyPr/>
                    <a:lstStyle/>
                    <a:p>
                      <a:pPr algn="ctr"/>
                      <a:r>
                        <a:rPr lang="en-US" dirty="0"/>
                        <a:t> </a:t>
                      </a:r>
                    </a:p>
                  </a:txBody>
                  <a:tcPr anchor="ctr">
                    <a:lnL>
                      <a:noFill/>
                    </a:lnL>
                    <a:lnR>
                      <a:noFill/>
                    </a:lnR>
                    <a:lnT>
                      <a:noFill/>
                    </a:lnT>
                    <a:lnB>
                      <a:noFill/>
                    </a:lnB>
                  </a:tcPr>
                </a:tc>
                <a:tc>
                  <a:txBody>
                    <a:bodyPr/>
                    <a:lstStyle/>
                    <a:p>
                      <a:pPr algn="ctr"/>
                      <a:endParaRPr lang="en-US" dirty="0"/>
                    </a:p>
                  </a:txBody>
                  <a:tcPr anchor="ctr">
                    <a:lnL>
                      <a:noFill/>
                    </a:lnL>
                    <a:lnR>
                      <a:noFill/>
                    </a:lnR>
                    <a:lnT>
                      <a:noFill/>
                    </a:lnT>
                    <a:lnB>
                      <a:noFill/>
                    </a:lnB>
                  </a:tcPr>
                </a:tc>
                <a:extLst>
                  <a:ext uri="{0D108BD9-81ED-4DB2-BD59-A6C34878D82A}">
                    <a16:rowId xmlns:a16="http://schemas.microsoft.com/office/drawing/2014/main" val="3400830101"/>
                  </a:ext>
                </a:extLst>
              </a:tr>
            </a:tbl>
          </a:graphicData>
        </a:graphic>
      </p:graphicFrame>
      <p:sp>
        <p:nvSpPr>
          <p:cNvPr id="5" name="Rectangle 1">
            <a:extLst>
              <a:ext uri="{FF2B5EF4-FFF2-40B4-BE49-F238E27FC236}">
                <a16:creationId xmlns:a16="http://schemas.microsoft.com/office/drawing/2014/main" id="{8F81714F-726A-4F78-A473-370D3364402F}"/>
              </a:ext>
            </a:extLst>
          </p:cNvPr>
          <p:cNvSpPr>
            <a:spLocks noChangeArrowheads="1"/>
          </p:cNvSpPr>
          <p:nvPr/>
        </p:nvSpPr>
        <p:spPr bwMode="auto">
          <a:xfrm>
            <a:off x="1217612" y="2241743"/>
            <a:ext cx="9365667" cy="1409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31740" numCol="1" anchor="ctr"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600" b="0" i="0" u="none" strike="noStrike" cap="none" normalizeH="0" baseline="0" dirty="0">
                <a:ln>
                  <a:noFill/>
                </a:ln>
                <a:solidFill>
                  <a:srgbClr val="333333"/>
                </a:solidFill>
                <a:effectLst/>
                <a:latin typeface="Verdana" panose="020B0604030504040204" pitchFamily="34" charset="0"/>
              </a:rPr>
              <a:t>        </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infinity">
            <a:extLst>
              <a:ext uri="{FF2B5EF4-FFF2-40B4-BE49-F238E27FC236}">
                <a16:creationId xmlns:a16="http://schemas.microsoft.com/office/drawing/2014/main" id="{56FD6051-97E2-4E9D-8F69-405C9E4765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584158"/>
            <a:ext cx="1609725" cy="89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723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4259" name="Rectangle 3"/>
          <p:cNvSpPr>
            <a:spLocks noGrp="1" noChangeArrowheads="1"/>
          </p:cNvSpPr>
          <p:nvPr>
            <p:ph type="body" idx="1"/>
          </p:nvPr>
        </p:nvSpPr>
        <p:spPr>
          <a:xfrm>
            <a:off x="304800" y="838200"/>
            <a:ext cx="8610600" cy="5638800"/>
          </a:xfrm>
        </p:spPr>
        <p:txBody>
          <a:bodyPr>
            <a:normAutofit lnSpcReduction="10000"/>
          </a:bodyPr>
          <a:lstStyle/>
          <a:p>
            <a:pPr marL="0" indent="0">
              <a:spcBef>
                <a:spcPct val="0"/>
              </a:spcBef>
              <a:buNone/>
              <a:defRPr/>
            </a:pPr>
            <a:r>
              <a:rPr lang="en-US" sz="2800" u="sng" dirty="0">
                <a:effectLst>
                  <a:outerShdw blurRad="38100" dist="38100" dir="2700000" algn="tl">
                    <a:srgbClr val="000000">
                      <a:alpha val="43137"/>
                    </a:srgbClr>
                  </a:outerShdw>
                </a:effectLst>
              </a:rPr>
              <a:t>The Division Algorithm</a:t>
            </a:r>
            <a:endParaRPr lang="en-US" sz="2800" u="sng" dirty="0">
              <a:effectLst>
                <a:outerShdw blurRad="38100" dist="38100" dir="2700000" algn="tl">
                  <a:srgbClr val="000000">
                    <a:alpha val="43137"/>
                  </a:srgbClr>
                </a:outerShdw>
              </a:effectLst>
              <a:sym typeface="Symbol" pitchFamily="18" charset="2"/>
            </a:endParaRPr>
          </a:p>
          <a:p>
            <a:pPr marL="0" indent="0" algn="just" eaLnBrk="1" hangingPunct="1">
              <a:spcBef>
                <a:spcPct val="0"/>
              </a:spcBef>
              <a:buNone/>
              <a:defRPr/>
            </a:pPr>
            <a:r>
              <a:rPr lang="en-US" sz="2800" dirty="0">
                <a:sym typeface="Symbol" pitchFamily="18" charset="2"/>
              </a:rPr>
              <a:t>Let a be an integer and d a positive integer.</a:t>
            </a:r>
          </a:p>
          <a:p>
            <a:pPr marL="0" indent="0" algn="just" eaLnBrk="1" hangingPunct="1">
              <a:spcBef>
                <a:spcPct val="0"/>
              </a:spcBef>
              <a:buNone/>
              <a:defRPr/>
            </a:pPr>
            <a:r>
              <a:rPr lang="en-US" sz="2800" dirty="0">
                <a:sym typeface="Symbol" pitchFamily="18" charset="2"/>
              </a:rPr>
              <a:t>Then there are unique integers q and r, with </a:t>
            </a:r>
            <a:br>
              <a:rPr lang="en-US" sz="2800" dirty="0">
                <a:sym typeface="Symbol" pitchFamily="18" charset="2"/>
              </a:rPr>
            </a:br>
            <a:r>
              <a:rPr lang="en-US" sz="2800" dirty="0">
                <a:sym typeface="Symbol" pitchFamily="18" charset="2"/>
              </a:rPr>
              <a:t>0  r &lt; d, such that a = </a:t>
            </a:r>
            <a:r>
              <a:rPr lang="en-US" sz="2800" dirty="0" err="1">
                <a:sym typeface="Symbol" pitchFamily="18" charset="2"/>
              </a:rPr>
              <a:t>dq</a:t>
            </a:r>
            <a:r>
              <a:rPr lang="en-US" sz="2800" dirty="0">
                <a:sym typeface="Symbol" pitchFamily="18" charset="2"/>
              </a:rPr>
              <a:t> + r.</a:t>
            </a:r>
          </a:p>
          <a:p>
            <a:pPr marL="0" indent="0" eaLnBrk="1" hangingPunct="1">
              <a:spcBef>
                <a:spcPct val="0"/>
              </a:spcBef>
              <a:defRPr/>
            </a:pPr>
            <a:endParaRPr lang="en-US" sz="2800" dirty="0">
              <a:sym typeface="Symbol" pitchFamily="18" charset="2"/>
            </a:endParaRPr>
          </a:p>
          <a:p>
            <a:pPr marL="0" indent="0" eaLnBrk="1" hangingPunct="1">
              <a:spcBef>
                <a:spcPct val="0"/>
              </a:spcBef>
              <a:defRPr/>
            </a:pPr>
            <a:r>
              <a:rPr lang="en-US" sz="2800" dirty="0">
                <a:sym typeface="Symbol" pitchFamily="18" charset="2"/>
              </a:rPr>
              <a:t>In the above equation, </a:t>
            </a:r>
          </a:p>
          <a:p>
            <a:pPr marL="0" indent="0" eaLnBrk="1" hangingPunct="1">
              <a:spcBef>
                <a:spcPct val="0"/>
              </a:spcBef>
              <a:buFontTx/>
              <a:buChar char="•"/>
              <a:defRPr/>
            </a:pPr>
            <a:r>
              <a:rPr lang="en-US" sz="2800" dirty="0">
                <a:sym typeface="Symbol" pitchFamily="18" charset="2"/>
              </a:rPr>
              <a:t>  </a:t>
            </a:r>
            <a:r>
              <a:rPr lang="en-US" sz="2800" b="1" dirty="0">
                <a:sym typeface="Symbol" pitchFamily="18" charset="2"/>
              </a:rPr>
              <a:t>d</a:t>
            </a:r>
            <a:r>
              <a:rPr lang="en-US" sz="2800" dirty="0">
                <a:sym typeface="Symbol" pitchFamily="18" charset="2"/>
              </a:rPr>
              <a:t> is called the divisor, </a:t>
            </a:r>
          </a:p>
          <a:p>
            <a:pPr marL="0" indent="0" eaLnBrk="1" hangingPunct="1">
              <a:spcBef>
                <a:spcPct val="0"/>
              </a:spcBef>
              <a:buFontTx/>
              <a:buChar char="•"/>
              <a:defRPr/>
            </a:pPr>
            <a:r>
              <a:rPr lang="en-US" sz="2800" dirty="0">
                <a:sym typeface="Symbol" pitchFamily="18" charset="2"/>
              </a:rPr>
              <a:t>  </a:t>
            </a:r>
            <a:r>
              <a:rPr lang="en-US" sz="2800" b="1" dirty="0">
                <a:sym typeface="Symbol" pitchFamily="18" charset="2"/>
              </a:rPr>
              <a:t>a</a:t>
            </a:r>
            <a:r>
              <a:rPr lang="en-US" sz="2800" dirty="0">
                <a:sym typeface="Symbol" pitchFamily="18" charset="2"/>
              </a:rPr>
              <a:t> is called the dividend, </a:t>
            </a:r>
          </a:p>
          <a:p>
            <a:pPr marL="0" indent="0" eaLnBrk="1" hangingPunct="1">
              <a:spcBef>
                <a:spcPct val="0"/>
              </a:spcBef>
              <a:buFontTx/>
              <a:buChar char="•"/>
              <a:defRPr/>
            </a:pPr>
            <a:r>
              <a:rPr lang="en-US" sz="2800" dirty="0">
                <a:sym typeface="Symbol" pitchFamily="18" charset="2"/>
              </a:rPr>
              <a:t>  </a:t>
            </a:r>
            <a:r>
              <a:rPr lang="en-US" sz="2800" b="1" dirty="0">
                <a:sym typeface="Symbol" pitchFamily="18" charset="2"/>
              </a:rPr>
              <a:t>q</a:t>
            </a:r>
            <a:r>
              <a:rPr lang="en-US" sz="2800" dirty="0">
                <a:sym typeface="Symbol" pitchFamily="18" charset="2"/>
              </a:rPr>
              <a:t> is called the quotient, and </a:t>
            </a:r>
          </a:p>
          <a:p>
            <a:pPr marL="0" indent="0" eaLnBrk="1" hangingPunct="1">
              <a:spcBef>
                <a:spcPct val="0"/>
              </a:spcBef>
              <a:buFontTx/>
              <a:buChar char="•"/>
              <a:defRPr/>
            </a:pPr>
            <a:r>
              <a:rPr lang="en-US" sz="2800" dirty="0">
                <a:sym typeface="Symbol" pitchFamily="18" charset="2"/>
              </a:rPr>
              <a:t>  </a:t>
            </a:r>
            <a:r>
              <a:rPr lang="en-US" sz="2800" b="1" dirty="0">
                <a:sym typeface="Symbol" pitchFamily="18" charset="2"/>
              </a:rPr>
              <a:t>r</a:t>
            </a:r>
            <a:r>
              <a:rPr lang="en-US" sz="2800" dirty="0">
                <a:sym typeface="Symbol" pitchFamily="18" charset="2"/>
              </a:rPr>
              <a:t> is called the remainder. </a:t>
            </a:r>
          </a:p>
          <a:p>
            <a:pPr marL="0" indent="0" eaLnBrk="1" hangingPunct="1">
              <a:spcBef>
                <a:spcPct val="0"/>
              </a:spcBef>
              <a:buNone/>
              <a:defRPr/>
            </a:pPr>
            <a:endParaRPr lang="en-US" sz="2800" dirty="0">
              <a:sym typeface="Symbol" pitchFamily="18" charset="2"/>
            </a:endParaRPr>
          </a:p>
          <a:p>
            <a:pPr marL="0" indent="0" eaLnBrk="1" hangingPunct="1">
              <a:spcBef>
                <a:spcPct val="0"/>
              </a:spcBef>
              <a:buNone/>
              <a:defRPr/>
            </a:pPr>
            <a:r>
              <a:rPr lang="en-US" sz="2800" dirty="0">
                <a:sym typeface="Symbol" pitchFamily="18" charset="2"/>
              </a:rPr>
              <a:t>The following notations are used for quotient and remainder</a:t>
            </a:r>
          </a:p>
          <a:p>
            <a:pPr marL="0" indent="0">
              <a:spcBef>
                <a:spcPct val="0"/>
              </a:spcBef>
              <a:buNone/>
              <a:defRPr/>
            </a:pPr>
            <a:r>
              <a:rPr lang="pt-BR" sz="2800" dirty="0">
                <a:sym typeface="Symbol" pitchFamily="18" charset="2"/>
              </a:rPr>
              <a:t>q = a div d,          r = a mod d.</a:t>
            </a:r>
            <a:endParaRPr lang="en-US" sz="2800" dirty="0">
              <a:sym typeface="Symbol" pitchFamily="18" charset="2"/>
            </a:endParaRPr>
          </a:p>
        </p:txBody>
      </p:sp>
    </p:spTree>
    <p:extLst>
      <p:ext uri="{BB962C8B-B14F-4D97-AF65-F5344CB8AC3E}">
        <p14:creationId xmlns:p14="http://schemas.microsoft.com/office/powerpoint/2010/main" val="396016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blinds(horizontal)">
                                      <p:cBhvr>
                                        <p:cTn id="7" dur="500"/>
                                        <p:tgtEl>
                                          <p:spTgt spid="224259">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24259">
                                            <p:txEl>
                                              <p:pRg st="1" end="1"/>
                                            </p:txEl>
                                          </p:spTgt>
                                        </p:tgtEl>
                                        <p:attrNameLst>
                                          <p:attrName>style.visibility</p:attrName>
                                        </p:attrNameLst>
                                      </p:cBhvr>
                                      <p:to>
                                        <p:strVal val="visible"/>
                                      </p:to>
                                    </p:set>
                                    <p:animEffect transition="in" filter="blinds(horizontal)">
                                      <p:cBhvr>
                                        <p:cTn id="11" dur="500"/>
                                        <p:tgtEl>
                                          <p:spTgt spid="224259">
                                            <p:txEl>
                                              <p:pRg st="1" end="1"/>
                                            </p:txEl>
                                          </p:spTgt>
                                        </p:tgtEl>
                                      </p:cBhvr>
                                    </p:animEffect>
                                  </p:childTnLst>
                                </p:cTn>
                              </p:par>
                            </p:childTnLst>
                          </p:cTn>
                        </p:par>
                        <p:par>
                          <p:cTn id="12" fill="hold" nodeType="with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24259">
                                            <p:txEl>
                                              <p:pRg st="2" end="2"/>
                                            </p:txEl>
                                          </p:spTgt>
                                        </p:tgtEl>
                                        <p:attrNameLst>
                                          <p:attrName>style.visibility</p:attrName>
                                        </p:attrNameLst>
                                      </p:cBhvr>
                                      <p:to>
                                        <p:strVal val="visible"/>
                                      </p:to>
                                    </p:set>
                                    <p:animEffect transition="in" filter="blinds(horizontal)">
                                      <p:cBhvr>
                                        <p:cTn id="15" dur="500"/>
                                        <p:tgtEl>
                                          <p:spTgt spid="224259">
                                            <p:txEl>
                                              <p:pRg st="2" end="2"/>
                                            </p:txEl>
                                          </p:spTgt>
                                        </p:tgtEl>
                                      </p:cBhvr>
                                    </p:animEffect>
                                  </p:childTnLst>
                                </p:cTn>
                              </p:par>
                            </p:childTnLst>
                          </p:cTn>
                        </p:par>
                        <p:par>
                          <p:cTn id="16" fill="hold" nodeType="with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24259">
                                            <p:txEl>
                                              <p:pRg st="4" end="4"/>
                                            </p:txEl>
                                          </p:spTgt>
                                        </p:tgtEl>
                                        <p:attrNameLst>
                                          <p:attrName>style.visibility</p:attrName>
                                        </p:attrNameLst>
                                      </p:cBhvr>
                                      <p:to>
                                        <p:strVal val="visible"/>
                                      </p:to>
                                    </p:set>
                                    <p:animEffect transition="in" filter="blinds(horizontal)">
                                      <p:cBhvr>
                                        <p:cTn id="19" dur="500"/>
                                        <p:tgtEl>
                                          <p:spTgt spid="224259">
                                            <p:txEl>
                                              <p:pRg st="4" end="4"/>
                                            </p:txEl>
                                          </p:spTgt>
                                        </p:tgtEl>
                                      </p:cBhvr>
                                    </p:animEffect>
                                  </p:childTnLst>
                                </p:cTn>
                              </p:par>
                            </p:childTnLst>
                          </p:cTn>
                        </p:par>
                        <p:par>
                          <p:cTn id="20" fill="hold" nodeType="with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224259">
                                            <p:txEl>
                                              <p:pRg st="5" end="5"/>
                                            </p:txEl>
                                          </p:spTgt>
                                        </p:tgtEl>
                                        <p:attrNameLst>
                                          <p:attrName>style.visibility</p:attrName>
                                        </p:attrNameLst>
                                      </p:cBhvr>
                                      <p:to>
                                        <p:strVal val="visible"/>
                                      </p:to>
                                    </p:set>
                                    <p:animEffect transition="in" filter="blinds(horizontal)">
                                      <p:cBhvr>
                                        <p:cTn id="23" dur="500"/>
                                        <p:tgtEl>
                                          <p:spTgt spid="224259">
                                            <p:txEl>
                                              <p:pRg st="5" end="5"/>
                                            </p:txEl>
                                          </p:spTgt>
                                        </p:tgtEl>
                                      </p:cBhvr>
                                    </p:animEffect>
                                  </p:childTnLst>
                                </p:cTn>
                              </p:par>
                            </p:childTnLst>
                          </p:cTn>
                        </p:par>
                        <p:par>
                          <p:cTn id="24" fill="hold" nodeType="with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224259">
                                            <p:txEl>
                                              <p:pRg st="6" end="6"/>
                                            </p:txEl>
                                          </p:spTgt>
                                        </p:tgtEl>
                                        <p:attrNameLst>
                                          <p:attrName>style.visibility</p:attrName>
                                        </p:attrNameLst>
                                      </p:cBhvr>
                                      <p:to>
                                        <p:strVal val="visible"/>
                                      </p:to>
                                    </p:set>
                                    <p:animEffect transition="in" filter="blinds(horizontal)">
                                      <p:cBhvr>
                                        <p:cTn id="27" dur="500"/>
                                        <p:tgtEl>
                                          <p:spTgt spid="224259">
                                            <p:txEl>
                                              <p:pRg st="6" end="6"/>
                                            </p:txEl>
                                          </p:spTgt>
                                        </p:tgtEl>
                                      </p:cBhvr>
                                    </p:animEffect>
                                  </p:childTnLst>
                                </p:cTn>
                              </p:par>
                            </p:childTnLst>
                          </p:cTn>
                        </p:par>
                        <p:par>
                          <p:cTn id="28" fill="hold" nodeType="withGroup">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224259">
                                            <p:txEl>
                                              <p:pRg st="7" end="7"/>
                                            </p:txEl>
                                          </p:spTgt>
                                        </p:tgtEl>
                                        <p:attrNameLst>
                                          <p:attrName>style.visibility</p:attrName>
                                        </p:attrNameLst>
                                      </p:cBhvr>
                                      <p:to>
                                        <p:strVal val="visible"/>
                                      </p:to>
                                    </p:set>
                                    <p:animEffect transition="in" filter="blinds(horizontal)">
                                      <p:cBhvr>
                                        <p:cTn id="31" dur="500"/>
                                        <p:tgtEl>
                                          <p:spTgt spid="224259">
                                            <p:txEl>
                                              <p:pRg st="7" end="7"/>
                                            </p:txEl>
                                          </p:spTgt>
                                        </p:tgtEl>
                                      </p:cBhvr>
                                    </p:animEffect>
                                  </p:childTnLst>
                                </p:cTn>
                              </p:par>
                            </p:childTnLst>
                          </p:cTn>
                        </p:par>
                        <p:par>
                          <p:cTn id="32" fill="hold" nodeType="withGroup">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224259">
                                            <p:txEl>
                                              <p:pRg st="8" end="8"/>
                                            </p:txEl>
                                          </p:spTgt>
                                        </p:tgtEl>
                                        <p:attrNameLst>
                                          <p:attrName>style.visibility</p:attrName>
                                        </p:attrNameLst>
                                      </p:cBhvr>
                                      <p:to>
                                        <p:strVal val="visible"/>
                                      </p:to>
                                    </p:set>
                                    <p:animEffect transition="in" filter="blinds(horizontal)">
                                      <p:cBhvr>
                                        <p:cTn id="35" dur="500"/>
                                        <p:tgtEl>
                                          <p:spTgt spid="224259">
                                            <p:txEl>
                                              <p:pRg st="8" end="8"/>
                                            </p:txEl>
                                          </p:spTgt>
                                        </p:tgtEl>
                                      </p:cBhvr>
                                    </p:animEffect>
                                  </p:childTnLst>
                                </p:cTn>
                              </p:par>
                            </p:childTnLst>
                          </p:cTn>
                        </p:par>
                        <p:par>
                          <p:cTn id="36" fill="hold">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224259">
                                            <p:txEl>
                                              <p:pRg st="10" end="10"/>
                                            </p:txEl>
                                          </p:spTgt>
                                        </p:tgtEl>
                                        <p:attrNameLst>
                                          <p:attrName>style.visibility</p:attrName>
                                        </p:attrNameLst>
                                      </p:cBhvr>
                                      <p:to>
                                        <p:strVal val="visible"/>
                                      </p:to>
                                    </p:set>
                                    <p:animEffect transition="in" filter="blinds(horizontal)">
                                      <p:cBhvr>
                                        <p:cTn id="39" dur="500"/>
                                        <p:tgtEl>
                                          <p:spTgt spid="224259">
                                            <p:txEl>
                                              <p:pRg st="10" end="10"/>
                                            </p:txEl>
                                          </p:spTgt>
                                        </p:tgtEl>
                                      </p:cBhvr>
                                    </p:animEffect>
                                  </p:childTnLst>
                                </p:cTn>
                              </p:par>
                            </p:childTnLst>
                          </p:cTn>
                        </p:par>
                        <p:par>
                          <p:cTn id="40" fill="hold">
                            <p:stCondLst>
                              <p:cond delay="4500"/>
                            </p:stCondLst>
                            <p:childTnLst>
                              <p:par>
                                <p:cTn id="41" presetID="3" presetClass="entr" presetSubtype="10" fill="hold" grpId="0" nodeType="afterEffect">
                                  <p:stCondLst>
                                    <p:cond delay="0"/>
                                  </p:stCondLst>
                                  <p:childTnLst>
                                    <p:set>
                                      <p:cBhvr>
                                        <p:cTn id="42" dur="1" fill="hold">
                                          <p:stCondLst>
                                            <p:cond delay="0"/>
                                          </p:stCondLst>
                                        </p:cTn>
                                        <p:tgtEl>
                                          <p:spTgt spid="224259">
                                            <p:txEl>
                                              <p:pRg st="11" end="11"/>
                                            </p:txEl>
                                          </p:spTgt>
                                        </p:tgtEl>
                                        <p:attrNameLst>
                                          <p:attrName>style.visibility</p:attrName>
                                        </p:attrNameLst>
                                      </p:cBhvr>
                                      <p:to>
                                        <p:strVal val="visible"/>
                                      </p:to>
                                    </p:set>
                                    <p:animEffect transition="in" filter="blinds(horizontal)">
                                      <p:cBhvr>
                                        <p:cTn id="43" dur="500"/>
                                        <p:tgtEl>
                                          <p:spTgt spid="22425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83" name="Rectangle 3"/>
          <p:cNvSpPr>
            <a:spLocks noGrp="1" noChangeArrowheads="1"/>
          </p:cNvSpPr>
          <p:nvPr>
            <p:ph type="body" idx="1"/>
          </p:nvPr>
        </p:nvSpPr>
        <p:spPr>
          <a:xfrm>
            <a:off x="304800" y="990600"/>
            <a:ext cx="8610600" cy="5181600"/>
          </a:xfrm>
        </p:spPr>
        <p:txBody>
          <a:bodyPr/>
          <a:lstStyle/>
          <a:p>
            <a:pPr marL="0" indent="0" eaLnBrk="1" hangingPunct="1">
              <a:spcBef>
                <a:spcPct val="0"/>
              </a:spcBef>
              <a:buNone/>
              <a:defRPr/>
            </a:pPr>
            <a:r>
              <a:rPr lang="en-US" sz="2800" u="sng" dirty="0">
                <a:effectLst>
                  <a:outerShdw blurRad="38100" dist="38100" dir="2700000" algn="tl">
                    <a:srgbClr val="000000">
                      <a:alpha val="43137"/>
                    </a:srgbClr>
                  </a:outerShdw>
                </a:effectLst>
                <a:sym typeface="Symbol" pitchFamily="18" charset="2"/>
              </a:rPr>
              <a:t>Example:</a:t>
            </a:r>
          </a:p>
          <a:p>
            <a:pPr marL="0" indent="0" eaLnBrk="1" hangingPunct="1">
              <a:spcBef>
                <a:spcPct val="0"/>
              </a:spcBef>
              <a:buNone/>
              <a:defRPr/>
            </a:pPr>
            <a:r>
              <a:rPr lang="en-US" sz="2800" dirty="0">
                <a:sym typeface="Symbol" pitchFamily="18" charset="2"/>
              </a:rPr>
              <a:t>When we divide 17 by 5, we get</a:t>
            </a:r>
          </a:p>
          <a:p>
            <a:pPr marL="0" indent="0" eaLnBrk="1" hangingPunct="1">
              <a:spcBef>
                <a:spcPct val="0"/>
              </a:spcBef>
              <a:buNone/>
              <a:defRPr/>
            </a:pPr>
            <a:endParaRPr lang="en-US" sz="2800" dirty="0">
              <a:sym typeface="Symbol" pitchFamily="18" charset="2"/>
            </a:endParaRPr>
          </a:p>
          <a:p>
            <a:pPr marL="0" indent="0" eaLnBrk="1" hangingPunct="1">
              <a:spcBef>
                <a:spcPct val="0"/>
              </a:spcBef>
              <a:buNone/>
              <a:defRPr/>
            </a:pPr>
            <a:r>
              <a:rPr lang="en-US" sz="2800" dirty="0">
                <a:sym typeface="Symbol" pitchFamily="18" charset="2"/>
              </a:rPr>
              <a:t>   17 = 53 + 2.</a:t>
            </a:r>
          </a:p>
          <a:p>
            <a:pPr marL="0" indent="0" eaLnBrk="1" hangingPunct="1">
              <a:spcBef>
                <a:spcPct val="0"/>
              </a:spcBef>
              <a:defRPr/>
            </a:pPr>
            <a:endParaRPr lang="en-US" sz="2800" dirty="0">
              <a:sym typeface="Symbol" pitchFamily="18" charset="2"/>
            </a:endParaRPr>
          </a:p>
          <a:p>
            <a:pPr marL="0" indent="0" eaLnBrk="1" hangingPunct="1">
              <a:spcBef>
                <a:spcPct val="0"/>
              </a:spcBef>
              <a:buFontTx/>
              <a:buChar char="•"/>
              <a:defRPr/>
            </a:pPr>
            <a:r>
              <a:rPr lang="en-US" sz="2800" dirty="0">
                <a:sym typeface="Symbol" pitchFamily="18" charset="2"/>
              </a:rPr>
              <a:t>  17 is the dividend,</a:t>
            </a:r>
          </a:p>
          <a:p>
            <a:pPr marL="0" indent="0" eaLnBrk="1" hangingPunct="1">
              <a:spcBef>
                <a:spcPct val="0"/>
              </a:spcBef>
              <a:buFontTx/>
              <a:buChar char="•"/>
              <a:defRPr/>
            </a:pPr>
            <a:r>
              <a:rPr lang="en-US" sz="2800" dirty="0">
                <a:sym typeface="Symbol" pitchFamily="18" charset="2"/>
              </a:rPr>
              <a:t>  5  is the divisor,</a:t>
            </a:r>
          </a:p>
          <a:p>
            <a:pPr marL="0" indent="0" eaLnBrk="1" hangingPunct="1">
              <a:spcBef>
                <a:spcPct val="0"/>
              </a:spcBef>
              <a:buFontTx/>
              <a:buChar char="•"/>
              <a:defRPr/>
            </a:pPr>
            <a:r>
              <a:rPr lang="en-US" sz="2800" dirty="0">
                <a:sym typeface="Symbol" pitchFamily="18" charset="2"/>
              </a:rPr>
              <a:t>  3  is called the quotient, and</a:t>
            </a:r>
          </a:p>
          <a:p>
            <a:pPr marL="0" indent="0" eaLnBrk="1" hangingPunct="1">
              <a:spcBef>
                <a:spcPct val="0"/>
              </a:spcBef>
              <a:buFontTx/>
              <a:buChar char="•"/>
              <a:defRPr/>
            </a:pPr>
            <a:r>
              <a:rPr lang="en-US" sz="2800" dirty="0">
                <a:sym typeface="Symbol" pitchFamily="18" charset="2"/>
              </a:rPr>
              <a:t>  2  is called the remainder.</a:t>
            </a:r>
          </a:p>
          <a:p>
            <a:pPr marL="0" indent="0" eaLnBrk="1" hangingPunct="1">
              <a:spcBef>
                <a:spcPct val="0"/>
              </a:spcBef>
              <a:defRPr/>
            </a:pPr>
            <a:endParaRPr lang="en-US" sz="2800" dirty="0">
              <a:sym typeface="Symbol" pitchFamily="18" charset="2"/>
            </a:endParaRPr>
          </a:p>
        </p:txBody>
      </p:sp>
    </p:spTree>
    <p:extLst>
      <p:ext uri="{BB962C8B-B14F-4D97-AF65-F5344CB8AC3E}">
        <p14:creationId xmlns:p14="http://schemas.microsoft.com/office/powerpoint/2010/main" val="2737175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25283">
                                            <p:txEl>
                                              <p:pRg st="0" end="0"/>
                                            </p:txEl>
                                          </p:spTgt>
                                        </p:tgtEl>
                                        <p:attrNameLst>
                                          <p:attrName>style.visibility</p:attrName>
                                        </p:attrNameLst>
                                      </p:cBhvr>
                                      <p:to>
                                        <p:strVal val="visible"/>
                                      </p:to>
                                    </p:set>
                                    <p:animEffect transition="in" filter="blinds(horizontal)">
                                      <p:cBhvr>
                                        <p:cTn id="7" dur="500"/>
                                        <p:tgtEl>
                                          <p:spTgt spid="225283">
                                            <p:txEl>
                                              <p:pRg st="0" end="0"/>
                                            </p:txEl>
                                          </p:spTgt>
                                        </p:tgtEl>
                                      </p:cBhvr>
                                    </p:animEffect>
                                  </p:childTnLst>
                                </p:cTn>
                              </p:par>
                            </p:childTnLst>
                          </p:cTn>
                        </p:par>
                        <p:par>
                          <p:cTn id="8" fill="hold" nodeType="with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25283">
                                            <p:txEl>
                                              <p:pRg st="1" end="1"/>
                                            </p:txEl>
                                          </p:spTgt>
                                        </p:tgtEl>
                                        <p:attrNameLst>
                                          <p:attrName>style.visibility</p:attrName>
                                        </p:attrNameLst>
                                      </p:cBhvr>
                                      <p:to>
                                        <p:strVal val="visible"/>
                                      </p:to>
                                    </p:set>
                                    <p:animEffect transition="in" filter="blinds(horizontal)">
                                      <p:cBhvr>
                                        <p:cTn id="11" dur="500"/>
                                        <p:tgtEl>
                                          <p:spTgt spid="225283">
                                            <p:txEl>
                                              <p:pRg st="1" end="1"/>
                                            </p:txEl>
                                          </p:spTgt>
                                        </p:tgtEl>
                                      </p:cBhvr>
                                    </p:animEffect>
                                  </p:childTnLst>
                                </p:cTn>
                              </p:par>
                            </p:childTnLst>
                          </p:cTn>
                        </p:par>
                      </p:childTnLst>
                    </p:cTn>
                  </p:par>
                  <p:par>
                    <p:cTn id="12" fill="hold">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25283">
                                            <p:txEl>
                                              <p:pRg st="3" end="3"/>
                                            </p:txEl>
                                          </p:spTgt>
                                        </p:tgtEl>
                                        <p:attrNameLst>
                                          <p:attrName>style.visibility</p:attrName>
                                        </p:attrNameLst>
                                      </p:cBhvr>
                                      <p:to>
                                        <p:strVal val="visible"/>
                                      </p:to>
                                    </p:set>
                                    <p:animEffect transition="in" filter="blinds(horizontal)">
                                      <p:cBhvr>
                                        <p:cTn id="16" dur="500"/>
                                        <p:tgtEl>
                                          <p:spTgt spid="225283">
                                            <p:txEl>
                                              <p:pRg st="3" end="3"/>
                                            </p:txEl>
                                          </p:spTgt>
                                        </p:tgtEl>
                                      </p:cBhvr>
                                    </p:animEffect>
                                  </p:childTnLst>
                                </p:cTn>
                              </p:par>
                            </p:childTnLst>
                          </p:cTn>
                        </p:par>
                      </p:childTnLst>
                    </p:cTn>
                  </p:par>
                  <p:par>
                    <p:cTn id="17" fill="hold">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25283">
                                            <p:txEl>
                                              <p:pRg st="5" end="5"/>
                                            </p:txEl>
                                          </p:spTgt>
                                        </p:tgtEl>
                                        <p:attrNameLst>
                                          <p:attrName>style.visibility</p:attrName>
                                        </p:attrNameLst>
                                      </p:cBhvr>
                                      <p:to>
                                        <p:strVal val="visible"/>
                                      </p:to>
                                    </p:set>
                                    <p:animEffect transition="in" filter="blinds(horizontal)">
                                      <p:cBhvr>
                                        <p:cTn id="21" dur="500"/>
                                        <p:tgtEl>
                                          <p:spTgt spid="225283">
                                            <p:txEl>
                                              <p:pRg st="5" end="5"/>
                                            </p:txEl>
                                          </p:spTgt>
                                        </p:tgtEl>
                                      </p:cBhvr>
                                    </p:animEffect>
                                  </p:childTnLst>
                                </p:cTn>
                              </p:par>
                            </p:childTnLst>
                          </p:cTn>
                        </p:par>
                        <p:par>
                          <p:cTn id="22" fill="hold" nodeType="withGroup">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225283">
                                            <p:txEl>
                                              <p:pRg st="6" end="6"/>
                                            </p:txEl>
                                          </p:spTgt>
                                        </p:tgtEl>
                                        <p:attrNameLst>
                                          <p:attrName>style.visibility</p:attrName>
                                        </p:attrNameLst>
                                      </p:cBhvr>
                                      <p:to>
                                        <p:strVal val="visible"/>
                                      </p:to>
                                    </p:set>
                                    <p:animEffect transition="in" filter="blinds(horizontal)">
                                      <p:cBhvr>
                                        <p:cTn id="25" dur="500"/>
                                        <p:tgtEl>
                                          <p:spTgt spid="225283">
                                            <p:txEl>
                                              <p:pRg st="6" end="6"/>
                                            </p:txEl>
                                          </p:spTgt>
                                        </p:tgtEl>
                                      </p:cBhvr>
                                    </p:animEffect>
                                  </p:childTnLst>
                                </p:cTn>
                              </p:par>
                            </p:childTnLst>
                          </p:cTn>
                        </p:par>
                        <p:par>
                          <p:cTn id="26" fill="hold" nodeType="withGroup">
                            <p:stCondLst>
                              <p:cond delay="1000"/>
                            </p:stCondLst>
                            <p:childTnLst>
                              <p:par>
                                <p:cTn id="27" presetID="3" presetClass="entr" presetSubtype="10" fill="hold" grpId="0" nodeType="afterEffect">
                                  <p:stCondLst>
                                    <p:cond delay="0"/>
                                  </p:stCondLst>
                                  <p:childTnLst>
                                    <p:set>
                                      <p:cBhvr>
                                        <p:cTn id="28" dur="1" fill="hold">
                                          <p:stCondLst>
                                            <p:cond delay="0"/>
                                          </p:stCondLst>
                                        </p:cTn>
                                        <p:tgtEl>
                                          <p:spTgt spid="225283">
                                            <p:txEl>
                                              <p:pRg st="7" end="7"/>
                                            </p:txEl>
                                          </p:spTgt>
                                        </p:tgtEl>
                                        <p:attrNameLst>
                                          <p:attrName>style.visibility</p:attrName>
                                        </p:attrNameLst>
                                      </p:cBhvr>
                                      <p:to>
                                        <p:strVal val="visible"/>
                                      </p:to>
                                    </p:set>
                                    <p:animEffect transition="in" filter="blinds(horizontal)">
                                      <p:cBhvr>
                                        <p:cTn id="29" dur="500"/>
                                        <p:tgtEl>
                                          <p:spTgt spid="225283">
                                            <p:txEl>
                                              <p:pRg st="7" end="7"/>
                                            </p:txEl>
                                          </p:spTgt>
                                        </p:tgtEl>
                                      </p:cBhvr>
                                    </p:animEffect>
                                  </p:childTnLst>
                                </p:cTn>
                              </p:par>
                            </p:childTnLst>
                          </p:cTn>
                        </p:par>
                        <p:par>
                          <p:cTn id="30" fill="hold" nodeType="withGroup">
                            <p:stCondLst>
                              <p:cond delay="1500"/>
                            </p:stCondLst>
                            <p:childTnLst>
                              <p:par>
                                <p:cTn id="31" presetID="3" presetClass="entr" presetSubtype="10" fill="hold" grpId="0" nodeType="afterEffect">
                                  <p:stCondLst>
                                    <p:cond delay="0"/>
                                  </p:stCondLst>
                                  <p:childTnLst>
                                    <p:set>
                                      <p:cBhvr>
                                        <p:cTn id="32" dur="1" fill="hold">
                                          <p:stCondLst>
                                            <p:cond delay="0"/>
                                          </p:stCondLst>
                                        </p:cTn>
                                        <p:tgtEl>
                                          <p:spTgt spid="225283">
                                            <p:txEl>
                                              <p:pRg st="8" end="8"/>
                                            </p:txEl>
                                          </p:spTgt>
                                        </p:tgtEl>
                                        <p:attrNameLst>
                                          <p:attrName>style.visibility</p:attrName>
                                        </p:attrNameLst>
                                      </p:cBhvr>
                                      <p:to>
                                        <p:strVal val="visible"/>
                                      </p:to>
                                    </p:set>
                                    <p:animEffect transition="in" filter="blinds(horizontal)">
                                      <p:cBhvr>
                                        <p:cTn id="33" dur="500"/>
                                        <p:tgtEl>
                                          <p:spTgt spid="2252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uiExpand="1"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07" name="Rectangle 3"/>
          <p:cNvSpPr>
            <a:spLocks noGrp="1" noChangeArrowheads="1"/>
          </p:cNvSpPr>
          <p:nvPr>
            <p:ph type="body" idx="1"/>
          </p:nvPr>
        </p:nvSpPr>
        <p:spPr>
          <a:xfrm>
            <a:off x="304800" y="685800"/>
            <a:ext cx="8610600" cy="5410200"/>
          </a:xfrm>
        </p:spPr>
        <p:txBody>
          <a:bodyPr/>
          <a:lstStyle/>
          <a:p>
            <a:pPr marL="0" indent="0" eaLnBrk="1" hangingPunct="1">
              <a:lnSpc>
                <a:spcPct val="90000"/>
              </a:lnSpc>
              <a:spcBef>
                <a:spcPct val="0"/>
              </a:spcBef>
              <a:buNone/>
              <a:defRPr/>
            </a:pPr>
            <a:r>
              <a:rPr lang="en-US" sz="2800" dirty="0">
                <a:sym typeface="Symbol" pitchFamily="18" charset="2"/>
              </a:rPr>
              <a:t>When we divide -11 by 3 , we have</a:t>
            </a:r>
          </a:p>
          <a:p>
            <a:pPr marL="0" indent="0" eaLnBrk="1" hangingPunct="1">
              <a:lnSpc>
                <a:spcPct val="90000"/>
              </a:lnSpc>
              <a:spcBef>
                <a:spcPct val="0"/>
              </a:spcBef>
              <a:defRPr/>
            </a:pPr>
            <a:endParaRPr lang="en-US" sz="2800" dirty="0">
              <a:sym typeface="Symbol" pitchFamily="18" charset="2"/>
            </a:endParaRPr>
          </a:p>
          <a:p>
            <a:pPr marL="0" indent="0" eaLnBrk="1" hangingPunct="1">
              <a:lnSpc>
                <a:spcPct val="90000"/>
              </a:lnSpc>
              <a:spcBef>
                <a:spcPct val="0"/>
              </a:spcBef>
              <a:buNone/>
              <a:defRPr/>
            </a:pPr>
            <a:r>
              <a:rPr lang="en-US" sz="2800" dirty="0">
                <a:solidFill>
                  <a:srgbClr val="FF3300"/>
                </a:solidFill>
                <a:sym typeface="Symbol" pitchFamily="18" charset="2"/>
              </a:rPr>
              <a:t>   </a:t>
            </a:r>
            <a:r>
              <a:rPr lang="en-US" sz="2800" dirty="0">
                <a:sym typeface="Symbol" pitchFamily="18" charset="2"/>
              </a:rPr>
              <a:t>-11 = 3(-4) + 1.</a:t>
            </a:r>
          </a:p>
          <a:p>
            <a:pPr marL="0" indent="0" eaLnBrk="1" hangingPunct="1">
              <a:lnSpc>
                <a:spcPct val="90000"/>
              </a:lnSpc>
              <a:spcBef>
                <a:spcPct val="0"/>
              </a:spcBef>
              <a:defRPr/>
            </a:pPr>
            <a:endParaRPr lang="en-US" sz="2800" dirty="0">
              <a:sym typeface="Symbol" pitchFamily="18" charset="2"/>
            </a:endParaRPr>
          </a:p>
          <a:p>
            <a:pPr marL="0" indent="0" eaLnBrk="1" hangingPunct="1">
              <a:lnSpc>
                <a:spcPct val="90000"/>
              </a:lnSpc>
              <a:spcBef>
                <a:spcPct val="0"/>
              </a:spcBef>
              <a:buFontTx/>
              <a:buChar char="•"/>
              <a:defRPr/>
            </a:pPr>
            <a:r>
              <a:rPr lang="en-US" sz="2800" dirty="0">
                <a:sym typeface="Symbol" pitchFamily="18" charset="2"/>
              </a:rPr>
              <a:t>  -11 is the dividend,</a:t>
            </a:r>
          </a:p>
          <a:p>
            <a:pPr marL="0" indent="0" eaLnBrk="1" hangingPunct="1">
              <a:lnSpc>
                <a:spcPct val="90000"/>
              </a:lnSpc>
              <a:spcBef>
                <a:spcPct val="0"/>
              </a:spcBef>
              <a:buFontTx/>
              <a:buChar char="•"/>
              <a:defRPr/>
            </a:pPr>
            <a:r>
              <a:rPr lang="en-US" sz="2800" dirty="0">
                <a:sym typeface="Symbol" pitchFamily="18" charset="2"/>
              </a:rPr>
              <a:t>  3  is the divisor,</a:t>
            </a:r>
          </a:p>
          <a:p>
            <a:pPr marL="0" indent="0" eaLnBrk="1" hangingPunct="1">
              <a:lnSpc>
                <a:spcPct val="90000"/>
              </a:lnSpc>
              <a:spcBef>
                <a:spcPct val="0"/>
              </a:spcBef>
              <a:buFontTx/>
              <a:buChar char="•"/>
              <a:defRPr/>
            </a:pPr>
            <a:r>
              <a:rPr lang="en-US" sz="2800" dirty="0">
                <a:sym typeface="Symbol" pitchFamily="18" charset="2"/>
              </a:rPr>
              <a:t>  -4 is called the quotient, and</a:t>
            </a:r>
          </a:p>
          <a:p>
            <a:pPr marL="0" indent="0" eaLnBrk="1" hangingPunct="1">
              <a:lnSpc>
                <a:spcPct val="90000"/>
              </a:lnSpc>
              <a:spcBef>
                <a:spcPct val="0"/>
              </a:spcBef>
              <a:buFontTx/>
              <a:buChar char="•"/>
              <a:defRPr/>
            </a:pPr>
            <a:r>
              <a:rPr lang="en-US" sz="2800" dirty="0">
                <a:sym typeface="Symbol" pitchFamily="18" charset="2"/>
              </a:rPr>
              <a:t>  1  is called the remainder.</a:t>
            </a:r>
          </a:p>
          <a:p>
            <a:pPr marL="0" indent="0" eaLnBrk="1" hangingPunct="1">
              <a:lnSpc>
                <a:spcPct val="90000"/>
              </a:lnSpc>
              <a:spcBef>
                <a:spcPct val="0"/>
              </a:spcBef>
              <a:buFontTx/>
              <a:buChar char="•"/>
              <a:defRPr/>
            </a:pPr>
            <a:endParaRPr lang="en-US" sz="2800" dirty="0">
              <a:sym typeface="Symbol" pitchFamily="18" charset="2"/>
            </a:endParaRPr>
          </a:p>
          <a:p>
            <a:pPr marL="0" indent="0">
              <a:lnSpc>
                <a:spcPct val="90000"/>
              </a:lnSpc>
              <a:spcBef>
                <a:spcPct val="0"/>
              </a:spcBef>
              <a:buNone/>
              <a:defRPr/>
            </a:pPr>
            <a:r>
              <a:rPr lang="en-US" sz="2800" dirty="0">
                <a:sym typeface="Symbol" pitchFamily="18" charset="2"/>
              </a:rPr>
              <a:t>Note: the remainder cannot be negative.</a:t>
            </a:r>
          </a:p>
          <a:p>
            <a:pPr marL="0" indent="0" eaLnBrk="1" hangingPunct="1">
              <a:lnSpc>
                <a:spcPct val="90000"/>
              </a:lnSpc>
              <a:spcBef>
                <a:spcPct val="0"/>
              </a:spcBef>
              <a:buFontTx/>
              <a:buChar char="•"/>
              <a:defRPr/>
            </a:pPr>
            <a:endParaRPr lang="en-US" sz="2800" dirty="0">
              <a:sym typeface="Symbol" pitchFamily="18" charset="2"/>
            </a:endParaRPr>
          </a:p>
        </p:txBody>
      </p:sp>
    </p:spTree>
    <p:extLst>
      <p:ext uri="{BB962C8B-B14F-4D97-AF65-F5344CB8AC3E}">
        <p14:creationId xmlns:p14="http://schemas.microsoft.com/office/powerpoint/2010/main" val="22613596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animEffect transition="in" filter="blinds(horizontal)">
                                      <p:cBhvr>
                                        <p:cTn id="7" dur="500"/>
                                        <p:tgtEl>
                                          <p:spTgt spid="226307">
                                            <p:txEl>
                                              <p:pRg st="0" end="0"/>
                                            </p:txEl>
                                          </p:spTgt>
                                        </p:tgtEl>
                                      </p:cBhvr>
                                    </p:animEffect>
                                  </p:childTnLst>
                                </p:cTn>
                              </p:par>
                            </p:childTnLst>
                          </p:cTn>
                        </p:par>
                      </p:childTnLst>
                    </p:cTn>
                  </p:par>
                  <p:par>
                    <p:cTn id="8" fill="hold">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6307">
                                            <p:txEl>
                                              <p:pRg st="2" end="2"/>
                                            </p:txEl>
                                          </p:spTgt>
                                        </p:tgtEl>
                                        <p:attrNameLst>
                                          <p:attrName>style.visibility</p:attrName>
                                        </p:attrNameLst>
                                      </p:cBhvr>
                                      <p:to>
                                        <p:strVal val="visible"/>
                                      </p:to>
                                    </p:set>
                                    <p:animEffect transition="in" filter="blinds(horizontal)">
                                      <p:cBhvr>
                                        <p:cTn id="12" dur="500"/>
                                        <p:tgtEl>
                                          <p:spTgt spid="226307">
                                            <p:txEl>
                                              <p:pRg st="2" end="2"/>
                                            </p:txEl>
                                          </p:spTgt>
                                        </p:tgtEl>
                                      </p:cBhvr>
                                    </p:animEffect>
                                  </p:childTnLst>
                                </p:cTn>
                              </p:par>
                            </p:childTnLst>
                          </p:cTn>
                        </p:par>
                      </p:childTnLst>
                    </p:cTn>
                  </p:par>
                  <p:par>
                    <p:cTn id="13" fill="hold">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6307">
                                            <p:txEl>
                                              <p:pRg st="4" end="4"/>
                                            </p:txEl>
                                          </p:spTgt>
                                        </p:tgtEl>
                                        <p:attrNameLst>
                                          <p:attrName>style.visibility</p:attrName>
                                        </p:attrNameLst>
                                      </p:cBhvr>
                                      <p:to>
                                        <p:strVal val="visible"/>
                                      </p:to>
                                    </p:set>
                                    <p:animEffect transition="in" filter="blinds(horizontal)">
                                      <p:cBhvr>
                                        <p:cTn id="17" dur="500"/>
                                        <p:tgtEl>
                                          <p:spTgt spid="226307">
                                            <p:txEl>
                                              <p:pRg st="4" end="4"/>
                                            </p:txEl>
                                          </p:spTgt>
                                        </p:tgtEl>
                                      </p:cBhvr>
                                    </p:animEffect>
                                  </p:childTnLst>
                                </p:cTn>
                              </p:par>
                            </p:childTnLst>
                          </p:cTn>
                        </p:par>
                        <p:par>
                          <p:cTn id="18" fill="hold" nodeType="withGroup">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226307">
                                            <p:txEl>
                                              <p:pRg st="5" end="5"/>
                                            </p:txEl>
                                          </p:spTgt>
                                        </p:tgtEl>
                                        <p:attrNameLst>
                                          <p:attrName>style.visibility</p:attrName>
                                        </p:attrNameLst>
                                      </p:cBhvr>
                                      <p:to>
                                        <p:strVal val="visible"/>
                                      </p:to>
                                    </p:set>
                                    <p:animEffect transition="in" filter="blinds(horizontal)">
                                      <p:cBhvr>
                                        <p:cTn id="21" dur="500"/>
                                        <p:tgtEl>
                                          <p:spTgt spid="226307">
                                            <p:txEl>
                                              <p:pRg st="5" end="5"/>
                                            </p:txEl>
                                          </p:spTgt>
                                        </p:tgtEl>
                                      </p:cBhvr>
                                    </p:animEffect>
                                  </p:childTnLst>
                                </p:cTn>
                              </p:par>
                            </p:childTnLst>
                          </p:cTn>
                        </p:par>
                        <p:par>
                          <p:cTn id="22" fill="hold" nodeType="withGroup">
                            <p:stCondLst>
                              <p:cond delay="1000"/>
                            </p:stCondLst>
                            <p:childTnLst>
                              <p:par>
                                <p:cTn id="23" presetID="3" presetClass="entr" presetSubtype="10" fill="hold" grpId="0" nodeType="afterEffect">
                                  <p:stCondLst>
                                    <p:cond delay="0"/>
                                  </p:stCondLst>
                                  <p:childTnLst>
                                    <p:set>
                                      <p:cBhvr>
                                        <p:cTn id="24" dur="1" fill="hold">
                                          <p:stCondLst>
                                            <p:cond delay="0"/>
                                          </p:stCondLst>
                                        </p:cTn>
                                        <p:tgtEl>
                                          <p:spTgt spid="226307">
                                            <p:txEl>
                                              <p:pRg st="6" end="6"/>
                                            </p:txEl>
                                          </p:spTgt>
                                        </p:tgtEl>
                                        <p:attrNameLst>
                                          <p:attrName>style.visibility</p:attrName>
                                        </p:attrNameLst>
                                      </p:cBhvr>
                                      <p:to>
                                        <p:strVal val="visible"/>
                                      </p:to>
                                    </p:set>
                                    <p:animEffect transition="in" filter="blinds(horizontal)">
                                      <p:cBhvr>
                                        <p:cTn id="25" dur="500"/>
                                        <p:tgtEl>
                                          <p:spTgt spid="226307">
                                            <p:txEl>
                                              <p:pRg st="6" end="6"/>
                                            </p:txEl>
                                          </p:spTgt>
                                        </p:tgtEl>
                                      </p:cBhvr>
                                    </p:animEffect>
                                  </p:childTnLst>
                                </p:cTn>
                              </p:par>
                            </p:childTnLst>
                          </p:cTn>
                        </p:par>
                        <p:par>
                          <p:cTn id="26" fill="hold" nodeType="withGroup">
                            <p:stCondLst>
                              <p:cond delay="1500"/>
                            </p:stCondLst>
                            <p:childTnLst>
                              <p:par>
                                <p:cTn id="27" presetID="3" presetClass="entr" presetSubtype="10" fill="hold" grpId="0" nodeType="afterEffect">
                                  <p:stCondLst>
                                    <p:cond delay="0"/>
                                  </p:stCondLst>
                                  <p:childTnLst>
                                    <p:set>
                                      <p:cBhvr>
                                        <p:cTn id="28" dur="1" fill="hold">
                                          <p:stCondLst>
                                            <p:cond delay="0"/>
                                          </p:stCondLst>
                                        </p:cTn>
                                        <p:tgtEl>
                                          <p:spTgt spid="226307">
                                            <p:txEl>
                                              <p:pRg st="7" end="7"/>
                                            </p:txEl>
                                          </p:spTgt>
                                        </p:tgtEl>
                                        <p:attrNameLst>
                                          <p:attrName>style.visibility</p:attrName>
                                        </p:attrNameLst>
                                      </p:cBhvr>
                                      <p:to>
                                        <p:strVal val="visible"/>
                                      </p:to>
                                    </p:set>
                                    <p:animEffect transition="in" filter="blinds(horizontal)">
                                      <p:cBhvr>
                                        <p:cTn id="29" dur="500"/>
                                        <p:tgtEl>
                                          <p:spTgt spid="226307">
                                            <p:txEl>
                                              <p:pRg st="7" end="7"/>
                                            </p:txEl>
                                          </p:spTgt>
                                        </p:tgtEl>
                                      </p:cBhvr>
                                    </p:animEffect>
                                  </p:childTnLst>
                                </p:cTn>
                              </p:par>
                            </p:childTnLst>
                          </p:cTn>
                        </p:par>
                        <p:par>
                          <p:cTn id="30" fill="hold">
                            <p:stCondLst>
                              <p:cond delay="2000"/>
                            </p:stCondLst>
                            <p:childTnLst>
                              <p:par>
                                <p:cTn id="31" presetID="3" presetClass="entr" presetSubtype="10" fill="hold" grpId="0" nodeType="afterEffect">
                                  <p:stCondLst>
                                    <p:cond delay="0"/>
                                  </p:stCondLst>
                                  <p:childTnLst>
                                    <p:set>
                                      <p:cBhvr>
                                        <p:cTn id="32" dur="1" fill="hold">
                                          <p:stCondLst>
                                            <p:cond delay="0"/>
                                          </p:stCondLst>
                                        </p:cTn>
                                        <p:tgtEl>
                                          <p:spTgt spid="226307">
                                            <p:txEl>
                                              <p:pRg st="9" end="9"/>
                                            </p:txEl>
                                          </p:spTgt>
                                        </p:tgtEl>
                                        <p:attrNameLst>
                                          <p:attrName>style.visibility</p:attrName>
                                        </p:attrNameLst>
                                      </p:cBhvr>
                                      <p:to>
                                        <p:strVal val="visible"/>
                                      </p:to>
                                    </p:set>
                                    <p:animEffect transition="in" filter="blinds(horizontal)">
                                      <p:cBhvr>
                                        <p:cTn id="33" dur="500"/>
                                        <p:tgtEl>
                                          <p:spTgt spid="2263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uiExpand="1"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562600"/>
          </a:xfrm>
        </p:spPr>
        <p:txBody>
          <a:bodyPr>
            <a:normAutofit fontScale="85000" lnSpcReduction="10000"/>
          </a:bodyPr>
          <a:lstStyle/>
          <a:p>
            <a:pPr>
              <a:buNone/>
            </a:pPr>
            <a:r>
              <a:rPr lang="en-US" u="sng" dirty="0">
                <a:effectLst>
                  <a:outerShdw blurRad="38100" dist="38100" dir="2700000" algn="tl">
                    <a:srgbClr val="000000">
                      <a:alpha val="43137"/>
                    </a:srgbClr>
                  </a:outerShdw>
                </a:effectLst>
              </a:rPr>
              <a:t>Arithmetic Modulo m</a:t>
            </a:r>
          </a:p>
          <a:p>
            <a:pPr marL="0" algn="just">
              <a:buNone/>
            </a:pPr>
            <a:r>
              <a:rPr lang="en-US" dirty="0"/>
              <a:t>We can </a:t>
            </a:r>
            <a:r>
              <a:rPr lang="en-US" dirty="0" err="1"/>
              <a:t>deﬁne</a:t>
            </a:r>
            <a:r>
              <a:rPr lang="en-US" dirty="0"/>
              <a:t> arithmetic operations on </a:t>
            </a:r>
            <a:r>
              <a:rPr lang="en-US" dirty="0" err="1"/>
              <a:t>Z</a:t>
            </a:r>
            <a:r>
              <a:rPr lang="en-US" sz="1900" dirty="0" err="1"/>
              <a:t>m</a:t>
            </a:r>
            <a:r>
              <a:rPr lang="en-US" dirty="0"/>
              <a:t>, the set of nonnegative integers less than m, that is, the set {0, 1,...,m − 1}. </a:t>
            </a:r>
          </a:p>
          <a:p>
            <a:pPr marL="0" algn="just">
              <a:buNone/>
            </a:pPr>
            <a:r>
              <a:rPr lang="en-US" dirty="0"/>
              <a:t>Addition of these integers, denoted by +</a:t>
            </a:r>
            <a:r>
              <a:rPr lang="en-US" sz="1400" dirty="0"/>
              <a:t>m</a:t>
            </a:r>
            <a:r>
              <a:rPr lang="en-US" dirty="0"/>
              <a:t>  is defined by</a:t>
            </a:r>
          </a:p>
          <a:p>
            <a:pPr algn="just"/>
            <a:r>
              <a:rPr lang="en-US" dirty="0"/>
              <a:t>a +</a:t>
            </a:r>
            <a:r>
              <a:rPr lang="en-US" sz="1400" dirty="0"/>
              <a:t>m</a:t>
            </a:r>
            <a:r>
              <a:rPr lang="en-US" dirty="0"/>
              <a:t> b = (a + b) mod m,</a:t>
            </a:r>
          </a:p>
          <a:p>
            <a:pPr marL="0" algn="just">
              <a:buNone/>
            </a:pPr>
            <a:r>
              <a:rPr lang="en-US" dirty="0"/>
              <a:t>where the addition on the right-hand side of this equation is the ordinary addition of integers.</a:t>
            </a:r>
          </a:p>
          <a:p>
            <a:pPr algn="just">
              <a:buNone/>
            </a:pPr>
            <a:endParaRPr lang="en-US" dirty="0"/>
          </a:p>
          <a:p>
            <a:pPr algn="just">
              <a:buNone/>
            </a:pPr>
            <a:r>
              <a:rPr lang="en-US" dirty="0"/>
              <a:t>Multiplication of these integers, denoted by ·</a:t>
            </a:r>
            <a:r>
              <a:rPr lang="en-US" sz="1300" dirty="0"/>
              <a:t>m</a:t>
            </a:r>
            <a:r>
              <a:rPr lang="en-US" sz="2800" dirty="0"/>
              <a:t> </a:t>
            </a:r>
            <a:r>
              <a:rPr lang="en-US" dirty="0"/>
              <a:t>is defined by</a:t>
            </a:r>
          </a:p>
          <a:p>
            <a:pPr algn="just"/>
            <a:r>
              <a:rPr lang="en-US" dirty="0"/>
              <a:t>a ·</a:t>
            </a:r>
            <a:r>
              <a:rPr lang="en-US" sz="1300" dirty="0"/>
              <a:t>m</a:t>
            </a:r>
            <a:r>
              <a:rPr lang="en-US" dirty="0"/>
              <a:t> b = (a · b) mod m,</a:t>
            </a:r>
          </a:p>
          <a:p>
            <a:pPr marL="0" algn="just">
              <a:buNone/>
            </a:pPr>
            <a:r>
              <a:rPr lang="en-US" dirty="0"/>
              <a:t>where the multiplication on the right-hand side of this equation is the ordinary multiplication of integers. </a:t>
            </a:r>
          </a:p>
          <a:p>
            <a:pPr marL="0" algn="just">
              <a:buNone/>
            </a:pPr>
            <a:endParaRPr lang="en-US" dirty="0"/>
          </a:p>
          <a:p>
            <a:pPr marL="0" algn="just"/>
            <a:r>
              <a:rPr lang="en-US" dirty="0"/>
              <a:t>The operations +</a:t>
            </a:r>
            <a:r>
              <a:rPr lang="en-US" sz="1400" dirty="0"/>
              <a:t>m</a:t>
            </a:r>
            <a:r>
              <a:rPr lang="en-US" dirty="0"/>
              <a:t> and ·</a:t>
            </a:r>
            <a:r>
              <a:rPr lang="en-US" sz="1300" dirty="0"/>
              <a:t>m</a:t>
            </a:r>
            <a:r>
              <a:rPr lang="en-US" sz="2800" dirty="0"/>
              <a:t> </a:t>
            </a:r>
            <a:r>
              <a:rPr lang="en-US" dirty="0"/>
              <a:t>are called addition and multiplication modulo m respectively.</a:t>
            </a:r>
          </a:p>
        </p:txBody>
      </p:sp>
    </p:spTree>
    <p:extLst>
      <p:ext uri="{BB962C8B-B14F-4D97-AF65-F5344CB8AC3E}">
        <p14:creationId xmlns:p14="http://schemas.microsoft.com/office/powerpoint/2010/main" val="77169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childTnLst>
                          </p:cTn>
                        </p:par>
                        <p:par>
                          <p:cTn id="29" fill="hold">
                            <p:stCondLst>
                              <p:cond delay="500"/>
                            </p:stCondLst>
                            <p:childTnLst>
                              <p:par>
                                <p:cTn id="30" presetID="3" presetClass="entr" presetSubtype="10" fill="hold" nodeType="after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par>
                          <p:cTn id="33" fill="hold">
                            <p:stCondLst>
                              <p:cond delay="1000"/>
                            </p:stCondLst>
                            <p:childTnLst>
                              <p:par>
                                <p:cTn id="34" presetID="3" presetClass="entr" presetSubtype="10" fill="hold" nodeType="after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linds(horizontal)">
                                      <p:cBhvr>
                                        <p:cTn id="36" dur="500"/>
                                        <p:tgtEl>
                                          <p:spTgt spid="3">
                                            <p:txEl>
                                              <p:pRg st="8" end="8"/>
                                            </p:txEl>
                                          </p:spTgt>
                                        </p:tgtEl>
                                      </p:cBhvr>
                                    </p:animEffect>
                                  </p:childTnLst>
                                </p:cTn>
                              </p:par>
                            </p:childTnLst>
                          </p:cTn>
                        </p:par>
                        <p:par>
                          <p:cTn id="37" fill="hold">
                            <p:stCondLst>
                              <p:cond delay="1500"/>
                            </p:stCondLst>
                            <p:childTnLst>
                              <p:par>
                                <p:cTn id="38" presetID="3" presetClass="entr" presetSubtype="10" fill="hold" nodeType="after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blinds(horizontal)">
                                      <p:cBhvr>
                                        <p:cTn id="4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4499" name="Rectangle 3"/>
          <p:cNvSpPr>
            <a:spLocks noGrp="1" noChangeArrowheads="1"/>
          </p:cNvSpPr>
          <p:nvPr>
            <p:ph type="body" idx="1"/>
          </p:nvPr>
        </p:nvSpPr>
        <p:spPr>
          <a:xfrm>
            <a:off x="304800" y="914400"/>
            <a:ext cx="8610600" cy="5105400"/>
          </a:xfrm>
        </p:spPr>
        <p:txBody>
          <a:bodyPr>
            <a:normAutofit/>
          </a:bodyPr>
          <a:lstStyle/>
          <a:p>
            <a:pPr marL="0" indent="0">
              <a:spcBef>
                <a:spcPct val="0"/>
              </a:spcBef>
              <a:buNone/>
              <a:defRPr/>
            </a:pPr>
            <a:r>
              <a:rPr lang="en-US" sz="2800" u="sng" dirty="0">
                <a:effectLst>
                  <a:outerShdw blurRad="38100" dist="38100" dir="2700000" algn="tl">
                    <a:srgbClr val="000000">
                      <a:alpha val="43137"/>
                    </a:srgbClr>
                  </a:outerShdw>
                </a:effectLst>
              </a:rPr>
              <a:t>Modular Arithmetic and Congruence</a:t>
            </a:r>
            <a:endParaRPr lang="en-US" sz="2800" u="sng" dirty="0">
              <a:effectLst>
                <a:outerShdw blurRad="38100" dist="38100" dir="2700000" algn="tl">
                  <a:srgbClr val="000000">
                    <a:alpha val="43137"/>
                  </a:srgbClr>
                </a:outerShdw>
              </a:effectLst>
              <a:sym typeface="Symbol" pitchFamily="18" charset="2"/>
            </a:endParaRPr>
          </a:p>
          <a:p>
            <a:pPr marL="0" indent="0">
              <a:spcBef>
                <a:spcPct val="0"/>
              </a:spcBef>
              <a:buNone/>
              <a:defRPr/>
            </a:pPr>
            <a:r>
              <a:rPr lang="en-US" sz="2800" dirty="0">
                <a:sym typeface="Symbol" pitchFamily="18" charset="2"/>
              </a:rPr>
              <a:t>If a and b are integers and m is a positive integer, then a is congruent to b modulo m if m divides a − b. </a:t>
            </a:r>
          </a:p>
          <a:p>
            <a:pPr marL="0" indent="0">
              <a:spcBef>
                <a:spcPct val="0"/>
              </a:spcBef>
              <a:buNone/>
              <a:defRPr/>
            </a:pPr>
            <a:endParaRPr lang="en-US" sz="2800" dirty="0">
              <a:sym typeface="Symbol" pitchFamily="18" charset="2"/>
            </a:endParaRPr>
          </a:p>
          <a:p>
            <a:pPr marL="0" indent="0">
              <a:spcBef>
                <a:spcPct val="0"/>
              </a:spcBef>
              <a:defRPr/>
            </a:pPr>
            <a:r>
              <a:rPr lang="en-US" sz="2800" dirty="0">
                <a:sym typeface="Symbol" pitchFamily="18" charset="2"/>
              </a:rPr>
              <a:t>We use the notation a ≡ b (mod m) to indicate that a is congruent to b modulo m.</a:t>
            </a:r>
          </a:p>
          <a:p>
            <a:pPr marL="0" indent="0">
              <a:spcBef>
                <a:spcPct val="0"/>
              </a:spcBef>
              <a:defRPr/>
            </a:pPr>
            <a:endParaRPr lang="en-US" sz="2800" dirty="0">
              <a:sym typeface="Symbol" pitchFamily="18" charset="2"/>
            </a:endParaRPr>
          </a:p>
          <a:p>
            <a:pPr marL="0" indent="0">
              <a:spcBef>
                <a:spcPct val="0"/>
              </a:spcBef>
              <a:defRPr/>
            </a:pPr>
            <a:r>
              <a:rPr lang="en-US" sz="2800" dirty="0">
                <a:sym typeface="Symbol" pitchFamily="18" charset="2"/>
              </a:rPr>
              <a:t>In other words:</a:t>
            </a:r>
            <a:br>
              <a:rPr lang="en-US" sz="2800" dirty="0">
                <a:sym typeface="Symbol" pitchFamily="18" charset="2"/>
              </a:rPr>
            </a:br>
            <a:r>
              <a:rPr lang="en-US" sz="2800" dirty="0">
                <a:sym typeface="Symbol" pitchFamily="18" charset="2"/>
              </a:rPr>
              <a:t>a  b (mod m) if and only if a mod m = b mod m</a:t>
            </a:r>
          </a:p>
        </p:txBody>
      </p:sp>
    </p:spTree>
    <p:extLst>
      <p:ext uri="{BB962C8B-B14F-4D97-AF65-F5344CB8AC3E}">
        <p14:creationId xmlns:p14="http://schemas.microsoft.com/office/powerpoint/2010/main" val="374600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34499">
                                            <p:txEl>
                                              <p:pRg st="0" end="0"/>
                                            </p:txEl>
                                          </p:spTgt>
                                        </p:tgtEl>
                                        <p:attrNameLst>
                                          <p:attrName>style.visibility</p:attrName>
                                        </p:attrNameLst>
                                      </p:cBhvr>
                                      <p:to>
                                        <p:strVal val="visible"/>
                                      </p:to>
                                    </p:set>
                                    <p:animEffect transition="in" filter="blinds(horizontal)">
                                      <p:cBhvr>
                                        <p:cTn id="7" dur="500"/>
                                        <p:tgtEl>
                                          <p:spTgt spid="234499">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34499">
                                            <p:txEl>
                                              <p:pRg st="1" end="1"/>
                                            </p:txEl>
                                          </p:spTgt>
                                        </p:tgtEl>
                                        <p:attrNameLst>
                                          <p:attrName>style.visibility</p:attrName>
                                        </p:attrNameLst>
                                      </p:cBhvr>
                                      <p:to>
                                        <p:strVal val="visible"/>
                                      </p:to>
                                    </p:set>
                                    <p:animEffect transition="in" filter="blinds(horizontal)">
                                      <p:cBhvr>
                                        <p:cTn id="11" dur="500"/>
                                        <p:tgtEl>
                                          <p:spTgt spid="234499">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34499">
                                            <p:txEl>
                                              <p:pRg st="3" end="3"/>
                                            </p:txEl>
                                          </p:spTgt>
                                        </p:tgtEl>
                                        <p:attrNameLst>
                                          <p:attrName>style.visibility</p:attrName>
                                        </p:attrNameLst>
                                      </p:cBhvr>
                                      <p:to>
                                        <p:strVal val="visible"/>
                                      </p:to>
                                    </p:set>
                                    <p:animEffect transition="in" filter="blinds(horizontal)">
                                      <p:cBhvr>
                                        <p:cTn id="15" dur="500"/>
                                        <p:tgtEl>
                                          <p:spTgt spid="234499">
                                            <p:txEl>
                                              <p:pRg st="3" end="3"/>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34499">
                                            <p:txEl>
                                              <p:pRg st="5" end="5"/>
                                            </p:txEl>
                                          </p:spTgt>
                                        </p:tgtEl>
                                        <p:attrNameLst>
                                          <p:attrName>style.visibility</p:attrName>
                                        </p:attrNameLst>
                                      </p:cBhvr>
                                      <p:to>
                                        <p:strVal val="visible"/>
                                      </p:to>
                                    </p:set>
                                    <p:animEffect transition="in" filter="blinds(horizontal)">
                                      <p:cBhvr>
                                        <p:cTn id="19" dur="500"/>
                                        <p:tgtEl>
                                          <p:spTgt spid="2344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uiExpand="1"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6547" name="Rectangle 3"/>
          <p:cNvSpPr>
            <a:spLocks noGrp="1" noChangeArrowheads="1"/>
          </p:cNvSpPr>
          <p:nvPr>
            <p:ph type="body" idx="1"/>
          </p:nvPr>
        </p:nvSpPr>
        <p:spPr>
          <a:xfrm>
            <a:off x="228600" y="990600"/>
            <a:ext cx="8686800" cy="5105400"/>
          </a:xfrm>
        </p:spPr>
        <p:txBody>
          <a:bodyPr>
            <a:normAutofit/>
          </a:bodyPr>
          <a:lstStyle/>
          <a:p>
            <a:pPr marL="0" indent="0" eaLnBrk="1" hangingPunct="1">
              <a:lnSpc>
                <a:spcPct val="90000"/>
              </a:lnSpc>
              <a:spcBef>
                <a:spcPct val="0"/>
              </a:spcBef>
              <a:buNone/>
              <a:defRPr/>
            </a:pPr>
            <a:r>
              <a:rPr lang="en-US" sz="2800" dirty="0">
                <a:sym typeface="Symbol" pitchFamily="18" charset="2"/>
              </a:rPr>
              <a:t>Examples:</a:t>
            </a:r>
          </a:p>
          <a:p>
            <a:pPr marL="0" indent="0" eaLnBrk="1" hangingPunct="1">
              <a:lnSpc>
                <a:spcPct val="90000"/>
              </a:lnSpc>
              <a:spcBef>
                <a:spcPct val="0"/>
              </a:spcBef>
              <a:defRPr/>
            </a:pPr>
            <a:endParaRPr lang="en-US" sz="800" dirty="0">
              <a:sym typeface="Symbol" pitchFamily="18" charset="2"/>
            </a:endParaRPr>
          </a:p>
          <a:p>
            <a:pPr marL="0" indent="0" eaLnBrk="1" hangingPunct="1">
              <a:lnSpc>
                <a:spcPct val="90000"/>
              </a:lnSpc>
              <a:spcBef>
                <a:spcPct val="0"/>
              </a:spcBef>
              <a:defRPr/>
            </a:pPr>
            <a:r>
              <a:rPr lang="en-US" sz="2800" dirty="0">
                <a:sym typeface="Symbol" pitchFamily="18" charset="2"/>
              </a:rPr>
              <a:t>Is it true that 46  68 (mod 11) ?</a:t>
            </a:r>
          </a:p>
          <a:p>
            <a:pPr marL="0" indent="0" eaLnBrk="1" hangingPunct="1">
              <a:lnSpc>
                <a:spcPct val="90000"/>
              </a:lnSpc>
              <a:spcBef>
                <a:spcPct val="0"/>
              </a:spcBef>
              <a:buNone/>
              <a:defRPr/>
            </a:pPr>
            <a:r>
              <a:rPr lang="en-US" sz="2800" dirty="0">
                <a:sym typeface="Symbol" pitchFamily="18" charset="2"/>
              </a:rPr>
              <a:t>   Yes, because 11 | (46 – 68).</a:t>
            </a:r>
          </a:p>
          <a:p>
            <a:pPr marL="0" indent="0" eaLnBrk="1" hangingPunct="1">
              <a:lnSpc>
                <a:spcPct val="90000"/>
              </a:lnSpc>
              <a:spcBef>
                <a:spcPct val="0"/>
              </a:spcBef>
              <a:defRPr/>
            </a:pPr>
            <a:endParaRPr lang="en-US" sz="2800" dirty="0">
              <a:sym typeface="Symbol" pitchFamily="18" charset="2"/>
            </a:endParaRPr>
          </a:p>
          <a:p>
            <a:pPr marL="0" indent="0" eaLnBrk="1" hangingPunct="1">
              <a:lnSpc>
                <a:spcPct val="90000"/>
              </a:lnSpc>
              <a:spcBef>
                <a:spcPct val="0"/>
              </a:spcBef>
              <a:defRPr/>
            </a:pPr>
            <a:endParaRPr lang="en-US" sz="800" dirty="0">
              <a:sym typeface="Symbol" pitchFamily="18" charset="2"/>
            </a:endParaRPr>
          </a:p>
          <a:p>
            <a:pPr marL="0" indent="0" eaLnBrk="1" hangingPunct="1">
              <a:lnSpc>
                <a:spcPct val="90000"/>
              </a:lnSpc>
              <a:spcBef>
                <a:spcPct val="0"/>
              </a:spcBef>
              <a:defRPr/>
            </a:pPr>
            <a:r>
              <a:rPr lang="en-US" sz="2800" dirty="0">
                <a:sym typeface="Symbol" pitchFamily="18" charset="2"/>
              </a:rPr>
              <a:t>Is it true that 46  68 (mod 22)?</a:t>
            </a:r>
          </a:p>
          <a:p>
            <a:pPr marL="0" indent="0" eaLnBrk="1" hangingPunct="1">
              <a:lnSpc>
                <a:spcPct val="90000"/>
              </a:lnSpc>
              <a:spcBef>
                <a:spcPct val="0"/>
              </a:spcBef>
              <a:buNone/>
              <a:defRPr/>
            </a:pPr>
            <a:r>
              <a:rPr lang="en-US" sz="2800" dirty="0">
                <a:sym typeface="Symbol" pitchFamily="18" charset="2"/>
              </a:rPr>
              <a:t>  Yes, because 22 | (46 – 68).</a:t>
            </a:r>
          </a:p>
          <a:p>
            <a:pPr marL="0" indent="0" eaLnBrk="1" hangingPunct="1">
              <a:lnSpc>
                <a:spcPct val="90000"/>
              </a:lnSpc>
              <a:spcBef>
                <a:spcPct val="0"/>
              </a:spcBef>
              <a:defRPr/>
            </a:pPr>
            <a:endParaRPr lang="en-US" sz="2800" dirty="0">
              <a:sym typeface="Symbol" pitchFamily="18" charset="2"/>
            </a:endParaRPr>
          </a:p>
          <a:p>
            <a:pPr marL="0" indent="0" eaLnBrk="1" hangingPunct="1">
              <a:lnSpc>
                <a:spcPct val="90000"/>
              </a:lnSpc>
              <a:spcBef>
                <a:spcPct val="0"/>
              </a:spcBef>
              <a:defRPr/>
            </a:pPr>
            <a:endParaRPr lang="en-US" sz="800" dirty="0">
              <a:sym typeface="Symbol" pitchFamily="18" charset="2"/>
            </a:endParaRPr>
          </a:p>
          <a:p>
            <a:pPr marL="0" indent="0" eaLnBrk="1" hangingPunct="1">
              <a:lnSpc>
                <a:spcPct val="90000"/>
              </a:lnSpc>
              <a:spcBef>
                <a:spcPct val="0"/>
              </a:spcBef>
              <a:defRPr/>
            </a:pPr>
            <a:r>
              <a:rPr lang="en-US" sz="2800" dirty="0">
                <a:sym typeface="Symbol" pitchFamily="18" charset="2"/>
              </a:rPr>
              <a:t>For which integers z is it true that z  12 (mod 10)?</a:t>
            </a:r>
          </a:p>
          <a:p>
            <a:pPr marL="0" indent="0" eaLnBrk="1" hangingPunct="1">
              <a:lnSpc>
                <a:spcPct val="90000"/>
              </a:lnSpc>
              <a:spcBef>
                <a:spcPct val="0"/>
              </a:spcBef>
              <a:buNone/>
              <a:defRPr/>
            </a:pPr>
            <a:r>
              <a:rPr lang="en-US" sz="2800" dirty="0">
                <a:sym typeface="Symbol" pitchFamily="18" charset="2"/>
              </a:rPr>
              <a:t>    It is true for any z{…,-28, -18, -8, 2, 12, 22, 32, …}</a:t>
            </a:r>
          </a:p>
          <a:p>
            <a:pPr marL="0" indent="0" eaLnBrk="1" hangingPunct="1">
              <a:lnSpc>
                <a:spcPct val="90000"/>
              </a:lnSpc>
              <a:spcBef>
                <a:spcPct val="0"/>
              </a:spcBef>
              <a:defRPr/>
            </a:pPr>
            <a:endParaRPr lang="en-US" sz="2800" dirty="0">
              <a:solidFill>
                <a:srgbClr val="66FF33"/>
              </a:solidFill>
              <a:sym typeface="Symbol" pitchFamily="18" charset="2"/>
            </a:endParaRPr>
          </a:p>
          <a:p>
            <a:pPr marL="0" indent="0" eaLnBrk="1" hangingPunct="1">
              <a:lnSpc>
                <a:spcPct val="90000"/>
              </a:lnSpc>
              <a:spcBef>
                <a:spcPct val="0"/>
              </a:spcBef>
              <a:defRPr/>
            </a:pPr>
            <a:endParaRPr lang="en-US" sz="2800" dirty="0">
              <a:solidFill>
                <a:srgbClr val="66FF33"/>
              </a:solidFill>
              <a:sym typeface="Symbol" pitchFamily="18" charset="2"/>
            </a:endParaRPr>
          </a:p>
        </p:txBody>
      </p:sp>
    </p:spTree>
    <p:extLst>
      <p:ext uri="{BB962C8B-B14F-4D97-AF65-F5344CB8AC3E}">
        <p14:creationId xmlns:p14="http://schemas.microsoft.com/office/powerpoint/2010/main" val="3846232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Effect transition="in" filter="blinds(horizontal)">
                                      <p:cBhvr>
                                        <p:cTn id="7" dur="500"/>
                                        <p:tgtEl>
                                          <p:spTgt spid="236547">
                                            <p:txEl>
                                              <p:pRg st="0" end="0"/>
                                            </p:txEl>
                                          </p:spTgt>
                                        </p:tgtEl>
                                      </p:cBhvr>
                                    </p:animEffect>
                                  </p:childTnLst>
                                </p:cTn>
                              </p:par>
                            </p:childTnLst>
                          </p:cTn>
                        </p:par>
                        <p:par>
                          <p:cTn id="8" fill="hold" nodeType="with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36547">
                                            <p:txEl>
                                              <p:pRg st="2" end="2"/>
                                            </p:txEl>
                                          </p:spTgt>
                                        </p:tgtEl>
                                        <p:attrNameLst>
                                          <p:attrName>style.visibility</p:attrName>
                                        </p:attrNameLst>
                                      </p:cBhvr>
                                      <p:to>
                                        <p:strVal val="visible"/>
                                      </p:to>
                                    </p:set>
                                    <p:animEffect transition="in" filter="blinds(horizontal)">
                                      <p:cBhvr>
                                        <p:cTn id="11" dur="500"/>
                                        <p:tgtEl>
                                          <p:spTgt spid="236547">
                                            <p:txEl>
                                              <p:pRg st="2" end="2"/>
                                            </p:txEl>
                                          </p:spTgt>
                                        </p:tgtEl>
                                      </p:cBhvr>
                                    </p:animEffect>
                                  </p:childTnLst>
                                </p:cTn>
                              </p:par>
                            </p:childTnLst>
                          </p:cTn>
                        </p:par>
                      </p:childTnLst>
                    </p:cTn>
                  </p:par>
                  <p:par>
                    <p:cTn id="12" fill="hold">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36547">
                                            <p:txEl>
                                              <p:pRg st="3" end="3"/>
                                            </p:txEl>
                                          </p:spTgt>
                                        </p:tgtEl>
                                        <p:attrNameLst>
                                          <p:attrName>style.visibility</p:attrName>
                                        </p:attrNameLst>
                                      </p:cBhvr>
                                      <p:to>
                                        <p:strVal val="visible"/>
                                      </p:to>
                                    </p:set>
                                    <p:animEffect transition="in" filter="blinds(horizontal)">
                                      <p:cBhvr>
                                        <p:cTn id="16" dur="500"/>
                                        <p:tgtEl>
                                          <p:spTgt spid="236547">
                                            <p:txEl>
                                              <p:pRg st="3" end="3"/>
                                            </p:txEl>
                                          </p:spTgt>
                                        </p:tgtEl>
                                      </p:cBhvr>
                                    </p:animEffect>
                                  </p:childTnLst>
                                </p:cTn>
                              </p:par>
                            </p:childTnLst>
                          </p:cTn>
                        </p:par>
                      </p:childTnLst>
                    </p:cTn>
                  </p:par>
                  <p:par>
                    <p:cTn id="17" fill="hold">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36547">
                                            <p:txEl>
                                              <p:pRg st="6" end="6"/>
                                            </p:txEl>
                                          </p:spTgt>
                                        </p:tgtEl>
                                        <p:attrNameLst>
                                          <p:attrName>style.visibility</p:attrName>
                                        </p:attrNameLst>
                                      </p:cBhvr>
                                      <p:to>
                                        <p:strVal val="visible"/>
                                      </p:to>
                                    </p:set>
                                    <p:animEffect transition="in" filter="blinds(horizontal)">
                                      <p:cBhvr>
                                        <p:cTn id="21" dur="500"/>
                                        <p:tgtEl>
                                          <p:spTgt spid="236547">
                                            <p:txEl>
                                              <p:pRg st="6" end="6"/>
                                            </p:txEl>
                                          </p:spTgt>
                                        </p:tgtEl>
                                      </p:cBhvr>
                                    </p:animEffect>
                                  </p:childTnLst>
                                </p:cTn>
                              </p:par>
                            </p:childTnLst>
                          </p:cTn>
                        </p:par>
                      </p:childTnLst>
                    </p:cTn>
                  </p:par>
                  <p:par>
                    <p:cTn id="22" fill="hold">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36547">
                                            <p:txEl>
                                              <p:pRg st="7" end="7"/>
                                            </p:txEl>
                                          </p:spTgt>
                                        </p:tgtEl>
                                        <p:attrNameLst>
                                          <p:attrName>style.visibility</p:attrName>
                                        </p:attrNameLst>
                                      </p:cBhvr>
                                      <p:to>
                                        <p:strVal val="visible"/>
                                      </p:to>
                                    </p:set>
                                    <p:animEffect transition="in" filter="blinds(horizontal)">
                                      <p:cBhvr>
                                        <p:cTn id="26" dur="500"/>
                                        <p:tgtEl>
                                          <p:spTgt spid="236547">
                                            <p:txEl>
                                              <p:pRg st="7" end="7"/>
                                            </p:txEl>
                                          </p:spTgt>
                                        </p:tgtEl>
                                      </p:cBhvr>
                                    </p:animEffect>
                                  </p:childTnLst>
                                </p:cTn>
                              </p:par>
                            </p:childTnLst>
                          </p:cTn>
                        </p:par>
                      </p:childTnLst>
                    </p:cTn>
                  </p:par>
                  <p:par>
                    <p:cTn id="27" fill="hold">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36547">
                                            <p:txEl>
                                              <p:pRg st="10" end="10"/>
                                            </p:txEl>
                                          </p:spTgt>
                                        </p:tgtEl>
                                        <p:attrNameLst>
                                          <p:attrName>style.visibility</p:attrName>
                                        </p:attrNameLst>
                                      </p:cBhvr>
                                      <p:to>
                                        <p:strVal val="visible"/>
                                      </p:to>
                                    </p:set>
                                    <p:animEffect transition="in" filter="blinds(horizontal)">
                                      <p:cBhvr>
                                        <p:cTn id="31" dur="500"/>
                                        <p:tgtEl>
                                          <p:spTgt spid="236547">
                                            <p:txEl>
                                              <p:pRg st="10" end="10"/>
                                            </p:txEl>
                                          </p:spTgt>
                                        </p:tgtEl>
                                      </p:cBhvr>
                                    </p:animEffect>
                                  </p:childTnLst>
                                </p:cTn>
                              </p:par>
                            </p:childTnLst>
                          </p:cTn>
                        </p:par>
                      </p:childTnLst>
                    </p:cTn>
                  </p:par>
                  <p:par>
                    <p:cTn id="32" fill="hold">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36547">
                                            <p:txEl>
                                              <p:pRg st="11" end="11"/>
                                            </p:txEl>
                                          </p:spTgt>
                                        </p:tgtEl>
                                        <p:attrNameLst>
                                          <p:attrName>style.visibility</p:attrName>
                                        </p:attrNameLst>
                                      </p:cBhvr>
                                      <p:to>
                                        <p:strVal val="visible"/>
                                      </p:to>
                                    </p:set>
                                    <p:animEffect transition="in" filter="blinds(horizontal)">
                                      <p:cBhvr>
                                        <p:cTn id="36" dur="500"/>
                                        <p:tgtEl>
                                          <p:spTgt spid="2365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uiExpand="1"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562600"/>
          </a:xfrm>
        </p:spPr>
        <p:txBody>
          <a:bodyPr>
            <a:normAutofit/>
          </a:bodyPr>
          <a:lstStyle/>
          <a:p>
            <a:pPr marL="0" algn="just">
              <a:buNone/>
            </a:pPr>
            <a:r>
              <a:rPr lang="en-US" sz="2400" u="sng" dirty="0">
                <a:effectLst>
                  <a:outerShdw blurRad="38100" dist="38100" dir="2700000" algn="tl">
                    <a:srgbClr val="000000">
                      <a:alpha val="43137"/>
                    </a:srgbClr>
                  </a:outerShdw>
                </a:effectLst>
                <a:sym typeface="Symbol" pitchFamily="18" charset="2"/>
              </a:rPr>
              <a:t>Theorem: </a:t>
            </a:r>
          </a:p>
          <a:p>
            <a:pPr marL="0" algn="just">
              <a:buNone/>
            </a:pPr>
            <a:r>
              <a:rPr lang="en-US" sz="2400" dirty="0">
                <a:sym typeface="Symbol" pitchFamily="18" charset="2"/>
              </a:rPr>
              <a:t>Let m be a positive integer. The integers a and b are congruent modulo m if and only if there is an integer k such that a = b + km.</a:t>
            </a:r>
          </a:p>
          <a:p>
            <a:pPr marL="0" algn="just">
              <a:buNone/>
            </a:pPr>
            <a:endParaRPr lang="en-US" sz="2400" dirty="0">
              <a:sym typeface="Symbol" pitchFamily="18" charset="2"/>
            </a:endParaRPr>
          </a:p>
          <a:p>
            <a:pPr marL="0" algn="just">
              <a:buNone/>
            </a:pPr>
            <a:r>
              <a:rPr lang="en-US" sz="2400" u="sng" dirty="0">
                <a:effectLst>
                  <a:outerShdw blurRad="38100" dist="38100" dir="2700000" algn="tl">
                    <a:srgbClr val="000000">
                      <a:alpha val="43137"/>
                    </a:srgbClr>
                  </a:outerShdw>
                </a:effectLst>
                <a:sym typeface="Symbol" pitchFamily="18" charset="2"/>
              </a:rPr>
              <a:t>Proof:</a:t>
            </a:r>
          </a:p>
          <a:p>
            <a:pPr marL="0" algn="just">
              <a:buNone/>
            </a:pPr>
            <a:r>
              <a:rPr lang="en-US" sz="2400" dirty="0">
                <a:sym typeface="Symbol" pitchFamily="18" charset="2"/>
              </a:rPr>
              <a:t>If a ≡ b(mod m) then m | (a − b). </a:t>
            </a:r>
          </a:p>
          <a:p>
            <a:pPr marL="0" algn="just">
              <a:buNone/>
            </a:pPr>
            <a:r>
              <a:rPr lang="en-US" sz="2400" dirty="0">
                <a:sym typeface="Symbol" pitchFamily="18" charset="2"/>
              </a:rPr>
              <a:t>This means that there is an integer k such that a − b = km.  Therefore a = b + km.</a:t>
            </a:r>
          </a:p>
          <a:p>
            <a:pPr marL="0" algn="just">
              <a:buNone/>
            </a:pPr>
            <a:r>
              <a:rPr lang="en-US" sz="2400" dirty="0">
                <a:sym typeface="Symbol" pitchFamily="18" charset="2"/>
              </a:rPr>
              <a:t>Conversely, suppose there is an integer k such that a= b + km, then km = a − b. </a:t>
            </a:r>
          </a:p>
          <a:p>
            <a:pPr marL="0" algn="just">
              <a:buNone/>
            </a:pPr>
            <a:r>
              <a:rPr lang="en-US" sz="2400" dirty="0">
                <a:sym typeface="Symbol" pitchFamily="18" charset="2"/>
              </a:rPr>
              <a:t>Hence, m divides a − b, </a:t>
            </a:r>
          </a:p>
          <a:p>
            <a:pPr marL="0" algn="just">
              <a:buNone/>
            </a:pPr>
            <a:r>
              <a:rPr lang="en-US" sz="2400" dirty="0">
                <a:sym typeface="Symbol" pitchFamily="18" charset="2"/>
              </a:rPr>
              <a:t>Therefore a ≡ b(mod m).</a:t>
            </a:r>
          </a:p>
          <a:p>
            <a:pPr marL="0" algn="just">
              <a:buNone/>
            </a:pPr>
            <a:endParaRPr lang="en-US" sz="2400" u="sng" dirty="0">
              <a:effectLst>
                <a:outerShdw blurRad="38100" dist="38100" dir="2700000" algn="tl">
                  <a:srgbClr val="000000">
                    <a:alpha val="43137"/>
                  </a:srgbClr>
                </a:outerShdw>
              </a:effectLst>
              <a:sym typeface="Symbol" pitchFamily="18" charset="2"/>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par>
                          <p:cTn id="17" fill="hold">
                            <p:stCondLst>
                              <p:cond delay="500"/>
                            </p:stCondLst>
                            <p:childTnLst>
                              <p:par>
                                <p:cTn id="18" presetID="3" presetClass="entr" presetSubtype="10"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linds(horizontal)">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linds(horizontal)">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blinds(horizontal)">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19" name="Rectangle 3"/>
          <p:cNvSpPr>
            <a:spLocks noGrp="1" noChangeArrowheads="1"/>
          </p:cNvSpPr>
          <p:nvPr>
            <p:ph type="body" idx="1"/>
          </p:nvPr>
        </p:nvSpPr>
        <p:spPr>
          <a:xfrm>
            <a:off x="228600" y="990600"/>
            <a:ext cx="8686800" cy="5638800"/>
          </a:xfrm>
        </p:spPr>
        <p:txBody>
          <a:bodyPr>
            <a:normAutofit fontScale="92500" lnSpcReduction="10000"/>
          </a:bodyPr>
          <a:lstStyle/>
          <a:p>
            <a:pPr marL="0" indent="0" algn="just" eaLnBrk="1" hangingPunct="1">
              <a:lnSpc>
                <a:spcPct val="90000"/>
              </a:lnSpc>
              <a:spcBef>
                <a:spcPct val="0"/>
              </a:spcBef>
              <a:buNone/>
              <a:defRPr/>
            </a:pPr>
            <a:r>
              <a:rPr lang="en-US" sz="2800" u="sng" dirty="0">
                <a:effectLst>
                  <a:outerShdw blurRad="38100" dist="38100" dir="2700000" algn="tl">
                    <a:srgbClr val="000000">
                      <a:alpha val="43137"/>
                    </a:srgbClr>
                  </a:outerShdw>
                </a:effectLst>
                <a:sym typeface="Symbol" pitchFamily="18" charset="2"/>
              </a:rPr>
              <a:t>Theorem: </a:t>
            </a:r>
          </a:p>
          <a:p>
            <a:pPr marL="0" indent="0" algn="just" eaLnBrk="1" hangingPunct="1">
              <a:lnSpc>
                <a:spcPct val="90000"/>
              </a:lnSpc>
              <a:spcBef>
                <a:spcPct val="0"/>
              </a:spcBef>
              <a:buNone/>
              <a:defRPr/>
            </a:pPr>
            <a:r>
              <a:rPr lang="en-US" sz="2800" dirty="0">
                <a:sym typeface="Symbol" pitchFamily="18" charset="2"/>
              </a:rPr>
              <a:t>Let m be a positive integer.</a:t>
            </a:r>
          </a:p>
          <a:p>
            <a:pPr marL="0" indent="0" algn="just" eaLnBrk="1" hangingPunct="1">
              <a:lnSpc>
                <a:spcPct val="90000"/>
              </a:lnSpc>
              <a:spcBef>
                <a:spcPct val="0"/>
              </a:spcBef>
              <a:buNone/>
              <a:defRPr/>
            </a:pPr>
            <a:r>
              <a:rPr lang="en-US" sz="2800" dirty="0">
                <a:sym typeface="Symbol" pitchFamily="18" charset="2"/>
              </a:rPr>
              <a:t>If a  b (mod m) and c  d (mod m), </a:t>
            </a:r>
          </a:p>
          <a:p>
            <a:pPr marL="0" indent="0" algn="just" eaLnBrk="1" hangingPunct="1">
              <a:lnSpc>
                <a:spcPct val="90000"/>
              </a:lnSpc>
              <a:spcBef>
                <a:spcPct val="0"/>
              </a:spcBef>
              <a:buNone/>
              <a:defRPr/>
            </a:pPr>
            <a:r>
              <a:rPr lang="en-US" sz="2800" dirty="0">
                <a:sym typeface="Symbol" pitchFamily="18" charset="2"/>
              </a:rPr>
              <a:t>then a + c  b + d (mod m) and ac  </a:t>
            </a:r>
            <a:r>
              <a:rPr lang="en-US" sz="2800" dirty="0" err="1">
                <a:sym typeface="Symbol" pitchFamily="18" charset="2"/>
              </a:rPr>
              <a:t>bd</a:t>
            </a:r>
            <a:r>
              <a:rPr lang="en-US" sz="2800" dirty="0">
                <a:sym typeface="Symbol" pitchFamily="18" charset="2"/>
              </a:rPr>
              <a:t> (mod m).</a:t>
            </a:r>
          </a:p>
          <a:p>
            <a:pPr marL="0" indent="0" algn="just" eaLnBrk="1" hangingPunct="1">
              <a:lnSpc>
                <a:spcPct val="90000"/>
              </a:lnSpc>
              <a:spcBef>
                <a:spcPct val="0"/>
              </a:spcBef>
              <a:defRPr/>
            </a:pPr>
            <a:endParaRPr lang="en-US" sz="800" dirty="0">
              <a:sym typeface="Symbol" pitchFamily="18" charset="2"/>
            </a:endParaRPr>
          </a:p>
          <a:p>
            <a:pPr marL="0" indent="0" algn="just" eaLnBrk="1" hangingPunct="1">
              <a:lnSpc>
                <a:spcPct val="90000"/>
              </a:lnSpc>
              <a:spcBef>
                <a:spcPct val="0"/>
              </a:spcBef>
              <a:buNone/>
              <a:defRPr/>
            </a:pPr>
            <a:endParaRPr lang="en-US" sz="2800" dirty="0">
              <a:sym typeface="Symbol" pitchFamily="18" charset="2"/>
            </a:endParaRPr>
          </a:p>
          <a:p>
            <a:pPr marL="0" indent="0" algn="just" eaLnBrk="1" hangingPunct="1">
              <a:lnSpc>
                <a:spcPct val="90000"/>
              </a:lnSpc>
              <a:spcBef>
                <a:spcPct val="0"/>
              </a:spcBef>
              <a:buNone/>
              <a:defRPr/>
            </a:pPr>
            <a:r>
              <a:rPr lang="en-US" sz="2800" u="sng" dirty="0">
                <a:effectLst>
                  <a:outerShdw blurRad="38100" dist="38100" dir="2700000" algn="tl">
                    <a:srgbClr val="000000">
                      <a:alpha val="43137"/>
                    </a:srgbClr>
                  </a:outerShdw>
                </a:effectLst>
                <a:sym typeface="Symbol" pitchFamily="18" charset="2"/>
              </a:rPr>
              <a:t>Proof: </a:t>
            </a:r>
          </a:p>
          <a:p>
            <a:pPr marL="0" indent="0" algn="just" eaLnBrk="1" hangingPunct="1">
              <a:lnSpc>
                <a:spcPct val="90000"/>
              </a:lnSpc>
              <a:spcBef>
                <a:spcPct val="0"/>
              </a:spcBef>
              <a:buNone/>
              <a:defRPr/>
            </a:pPr>
            <a:r>
              <a:rPr lang="en-US" sz="2800" dirty="0">
                <a:sym typeface="Symbol" pitchFamily="18" charset="2"/>
              </a:rPr>
              <a:t>We know that a  b (mod m) and c  d (mod m) implies that there are integers s and t with </a:t>
            </a:r>
            <a:br>
              <a:rPr lang="en-US" sz="2800" dirty="0">
                <a:sym typeface="Symbol" pitchFamily="18" charset="2"/>
              </a:rPr>
            </a:br>
            <a:r>
              <a:rPr lang="en-US" sz="2800" dirty="0">
                <a:sym typeface="Symbol" pitchFamily="18" charset="2"/>
              </a:rPr>
              <a:t>b = a + </a:t>
            </a:r>
            <a:r>
              <a:rPr lang="en-US" sz="2800" dirty="0" err="1">
                <a:sym typeface="Symbol" pitchFamily="18" charset="2"/>
              </a:rPr>
              <a:t>sm</a:t>
            </a:r>
            <a:r>
              <a:rPr lang="en-US" sz="2800" dirty="0">
                <a:sym typeface="Symbol" pitchFamily="18" charset="2"/>
              </a:rPr>
              <a:t> and d = c + tm. </a:t>
            </a:r>
          </a:p>
          <a:p>
            <a:pPr marL="0" indent="0" algn="just" eaLnBrk="1" hangingPunct="1">
              <a:lnSpc>
                <a:spcPct val="90000"/>
              </a:lnSpc>
              <a:spcBef>
                <a:spcPct val="0"/>
              </a:spcBef>
              <a:defRPr/>
            </a:pPr>
            <a:endParaRPr lang="en-US" sz="800" dirty="0">
              <a:sym typeface="Symbol" pitchFamily="18" charset="2"/>
            </a:endParaRPr>
          </a:p>
          <a:p>
            <a:pPr marL="0" indent="0" algn="just" eaLnBrk="1" hangingPunct="1">
              <a:lnSpc>
                <a:spcPct val="90000"/>
              </a:lnSpc>
              <a:spcBef>
                <a:spcPct val="0"/>
              </a:spcBef>
              <a:buNone/>
              <a:defRPr/>
            </a:pPr>
            <a:endParaRPr lang="en-US" sz="2800" dirty="0">
              <a:sym typeface="Symbol" pitchFamily="18" charset="2"/>
            </a:endParaRPr>
          </a:p>
          <a:p>
            <a:pPr marL="0" indent="0" algn="just" eaLnBrk="1" hangingPunct="1">
              <a:lnSpc>
                <a:spcPct val="90000"/>
              </a:lnSpc>
              <a:spcBef>
                <a:spcPct val="0"/>
              </a:spcBef>
              <a:buNone/>
              <a:defRPr/>
            </a:pPr>
            <a:r>
              <a:rPr lang="en-US" sz="2800" dirty="0">
                <a:sym typeface="Symbol" pitchFamily="18" charset="2"/>
              </a:rPr>
              <a:t>Therefore,</a:t>
            </a:r>
          </a:p>
          <a:p>
            <a:pPr marL="0" indent="0" algn="just" eaLnBrk="1" hangingPunct="1">
              <a:lnSpc>
                <a:spcPct val="90000"/>
              </a:lnSpc>
              <a:spcBef>
                <a:spcPct val="0"/>
              </a:spcBef>
              <a:buNone/>
              <a:defRPr/>
            </a:pPr>
            <a:r>
              <a:rPr lang="en-US" sz="2800" dirty="0">
                <a:sym typeface="Symbol" pitchFamily="18" charset="2"/>
              </a:rPr>
              <a:t>       b + d = (a + </a:t>
            </a:r>
            <a:r>
              <a:rPr lang="en-US" sz="2800" dirty="0" err="1">
                <a:sym typeface="Symbol" pitchFamily="18" charset="2"/>
              </a:rPr>
              <a:t>sm</a:t>
            </a:r>
            <a:r>
              <a:rPr lang="en-US" sz="2800" dirty="0">
                <a:sym typeface="Symbol" pitchFamily="18" charset="2"/>
              </a:rPr>
              <a:t>) + (c + tm) </a:t>
            </a:r>
          </a:p>
          <a:p>
            <a:pPr marL="0" indent="0" algn="just" eaLnBrk="1" hangingPunct="1">
              <a:lnSpc>
                <a:spcPct val="90000"/>
              </a:lnSpc>
              <a:spcBef>
                <a:spcPct val="0"/>
              </a:spcBef>
              <a:buNone/>
              <a:defRPr/>
            </a:pPr>
            <a:r>
              <a:rPr lang="en-US" sz="2800" dirty="0">
                <a:sym typeface="Symbol" pitchFamily="18" charset="2"/>
              </a:rPr>
              <a:t>                = (a + c) + m(s + t)</a:t>
            </a:r>
          </a:p>
          <a:p>
            <a:pPr marL="0" indent="0" algn="just" eaLnBrk="1" hangingPunct="1">
              <a:lnSpc>
                <a:spcPct val="90000"/>
              </a:lnSpc>
              <a:spcBef>
                <a:spcPct val="0"/>
              </a:spcBef>
              <a:buNone/>
              <a:defRPr/>
            </a:pPr>
            <a:r>
              <a:rPr lang="en-US" sz="2800" dirty="0">
                <a:sym typeface="Symbol" pitchFamily="18" charset="2"/>
              </a:rPr>
              <a:t>And   </a:t>
            </a:r>
            <a:r>
              <a:rPr lang="en-US" sz="2800" dirty="0" err="1">
                <a:sym typeface="Symbol" pitchFamily="18" charset="2"/>
              </a:rPr>
              <a:t>bd</a:t>
            </a:r>
            <a:r>
              <a:rPr lang="en-US" sz="2800" dirty="0">
                <a:sym typeface="Symbol" pitchFamily="18" charset="2"/>
              </a:rPr>
              <a:t> = (a + </a:t>
            </a:r>
            <a:r>
              <a:rPr lang="en-US" sz="2800" dirty="0" err="1">
                <a:sym typeface="Symbol" pitchFamily="18" charset="2"/>
              </a:rPr>
              <a:t>sm</a:t>
            </a:r>
            <a:r>
              <a:rPr lang="en-US" sz="2800" dirty="0">
                <a:sym typeface="Symbol" pitchFamily="18" charset="2"/>
              </a:rPr>
              <a:t>)(c + tm) </a:t>
            </a:r>
          </a:p>
          <a:p>
            <a:pPr marL="0" indent="0" algn="just" eaLnBrk="1" hangingPunct="1">
              <a:lnSpc>
                <a:spcPct val="90000"/>
              </a:lnSpc>
              <a:spcBef>
                <a:spcPct val="0"/>
              </a:spcBef>
              <a:buNone/>
              <a:defRPr/>
            </a:pPr>
            <a:r>
              <a:rPr lang="en-US" sz="2800" dirty="0">
                <a:sym typeface="Symbol" pitchFamily="18" charset="2"/>
              </a:rPr>
              <a:t>                = ac + m(at + </a:t>
            </a:r>
            <a:r>
              <a:rPr lang="en-US" sz="2800" dirty="0" err="1">
                <a:sym typeface="Symbol" pitchFamily="18" charset="2"/>
              </a:rPr>
              <a:t>cs</a:t>
            </a:r>
            <a:r>
              <a:rPr lang="en-US" sz="2800" dirty="0">
                <a:sym typeface="Symbol" pitchFamily="18" charset="2"/>
              </a:rPr>
              <a:t> + </a:t>
            </a:r>
            <a:r>
              <a:rPr lang="en-US" sz="2800" dirty="0" err="1">
                <a:sym typeface="Symbol" pitchFamily="18" charset="2"/>
              </a:rPr>
              <a:t>stm</a:t>
            </a:r>
            <a:r>
              <a:rPr lang="en-US" sz="2800" dirty="0">
                <a:sym typeface="Symbol" pitchFamily="18" charset="2"/>
              </a:rPr>
              <a:t>).</a:t>
            </a:r>
          </a:p>
          <a:p>
            <a:pPr marL="0" indent="0" algn="just" eaLnBrk="1" hangingPunct="1">
              <a:lnSpc>
                <a:spcPct val="90000"/>
              </a:lnSpc>
              <a:spcBef>
                <a:spcPct val="0"/>
              </a:spcBef>
              <a:defRPr/>
            </a:pPr>
            <a:endParaRPr lang="en-US" sz="800" dirty="0">
              <a:sym typeface="Symbol" pitchFamily="18" charset="2"/>
            </a:endParaRPr>
          </a:p>
          <a:p>
            <a:pPr marL="0" indent="0" algn="just" eaLnBrk="1" hangingPunct="1">
              <a:lnSpc>
                <a:spcPct val="90000"/>
              </a:lnSpc>
              <a:spcBef>
                <a:spcPct val="0"/>
              </a:spcBef>
              <a:buNone/>
              <a:defRPr/>
            </a:pPr>
            <a:r>
              <a:rPr lang="en-US" sz="2800" dirty="0">
                <a:sym typeface="Symbol" pitchFamily="18" charset="2"/>
              </a:rPr>
              <a:t>Hence, a + c  b + d (mod m) and ac  </a:t>
            </a:r>
            <a:r>
              <a:rPr lang="en-US" sz="2800" dirty="0" err="1">
                <a:sym typeface="Symbol" pitchFamily="18" charset="2"/>
              </a:rPr>
              <a:t>bd</a:t>
            </a:r>
            <a:r>
              <a:rPr lang="en-US" sz="2800" dirty="0">
                <a:sym typeface="Symbol" pitchFamily="18" charset="2"/>
              </a:rPr>
              <a:t> (mod m).</a:t>
            </a:r>
          </a:p>
        </p:txBody>
      </p:sp>
    </p:spTree>
    <p:extLst>
      <p:ext uri="{BB962C8B-B14F-4D97-AF65-F5344CB8AC3E}">
        <p14:creationId xmlns:p14="http://schemas.microsoft.com/office/powerpoint/2010/main" val="4699933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animEffect transition="in" filter="blinds(horizontal)">
                                      <p:cBhvr>
                                        <p:cTn id="7" dur="500"/>
                                        <p:tgtEl>
                                          <p:spTgt spid="239619">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39619">
                                            <p:txEl>
                                              <p:pRg st="1" end="1"/>
                                            </p:txEl>
                                          </p:spTgt>
                                        </p:tgtEl>
                                        <p:attrNameLst>
                                          <p:attrName>style.visibility</p:attrName>
                                        </p:attrNameLst>
                                      </p:cBhvr>
                                      <p:to>
                                        <p:strVal val="visible"/>
                                      </p:to>
                                    </p:set>
                                    <p:animEffect transition="in" filter="blinds(horizontal)">
                                      <p:cBhvr>
                                        <p:cTn id="11" dur="500"/>
                                        <p:tgtEl>
                                          <p:spTgt spid="239619">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39619">
                                            <p:txEl>
                                              <p:pRg st="2" end="2"/>
                                            </p:txEl>
                                          </p:spTgt>
                                        </p:tgtEl>
                                        <p:attrNameLst>
                                          <p:attrName>style.visibility</p:attrName>
                                        </p:attrNameLst>
                                      </p:cBhvr>
                                      <p:to>
                                        <p:strVal val="visible"/>
                                      </p:to>
                                    </p:set>
                                    <p:animEffect transition="in" filter="blinds(horizontal)">
                                      <p:cBhvr>
                                        <p:cTn id="15" dur="500"/>
                                        <p:tgtEl>
                                          <p:spTgt spid="239619">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39619">
                                            <p:txEl>
                                              <p:pRg st="3" end="3"/>
                                            </p:txEl>
                                          </p:spTgt>
                                        </p:tgtEl>
                                        <p:attrNameLst>
                                          <p:attrName>style.visibility</p:attrName>
                                        </p:attrNameLst>
                                      </p:cBhvr>
                                      <p:to>
                                        <p:strVal val="visible"/>
                                      </p:to>
                                    </p:set>
                                    <p:animEffect transition="in" filter="blinds(horizontal)">
                                      <p:cBhvr>
                                        <p:cTn id="19" dur="500"/>
                                        <p:tgtEl>
                                          <p:spTgt spid="239619">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39619">
                                            <p:txEl>
                                              <p:pRg st="6" end="6"/>
                                            </p:txEl>
                                          </p:spTgt>
                                        </p:tgtEl>
                                        <p:attrNameLst>
                                          <p:attrName>style.visibility</p:attrName>
                                        </p:attrNameLst>
                                      </p:cBhvr>
                                      <p:to>
                                        <p:strVal val="visible"/>
                                      </p:to>
                                    </p:set>
                                    <p:animEffect transition="in" filter="blinds(horizontal)">
                                      <p:cBhvr>
                                        <p:cTn id="24" dur="500"/>
                                        <p:tgtEl>
                                          <p:spTgt spid="239619">
                                            <p:txEl>
                                              <p:pRg st="6" end="6"/>
                                            </p:txEl>
                                          </p:spTgt>
                                        </p:tgtEl>
                                      </p:cBhvr>
                                    </p:animEffect>
                                  </p:childTnLst>
                                </p:cTn>
                              </p:par>
                            </p:childTnLst>
                          </p:cTn>
                        </p:par>
                        <p:par>
                          <p:cTn id="25" fill="hold" nodeType="withGroup">
                            <p:stCondLst>
                              <p:cond delay="500"/>
                            </p:stCondLst>
                            <p:childTnLst>
                              <p:par>
                                <p:cTn id="26" presetID="3" presetClass="entr" presetSubtype="10" fill="hold" grpId="0" nodeType="afterEffect">
                                  <p:stCondLst>
                                    <p:cond delay="0"/>
                                  </p:stCondLst>
                                  <p:childTnLst>
                                    <p:set>
                                      <p:cBhvr>
                                        <p:cTn id="27" dur="1" fill="hold">
                                          <p:stCondLst>
                                            <p:cond delay="0"/>
                                          </p:stCondLst>
                                        </p:cTn>
                                        <p:tgtEl>
                                          <p:spTgt spid="239619">
                                            <p:txEl>
                                              <p:pRg st="7" end="7"/>
                                            </p:txEl>
                                          </p:spTgt>
                                        </p:tgtEl>
                                        <p:attrNameLst>
                                          <p:attrName>style.visibility</p:attrName>
                                        </p:attrNameLst>
                                      </p:cBhvr>
                                      <p:to>
                                        <p:strVal val="visible"/>
                                      </p:to>
                                    </p:set>
                                    <p:animEffect transition="in" filter="blinds(horizontal)">
                                      <p:cBhvr>
                                        <p:cTn id="28" dur="500"/>
                                        <p:tgtEl>
                                          <p:spTgt spid="239619">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39619">
                                            <p:txEl>
                                              <p:pRg st="10" end="10"/>
                                            </p:txEl>
                                          </p:spTgt>
                                        </p:tgtEl>
                                        <p:attrNameLst>
                                          <p:attrName>style.visibility</p:attrName>
                                        </p:attrNameLst>
                                      </p:cBhvr>
                                      <p:to>
                                        <p:strVal val="visible"/>
                                      </p:to>
                                    </p:set>
                                    <p:animEffect transition="in" filter="blinds(horizontal)">
                                      <p:cBhvr>
                                        <p:cTn id="33" dur="500"/>
                                        <p:tgtEl>
                                          <p:spTgt spid="239619">
                                            <p:txEl>
                                              <p:pRg st="10" end="10"/>
                                            </p:txEl>
                                          </p:spTgt>
                                        </p:tgtEl>
                                      </p:cBhvr>
                                    </p:animEffect>
                                  </p:childTnLst>
                                </p:cTn>
                              </p:par>
                            </p:childTnLst>
                          </p:cTn>
                        </p:par>
                        <p:par>
                          <p:cTn id="34" fill="hold" nodeType="withGroup">
                            <p:stCondLst>
                              <p:cond delay="500"/>
                            </p:stCondLst>
                            <p:childTnLst>
                              <p:par>
                                <p:cTn id="35" presetID="3" presetClass="entr" presetSubtype="10" fill="hold" grpId="0" nodeType="afterEffect">
                                  <p:stCondLst>
                                    <p:cond delay="0"/>
                                  </p:stCondLst>
                                  <p:childTnLst>
                                    <p:set>
                                      <p:cBhvr>
                                        <p:cTn id="36" dur="1" fill="hold">
                                          <p:stCondLst>
                                            <p:cond delay="0"/>
                                          </p:stCondLst>
                                        </p:cTn>
                                        <p:tgtEl>
                                          <p:spTgt spid="239619">
                                            <p:txEl>
                                              <p:pRg st="11" end="11"/>
                                            </p:txEl>
                                          </p:spTgt>
                                        </p:tgtEl>
                                        <p:attrNameLst>
                                          <p:attrName>style.visibility</p:attrName>
                                        </p:attrNameLst>
                                      </p:cBhvr>
                                      <p:to>
                                        <p:strVal val="visible"/>
                                      </p:to>
                                    </p:set>
                                    <p:animEffect transition="in" filter="blinds(horizontal)">
                                      <p:cBhvr>
                                        <p:cTn id="37" dur="500"/>
                                        <p:tgtEl>
                                          <p:spTgt spid="239619">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9619">
                                            <p:txEl>
                                              <p:pRg st="12" end="12"/>
                                            </p:txEl>
                                          </p:spTgt>
                                        </p:tgtEl>
                                        <p:attrNameLst>
                                          <p:attrName>style.visibility</p:attrName>
                                        </p:attrNameLst>
                                      </p:cBhvr>
                                      <p:to>
                                        <p:strVal val="visible"/>
                                      </p:to>
                                    </p:set>
                                    <p:animEffect transition="in" filter="blinds(horizontal)">
                                      <p:cBhvr>
                                        <p:cTn id="42" dur="500"/>
                                        <p:tgtEl>
                                          <p:spTgt spid="239619">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39619">
                                            <p:txEl>
                                              <p:pRg st="13" end="13"/>
                                            </p:txEl>
                                          </p:spTgt>
                                        </p:tgtEl>
                                        <p:attrNameLst>
                                          <p:attrName>style.visibility</p:attrName>
                                        </p:attrNameLst>
                                      </p:cBhvr>
                                      <p:to>
                                        <p:strVal val="visible"/>
                                      </p:to>
                                    </p:set>
                                    <p:animEffect transition="in" filter="blinds(horizontal)">
                                      <p:cBhvr>
                                        <p:cTn id="47" dur="500"/>
                                        <p:tgtEl>
                                          <p:spTgt spid="239619">
                                            <p:txEl>
                                              <p:pRg st="13" end="1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39619">
                                            <p:txEl>
                                              <p:pRg st="14" end="14"/>
                                            </p:txEl>
                                          </p:spTgt>
                                        </p:tgtEl>
                                        <p:attrNameLst>
                                          <p:attrName>style.visibility</p:attrName>
                                        </p:attrNameLst>
                                      </p:cBhvr>
                                      <p:to>
                                        <p:strVal val="visible"/>
                                      </p:to>
                                    </p:set>
                                    <p:animEffect transition="in" filter="blinds(horizontal)">
                                      <p:cBhvr>
                                        <p:cTn id="52" dur="500"/>
                                        <p:tgtEl>
                                          <p:spTgt spid="239619">
                                            <p:txEl>
                                              <p:pRg st="14" end="14"/>
                                            </p:txEl>
                                          </p:spTgt>
                                        </p:tgtEl>
                                      </p:cBhvr>
                                    </p:animEffect>
                                  </p:childTnLst>
                                </p:cTn>
                              </p:par>
                            </p:childTnLst>
                          </p:cTn>
                        </p:par>
                      </p:childTnLst>
                    </p:cTn>
                  </p:par>
                  <p:par>
                    <p:cTn id="53" fill="hold">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39619">
                                            <p:txEl>
                                              <p:pRg st="16" end="16"/>
                                            </p:txEl>
                                          </p:spTgt>
                                        </p:tgtEl>
                                        <p:attrNameLst>
                                          <p:attrName>style.visibility</p:attrName>
                                        </p:attrNameLst>
                                      </p:cBhvr>
                                      <p:to>
                                        <p:strVal val="visible"/>
                                      </p:to>
                                    </p:set>
                                    <p:animEffect transition="in" filter="blinds(horizontal)">
                                      <p:cBhvr>
                                        <p:cTn id="57" dur="500"/>
                                        <p:tgtEl>
                                          <p:spTgt spid="239619">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uiExpand="1"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7" name="Rectangle 3"/>
          <p:cNvSpPr>
            <a:spLocks noGrp="1" noChangeArrowheads="1"/>
          </p:cNvSpPr>
          <p:nvPr>
            <p:ph type="body" idx="1"/>
          </p:nvPr>
        </p:nvSpPr>
        <p:spPr>
          <a:xfrm>
            <a:off x="304800" y="914400"/>
            <a:ext cx="8610600" cy="5638800"/>
          </a:xfrm>
        </p:spPr>
        <p:txBody>
          <a:bodyPr/>
          <a:lstStyle/>
          <a:p>
            <a:pPr marL="0" indent="0" eaLnBrk="1" hangingPunct="1">
              <a:spcBef>
                <a:spcPct val="0"/>
              </a:spcBef>
              <a:buNone/>
              <a:defRPr/>
            </a:pPr>
            <a:r>
              <a:rPr lang="en-US" sz="2800" u="sng" dirty="0">
                <a:effectLst>
                  <a:outerShdw blurRad="38100" dist="38100" dir="2700000" algn="tl">
                    <a:srgbClr val="000000">
                      <a:alpha val="43137"/>
                    </a:srgbClr>
                  </a:outerShdw>
                </a:effectLst>
                <a:sym typeface="Symbol" pitchFamily="18" charset="2"/>
              </a:rPr>
              <a:t>Primes:</a:t>
            </a:r>
          </a:p>
          <a:p>
            <a:pPr marL="0" indent="0" algn="just">
              <a:spcBef>
                <a:spcPct val="0"/>
              </a:spcBef>
              <a:defRPr/>
            </a:pPr>
            <a:r>
              <a:rPr lang="en-US" sz="2800" dirty="0">
                <a:sym typeface="Symbol" pitchFamily="18" charset="2"/>
              </a:rPr>
              <a:t>A positive integer p greater than 1 is called </a:t>
            </a:r>
            <a:r>
              <a:rPr lang="en-US" sz="2800" i="1" u="sng" dirty="0">
                <a:sym typeface="Symbol" pitchFamily="18" charset="2"/>
              </a:rPr>
              <a:t>prime</a:t>
            </a:r>
            <a:r>
              <a:rPr lang="en-US" sz="2800" dirty="0">
                <a:sym typeface="Symbol" pitchFamily="18" charset="2"/>
              </a:rPr>
              <a:t> if the only positive factors of p are 1 and p.</a:t>
            </a:r>
          </a:p>
          <a:p>
            <a:pPr marL="0" indent="0" algn="just" eaLnBrk="1" hangingPunct="1">
              <a:spcBef>
                <a:spcPct val="0"/>
              </a:spcBef>
              <a:defRPr/>
            </a:pPr>
            <a:endParaRPr lang="en-US" sz="2800" dirty="0">
              <a:sym typeface="Symbol" pitchFamily="18" charset="2"/>
            </a:endParaRPr>
          </a:p>
          <a:p>
            <a:pPr marL="0" indent="0" algn="just" eaLnBrk="1" hangingPunct="1">
              <a:spcBef>
                <a:spcPct val="0"/>
              </a:spcBef>
              <a:defRPr/>
            </a:pPr>
            <a:r>
              <a:rPr lang="en-US" sz="2800" dirty="0">
                <a:sym typeface="Symbol" pitchFamily="18" charset="2"/>
              </a:rPr>
              <a:t>A positive integer that is greater than 1 and is not prime is called </a:t>
            </a:r>
            <a:r>
              <a:rPr lang="en-US" sz="2800" i="1" u="sng" dirty="0">
                <a:sym typeface="Symbol" pitchFamily="18" charset="2"/>
              </a:rPr>
              <a:t>composite</a:t>
            </a:r>
            <a:r>
              <a:rPr lang="en-US" sz="2800" dirty="0">
                <a:sym typeface="Symbol" pitchFamily="18" charset="2"/>
              </a:rPr>
              <a:t>.</a:t>
            </a:r>
          </a:p>
          <a:p>
            <a:pPr marL="0" indent="0" algn="just" eaLnBrk="1" hangingPunct="1">
              <a:spcBef>
                <a:spcPct val="0"/>
              </a:spcBef>
              <a:defRPr/>
            </a:pPr>
            <a:endParaRPr lang="en-US" sz="2800" dirty="0">
              <a:sym typeface="Symbol" pitchFamily="18" charset="2"/>
            </a:endParaRPr>
          </a:p>
          <a:p>
            <a:pPr marL="0" indent="0" algn="just" eaLnBrk="1" hangingPunct="1">
              <a:spcBef>
                <a:spcPct val="0"/>
              </a:spcBef>
              <a:buNone/>
              <a:defRPr/>
            </a:pPr>
            <a:r>
              <a:rPr lang="en-US" sz="2800" u="sng" dirty="0">
                <a:effectLst>
                  <a:outerShdw blurRad="38100" dist="38100" dir="2700000" algn="tl">
                    <a:srgbClr val="000000">
                      <a:alpha val="43137"/>
                    </a:srgbClr>
                  </a:outerShdw>
                </a:effectLst>
                <a:sym typeface="Symbol" pitchFamily="18" charset="2"/>
              </a:rPr>
              <a:t>The fundamental theorem of arithmetic:</a:t>
            </a:r>
          </a:p>
          <a:p>
            <a:pPr marL="0" indent="0" algn="just" eaLnBrk="1" hangingPunct="1">
              <a:spcBef>
                <a:spcPct val="0"/>
              </a:spcBef>
              <a:defRPr/>
            </a:pPr>
            <a:endParaRPr lang="en-US" sz="800" dirty="0">
              <a:solidFill>
                <a:srgbClr val="FF3300"/>
              </a:solidFill>
              <a:sym typeface="Symbol" pitchFamily="18" charset="2"/>
            </a:endParaRPr>
          </a:p>
          <a:p>
            <a:pPr marL="0" indent="0" algn="just" eaLnBrk="1" hangingPunct="1">
              <a:spcBef>
                <a:spcPct val="0"/>
              </a:spcBef>
              <a:buNone/>
              <a:defRPr/>
            </a:pPr>
            <a:r>
              <a:rPr lang="en-US" sz="2800" dirty="0">
                <a:sym typeface="Symbol" pitchFamily="18" charset="2"/>
              </a:rPr>
              <a:t>Every positive integer can be written uniquely as the product of primes, where the prime factors are written in order of increasing size.</a:t>
            </a:r>
          </a:p>
        </p:txBody>
      </p:sp>
    </p:spTree>
    <p:extLst>
      <p:ext uri="{BB962C8B-B14F-4D97-AF65-F5344CB8AC3E}">
        <p14:creationId xmlns:p14="http://schemas.microsoft.com/office/powerpoint/2010/main" val="377442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Effect transition="in" filter="blinds(horizontal)">
                                      <p:cBhvr>
                                        <p:cTn id="7" dur="500"/>
                                        <p:tgtEl>
                                          <p:spTgt spid="221187">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21187">
                                            <p:txEl>
                                              <p:pRg st="1" end="1"/>
                                            </p:txEl>
                                          </p:spTgt>
                                        </p:tgtEl>
                                        <p:attrNameLst>
                                          <p:attrName>style.visibility</p:attrName>
                                        </p:attrNameLst>
                                      </p:cBhvr>
                                      <p:to>
                                        <p:strVal val="visible"/>
                                      </p:to>
                                    </p:set>
                                    <p:animEffect transition="in" filter="blinds(horizontal)">
                                      <p:cBhvr>
                                        <p:cTn id="11" dur="500"/>
                                        <p:tgtEl>
                                          <p:spTgt spid="221187">
                                            <p:txEl>
                                              <p:pRg st="1" end="1"/>
                                            </p:txEl>
                                          </p:spTgt>
                                        </p:tgtEl>
                                      </p:cBhvr>
                                    </p:animEffect>
                                  </p:childTnLst>
                                </p:cTn>
                              </p:par>
                            </p:childTnLst>
                          </p:cTn>
                        </p:par>
                        <p:par>
                          <p:cTn id="12" fill="hold" nodeType="with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21187">
                                            <p:txEl>
                                              <p:pRg st="3" end="3"/>
                                            </p:txEl>
                                          </p:spTgt>
                                        </p:tgtEl>
                                        <p:attrNameLst>
                                          <p:attrName>style.visibility</p:attrName>
                                        </p:attrNameLst>
                                      </p:cBhvr>
                                      <p:to>
                                        <p:strVal val="visible"/>
                                      </p:to>
                                    </p:set>
                                    <p:animEffect transition="in" filter="blinds(horizontal)">
                                      <p:cBhvr>
                                        <p:cTn id="15" dur="500"/>
                                        <p:tgtEl>
                                          <p:spTgt spid="221187">
                                            <p:txEl>
                                              <p:pRg st="3" end="3"/>
                                            </p:txEl>
                                          </p:spTgt>
                                        </p:tgtEl>
                                      </p:cBhvr>
                                    </p:animEffect>
                                  </p:childTnLst>
                                </p:cTn>
                              </p:par>
                            </p:childTnLst>
                          </p:cTn>
                        </p:par>
                        <p:par>
                          <p:cTn id="16" fill="hold" nodeType="with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21187">
                                            <p:txEl>
                                              <p:pRg st="5" end="5"/>
                                            </p:txEl>
                                          </p:spTgt>
                                        </p:tgtEl>
                                        <p:attrNameLst>
                                          <p:attrName>style.visibility</p:attrName>
                                        </p:attrNameLst>
                                      </p:cBhvr>
                                      <p:to>
                                        <p:strVal val="visible"/>
                                      </p:to>
                                    </p:set>
                                    <p:animEffect transition="in" filter="blinds(horizontal)">
                                      <p:cBhvr>
                                        <p:cTn id="19" dur="500"/>
                                        <p:tgtEl>
                                          <p:spTgt spid="221187">
                                            <p:txEl>
                                              <p:pRg st="5" end="5"/>
                                            </p:txEl>
                                          </p:spTgt>
                                        </p:tgtEl>
                                      </p:cBhvr>
                                    </p:animEffect>
                                  </p:childTnLst>
                                </p:cTn>
                              </p:par>
                            </p:childTnLst>
                          </p:cTn>
                        </p:par>
                        <p:par>
                          <p:cTn id="20" fill="hold" nodeType="with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221187">
                                            <p:txEl>
                                              <p:pRg st="7" end="7"/>
                                            </p:txEl>
                                          </p:spTgt>
                                        </p:tgtEl>
                                        <p:attrNameLst>
                                          <p:attrName>style.visibility</p:attrName>
                                        </p:attrNameLst>
                                      </p:cBhvr>
                                      <p:to>
                                        <p:strVal val="visible"/>
                                      </p:to>
                                    </p:set>
                                    <p:animEffect transition="in" filter="blinds(horizontal)">
                                      <p:cBhvr>
                                        <p:cTn id="23" dur="500"/>
                                        <p:tgtEl>
                                          <p:spTgt spid="2211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uiExpand="1"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type="body" idx="1"/>
          </p:nvPr>
        </p:nvSpPr>
        <p:spPr>
          <a:xfrm>
            <a:off x="152400" y="762000"/>
            <a:ext cx="8763000" cy="5867400"/>
          </a:xfrm>
        </p:spPr>
        <p:txBody>
          <a:bodyPr>
            <a:normAutofit fontScale="85000" lnSpcReduction="20000"/>
          </a:bodyPr>
          <a:lstStyle/>
          <a:p>
            <a:pPr marL="0" indent="0" eaLnBrk="1" hangingPunct="1">
              <a:lnSpc>
                <a:spcPct val="90000"/>
              </a:lnSpc>
              <a:spcBef>
                <a:spcPct val="0"/>
              </a:spcBef>
              <a:defRPr/>
            </a:pPr>
            <a:r>
              <a:rPr lang="en-US" sz="2800" dirty="0">
                <a:sym typeface="Symbol" pitchFamily="18" charset="2"/>
              </a:rPr>
              <a:t>If n is a composite integer, then n has a prime divisor less than or equal  √n    .</a:t>
            </a:r>
          </a:p>
          <a:p>
            <a:pPr marL="0" indent="0" eaLnBrk="1" hangingPunct="1">
              <a:lnSpc>
                <a:spcPct val="90000"/>
              </a:lnSpc>
              <a:spcBef>
                <a:spcPct val="0"/>
              </a:spcBef>
              <a:buNone/>
              <a:defRPr/>
            </a:pPr>
            <a:endParaRPr lang="en-US" sz="2800" dirty="0">
              <a:sym typeface="Symbol" pitchFamily="18" charset="2"/>
            </a:endParaRPr>
          </a:p>
          <a:p>
            <a:pPr marL="0" indent="0" eaLnBrk="1" hangingPunct="1">
              <a:lnSpc>
                <a:spcPct val="120000"/>
              </a:lnSpc>
              <a:spcBef>
                <a:spcPct val="0"/>
              </a:spcBef>
              <a:buNone/>
              <a:defRPr/>
            </a:pPr>
            <a:r>
              <a:rPr lang="en-US" sz="2800" dirty="0">
                <a:sym typeface="Symbol" pitchFamily="18" charset="2"/>
              </a:rPr>
              <a:t>Proof:</a:t>
            </a:r>
          </a:p>
          <a:p>
            <a:pPr marL="0" indent="0">
              <a:lnSpc>
                <a:spcPct val="120000"/>
              </a:lnSpc>
              <a:spcBef>
                <a:spcPct val="0"/>
              </a:spcBef>
              <a:buNone/>
              <a:defRPr/>
            </a:pPr>
            <a:r>
              <a:rPr lang="en-US" sz="2800" dirty="0">
                <a:sym typeface="Symbol" pitchFamily="18" charset="2"/>
              </a:rPr>
              <a:t>If n is composite then it has a factor a with 1 &lt;a&lt;n.</a:t>
            </a:r>
          </a:p>
          <a:p>
            <a:pPr marL="0" indent="0">
              <a:lnSpc>
                <a:spcPct val="120000"/>
              </a:lnSpc>
              <a:spcBef>
                <a:spcPct val="0"/>
              </a:spcBef>
              <a:buNone/>
              <a:defRPr/>
            </a:pPr>
            <a:r>
              <a:rPr lang="en-US" sz="2800" dirty="0">
                <a:sym typeface="Symbol" pitchFamily="18" charset="2"/>
              </a:rPr>
              <a:t>Hence, by the </a:t>
            </a:r>
            <a:r>
              <a:rPr lang="en-US" sz="2800" dirty="0" err="1">
                <a:sym typeface="Symbol" pitchFamily="18" charset="2"/>
              </a:rPr>
              <a:t>deﬁnition</a:t>
            </a:r>
            <a:r>
              <a:rPr lang="en-US" sz="2800" dirty="0">
                <a:sym typeface="Symbol" pitchFamily="18" charset="2"/>
              </a:rPr>
              <a:t> of a factor of a positive integer, we have n= </a:t>
            </a:r>
            <a:r>
              <a:rPr lang="en-US" sz="2800" dirty="0" err="1">
                <a:sym typeface="Symbol" pitchFamily="18" charset="2"/>
              </a:rPr>
              <a:t>ab</a:t>
            </a:r>
            <a:r>
              <a:rPr lang="en-US" sz="2800" dirty="0">
                <a:sym typeface="Symbol" pitchFamily="18" charset="2"/>
              </a:rPr>
              <a:t>,</a:t>
            </a:r>
          </a:p>
          <a:p>
            <a:pPr marL="0" indent="0">
              <a:lnSpc>
                <a:spcPct val="120000"/>
              </a:lnSpc>
              <a:spcBef>
                <a:spcPct val="0"/>
              </a:spcBef>
              <a:buNone/>
              <a:defRPr/>
            </a:pPr>
            <a:r>
              <a:rPr lang="en-US" sz="2800" dirty="0">
                <a:sym typeface="Symbol" pitchFamily="18" charset="2"/>
              </a:rPr>
              <a:t>Where, b is a positive integer greater than 1.</a:t>
            </a:r>
          </a:p>
          <a:p>
            <a:pPr marL="0" indent="0">
              <a:lnSpc>
                <a:spcPct val="120000"/>
              </a:lnSpc>
              <a:spcBef>
                <a:spcPct val="0"/>
              </a:spcBef>
              <a:buNone/>
              <a:defRPr/>
            </a:pPr>
            <a:r>
              <a:rPr lang="en-US" sz="2800" dirty="0">
                <a:sym typeface="Symbol" pitchFamily="18" charset="2"/>
              </a:rPr>
              <a:t>We will show that a ≤ √n or b ≤ √n.</a:t>
            </a:r>
          </a:p>
          <a:p>
            <a:pPr marL="0" indent="0">
              <a:lnSpc>
                <a:spcPct val="120000"/>
              </a:lnSpc>
              <a:spcBef>
                <a:spcPct val="0"/>
              </a:spcBef>
              <a:buNone/>
              <a:defRPr/>
            </a:pPr>
            <a:r>
              <a:rPr lang="en-US" sz="2800" dirty="0">
                <a:sym typeface="Symbol" pitchFamily="18" charset="2"/>
              </a:rPr>
              <a:t>If a&gt; √n and b&gt; √n, then </a:t>
            </a:r>
            <a:r>
              <a:rPr lang="en-US" sz="2800" dirty="0" err="1">
                <a:sym typeface="Symbol" pitchFamily="18" charset="2"/>
              </a:rPr>
              <a:t>ab</a:t>
            </a:r>
            <a:r>
              <a:rPr lang="en-US" sz="2800" dirty="0">
                <a:sym typeface="Symbol" pitchFamily="18" charset="2"/>
              </a:rPr>
              <a:t> &gt;  n, which is a contradiction. Consequently, a ≤ √n or b ≤ √n.</a:t>
            </a:r>
          </a:p>
          <a:p>
            <a:pPr marL="0" indent="0">
              <a:lnSpc>
                <a:spcPct val="120000"/>
              </a:lnSpc>
              <a:spcBef>
                <a:spcPct val="0"/>
              </a:spcBef>
              <a:buNone/>
              <a:defRPr/>
            </a:pPr>
            <a:r>
              <a:rPr lang="en-US" sz="2800" dirty="0">
                <a:sym typeface="Symbol" pitchFamily="18" charset="2"/>
              </a:rPr>
              <a:t>Because both a and b are divisors of n therefore n has a positive divisor not exceeding √n.</a:t>
            </a:r>
          </a:p>
          <a:p>
            <a:pPr marL="0" indent="0">
              <a:lnSpc>
                <a:spcPct val="120000"/>
              </a:lnSpc>
              <a:spcBef>
                <a:spcPct val="0"/>
              </a:spcBef>
              <a:buNone/>
              <a:defRPr/>
            </a:pPr>
            <a:r>
              <a:rPr lang="en-US" sz="2800" dirty="0">
                <a:sym typeface="Symbol" pitchFamily="18" charset="2"/>
              </a:rPr>
              <a:t>This divisor is either prime or, by the fundamental theorem of arithmetic, has a prime divisor less than itself.</a:t>
            </a:r>
          </a:p>
          <a:p>
            <a:pPr marL="0" indent="0">
              <a:lnSpc>
                <a:spcPct val="120000"/>
              </a:lnSpc>
              <a:spcBef>
                <a:spcPct val="0"/>
              </a:spcBef>
              <a:buNone/>
              <a:defRPr/>
            </a:pPr>
            <a:r>
              <a:rPr lang="en-US" sz="2800" dirty="0">
                <a:sym typeface="Symbol" pitchFamily="18" charset="2"/>
              </a:rPr>
              <a:t> In either case, n has a prime divisor less than or equal to √n</a:t>
            </a:r>
          </a:p>
          <a:p>
            <a:pPr marL="0" indent="0" eaLnBrk="1" hangingPunct="1">
              <a:lnSpc>
                <a:spcPct val="90000"/>
              </a:lnSpc>
              <a:spcBef>
                <a:spcPct val="0"/>
              </a:spcBef>
              <a:defRPr/>
            </a:pPr>
            <a:endParaRPr lang="en-US" sz="2800" dirty="0">
              <a:solidFill>
                <a:srgbClr val="00FFFF"/>
              </a:solidFill>
              <a:sym typeface="Symbol" pitchFamily="18" charset="2"/>
            </a:endParaRPr>
          </a:p>
        </p:txBody>
      </p:sp>
    </p:spTree>
    <p:extLst>
      <p:ext uri="{BB962C8B-B14F-4D97-AF65-F5344CB8AC3E}">
        <p14:creationId xmlns:p14="http://schemas.microsoft.com/office/powerpoint/2010/main" val="73010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Effect transition="in" filter="blinds(horizontal)">
                                      <p:cBhvr>
                                        <p:cTn id="7" dur="500"/>
                                        <p:tgtEl>
                                          <p:spTgt spid="223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3235">
                                            <p:txEl>
                                              <p:pRg st="2" end="2"/>
                                            </p:txEl>
                                          </p:spTgt>
                                        </p:tgtEl>
                                        <p:attrNameLst>
                                          <p:attrName>style.visibility</p:attrName>
                                        </p:attrNameLst>
                                      </p:cBhvr>
                                      <p:to>
                                        <p:strVal val="visible"/>
                                      </p:to>
                                    </p:set>
                                    <p:animEffect transition="in" filter="blinds(horizontal)">
                                      <p:cBhvr>
                                        <p:cTn id="12" dur="500"/>
                                        <p:tgtEl>
                                          <p:spTgt spid="223235">
                                            <p:txEl>
                                              <p:pRg st="2" end="2"/>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223235">
                                            <p:txEl>
                                              <p:pRg st="3" end="3"/>
                                            </p:txEl>
                                          </p:spTgt>
                                        </p:tgtEl>
                                        <p:attrNameLst>
                                          <p:attrName>style.visibility</p:attrName>
                                        </p:attrNameLst>
                                      </p:cBhvr>
                                      <p:to>
                                        <p:strVal val="visible"/>
                                      </p:to>
                                    </p:set>
                                    <p:animEffect transition="in" filter="blinds(horizontal)">
                                      <p:cBhvr>
                                        <p:cTn id="16" dur="500"/>
                                        <p:tgtEl>
                                          <p:spTgt spid="22323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23235">
                                            <p:txEl>
                                              <p:pRg st="4" end="4"/>
                                            </p:txEl>
                                          </p:spTgt>
                                        </p:tgtEl>
                                        <p:attrNameLst>
                                          <p:attrName>style.visibility</p:attrName>
                                        </p:attrNameLst>
                                      </p:cBhvr>
                                      <p:to>
                                        <p:strVal val="visible"/>
                                      </p:to>
                                    </p:set>
                                    <p:animEffect transition="in" filter="blinds(horizontal)">
                                      <p:cBhvr>
                                        <p:cTn id="21" dur="500"/>
                                        <p:tgtEl>
                                          <p:spTgt spid="223235">
                                            <p:txEl>
                                              <p:pRg st="4" end="4"/>
                                            </p:txEl>
                                          </p:spTgt>
                                        </p:tgtEl>
                                      </p:cBhvr>
                                    </p:animEffect>
                                  </p:childTnLst>
                                </p:cTn>
                              </p:par>
                            </p:childTnLst>
                          </p:cTn>
                        </p:par>
                        <p:par>
                          <p:cTn id="22" fill="hold">
                            <p:stCondLst>
                              <p:cond delay="500"/>
                            </p:stCondLst>
                            <p:childTnLst>
                              <p:par>
                                <p:cTn id="23" presetID="3" presetClass="entr" presetSubtype="10" fill="hold" nodeType="afterEffect">
                                  <p:stCondLst>
                                    <p:cond delay="0"/>
                                  </p:stCondLst>
                                  <p:childTnLst>
                                    <p:set>
                                      <p:cBhvr>
                                        <p:cTn id="24" dur="1" fill="hold">
                                          <p:stCondLst>
                                            <p:cond delay="0"/>
                                          </p:stCondLst>
                                        </p:cTn>
                                        <p:tgtEl>
                                          <p:spTgt spid="223235">
                                            <p:txEl>
                                              <p:pRg st="5" end="5"/>
                                            </p:txEl>
                                          </p:spTgt>
                                        </p:tgtEl>
                                        <p:attrNameLst>
                                          <p:attrName>style.visibility</p:attrName>
                                        </p:attrNameLst>
                                      </p:cBhvr>
                                      <p:to>
                                        <p:strVal val="visible"/>
                                      </p:to>
                                    </p:set>
                                    <p:animEffect transition="in" filter="blinds(horizontal)">
                                      <p:cBhvr>
                                        <p:cTn id="25" dur="500"/>
                                        <p:tgtEl>
                                          <p:spTgt spid="22323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23235">
                                            <p:txEl>
                                              <p:pRg st="6" end="6"/>
                                            </p:txEl>
                                          </p:spTgt>
                                        </p:tgtEl>
                                        <p:attrNameLst>
                                          <p:attrName>style.visibility</p:attrName>
                                        </p:attrNameLst>
                                      </p:cBhvr>
                                      <p:to>
                                        <p:strVal val="visible"/>
                                      </p:to>
                                    </p:set>
                                    <p:animEffect transition="in" filter="blinds(horizontal)">
                                      <p:cBhvr>
                                        <p:cTn id="30" dur="500"/>
                                        <p:tgtEl>
                                          <p:spTgt spid="22323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23235">
                                            <p:txEl>
                                              <p:pRg st="7" end="7"/>
                                            </p:txEl>
                                          </p:spTgt>
                                        </p:tgtEl>
                                        <p:attrNameLst>
                                          <p:attrName>style.visibility</p:attrName>
                                        </p:attrNameLst>
                                      </p:cBhvr>
                                      <p:to>
                                        <p:strVal val="visible"/>
                                      </p:to>
                                    </p:set>
                                    <p:animEffect transition="in" filter="blinds(horizontal)">
                                      <p:cBhvr>
                                        <p:cTn id="35" dur="500"/>
                                        <p:tgtEl>
                                          <p:spTgt spid="22323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23235">
                                            <p:txEl>
                                              <p:pRg st="8" end="8"/>
                                            </p:txEl>
                                          </p:spTgt>
                                        </p:tgtEl>
                                        <p:attrNameLst>
                                          <p:attrName>style.visibility</p:attrName>
                                        </p:attrNameLst>
                                      </p:cBhvr>
                                      <p:to>
                                        <p:strVal val="visible"/>
                                      </p:to>
                                    </p:set>
                                    <p:animEffect transition="in" filter="blinds(horizontal)">
                                      <p:cBhvr>
                                        <p:cTn id="40" dur="500"/>
                                        <p:tgtEl>
                                          <p:spTgt spid="223235">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23235">
                                            <p:txEl>
                                              <p:pRg st="9" end="9"/>
                                            </p:txEl>
                                          </p:spTgt>
                                        </p:tgtEl>
                                        <p:attrNameLst>
                                          <p:attrName>style.visibility</p:attrName>
                                        </p:attrNameLst>
                                      </p:cBhvr>
                                      <p:to>
                                        <p:strVal val="visible"/>
                                      </p:to>
                                    </p:set>
                                    <p:animEffect transition="in" filter="blinds(horizontal)">
                                      <p:cBhvr>
                                        <p:cTn id="45" dur="500"/>
                                        <p:tgtEl>
                                          <p:spTgt spid="223235">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223235">
                                            <p:txEl>
                                              <p:pRg st="10" end="10"/>
                                            </p:txEl>
                                          </p:spTgt>
                                        </p:tgtEl>
                                        <p:attrNameLst>
                                          <p:attrName>style.visibility</p:attrName>
                                        </p:attrNameLst>
                                      </p:cBhvr>
                                      <p:to>
                                        <p:strVal val="visible"/>
                                      </p:to>
                                    </p:set>
                                    <p:animEffect transition="in" filter="blinds(horizontal)">
                                      <p:cBhvr>
                                        <p:cTn id="50" dur="500"/>
                                        <p:tgtEl>
                                          <p:spTgt spid="2232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18624-658C-4815-8BC2-B4A8C0316EBA}"/>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464B7B04-038B-43C0-9886-31D6E87F4D7B}"/>
              </a:ext>
            </a:extLst>
          </p:cNvPr>
          <p:cNvSpPr>
            <a:spLocks noGrp="1"/>
          </p:cNvSpPr>
          <p:nvPr>
            <p:ph idx="1"/>
          </p:nvPr>
        </p:nvSpPr>
        <p:spPr/>
        <p:txBody>
          <a:bodyPr>
            <a:normAutofit/>
          </a:bodyPr>
          <a:lstStyle/>
          <a:p>
            <a:pPr algn="l"/>
            <a:r>
              <a:rPr lang="en-US" b="0" i="0" dirty="0">
                <a:effectLst/>
                <a:latin typeface="Verdana" panose="020B0604030504040204" pitchFamily="34" charset="0"/>
              </a:rPr>
              <a:t>Infinity has no end</a:t>
            </a:r>
          </a:p>
          <a:p>
            <a:pPr algn="l">
              <a:buFont typeface="Wingdings" panose="05000000000000000000" pitchFamily="2" charset="2"/>
              <a:buChar char="§"/>
            </a:pPr>
            <a:r>
              <a:rPr lang="en-US" b="0" i="0" dirty="0">
                <a:solidFill>
                  <a:srgbClr val="333333"/>
                </a:solidFill>
                <a:effectLst/>
                <a:latin typeface="Verdana" panose="020B0604030504040204" pitchFamily="34" charset="0"/>
              </a:rPr>
              <a:t>Infinity is the idea of something that has no end.</a:t>
            </a:r>
          </a:p>
          <a:p>
            <a:pPr algn="l">
              <a:buFont typeface="Wingdings" panose="05000000000000000000" pitchFamily="2" charset="2"/>
              <a:buChar char="§"/>
            </a:pPr>
            <a:r>
              <a:rPr lang="en-US" b="0" i="0" dirty="0">
                <a:solidFill>
                  <a:srgbClr val="333333"/>
                </a:solidFill>
                <a:effectLst/>
                <a:latin typeface="Verdana" panose="020B0604030504040204" pitchFamily="34" charset="0"/>
              </a:rPr>
              <a:t>In our world we don't have anything like it. So we imagine traveling on and on, trying hard to get there, but that is not actually infinity.</a:t>
            </a:r>
          </a:p>
          <a:p>
            <a:pPr algn="l">
              <a:buFont typeface="Wingdings" panose="05000000000000000000" pitchFamily="2" charset="2"/>
              <a:buChar char="§"/>
            </a:pPr>
            <a:endParaRPr lang="en-US" b="0" i="0" dirty="0">
              <a:solidFill>
                <a:srgbClr val="333333"/>
              </a:solidFill>
              <a:effectLst/>
              <a:latin typeface="Verdana" panose="020B0604030504040204" pitchFamily="34" charset="0"/>
            </a:endParaRPr>
          </a:p>
          <a:p>
            <a:pPr>
              <a:buFont typeface="Wingdings" panose="05000000000000000000" pitchFamily="2" charset="2"/>
              <a:buChar char="§"/>
            </a:pPr>
            <a:r>
              <a:rPr lang="en-US" dirty="0">
                <a:solidFill>
                  <a:srgbClr val="333333"/>
                </a:solidFill>
                <a:latin typeface="Verdana" panose="020B0604030504040204" pitchFamily="34" charset="0"/>
              </a:rPr>
              <a:t>If something does not have a stop point, then it is infinite</a:t>
            </a:r>
            <a:endParaRPr lang="en-US" b="0" i="0" dirty="0">
              <a:solidFill>
                <a:srgbClr val="333333"/>
              </a:solidFill>
              <a:effectLst/>
              <a:latin typeface="Verdana" panose="020B0604030504040204" pitchFamily="34" charset="0"/>
            </a:endParaRPr>
          </a:p>
          <a:p>
            <a:endParaRPr lang="en-US" dirty="0"/>
          </a:p>
        </p:txBody>
      </p:sp>
    </p:spTree>
    <p:extLst>
      <p:ext uri="{BB962C8B-B14F-4D97-AF65-F5344CB8AC3E}">
        <p14:creationId xmlns:p14="http://schemas.microsoft.com/office/powerpoint/2010/main" val="3691380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a:t>
            </a:r>
            <a:r>
              <a:rPr lang="en-IN" dirty="0"/>
              <a:t>…</a:t>
            </a:r>
          </a:p>
        </p:txBody>
      </p:sp>
      <p:sp>
        <p:nvSpPr>
          <p:cNvPr id="3" name="Content Placeholder 2"/>
          <p:cNvSpPr>
            <a:spLocks noGrp="1"/>
          </p:cNvSpPr>
          <p:nvPr>
            <p:ph idx="1"/>
          </p:nvPr>
        </p:nvSpPr>
        <p:spPr/>
        <p:txBody>
          <a:bodyPr/>
          <a:lstStyle/>
          <a:p>
            <a:r>
              <a:rPr lang="en-IN" dirty="0"/>
              <a:t>From the theorem, it follows that an integer is prime if it is not divisible by any prime less than or equal to </a:t>
            </a:r>
            <a:r>
              <a:rPr lang="en-US" sz="2400" dirty="0">
                <a:sym typeface="Symbol" pitchFamily="18" charset="2"/>
              </a:rPr>
              <a:t>√n</a:t>
            </a:r>
          </a:p>
          <a:p>
            <a:r>
              <a:rPr lang="en-US" sz="2400" dirty="0">
                <a:sym typeface="Symbol" pitchFamily="18" charset="2"/>
              </a:rPr>
              <a:t>This leads to the brute force algorithm known as trial division.</a:t>
            </a:r>
          </a:p>
          <a:p>
            <a:r>
              <a:rPr lang="en-US" sz="2400" dirty="0">
                <a:sym typeface="Symbol" pitchFamily="18" charset="2"/>
              </a:rPr>
              <a:t>To use trial division, we divide n by all primes not exceeding √n and conclude that n is prime if it is not divisible by any of these primes.</a:t>
            </a:r>
          </a:p>
          <a:p>
            <a:r>
              <a:rPr lang="en-US" sz="2400" dirty="0">
                <a:sym typeface="Symbol" pitchFamily="18" charset="2"/>
              </a:rPr>
              <a:t>Show that 101 is prime? Only primes less than √101 are 2,3,5,7 and it is not divisible by them. So 101 is prime.</a:t>
            </a:r>
            <a:endParaRPr lang="en-IN" dirty="0"/>
          </a:p>
        </p:txBody>
      </p:sp>
    </p:spTree>
    <p:extLst>
      <p:ext uri="{BB962C8B-B14F-4D97-AF65-F5344CB8AC3E}">
        <p14:creationId xmlns:p14="http://schemas.microsoft.com/office/powerpoint/2010/main" val="2025538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Prime Factorization</a:t>
            </a:r>
          </a:p>
        </p:txBody>
      </p:sp>
      <p:sp>
        <p:nvSpPr>
          <p:cNvPr id="3" name="Content Placeholder 2"/>
          <p:cNvSpPr>
            <a:spLocks noGrp="1"/>
          </p:cNvSpPr>
          <p:nvPr>
            <p:ph idx="1"/>
          </p:nvPr>
        </p:nvSpPr>
        <p:spPr/>
        <p:txBody>
          <a:bodyPr/>
          <a:lstStyle/>
          <a:p>
            <a:r>
              <a:rPr lang="en-IN" dirty="0"/>
              <a:t>To find the factorization of any integer n, it is divided by prime numbers 2, 3, 5… till </a:t>
            </a:r>
            <a:r>
              <a:rPr lang="en-US" sz="2400" dirty="0">
                <a:sym typeface="Symbol" pitchFamily="18" charset="2"/>
              </a:rPr>
              <a:t>√n.</a:t>
            </a:r>
          </a:p>
          <a:p>
            <a:r>
              <a:rPr lang="en-US" sz="2400" dirty="0">
                <a:sym typeface="Symbol" pitchFamily="18" charset="2"/>
              </a:rPr>
              <a:t>If a prime factor p is found, continue by factoring n/p.</a:t>
            </a:r>
          </a:p>
          <a:p>
            <a:r>
              <a:rPr lang="en-US" sz="2400" dirty="0">
                <a:sym typeface="Symbol" pitchFamily="18" charset="2"/>
              </a:rPr>
              <a:t> We know that n/p has no prime factors less than p.</a:t>
            </a:r>
          </a:p>
          <a:p>
            <a:r>
              <a:rPr lang="en-US" sz="2400" dirty="0">
                <a:sym typeface="Symbol" pitchFamily="18" charset="2"/>
              </a:rPr>
              <a:t>Again, if n/p has no prime factor greater or equal to p and not exceeding its square root, then it is prime.</a:t>
            </a:r>
          </a:p>
          <a:p>
            <a:r>
              <a:rPr lang="en-US" sz="2400" dirty="0">
                <a:sym typeface="Symbol" pitchFamily="18" charset="2"/>
              </a:rPr>
              <a:t>Otherwise, if it has prime factor q, continue by factoring n/(</a:t>
            </a:r>
            <a:r>
              <a:rPr lang="en-US" sz="2400" dirty="0" err="1">
                <a:sym typeface="Symbol" pitchFamily="18" charset="2"/>
              </a:rPr>
              <a:t>pq</a:t>
            </a:r>
            <a:r>
              <a:rPr lang="en-US" sz="2400" dirty="0">
                <a:sym typeface="Symbol" pitchFamily="18" charset="2"/>
              </a:rPr>
              <a:t>)</a:t>
            </a:r>
          </a:p>
          <a:p>
            <a:r>
              <a:rPr lang="en-US" sz="2400" dirty="0">
                <a:sym typeface="Symbol" pitchFamily="18" charset="2"/>
              </a:rPr>
              <a:t>This procedure is continued until factorization has been reduced to a prime.</a:t>
            </a:r>
            <a:endParaRPr lang="en-IN" dirty="0"/>
          </a:p>
        </p:txBody>
      </p:sp>
    </p:spTree>
    <p:extLst>
      <p:ext uri="{BB962C8B-B14F-4D97-AF65-F5344CB8AC3E}">
        <p14:creationId xmlns:p14="http://schemas.microsoft.com/office/powerpoint/2010/main" val="660390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sp>
        <p:nvSpPr>
          <p:cNvPr id="3" name="Content Placeholder 2"/>
          <p:cNvSpPr>
            <a:spLocks noGrp="1"/>
          </p:cNvSpPr>
          <p:nvPr>
            <p:ph idx="1"/>
          </p:nvPr>
        </p:nvSpPr>
        <p:spPr/>
        <p:txBody>
          <a:bodyPr/>
          <a:lstStyle/>
          <a:p>
            <a:r>
              <a:rPr lang="en-IN" dirty="0"/>
              <a:t>Find the prime factorization of 7007</a:t>
            </a:r>
          </a:p>
          <a:p>
            <a:r>
              <a:rPr lang="en-IN" dirty="0"/>
              <a:t>Start with 2,3,5,7</a:t>
            </a:r>
          </a:p>
          <a:p>
            <a:r>
              <a:rPr lang="en-IN" dirty="0"/>
              <a:t>7 divides and 7007/7 = 1001</a:t>
            </a:r>
          </a:p>
          <a:p>
            <a:r>
              <a:rPr lang="en-IN" dirty="0"/>
              <a:t>Now start with 7, 11..</a:t>
            </a:r>
          </a:p>
          <a:p>
            <a:r>
              <a:rPr lang="en-IN" dirty="0"/>
              <a:t>7 again divides giving 143</a:t>
            </a:r>
          </a:p>
          <a:p>
            <a:r>
              <a:rPr lang="en-IN" dirty="0"/>
              <a:t>Again start with 7, 11..</a:t>
            </a:r>
          </a:p>
          <a:p>
            <a:r>
              <a:rPr lang="en-IN" dirty="0"/>
              <a:t>11 divides giving 13</a:t>
            </a:r>
          </a:p>
          <a:p>
            <a:r>
              <a:rPr lang="en-IN" dirty="0"/>
              <a:t>So we get factors as 7.7.11.13</a:t>
            </a:r>
          </a:p>
          <a:p>
            <a:endParaRPr lang="en-IN" dirty="0"/>
          </a:p>
          <a:p>
            <a:endParaRPr lang="en-IN" dirty="0"/>
          </a:p>
        </p:txBody>
      </p:sp>
    </p:spTree>
    <p:extLst>
      <p:ext uri="{BB962C8B-B14F-4D97-AF65-F5344CB8AC3E}">
        <p14:creationId xmlns:p14="http://schemas.microsoft.com/office/powerpoint/2010/main" val="1135626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dirty="0"/>
              <a:t>There are infinite many primes</a:t>
            </a:r>
          </a:p>
          <a:p>
            <a:r>
              <a:rPr lang="en-US" dirty="0"/>
              <a:t>The largest prime known has been an integer of the special form </a:t>
            </a:r>
            <a:r>
              <a:rPr lang="en-US" sz="2400" dirty="0">
                <a:sym typeface="Symbol" pitchFamily="18" charset="2"/>
              </a:rPr>
              <a:t>2</a:t>
            </a:r>
            <a:r>
              <a:rPr lang="en-US" sz="2400" baseline="30000" dirty="0">
                <a:sym typeface="Symbol" pitchFamily="18" charset="2"/>
              </a:rPr>
              <a:t>p</a:t>
            </a:r>
            <a:r>
              <a:rPr lang="en-US" dirty="0"/>
              <a:t> − 1, where p is also prime. Such primes are called </a:t>
            </a:r>
            <a:r>
              <a:rPr lang="en-US" i="1" u="sng" dirty="0" err="1"/>
              <a:t>Mersenne</a:t>
            </a:r>
            <a:r>
              <a:rPr lang="en-US" i="1" u="sng" dirty="0"/>
              <a:t> primes</a:t>
            </a:r>
            <a:r>
              <a:rPr lang="en-US" dirty="0"/>
              <a:t>.</a:t>
            </a:r>
          </a:p>
          <a:p>
            <a:endParaRPr lang="en-US" dirty="0"/>
          </a:p>
          <a:p>
            <a:r>
              <a:rPr lang="en-US" i="1" u="sng" dirty="0"/>
              <a:t>Twin primes </a:t>
            </a:r>
            <a:r>
              <a:rPr lang="en-US" dirty="0"/>
              <a:t>are pairs of primes that differ by 2, such as 3 and 5, 5 and 7, 11 and 13, 17 and 19, and 4967 and 4969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7331" name="Rectangle 3"/>
          <p:cNvSpPr>
            <a:spLocks noGrp="1" noChangeArrowheads="1"/>
          </p:cNvSpPr>
          <p:nvPr>
            <p:ph type="body" idx="1"/>
          </p:nvPr>
        </p:nvSpPr>
        <p:spPr>
          <a:xfrm>
            <a:off x="304800" y="990600"/>
            <a:ext cx="8610600" cy="5334000"/>
          </a:xfrm>
        </p:spPr>
        <p:txBody>
          <a:bodyPr>
            <a:normAutofit fontScale="92500" lnSpcReduction="10000"/>
          </a:bodyPr>
          <a:lstStyle/>
          <a:p>
            <a:pPr marL="0" indent="0" eaLnBrk="1" hangingPunct="1">
              <a:lnSpc>
                <a:spcPct val="90000"/>
              </a:lnSpc>
              <a:spcBef>
                <a:spcPct val="0"/>
              </a:spcBef>
              <a:buNone/>
              <a:defRPr/>
            </a:pPr>
            <a:r>
              <a:rPr lang="en-US" sz="2800" u="sng" dirty="0">
                <a:effectLst>
                  <a:outerShdw blurRad="38100" dist="38100" dir="2700000" algn="tl">
                    <a:srgbClr val="000000">
                      <a:alpha val="43137"/>
                    </a:srgbClr>
                  </a:outerShdw>
                </a:effectLst>
                <a:sym typeface="Symbol" pitchFamily="18" charset="2"/>
              </a:rPr>
              <a:t>Greatest Common Divisor:</a:t>
            </a:r>
          </a:p>
          <a:p>
            <a:pPr marL="0" indent="0" algn="just" eaLnBrk="1" hangingPunct="1">
              <a:lnSpc>
                <a:spcPct val="90000"/>
              </a:lnSpc>
              <a:spcBef>
                <a:spcPct val="0"/>
              </a:spcBef>
              <a:buNone/>
              <a:defRPr/>
            </a:pPr>
            <a:r>
              <a:rPr lang="en-US" sz="2800" dirty="0">
                <a:sym typeface="Symbol" pitchFamily="18" charset="2"/>
              </a:rPr>
              <a:t>Let a and b be integers, not both zero. The largest integer d such that d | a and d | b is called the greatest common divisor of a and b.</a:t>
            </a:r>
          </a:p>
          <a:p>
            <a:pPr marL="0" indent="0" algn="just" eaLnBrk="1" hangingPunct="1">
              <a:lnSpc>
                <a:spcPct val="90000"/>
              </a:lnSpc>
              <a:spcBef>
                <a:spcPct val="0"/>
              </a:spcBef>
              <a:defRPr/>
            </a:pPr>
            <a:endParaRPr lang="en-US" sz="800" dirty="0">
              <a:sym typeface="Symbol" pitchFamily="18" charset="2"/>
            </a:endParaRPr>
          </a:p>
          <a:p>
            <a:pPr marL="0" indent="0" algn="just" eaLnBrk="1" hangingPunct="1">
              <a:lnSpc>
                <a:spcPct val="90000"/>
              </a:lnSpc>
              <a:spcBef>
                <a:spcPct val="0"/>
              </a:spcBef>
              <a:defRPr/>
            </a:pPr>
            <a:r>
              <a:rPr lang="en-US" sz="2800" dirty="0">
                <a:sym typeface="Symbol" pitchFamily="18" charset="2"/>
              </a:rPr>
              <a:t>The greatest common divisor of a and b is denoted by </a:t>
            </a:r>
            <a:r>
              <a:rPr lang="en-US" sz="2800" dirty="0" err="1">
                <a:sym typeface="Symbol" pitchFamily="18" charset="2"/>
              </a:rPr>
              <a:t>gcd</a:t>
            </a:r>
            <a:r>
              <a:rPr lang="en-US" sz="2800" dirty="0">
                <a:sym typeface="Symbol" pitchFamily="18" charset="2"/>
              </a:rPr>
              <a:t>(a, b).</a:t>
            </a:r>
          </a:p>
          <a:p>
            <a:pPr marL="0" indent="0" algn="just" eaLnBrk="1" hangingPunct="1">
              <a:lnSpc>
                <a:spcPct val="90000"/>
              </a:lnSpc>
              <a:spcBef>
                <a:spcPct val="0"/>
              </a:spcBef>
              <a:defRPr/>
            </a:pPr>
            <a:endParaRPr lang="en-US" sz="2800" dirty="0">
              <a:sym typeface="Symbol" pitchFamily="18" charset="2"/>
            </a:endParaRPr>
          </a:p>
          <a:p>
            <a:pPr marL="0" indent="0" algn="just" eaLnBrk="1" hangingPunct="1">
              <a:lnSpc>
                <a:spcPct val="90000"/>
              </a:lnSpc>
              <a:spcBef>
                <a:spcPct val="0"/>
              </a:spcBef>
              <a:defRPr/>
            </a:pPr>
            <a:endParaRPr lang="en-US" sz="1600" dirty="0">
              <a:sym typeface="Symbol" pitchFamily="18" charset="2"/>
            </a:endParaRPr>
          </a:p>
          <a:p>
            <a:pPr marL="0" indent="0" algn="just" eaLnBrk="1" hangingPunct="1">
              <a:lnSpc>
                <a:spcPct val="90000"/>
              </a:lnSpc>
              <a:spcBef>
                <a:spcPct val="0"/>
              </a:spcBef>
              <a:defRPr/>
            </a:pPr>
            <a:r>
              <a:rPr lang="en-US" sz="2800" dirty="0">
                <a:sym typeface="Symbol" pitchFamily="18" charset="2"/>
              </a:rPr>
              <a:t>Example 1: What is </a:t>
            </a:r>
            <a:r>
              <a:rPr lang="en-US" sz="2800" dirty="0" err="1">
                <a:sym typeface="Symbol" pitchFamily="18" charset="2"/>
              </a:rPr>
              <a:t>gcd</a:t>
            </a:r>
            <a:r>
              <a:rPr lang="en-US" sz="2800" dirty="0">
                <a:sym typeface="Symbol" pitchFamily="18" charset="2"/>
              </a:rPr>
              <a:t>(48, 72) ?</a:t>
            </a:r>
          </a:p>
          <a:p>
            <a:pPr marL="0" indent="0" algn="just" eaLnBrk="1" hangingPunct="1">
              <a:lnSpc>
                <a:spcPct val="90000"/>
              </a:lnSpc>
              <a:spcBef>
                <a:spcPct val="0"/>
              </a:spcBef>
              <a:defRPr/>
            </a:pPr>
            <a:endParaRPr lang="en-US" sz="800" dirty="0">
              <a:sym typeface="Symbol" pitchFamily="18" charset="2"/>
            </a:endParaRPr>
          </a:p>
          <a:p>
            <a:pPr marL="0" indent="0" algn="just" eaLnBrk="1" hangingPunct="1">
              <a:lnSpc>
                <a:spcPct val="90000"/>
              </a:lnSpc>
              <a:spcBef>
                <a:spcPct val="0"/>
              </a:spcBef>
              <a:defRPr/>
            </a:pPr>
            <a:r>
              <a:rPr lang="en-US" sz="2800" dirty="0">
                <a:sym typeface="Symbol" pitchFamily="18" charset="2"/>
              </a:rPr>
              <a:t>The positive common divisors of 48 and 72 are </a:t>
            </a:r>
            <a:br>
              <a:rPr lang="en-US" sz="2800" dirty="0">
                <a:sym typeface="Symbol" pitchFamily="18" charset="2"/>
              </a:rPr>
            </a:br>
            <a:r>
              <a:rPr lang="en-US" sz="2800" dirty="0">
                <a:sym typeface="Symbol" pitchFamily="18" charset="2"/>
              </a:rPr>
              <a:t>1, 2, 3, 4, 6, 8, 12, 16, and 24, so </a:t>
            </a:r>
            <a:r>
              <a:rPr lang="en-US" sz="2800" dirty="0" err="1">
                <a:sym typeface="Symbol" pitchFamily="18" charset="2"/>
              </a:rPr>
              <a:t>gcd</a:t>
            </a:r>
            <a:r>
              <a:rPr lang="en-US" sz="2800" dirty="0">
                <a:sym typeface="Symbol" pitchFamily="18" charset="2"/>
              </a:rPr>
              <a:t>(48, 72) = 24. </a:t>
            </a:r>
          </a:p>
          <a:p>
            <a:pPr marL="0" indent="0" algn="just" eaLnBrk="1" hangingPunct="1">
              <a:lnSpc>
                <a:spcPct val="90000"/>
              </a:lnSpc>
              <a:spcBef>
                <a:spcPct val="0"/>
              </a:spcBef>
              <a:defRPr/>
            </a:pPr>
            <a:endParaRPr lang="en-US" sz="2800" dirty="0">
              <a:sym typeface="Symbol" pitchFamily="18" charset="2"/>
            </a:endParaRPr>
          </a:p>
          <a:p>
            <a:pPr marL="0" indent="0" algn="just" eaLnBrk="1" hangingPunct="1">
              <a:lnSpc>
                <a:spcPct val="90000"/>
              </a:lnSpc>
              <a:spcBef>
                <a:spcPct val="0"/>
              </a:spcBef>
              <a:defRPr/>
            </a:pPr>
            <a:endParaRPr lang="en-US" sz="1600" dirty="0">
              <a:sym typeface="Symbol" pitchFamily="18" charset="2"/>
            </a:endParaRPr>
          </a:p>
          <a:p>
            <a:pPr marL="0" indent="0" algn="just" eaLnBrk="1" hangingPunct="1">
              <a:lnSpc>
                <a:spcPct val="90000"/>
              </a:lnSpc>
              <a:spcBef>
                <a:spcPct val="0"/>
              </a:spcBef>
              <a:defRPr/>
            </a:pPr>
            <a:r>
              <a:rPr lang="en-US" sz="2800" dirty="0">
                <a:sym typeface="Symbol" pitchFamily="18" charset="2"/>
              </a:rPr>
              <a:t>Example 2: What is </a:t>
            </a:r>
            <a:r>
              <a:rPr lang="en-US" sz="2800" dirty="0" err="1">
                <a:sym typeface="Symbol" pitchFamily="18" charset="2"/>
              </a:rPr>
              <a:t>gcd</a:t>
            </a:r>
            <a:r>
              <a:rPr lang="en-US" sz="2800" dirty="0">
                <a:sym typeface="Symbol" pitchFamily="18" charset="2"/>
              </a:rPr>
              <a:t>(19, 72) ?</a:t>
            </a:r>
          </a:p>
          <a:p>
            <a:pPr marL="0" indent="0" algn="just" eaLnBrk="1" hangingPunct="1">
              <a:lnSpc>
                <a:spcPct val="90000"/>
              </a:lnSpc>
              <a:spcBef>
                <a:spcPct val="0"/>
              </a:spcBef>
              <a:defRPr/>
            </a:pPr>
            <a:endParaRPr lang="en-US" sz="800" dirty="0">
              <a:sym typeface="Symbol" pitchFamily="18" charset="2"/>
            </a:endParaRPr>
          </a:p>
          <a:p>
            <a:pPr marL="0" indent="0" algn="just" eaLnBrk="1" hangingPunct="1">
              <a:lnSpc>
                <a:spcPct val="90000"/>
              </a:lnSpc>
              <a:spcBef>
                <a:spcPct val="0"/>
              </a:spcBef>
              <a:defRPr/>
            </a:pPr>
            <a:r>
              <a:rPr lang="en-US" sz="2800" dirty="0">
                <a:sym typeface="Symbol" pitchFamily="18" charset="2"/>
              </a:rPr>
              <a:t>The only positive common divisor of 19 and 72 is</a:t>
            </a:r>
            <a:br>
              <a:rPr lang="en-US" sz="2800" dirty="0">
                <a:sym typeface="Symbol" pitchFamily="18" charset="2"/>
              </a:rPr>
            </a:br>
            <a:r>
              <a:rPr lang="en-US" sz="2800" dirty="0">
                <a:sym typeface="Symbol" pitchFamily="18" charset="2"/>
              </a:rPr>
              <a:t>1, so </a:t>
            </a:r>
            <a:r>
              <a:rPr lang="en-US" sz="2800" dirty="0" err="1">
                <a:sym typeface="Symbol" pitchFamily="18" charset="2"/>
              </a:rPr>
              <a:t>gcd</a:t>
            </a:r>
            <a:r>
              <a:rPr lang="en-US" sz="2800" dirty="0">
                <a:sym typeface="Symbol" pitchFamily="18" charset="2"/>
              </a:rPr>
              <a:t>(19, 72) = 1. </a:t>
            </a:r>
          </a:p>
        </p:txBody>
      </p:sp>
    </p:spTree>
    <p:extLst>
      <p:ext uri="{BB962C8B-B14F-4D97-AF65-F5344CB8AC3E}">
        <p14:creationId xmlns:p14="http://schemas.microsoft.com/office/powerpoint/2010/main" val="314860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Effect transition="in" filter="blinds(horizontal)">
                                      <p:cBhvr>
                                        <p:cTn id="7" dur="500"/>
                                        <p:tgtEl>
                                          <p:spTgt spid="227331">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27331">
                                            <p:txEl>
                                              <p:pRg st="1" end="1"/>
                                            </p:txEl>
                                          </p:spTgt>
                                        </p:tgtEl>
                                        <p:attrNameLst>
                                          <p:attrName>style.visibility</p:attrName>
                                        </p:attrNameLst>
                                      </p:cBhvr>
                                      <p:to>
                                        <p:strVal val="visible"/>
                                      </p:to>
                                    </p:set>
                                    <p:animEffect transition="in" filter="blinds(horizontal)">
                                      <p:cBhvr>
                                        <p:cTn id="11" dur="500"/>
                                        <p:tgtEl>
                                          <p:spTgt spid="227331">
                                            <p:txEl>
                                              <p:pRg st="1" end="1"/>
                                            </p:txEl>
                                          </p:spTgt>
                                        </p:tgtEl>
                                      </p:cBhvr>
                                    </p:animEffect>
                                  </p:childTnLst>
                                </p:cTn>
                              </p:par>
                            </p:childTnLst>
                          </p:cTn>
                        </p:par>
                        <p:par>
                          <p:cTn id="12" fill="hold" nodeType="with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27331">
                                            <p:txEl>
                                              <p:pRg st="3" end="3"/>
                                            </p:txEl>
                                          </p:spTgt>
                                        </p:tgtEl>
                                        <p:attrNameLst>
                                          <p:attrName>style.visibility</p:attrName>
                                        </p:attrNameLst>
                                      </p:cBhvr>
                                      <p:to>
                                        <p:strVal val="visible"/>
                                      </p:to>
                                    </p:set>
                                    <p:animEffect transition="in" filter="blinds(horizontal)">
                                      <p:cBhvr>
                                        <p:cTn id="15" dur="500"/>
                                        <p:tgtEl>
                                          <p:spTgt spid="22733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27331">
                                            <p:txEl>
                                              <p:pRg st="6" end="6"/>
                                            </p:txEl>
                                          </p:spTgt>
                                        </p:tgtEl>
                                        <p:attrNameLst>
                                          <p:attrName>style.visibility</p:attrName>
                                        </p:attrNameLst>
                                      </p:cBhvr>
                                      <p:to>
                                        <p:strVal val="visible"/>
                                      </p:to>
                                    </p:set>
                                    <p:animEffect transition="in" filter="blinds(horizontal)">
                                      <p:cBhvr>
                                        <p:cTn id="20" dur="500"/>
                                        <p:tgtEl>
                                          <p:spTgt spid="227331">
                                            <p:txEl>
                                              <p:pRg st="6" end="6"/>
                                            </p:txEl>
                                          </p:spTgt>
                                        </p:tgtEl>
                                      </p:cBhvr>
                                    </p:animEffect>
                                  </p:childTnLst>
                                </p:cTn>
                              </p:par>
                            </p:childTnLst>
                          </p:cTn>
                        </p:par>
                      </p:childTnLst>
                    </p:cTn>
                  </p:par>
                  <p:par>
                    <p:cTn id="21" fill="hold">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7331">
                                            <p:txEl>
                                              <p:pRg st="8" end="8"/>
                                            </p:txEl>
                                          </p:spTgt>
                                        </p:tgtEl>
                                        <p:attrNameLst>
                                          <p:attrName>style.visibility</p:attrName>
                                        </p:attrNameLst>
                                      </p:cBhvr>
                                      <p:to>
                                        <p:strVal val="visible"/>
                                      </p:to>
                                    </p:set>
                                    <p:animEffect transition="in" filter="blinds(horizontal)">
                                      <p:cBhvr>
                                        <p:cTn id="25" dur="500"/>
                                        <p:tgtEl>
                                          <p:spTgt spid="227331">
                                            <p:txEl>
                                              <p:pRg st="8" end="8"/>
                                            </p:txEl>
                                          </p:spTgt>
                                        </p:tgtEl>
                                      </p:cBhvr>
                                    </p:animEffect>
                                  </p:childTnLst>
                                </p:cTn>
                              </p:par>
                            </p:childTnLst>
                          </p:cTn>
                        </p:par>
                      </p:childTnLst>
                    </p:cTn>
                  </p:par>
                  <p:par>
                    <p:cTn id="26" fill="hold">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27331">
                                            <p:txEl>
                                              <p:pRg st="11" end="11"/>
                                            </p:txEl>
                                          </p:spTgt>
                                        </p:tgtEl>
                                        <p:attrNameLst>
                                          <p:attrName>style.visibility</p:attrName>
                                        </p:attrNameLst>
                                      </p:cBhvr>
                                      <p:to>
                                        <p:strVal val="visible"/>
                                      </p:to>
                                    </p:set>
                                    <p:animEffect transition="in" filter="blinds(horizontal)">
                                      <p:cBhvr>
                                        <p:cTn id="30" dur="500"/>
                                        <p:tgtEl>
                                          <p:spTgt spid="227331">
                                            <p:txEl>
                                              <p:pRg st="11" end="11"/>
                                            </p:txEl>
                                          </p:spTgt>
                                        </p:tgtEl>
                                      </p:cBhvr>
                                    </p:animEffect>
                                  </p:childTnLst>
                                </p:cTn>
                              </p:par>
                            </p:childTnLst>
                          </p:cTn>
                        </p:par>
                      </p:childTnLst>
                    </p:cTn>
                  </p:par>
                  <p:par>
                    <p:cTn id="31" fill="hold">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27331">
                                            <p:txEl>
                                              <p:pRg st="13" end="13"/>
                                            </p:txEl>
                                          </p:spTgt>
                                        </p:tgtEl>
                                        <p:attrNameLst>
                                          <p:attrName>style.visibility</p:attrName>
                                        </p:attrNameLst>
                                      </p:cBhvr>
                                      <p:to>
                                        <p:strVal val="visible"/>
                                      </p:to>
                                    </p:set>
                                    <p:animEffect transition="in" filter="blinds(horizontal)">
                                      <p:cBhvr>
                                        <p:cTn id="35" dur="500"/>
                                        <p:tgtEl>
                                          <p:spTgt spid="22733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uiExpand="1"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a:xfrm>
            <a:off x="304800" y="990600"/>
            <a:ext cx="8610600" cy="3276600"/>
          </a:xfrm>
        </p:spPr>
        <p:txBody>
          <a:bodyPr>
            <a:normAutofit fontScale="92500" lnSpcReduction="10000"/>
          </a:bodyPr>
          <a:lstStyle/>
          <a:p>
            <a:pPr marL="0" indent="0" eaLnBrk="1" hangingPunct="1">
              <a:spcBef>
                <a:spcPct val="0"/>
              </a:spcBef>
              <a:buNone/>
              <a:defRPr/>
            </a:pPr>
            <a:r>
              <a:rPr lang="en-US" sz="2800" u="sng" dirty="0">
                <a:effectLst>
                  <a:outerShdw blurRad="38100" dist="38100" dir="2700000" algn="tl">
                    <a:srgbClr val="000000">
                      <a:alpha val="43137"/>
                    </a:srgbClr>
                  </a:outerShdw>
                </a:effectLst>
                <a:sym typeface="Symbol" pitchFamily="18" charset="2"/>
              </a:rPr>
              <a:t>Using prime factorizations:</a:t>
            </a:r>
          </a:p>
          <a:p>
            <a:pPr marL="0" indent="0">
              <a:spcBef>
                <a:spcPct val="0"/>
              </a:spcBef>
              <a:buNone/>
              <a:defRPr/>
            </a:pPr>
            <a:r>
              <a:rPr lang="en-US" sz="2800" dirty="0">
                <a:sym typeface="Symbol" pitchFamily="18" charset="2"/>
              </a:rPr>
              <a:t>Suppose that the prime factorizations of the positive integers a and b are</a:t>
            </a:r>
          </a:p>
          <a:p>
            <a:pPr marL="0" indent="0" eaLnBrk="1" hangingPunct="1">
              <a:lnSpc>
                <a:spcPct val="110000"/>
              </a:lnSpc>
              <a:spcBef>
                <a:spcPct val="0"/>
              </a:spcBef>
              <a:buNone/>
              <a:defRPr/>
            </a:pPr>
            <a:r>
              <a:rPr lang="en-US" sz="2800" dirty="0">
                <a:sym typeface="Symbol" pitchFamily="18" charset="2"/>
              </a:rPr>
              <a:t>a = p</a:t>
            </a:r>
            <a:r>
              <a:rPr lang="en-US" sz="2800" baseline="-25000" dirty="0">
                <a:sym typeface="Symbol" pitchFamily="18" charset="2"/>
              </a:rPr>
              <a:t>1</a:t>
            </a:r>
            <a:r>
              <a:rPr lang="en-US" sz="2800" baseline="30000" dirty="0">
                <a:sym typeface="Symbol" pitchFamily="18" charset="2"/>
              </a:rPr>
              <a:t>a</a:t>
            </a:r>
            <a:r>
              <a:rPr lang="en-US" sz="1600" dirty="0">
                <a:sym typeface="Symbol" pitchFamily="18" charset="2"/>
              </a:rPr>
              <a:t>1 </a:t>
            </a:r>
            <a:r>
              <a:rPr lang="en-US" sz="2800" dirty="0">
                <a:sym typeface="Symbol" pitchFamily="18" charset="2"/>
              </a:rPr>
              <a:t> p</a:t>
            </a:r>
            <a:r>
              <a:rPr lang="en-US" sz="2800" baseline="-25000" dirty="0">
                <a:sym typeface="Symbol" pitchFamily="18" charset="2"/>
              </a:rPr>
              <a:t>2</a:t>
            </a:r>
            <a:r>
              <a:rPr lang="en-US" sz="2800" baseline="30000" dirty="0">
                <a:sym typeface="Symbol" pitchFamily="18" charset="2"/>
              </a:rPr>
              <a:t>a</a:t>
            </a:r>
            <a:r>
              <a:rPr lang="en-US" sz="1600" dirty="0">
                <a:sym typeface="Symbol" pitchFamily="18" charset="2"/>
              </a:rPr>
              <a:t>2 </a:t>
            </a:r>
            <a:r>
              <a:rPr lang="en-US" sz="2800" dirty="0">
                <a:sym typeface="Symbol" pitchFamily="18" charset="2"/>
              </a:rPr>
              <a:t>… </a:t>
            </a:r>
            <a:r>
              <a:rPr lang="en-US" sz="2800" dirty="0" err="1">
                <a:sym typeface="Symbol" pitchFamily="18" charset="2"/>
              </a:rPr>
              <a:t>p</a:t>
            </a:r>
            <a:r>
              <a:rPr lang="en-US" sz="2800" baseline="-25000" dirty="0" err="1">
                <a:sym typeface="Symbol" pitchFamily="18" charset="2"/>
              </a:rPr>
              <a:t>n</a:t>
            </a:r>
            <a:r>
              <a:rPr lang="en-US" sz="2800" baseline="30000" dirty="0" err="1">
                <a:sym typeface="Symbol" pitchFamily="18" charset="2"/>
              </a:rPr>
              <a:t>a</a:t>
            </a:r>
            <a:r>
              <a:rPr lang="en-US" sz="1600" dirty="0" err="1">
                <a:sym typeface="Symbol" pitchFamily="18" charset="2"/>
              </a:rPr>
              <a:t>n</a:t>
            </a:r>
            <a:r>
              <a:rPr lang="en-US" sz="1600" dirty="0">
                <a:sym typeface="Symbol" pitchFamily="18" charset="2"/>
              </a:rPr>
              <a:t> </a:t>
            </a:r>
            <a:r>
              <a:rPr lang="en-US" sz="2800" dirty="0">
                <a:sym typeface="Symbol" pitchFamily="18" charset="2"/>
              </a:rPr>
              <a:t>,  b = p</a:t>
            </a:r>
            <a:r>
              <a:rPr lang="en-US" sz="2800" baseline="-25000" dirty="0">
                <a:sym typeface="Symbol" pitchFamily="18" charset="2"/>
              </a:rPr>
              <a:t>1</a:t>
            </a:r>
            <a:r>
              <a:rPr lang="en-US" sz="2800" baseline="30000" dirty="0">
                <a:sym typeface="Symbol" pitchFamily="18" charset="2"/>
              </a:rPr>
              <a:t>b</a:t>
            </a:r>
            <a:r>
              <a:rPr lang="en-US" sz="1600" dirty="0">
                <a:sym typeface="Symbol" pitchFamily="18" charset="2"/>
              </a:rPr>
              <a:t>1 </a:t>
            </a:r>
            <a:r>
              <a:rPr lang="en-US" sz="2800" dirty="0">
                <a:sym typeface="Symbol" pitchFamily="18" charset="2"/>
              </a:rPr>
              <a:t> p</a:t>
            </a:r>
            <a:r>
              <a:rPr lang="en-US" sz="2800" baseline="-25000" dirty="0">
                <a:sym typeface="Symbol" pitchFamily="18" charset="2"/>
              </a:rPr>
              <a:t>2</a:t>
            </a:r>
            <a:r>
              <a:rPr lang="en-US" sz="2800" baseline="30000" dirty="0">
                <a:sym typeface="Symbol" pitchFamily="18" charset="2"/>
              </a:rPr>
              <a:t>b</a:t>
            </a:r>
            <a:r>
              <a:rPr lang="en-US" sz="1600" dirty="0">
                <a:sym typeface="Symbol" pitchFamily="18" charset="2"/>
              </a:rPr>
              <a:t>2 </a:t>
            </a:r>
            <a:r>
              <a:rPr lang="en-US" sz="2800" dirty="0">
                <a:sym typeface="Symbol" pitchFamily="18" charset="2"/>
              </a:rPr>
              <a:t>… </a:t>
            </a:r>
            <a:r>
              <a:rPr lang="en-US" sz="2800" dirty="0" err="1">
                <a:sym typeface="Symbol" pitchFamily="18" charset="2"/>
              </a:rPr>
              <a:t>p</a:t>
            </a:r>
            <a:r>
              <a:rPr lang="en-US" sz="2800" baseline="-25000" dirty="0" err="1">
                <a:sym typeface="Symbol" pitchFamily="18" charset="2"/>
              </a:rPr>
              <a:t>n</a:t>
            </a:r>
            <a:r>
              <a:rPr lang="en-US" sz="2800" baseline="30000" dirty="0" err="1">
                <a:sym typeface="Symbol" pitchFamily="18" charset="2"/>
              </a:rPr>
              <a:t>b</a:t>
            </a:r>
            <a:r>
              <a:rPr lang="en-US" sz="1600" dirty="0" err="1">
                <a:sym typeface="Symbol" pitchFamily="18" charset="2"/>
              </a:rPr>
              <a:t>n</a:t>
            </a:r>
            <a:r>
              <a:rPr lang="en-US" sz="1600" dirty="0">
                <a:sym typeface="Symbol" pitchFamily="18" charset="2"/>
              </a:rPr>
              <a:t> </a:t>
            </a:r>
            <a:r>
              <a:rPr lang="en-US" sz="2800" dirty="0">
                <a:sym typeface="Symbol" pitchFamily="18" charset="2"/>
              </a:rPr>
              <a:t>,</a:t>
            </a:r>
          </a:p>
          <a:p>
            <a:pPr marL="0" indent="0" eaLnBrk="1" hangingPunct="1">
              <a:lnSpc>
                <a:spcPct val="110000"/>
              </a:lnSpc>
              <a:spcBef>
                <a:spcPct val="0"/>
              </a:spcBef>
              <a:buNone/>
              <a:defRPr/>
            </a:pPr>
            <a:r>
              <a:rPr lang="en-US" sz="2800" dirty="0">
                <a:sym typeface="Symbol" pitchFamily="18" charset="2"/>
              </a:rPr>
              <a:t>where p</a:t>
            </a:r>
            <a:r>
              <a:rPr lang="en-US" sz="2800" baseline="-25000" dirty="0">
                <a:sym typeface="Symbol" pitchFamily="18" charset="2"/>
              </a:rPr>
              <a:t>1</a:t>
            </a:r>
            <a:r>
              <a:rPr lang="en-US" sz="2800" dirty="0">
                <a:sym typeface="Symbol" pitchFamily="18" charset="2"/>
              </a:rPr>
              <a:t> &lt; p</a:t>
            </a:r>
            <a:r>
              <a:rPr lang="en-US" sz="2800" baseline="-25000" dirty="0">
                <a:sym typeface="Symbol" pitchFamily="18" charset="2"/>
              </a:rPr>
              <a:t>2</a:t>
            </a:r>
            <a:r>
              <a:rPr lang="en-US" sz="2800" dirty="0">
                <a:sym typeface="Symbol" pitchFamily="18" charset="2"/>
              </a:rPr>
              <a:t> &lt; … &lt; </a:t>
            </a:r>
            <a:r>
              <a:rPr lang="en-US" sz="2800" dirty="0" err="1">
                <a:sym typeface="Symbol" pitchFamily="18" charset="2"/>
              </a:rPr>
              <a:t>p</a:t>
            </a:r>
            <a:r>
              <a:rPr lang="en-US" sz="2800" baseline="-25000" dirty="0" err="1">
                <a:sym typeface="Symbol" pitchFamily="18" charset="2"/>
              </a:rPr>
              <a:t>n</a:t>
            </a:r>
            <a:r>
              <a:rPr lang="en-US" sz="2800" dirty="0">
                <a:sym typeface="Symbol" pitchFamily="18" charset="2"/>
              </a:rPr>
              <a:t> and </a:t>
            </a:r>
            <a:r>
              <a:rPr lang="en-US" sz="2800" dirty="0" err="1">
                <a:sym typeface="Symbol" pitchFamily="18" charset="2"/>
              </a:rPr>
              <a:t>a</a:t>
            </a:r>
            <a:r>
              <a:rPr lang="en-US" sz="2800" baseline="-25000" dirty="0" err="1">
                <a:sym typeface="Symbol" pitchFamily="18" charset="2"/>
              </a:rPr>
              <a:t>i</a:t>
            </a:r>
            <a:r>
              <a:rPr lang="en-US" sz="2800" dirty="0">
                <a:sym typeface="Symbol" pitchFamily="18" charset="2"/>
              </a:rPr>
              <a:t>, b</a:t>
            </a:r>
            <a:r>
              <a:rPr lang="en-US" sz="2800" baseline="-25000" dirty="0">
                <a:sym typeface="Symbol" pitchFamily="18" charset="2"/>
              </a:rPr>
              <a:t>i</a:t>
            </a:r>
            <a:r>
              <a:rPr lang="en-US" sz="2800" dirty="0">
                <a:sym typeface="Symbol" pitchFamily="18" charset="2"/>
              </a:rPr>
              <a:t>  N for 1  </a:t>
            </a:r>
            <a:r>
              <a:rPr lang="en-US" sz="2800" dirty="0" err="1">
                <a:sym typeface="Symbol" pitchFamily="18" charset="2"/>
              </a:rPr>
              <a:t>i</a:t>
            </a:r>
            <a:r>
              <a:rPr lang="en-US" sz="2800" dirty="0">
                <a:sym typeface="Symbol" pitchFamily="18" charset="2"/>
              </a:rPr>
              <a:t>  n</a:t>
            </a:r>
          </a:p>
          <a:p>
            <a:pPr marL="0" indent="0" eaLnBrk="1" hangingPunct="1">
              <a:lnSpc>
                <a:spcPct val="110000"/>
              </a:lnSpc>
              <a:spcBef>
                <a:spcPct val="0"/>
              </a:spcBef>
              <a:defRPr/>
            </a:pPr>
            <a:endParaRPr lang="en-US" sz="1600" dirty="0">
              <a:sym typeface="Symbol" pitchFamily="18" charset="2"/>
            </a:endParaRPr>
          </a:p>
          <a:p>
            <a:pPr marL="0" indent="0" eaLnBrk="1" hangingPunct="1">
              <a:lnSpc>
                <a:spcPct val="110000"/>
              </a:lnSpc>
              <a:spcBef>
                <a:spcPct val="0"/>
              </a:spcBef>
              <a:defRPr/>
            </a:pPr>
            <a:r>
              <a:rPr lang="en-US" sz="2800" dirty="0" err="1">
                <a:sym typeface="Symbol" pitchFamily="18" charset="2"/>
              </a:rPr>
              <a:t>gcd</a:t>
            </a:r>
            <a:r>
              <a:rPr lang="en-US" sz="2800" dirty="0">
                <a:sym typeface="Symbol" pitchFamily="18" charset="2"/>
              </a:rPr>
              <a:t>(a, b) = p</a:t>
            </a:r>
            <a:r>
              <a:rPr lang="en-US" sz="2800" baseline="-25000" dirty="0">
                <a:sym typeface="Symbol" pitchFamily="18" charset="2"/>
              </a:rPr>
              <a:t>1</a:t>
            </a:r>
            <a:r>
              <a:rPr lang="en-US" sz="2800" baseline="30000" dirty="0">
                <a:sym typeface="Symbol" pitchFamily="18" charset="2"/>
              </a:rPr>
              <a:t>min(a</a:t>
            </a:r>
            <a:r>
              <a:rPr lang="en-US" sz="1600" dirty="0">
                <a:sym typeface="Symbol" pitchFamily="18" charset="2"/>
              </a:rPr>
              <a:t>1</a:t>
            </a:r>
            <a:r>
              <a:rPr lang="en-US" sz="2800" baseline="30000" dirty="0">
                <a:sym typeface="Symbol" pitchFamily="18" charset="2"/>
              </a:rPr>
              <a:t>, b</a:t>
            </a:r>
            <a:r>
              <a:rPr lang="en-US" sz="1600" dirty="0">
                <a:sym typeface="Symbol" pitchFamily="18" charset="2"/>
              </a:rPr>
              <a:t>1</a:t>
            </a:r>
            <a:r>
              <a:rPr lang="en-US" sz="2800" baseline="30000" dirty="0">
                <a:sym typeface="Symbol" pitchFamily="18" charset="2"/>
              </a:rPr>
              <a:t>)</a:t>
            </a:r>
            <a:r>
              <a:rPr lang="en-US" sz="2800" dirty="0">
                <a:sym typeface="Symbol" pitchFamily="18" charset="2"/>
              </a:rPr>
              <a:t> p</a:t>
            </a:r>
            <a:r>
              <a:rPr lang="en-US" sz="2800" baseline="-25000" dirty="0">
                <a:sym typeface="Symbol" pitchFamily="18" charset="2"/>
              </a:rPr>
              <a:t>2</a:t>
            </a:r>
            <a:r>
              <a:rPr lang="en-US" sz="2800" baseline="30000" dirty="0">
                <a:sym typeface="Symbol" pitchFamily="18" charset="2"/>
              </a:rPr>
              <a:t>min(a</a:t>
            </a:r>
            <a:r>
              <a:rPr lang="en-US" sz="1600" dirty="0">
                <a:sym typeface="Symbol" pitchFamily="18" charset="2"/>
              </a:rPr>
              <a:t>2</a:t>
            </a:r>
            <a:r>
              <a:rPr lang="en-US" sz="2800" baseline="30000" dirty="0">
                <a:sym typeface="Symbol" pitchFamily="18" charset="2"/>
              </a:rPr>
              <a:t>, b</a:t>
            </a:r>
            <a:r>
              <a:rPr lang="en-US" sz="1600" dirty="0">
                <a:sym typeface="Symbol" pitchFamily="18" charset="2"/>
              </a:rPr>
              <a:t>2</a:t>
            </a:r>
            <a:r>
              <a:rPr lang="en-US" sz="2800" baseline="30000" dirty="0">
                <a:sym typeface="Symbol" pitchFamily="18" charset="2"/>
              </a:rPr>
              <a:t>)</a:t>
            </a:r>
            <a:r>
              <a:rPr lang="en-US" sz="1600" dirty="0">
                <a:sym typeface="Symbol" pitchFamily="18" charset="2"/>
              </a:rPr>
              <a:t> </a:t>
            </a:r>
            <a:r>
              <a:rPr lang="en-US" sz="2800" dirty="0">
                <a:sym typeface="Symbol" pitchFamily="18" charset="2"/>
              </a:rPr>
              <a:t>… </a:t>
            </a:r>
            <a:r>
              <a:rPr lang="en-US" sz="2800" dirty="0" err="1">
                <a:sym typeface="Symbol" pitchFamily="18" charset="2"/>
              </a:rPr>
              <a:t>p</a:t>
            </a:r>
            <a:r>
              <a:rPr lang="en-US" sz="2800" baseline="-25000" dirty="0" err="1">
                <a:sym typeface="Symbol" pitchFamily="18" charset="2"/>
              </a:rPr>
              <a:t>n</a:t>
            </a:r>
            <a:r>
              <a:rPr lang="en-US" sz="2800" baseline="30000" dirty="0" err="1">
                <a:sym typeface="Symbol" pitchFamily="18" charset="2"/>
              </a:rPr>
              <a:t>min</a:t>
            </a:r>
            <a:r>
              <a:rPr lang="en-US" sz="2800" baseline="30000" dirty="0">
                <a:sym typeface="Symbol" pitchFamily="18" charset="2"/>
              </a:rPr>
              <a:t>(a</a:t>
            </a:r>
            <a:r>
              <a:rPr lang="en-US" sz="1600" dirty="0">
                <a:sym typeface="Symbol" pitchFamily="18" charset="2"/>
              </a:rPr>
              <a:t>n</a:t>
            </a:r>
            <a:r>
              <a:rPr lang="en-US" sz="2800" baseline="30000" dirty="0">
                <a:sym typeface="Symbol" pitchFamily="18" charset="2"/>
              </a:rPr>
              <a:t>, </a:t>
            </a:r>
            <a:r>
              <a:rPr lang="en-US" sz="2800" baseline="30000" dirty="0" err="1">
                <a:sym typeface="Symbol" pitchFamily="18" charset="2"/>
              </a:rPr>
              <a:t>b</a:t>
            </a:r>
            <a:r>
              <a:rPr lang="en-US" sz="1600" dirty="0" err="1">
                <a:sym typeface="Symbol" pitchFamily="18" charset="2"/>
              </a:rPr>
              <a:t>n</a:t>
            </a:r>
            <a:r>
              <a:rPr lang="en-US" sz="2800" baseline="30000" dirty="0">
                <a:sym typeface="Symbol" pitchFamily="18" charset="2"/>
              </a:rPr>
              <a:t>)</a:t>
            </a:r>
            <a:r>
              <a:rPr lang="en-US" sz="1600" dirty="0">
                <a:sym typeface="Symbol" pitchFamily="18" charset="2"/>
              </a:rPr>
              <a:t> </a:t>
            </a:r>
          </a:p>
          <a:p>
            <a:pPr marL="0" indent="0" eaLnBrk="1" hangingPunct="1">
              <a:lnSpc>
                <a:spcPct val="110000"/>
              </a:lnSpc>
              <a:spcBef>
                <a:spcPct val="0"/>
              </a:spcBef>
              <a:defRPr/>
            </a:pPr>
            <a:endParaRPr lang="en-US" sz="1600" dirty="0">
              <a:sym typeface="Symbol" pitchFamily="18" charset="2"/>
            </a:endParaRPr>
          </a:p>
          <a:p>
            <a:pPr marL="0" indent="0" eaLnBrk="1" hangingPunct="1">
              <a:lnSpc>
                <a:spcPct val="110000"/>
              </a:lnSpc>
              <a:spcBef>
                <a:spcPct val="0"/>
              </a:spcBef>
              <a:buNone/>
              <a:defRPr/>
            </a:pPr>
            <a:r>
              <a:rPr lang="en-US" sz="2800" dirty="0">
                <a:sym typeface="Symbol" pitchFamily="18" charset="2"/>
              </a:rPr>
              <a:t>Example:</a:t>
            </a:r>
          </a:p>
        </p:txBody>
      </p:sp>
      <p:sp>
        <p:nvSpPr>
          <p:cNvPr id="228356" name="Text Box 4"/>
          <p:cNvSpPr txBox="1">
            <a:spLocks noChangeArrowheads="1"/>
          </p:cNvSpPr>
          <p:nvPr/>
        </p:nvSpPr>
        <p:spPr bwMode="auto">
          <a:xfrm>
            <a:off x="381000" y="4267200"/>
            <a:ext cx="1524000" cy="519113"/>
          </a:xfrm>
          <a:prstGeom prst="rect">
            <a:avLst/>
          </a:prstGeom>
          <a:noFill/>
          <a:ln w="19050">
            <a:noFill/>
            <a:miter lim="800000"/>
            <a:headEnd/>
            <a:tailEnd/>
          </a:ln>
          <a:effectLst/>
        </p:spPr>
        <p:txBody>
          <a:bodyPr>
            <a:spAutoFit/>
          </a:bodyPr>
          <a:lstStyle/>
          <a:p>
            <a:pPr>
              <a:spcBef>
                <a:spcPct val="50000"/>
              </a:spcBef>
              <a:defRPr/>
            </a:pPr>
            <a:r>
              <a:rPr lang="en-US" dirty="0">
                <a:solidFill>
                  <a:schemeClr val="tx1"/>
                </a:solidFill>
                <a:effectLst/>
                <a:latin typeface="+mn-lt"/>
              </a:rPr>
              <a:t>a = 60 = </a:t>
            </a:r>
          </a:p>
        </p:txBody>
      </p:sp>
      <p:sp>
        <p:nvSpPr>
          <p:cNvPr id="228357" name="Text Box 5"/>
          <p:cNvSpPr txBox="1">
            <a:spLocks noChangeArrowheads="1"/>
          </p:cNvSpPr>
          <p:nvPr/>
        </p:nvSpPr>
        <p:spPr bwMode="auto">
          <a:xfrm>
            <a:off x="1828800" y="4267200"/>
            <a:ext cx="1600200" cy="519113"/>
          </a:xfrm>
          <a:prstGeom prst="rect">
            <a:avLst/>
          </a:prstGeom>
          <a:noFill/>
          <a:ln w="19050">
            <a:noFill/>
            <a:miter lim="800000"/>
            <a:headEnd/>
            <a:tailEnd/>
          </a:ln>
          <a:effectLst/>
        </p:spPr>
        <p:txBody>
          <a:bodyPr>
            <a:spAutoFit/>
          </a:bodyPr>
          <a:lstStyle/>
          <a:p>
            <a:pPr>
              <a:spcBef>
                <a:spcPct val="50000"/>
              </a:spcBef>
              <a:defRPr/>
            </a:pPr>
            <a:r>
              <a:rPr lang="en-US" dirty="0">
                <a:solidFill>
                  <a:schemeClr val="tx1"/>
                </a:solidFill>
                <a:effectLst/>
                <a:latin typeface="+mn-lt"/>
              </a:rPr>
              <a:t>2</a:t>
            </a:r>
            <a:r>
              <a:rPr lang="en-US" baseline="30000" dirty="0">
                <a:solidFill>
                  <a:schemeClr val="tx1"/>
                </a:solidFill>
                <a:effectLst/>
                <a:latin typeface="+mn-lt"/>
              </a:rPr>
              <a:t>2</a:t>
            </a:r>
            <a:r>
              <a:rPr lang="en-US" dirty="0">
                <a:solidFill>
                  <a:schemeClr val="tx1"/>
                </a:solidFill>
                <a:effectLst/>
                <a:latin typeface="+mn-lt"/>
              </a:rPr>
              <a:t> 3</a:t>
            </a:r>
            <a:r>
              <a:rPr lang="en-US" baseline="30000" dirty="0">
                <a:solidFill>
                  <a:schemeClr val="tx1"/>
                </a:solidFill>
                <a:effectLst/>
                <a:latin typeface="+mn-lt"/>
              </a:rPr>
              <a:t>1</a:t>
            </a:r>
            <a:r>
              <a:rPr lang="en-US" dirty="0">
                <a:solidFill>
                  <a:schemeClr val="tx1"/>
                </a:solidFill>
                <a:effectLst/>
                <a:latin typeface="+mn-lt"/>
              </a:rPr>
              <a:t> 5</a:t>
            </a:r>
            <a:r>
              <a:rPr lang="en-US" baseline="30000" dirty="0">
                <a:solidFill>
                  <a:schemeClr val="tx1"/>
                </a:solidFill>
                <a:effectLst/>
                <a:latin typeface="+mn-lt"/>
              </a:rPr>
              <a:t>1</a:t>
            </a:r>
            <a:r>
              <a:rPr lang="en-US" dirty="0">
                <a:solidFill>
                  <a:schemeClr val="tx1"/>
                </a:solidFill>
                <a:effectLst/>
                <a:latin typeface="+mn-lt"/>
              </a:rPr>
              <a:t> </a:t>
            </a:r>
          </a:p>
        </p:txBody>
      </p:sp>
      <p:sp>
        <p:nvSpPr>
          <p:cNvPr id="228358" name="Text Box 6"/>
          <p:cNvSpPr txBox="1">
            <a:spLocks noChangeArrowheads="1"/>
          </p:cNvSpPr>
          <p:nvPr/>
        </p:nvSpPr>
        <p:spPr bwMode="auto">
          <a:xfrm>
            <a:off x="381000" y="4876800"/>
            <a:ext cx="1524000" cy="519113"/>
          </a:xfrm>
          <a:prstGeom prst="rect">
            <a:avLst/>
          </a:prstGeom>
          <a:noFill/>
          <a:ln w="19050">
            <a:noFill/>
            <a:miter lim="800000"/>
            <a:headEnd/>
            <a:tailEnd/>
          </a:ln>
          <a:effectLst/>
        </p:spPr>
        <p:txBody>
          <a:bodyPr>
            <a:spAutoFit/>
          </a:bodyPr>
          <a:lstStyle/>
          <a:p>
            <a:pPr>
              <a:spcBef>
                <a:spcPct val="50000"/>
              </a:spcBef>
              <a:defRPr/>
            </a:pPr>
            <a:r>
              <a:rPr lang="en-US" dirty="0">
                <a:solidFill>
                  <a:schemeClr val="tx1"/>
                </a:solidFill>
                <a:effectLst/>
                <a:latin typeface="+mn-lt"/>
              </a:rPr>
              <a:t>b = 54 = </a:t>
            </a:r>
          </a:p>
        </p:txBody>
      </p:sp>
      <p:sp>
        <p:nvSpPr>
          <p:cNvPr id="228359" name="Text Box 7"/>
          <p:cNvSpPr txBox="1">
            <a:spLocks noChangeArrowheads="1"/>
          </p:cNvSpPr>
          <p:nvPr/>
        </p:nvSpPr>
        <p:spPr bwMode="auto">
          <a:xfrm>
            <a:off x="1828800" y="4876800"/>
            <a:ext cx="1524000" cy="519113"/>
          </a:xfrm>
          <a:prstGeom prst="rect">
            <a:avLst/>
          </a:prstGeom>
          <a:noFill/>
          <a:ln w="19050">
            <a:noFill/>
            <a:miter lim="800000"/>
            <a:headEnd/>
            <a:tailEnd/>
          </a:ln>
          <a:effectLst/>
        </p:spPr>
        <p:txBody>
          <a:bodyPr>
            <a:spAutoFit/>
          </a:bodyPr>
          <a:lstStyle/>
          <a:p>
            <a:pPr>
              <a:spcBef>
                <a:spcPct val="50000"/>
              </a:spcBef>
              <a:defRPr/>
            </a:pPr>
            <a:r>
              <a:rPr lang="en-US" dirty="0">
                <a:solidFill>
                  <a:schemeClr val="tx1"/>
                </a:solidFill>
                <a:effectLst/>
                <a:latin typeface="+mn-lt"/>
              </a:rPr>
              <a:t>2</a:t>
            </a:r>
            <a:r>
              <a:rPr lang="en-US" baseline="30000" dirty="0">
                <a:solidFill>
                  <a:schemeClr val="tx1"/>
                </a:solidFill>
                <a:effectLst/>
                <a:latin typeface="+mn-lt"/>
              </a:rPr>
              <a:t>1</a:t>
            </a:r>
            <a:r>
              <a:rPr lang="en-US" dirty="0">
                <a:solidFill>
                  <a:schemeClr val="tx1"/>
                </a:solidFill>
                <a:effectLst/>
                <a:latin typeface="+mn-lt"/>
              </a:rPr>
              <a:t> 3</a:t>
            </a:r>
            <a:r>
              <a:rPr lang="en-US" baseline="30000" dirty="0">
                <a:solidFill>
                  <a:schemeClr val="tx1"/>
                </a:solidFill>
                <a:effectLst/>
                <a:latin typeface="+mn-lt"/>
              </a:rPr>
              <a:t>3</a:t>
            </a:r>
            <a:r>
              <a:rPr lang="en-US" dirty="0">
                <a:solidFill>
                  <a:schemeClr val="tx1"/>
                </a:solidFill>
                <a:effectLst/>
                <a:latin typeface="+mn-lt"/>
              </a:rPr>
              <a:t> 5</a:t>
            </a:r>
            <a:r>
              <a:rPr lang="en-US" baseline="30000" dirty="0">
                <a:solidFill>
                  <a:schemeClr val="tx1"/>
                </a:solidFill>
                <a:effectLst/>
                <a:latin typeface="+mn-lt"/>
              </a:rPr>
              <a:t>0</a:t>
            </a:r>
            <a:r>
              <a:rPr lang="en-US" dirty="0">
                <a:solidFill>
                  <a:schemeClr val="tx1"/>
                </a:solidFill>
                <a:effectLst/>
                <a:latin typeface="+mn-lt"/>
              </a:rPr>
              <a:t> </a:t>
            </a:r>
          </a:p>
        </p:txBody>
      </p:sp>
      <p:sp>
        <p:nvSpPr>
          <p:cNvPr id="228360" name="Text Box 8"/>
          <p:cNvSpPr txBox="1">
            <a:spLocks noChangeArrowheads="1"/>
          </p:cNvSpPr>
          <p:nvPr/>
        </p:nvSpPr>
        <p:spPr bwMode="auto">
          <a:xfrm>
            <a:off x="381000" y="5486400"/>
            <a:ext cx="1981200" cy="519113"/>
          </a:xfrm>
          <a:prstGeom prst="rect">
            <a:avLst/>
          </a:prstGeom>
          <a:noFill/>
          <a:ln w="19050">
            <a:noFill/>
            <a:miter lim="800000"/>
            <a:headEnd/>
            <a:tailEnd/>
          </a:ln>
          <a:effectLst/>
        </p:spPr>
        <p:txBody>
          <a:bodyPr>
            <a:spAutoFit/>
          </a:bodyPr>
          <a:lstStyle/>
          <a:p>
            <a:pPr>
              <a:spcBef>
                <a:spcPct val="50000"/>
              </a:spcBef>
              <a:defRPr/>
            </a:pPr>
            <a:r>
              <a:rPr lang="en-US" dirty="0" err="1">
                <a:solidFill>
                  <a:schemeClr val="tx1"/>
                </a:solidFill>
                <a:effectLst/>
                <a:latin typeface="+mn-lt"/>
              </a:rPr>
              <a:t>gcd</a:t>
            </a:r>
            <a:r>
              <a:rPr lang="en-US" dirty="0">
                <a:solidFill>
                  <a:schemeClr val="tx1"/>
                </a:solidFill>
                <a:effectLst/>
                <a:latin typeface="+mn-lt"/>
              </a:rPr>
              <a:t>(a, b) = </a:t>
            </a:r>
          </a:p>
        </p:txBody>
      </p:sp>
      <p:sp>
        <p:nvSpPr>
          <p:cNvPr id="228361" name="Text Box 9"/>
          <p:cNvSpPr txBox="1">
            <a:spLocks noChangeArrowheads="1"/>
          </p:cNvSpPr>
          <p:nvPr/>
        </p:nvSpPr>
        <p:spPr bwMode="auto">
          <a:xfrm>
            <a:off x="2286000" y="5486400"/>
            <a:ext cx="4724400" cy="519113"/>
          </a:xfrm>
          <a:prstGeom prst="rect">
            <a:avLst/>
          </a:prstGeom>
          <a:noFill/>
          <a:ln w="19050">
            <a:noFill/>
            <a:miter lim="800000"/>
            <a:headEnd/>
            <a:tailEnd/>
          </a:ln>
          <a:effectLst/>
        </p:spPr>
        <p:txBody>
          <a:bodyPr>
            <a:spAutoFit/>
          </a:bodyPr>
          <a:lstStyle/>
          <a:p>
            <a:pPr>
              <a:spcBef>
                <a:spcPct val="50000"/>
              </a:spcBef>
              <a:defRPr/>
            </a:pPr>
            <a:r>
              <a:rPr lang="en-US" dirty="0">
                <a:solidFill>
                  <a:schemeClr val="tx1"/>
                </a:solidFill>
                <a:effectLst/>
                <a:latin typeface="+mn-lt"/>
              </a:rPr>
              <a:t>2</a:t>
            </a:r>
            <a:r>
              <a:rPr lang="en-US" baseline="30000" dirty="0">
                <a:solidFill>
                  <a:schemeClr val="tx1"/>
                </a:solidFill>
                <a:effectLst/>
                <a:latin typeface="+mn-lt"/>
              </a:rPr>
              <a:t>1</a:t>
            </a:r>
            <a:r>
              <a:rPr lang="en-US" dirty="0">
                <a:solidFill>
                  <a:schemeClr val="tx1"/>
                </a:solidFill>
                <a:effectLst/>
                <a:latin typeface="+mn-lt"/>
              </a:rPr>
              <a:t> 3</a:t>
            </a:r>
            <a:r>
              <a:rPr lang="en-US" baseline="30000" dirty="0">
                <a:solidFill>
                  <a:schemeClr val="tx1"/>
                </a:solidFill>
                <a:effectLst/>
                <a:latin typeface="+mn-lt"/>
              </a:rPr>
              <a:t>1</a:t>
            </a:r>
            <a:r>
              <a:rPr lang="en-US" dirty="0">
                <a:solidFill>
                  <a:schemeClr val="tx1"/>
                </a:solidFill>
                <a:effectLst/>
                <a:latin typeface="+mn-lt"/>
              </a:rPr>
              <a:t> 5</a:t>
            </a:r>
            <a:r>
              <a:rPr lang="en-US" baseline="30000" dirty="0">
                <a:solidFill>
                  <a:schemeClr val="tx1"/>
                </a:solidFill>
                <a:effectLst/>
                <a:latin typeface="+mn-lt"/>
              </a:rPr>
              <a:t>0 </a:t>
            </a:r>
            <a:r>
              <a:rPr lang="en-US" dirty="0">
                <a:solidFill>
                  <a:schemeClr val="tx1"/>
                </a:solidFill>
                <a:effectLst/>
                <a:latin typeface="+mn-lt"/>
              </a:rPr>
              <a:t> = 6</a:t>
            </a:r>
          </a:p>
        </p:txBody>
      </p:sp>
    </p:spTree>
    <p:extLst>
      <p:ext uri="{BB962C8B-B14F-4D97-AF65-F5344CB8AC3E}">
        <p14:creationId xmlns:p14="http://schemas.microsoft.com/office/powerpoint/2010/main" val="1219284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Effect transition="in" filter="blinds(horizontal)">
                                      <p:cBhvr>
                                        <p:cTn id="7" dur="500"/>
                                        <p:tgtEl>
                                          <p:spTgt spid="228355">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28355">
                                            <p:txEl>
                                              <p:pRg st="1" end="1"/>
                                            </p:txEl>
                                          </p:spTgt>
                                        </p:tgtEl>
                                        <p:attrNameLst>
                                          <p:attrName>style.visibility</p:attrName>
                                        </p:attrNameLst>
                                      </p:cBhvr>
                                      <p:to>
                                        <p:strVal val="visible"/>
                                      </p:to>
                                    </p:set>
                                    <p:animEffect transition="in" filter="blinds(horizontal)">
                                      <p:cBhvr>
                                        <p:cTn id="11" dur="500"/>
                                        <p:tgtEl>
                                          <p:spTgt spid="228355">
                                            <p:txEl>
                                              <p:pRg st="1" end="1"/>
                                            </p:txEl>
                                          </p:spTgt>
                                        </p:tgtEl>
                                      </p:cBhvr>
                                    </p:animEffect>
                                  </p:childTnLst>
                                </p:cTn>
                              </p:par>
                            </p:childTnLst>
                          </p:cTn>
                        </p:par>
                        <p:par>
                          <p:cTn id="12" fill="hold" nodeType="with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28355">
                                            <p:txEl>
                                              <p:pRg st="2" end="2"/>
                                            </p:txEl>
                                          </p:spTgt>
                                        </p:tgtEl>
                                        <p:attrNameLst>
                                          <p:attrName>style.visibility</p:attrName>
                                        </p:attrNameLst>
                                      </p:cBhvr>
                                      <p:to>
                                        <p:strVal val="visible"/>
                                      </p:to>
                                    </p:set>
                                    <p:animEffect transition="in" filter="blinds(horizontal)">
                                      <p:cBhvr>
                                        <p:cTn id="15" dur="500"/>
                                        <p:tgtEl>
                                          <p:spTgt spid="228355">
                                            <p:txEl>
                                              <p:pRg st="2" end="2"/>
                                            </p:txEl>
                                          </p:spTgt>
                                        </p:tgtEl>
                                      </p:cBhvr>
                                    </p:animEffect>
                                  </p:childTnLst>
                                </p:cTn>
                              </p:par>
                            </p:childTnLst>
                          </p:cTn>
                        </p:par>
                        <p:par>
                          <p:cTn id="16" fill="hold" nodeType="with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28355">
                                            <p:txEl>
                                              <p:pRg st="3" end="3"/>
                                            </p:txEl>
                                          </p:spTgt>
                                        </p:tgtEl>
                                        <p:attrNameLst>
                                          <p:attrName>style.visibility</p:attrName>
                                        </p:attrNameLst>
                                      </p:cBhvr>
                                      <p:to>
                                        <p:strVal val="visible"/>
                                      </p:to>
                                    </p:set>
                                    <p:animEffect transition="in" filter="blinds(horizontal)">
                                      <p:cBhvr>
                                        <p:cTn id="19" dur="500"/>
                                        <p:tgtEl>
                                          <p:spTgt spid="228355">
                                            <p:txEl>
                                              <p:pRg st="3" end="3"/>
                                            </p:txEl>
                                          </p:spTgt>
                                        </p:tgtEl>
                                      </p:cBhvr>
                                    </p:animEffect>
                                  </p:childTnLst>
                                </p:cTn>
                              </p:par>
                            </p:childTnLst>
                          </p:cTn>
                        </p:par>
                        <p:par>
                          <p:cTn id="20" fill="hold" nodeType="with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228355">
                                            <p:txEl>
                                              <p:pRg st="5" end="5"/>
                                            </p:txEl>
                                          </p:spTgt>
                                        </p:tgtEl>
                                        <p:attrNameLst>
                                          <p:attrName>style.visibility</p:attrName>
                                        </p:attrNameLst>
                                      </p:cBhvr>
                                      <p:to>
                                        <p:strVal val="visible"/>
                                      </p:to>
                                    </p:set>
                                    <p:animEffect transition="in" filter="blinds(horizontal)">
                                      <p:cBhvr>
                                        <p:cTn id="23" dur="500"/>
                                        <p:tgtEl>
                                          <p:spTgt spid="228355">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28355">
                                            <p:txEl>
                                              <p:pRg st="7" end="7"/>
                                            </p:txEl>
                                          </p:spTgt>
                                        </p:tgtEl>
                                        <p:attrNameLst>
                                          <p:attrName>style.visibility</p:attrName>
                                        </p:attrNameLst>
                                      </p:cBhvr>
                                      <p:to>
                                        <p:strVal val="visible"/>
                                      </p:to>
                                    </p:set>
                                    <p:animEffect transition="in" filter="blinds(horizontal)">
                                      <p:cBhvr>
                                        <p:cTn id="28" dur="500"/>
                                        <p:tgtEl>
                                          <p:spTgt spid="228355">
                                            <p:txEl>
                                              <p:pRg st="7" end="7"/>
                                            </p:txEl>
                                          </p:spTgt>
                                        </p:tgtEl>
                                      </p:cBhvr>
                                    </p:animEffect>
                                  </p:childTnLst>
                                </p:cTn>
                              </p:par>
                            </p:childTnLst>
                          </p:cTn>
                        </p:par>
                        <p:par>
                          <p:cTn id="29" fill="hold" nodeType="withGroup">
                            <p:stCondLst>
                              <p:cond delay="500"/>
                            </p:stCondLst>
                            <p:childTnLst>
                              <p:par>
                                <p:cTn id="30" presetID="3" presetClass="entr" presetSubtype="10" fill="hold" grpId="0" nodeType="afterEffect">
                                  <p:stCondLst>
                                    <p:cond delay="0"/>
                                  </p:stCondLst>
                                  <p:childTnLst>
                                    <p:set>
                                      <p:cBhvr>
                                        <p:cTn id="31" dur="1" fill="hold">
                                          <p:stCondLst>
                                            <p:cond delay="0"/>
                                          </p:stCondLst>
                                        </p:cTn>
                                        <p:tgtEl>
                                          <p:spTgt spid="228356"/>
                                        </p:tgtEl>
                                        <p:attrNameLst>
                                          <p:attrName>style.visibility</p:attrName>
                                        </p:attrNameLst>
                                      </p:cBhvr>
                                      <p:to>
                                        <p:strVal val="visible"/>
                                      </p:to>
                                    </p:set>
                                    <p:animEffect transition="in" filter="blinds(horizontal)">
                                      <p:cBhvr>
                                        <p:cTn id="32" dur="500"/>
                                        <p:tgtEl>
                                          <p:spTgt spid="228356"/>
                                        </p:tgtEl>
                                      </p:cBhvr>
                                    </p:animEffect>
                                  </p:childTnLst>
                                </p:cTn>
                              </p:par>
                            </p:childTnLst>
                          </p:cTn>
                        </p:par>
                        <p:par>
                          <p:cTn id="33" fill="hold" nodeType="withGroup">
                            <p:stCondLst>
                              <p:cond delay="1000"/>
                            </p:stCondLst>
                            <p:childTnLst>
                              <p:par>
                                <p:cTn id="34" presetID="3" presetClass="entr" presetSubtype="10" fill="hold" grpId="0" nodeType="afterEffect">
                                  <p:stCondLst>
                                    <p:cond delay="0"/>
                                  </p:stCondLst>
                                  <p:childTnLst>
                                    <p:set>
                                      <p:cBhvr>
                                        <p:cTn id="35" dur="1" fill="hold">
                                          <p:stCondLst>
                                            <p:cond delay="0"/>
                                          </p:stCondLst>
                                        </p:cTn>
                                        <p:tgtEl>
                                          <p:spTgt spid="228357"/>
                                        </p:tgtEl>
                                        <p:attrNameLst>
                                          <p:attrName>style.visibility</p:attrName>
                                        </p:attrNameLst>
                                      </p:cBhvr>
                                      <p:to>
                                        <p:strVal val="visible"/>
                                      </p:to>
                                    </p:set>
                                    <p:animEffect transition="in" filter="blinds(horizontal)">
                                      <p:cBhvr>
                                        <p:cTn id="36" dur="500"/>
                                        <p:tgtEl>
                                          <p:spTgt spid="228357"/>
                                        </p:tgtEl>
                                      </p:cBhvr>
                                    </p:animEffect>
                                  </p:childTnLst>
                                </p:cTn>
                              </p:par>
                            </p:childTnLst>
                          </p:cTn>
                        </p:par>
                        <p:par>
                          <p:cTn id="37" fill="hold" nodeType="withGroup">
                            <p:stCondLst>
                              <p:cond delay="1500"/>
                            </p:stCondLst>
                            <p:childTnLst>
                              <p:par>
                                <p:cTn id="38" presetID="3" presetClass="entr" presetSubtype="10" fill="hold" grpId="0" nodeType="afterEffect">
                                  <p:stCondLst>
                                    <p:cond delay="0"/>
                                  </p:stCondLst>
                                  <p:childTnLst>
                                    <p:set>
                                      <p:cBhvr>
                                        <p:cTn id="39" dur="1" fill="hold">
                                          <p:stCondLst>
                                            <p:cond delay="0"/>
                                          </p:stCondLst>
                                        </p:cTn>
                                        <p:tgtEl>
                                          <p:spTgt spid="228358"/>
                                        </p:tgtEl>
                                        <p:attrNameLst>
                                          <p:attrName>style.visibility</p:attrName>
                                        </p:attrNameLst>
                                      </p:cBhvr>
                                      <p:to>
                                        <p:strVal val="visible"/>
                                      </p:to>
                                    </p:set>
                                    <p:animEffect transition="in" filter="blinds(horizontal)">
                                      <p:cBhvr>
                                        <p:cTn id="40" dur="500"/>
                                        <p:tgtEl>
                                          <p:spTgt spid="228358"/>
                                        </p:tgtEl>
                                      </p:cBhvr>
                                    </p:animEffect>
                                  </p:childTnLst>
                                </p:cTn>
                              </p:par>
                            </p:childTnLst>
                          </p:cTn>
                        </p:par>
                        <p:par>
                          <p:cTn id="41" fill="hold" nodeType="withGroup">
                            <p:stCondLst>
                              <p:cond delay="2000"/>
                            </p:stCondLst>
                            <p:childTnLst>
                              <p:par>
                                <p:cTn id="42" presetID="3" presetClass="entr" presetSubtype="10" fill="hold" grpId="0" nodeType="afterEffect">
                                  <p:stCondLst>
                                    <p:cond delay="0"/>
                                  </p:stCondLst>
                                  <p:childTnLst>
                                    <p:set>
                                      <p:cBhvr>
                                        <p:cTn id="43" dur="1" fill="hold">
                                          <p:stCondLst>
                                            <p:cond delay="0"/>
                                          </p:stCondLst>
                                        </p:cTn>
                                        <p:tgtEl>
                                          <p:spTgt spid="228359"/>
                                        </p:tgtEl>
                                        <p:attrNameLst>
                                          <p:attrName>style.visibility</p:attrName>
                                        </p:attrNameLst>
                                      </p:cBhvr>
                                      <p:to>
                                        <p:strVal val="visible"/>
                                      </p:to>
                                    </p:set>
                                    <p:animEffect transition="in" filter="blinds(horizontal)">
                                      <p:cBhvr>
                                        <p:cTn id="44" dur="500"/>
                                        <p:tgtEl>
                                          <p:spTgt spid="22835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28360"/>
                                        </p:tgtEl>
                                        <p:attrNameLst>
                                          <p:attrName>style.visibility</p:attrName>
                                        </p:attrNameLst>
                                      </p:cBhvr>
                                      <p:to>
                                        <p:strVal val="visible"/>
                                      </p:to>
                                    </p:set>
                                    <p:animEffect transition="in" filter="blinds(horizontal)">
                                      <p:cBhvr>
                                        <p:cTn id="49" dur="500"/>
                                        <p:tgtEl>
                                          <p:spTgt spid="228360"/>
                                        </p:tgtEl>
                                      </p:cBhvr>
                                    </p:animEffect>
                                  </p:childTnLst>
                                </p:cTn>
                              </p:par>
                            </p:childTnLst>
                          </p:cTn>
                        </p:par>
                        <p:par>
                          <p:cTn id="50" fill="hold" nodeType="withGroup">
                            <p:stCondLst>
                              <p:cond delay="500"/>
                            </p:stCondLst>
                            <p:childTnLst>
                              <p:par>
                                <p:cTn id="51" presetID="3" presetClass="entr" presetSubtype="10" fill="hold" grpId="0" nodeType="afterEffect">
                                  <p:stCondLst>
                                    <p:cond delay="0"/>
                                  </p:stCondLst>
                                  <p:childTnLst>
                                    <p:set>
                                      <p:cBhvr>
                                        <p:cTn id="52" dur="1" fill="hold">
                                          <p:stCondLst>
                                            <p:cond delay="0"/>
                                          </p:stCondLst>
                                        </p:cTn>
                                        <p:tgtEl>
                                          <p:spTgt spid="228361"/>
                                        </p:tgtEl>
                                        <p:attrNameLst>
                                          <p:attrName>style.visibility</p:attrName>
                                        </p:attrNameLst>
                                      </p:cBhvr>
                                      <p:to>
                                        <p:strVal val="visible"/>
                                      </p:to>
                                    </p:set>
                                    <p:animEffect transition="in" filter="blinds(horizontal)">
                                      <p:cBhvr>
                                        <p:cTn id="53" dur="500"/>
                                        <p:tgtEl>
                                          <p:spTgt spid="228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uiExpand="1" build="p" autoUpdateAnimBg="0"/>
      <p:bldP spid="228356" grpId="0" autoUpdateAnimBg="0"/>
      <p:bldP spid="228357" grpId="0" autoUpdateAnimBg="0"/>
      <p:bldP spid="228358" grpId="0" autoUpdateAnimBg="0"/>
      <p:bldP spid="228359" grpId="0" autoUpdateAnimBg="0"/>
      <p:bldP spid="228360" grpId="0" autoUpdateAnimBg="0"/>
      <p:bldP spid="228361"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9" name="Rectangle 3"/>
          <p:cNvSpPr>
            <a:spLocks noGrp="1" noChangeArrowheads="1"/>
          </p:cNvSpPr>
          <p:nvPr>
            <p:ph type="body" idx="1"/>
          </p:nvPr>
        </p:nvSpPr>
        <p:spPr>
          <a:xfrm>
            <a:off x="304800" y="838200"/>
            <a:ext cx="8610600" cy="5334000"/>
          </a:xfrm>
        </p:spPr>
        <p:txBody>
          <a:bodyPr>
            <a:normAutofit lnSpcReduction="10000"/>
          </a:bodyPr>
          <a:lstStyle/>
          <a:p>
            <a:pPr marL="0" indent="0" eaLnBrk="1" hangingPunct="1">
              <a:spcBef>
                <a:spcPct val="0"/>
              </a:spcBef>
              <a:buNone/>
              <a:defRPr/>
            </a:pPr>
            <a:r>
              <a:rPr lang="en-US" sz="2800" u="sng" dirty="0">
                <a:effectLst>
                  <a:outerShdw blurRad="38100" dist="38100" dir="2700000" algn="tl">
                    <a:srgbClr val="000000">
                      <a:alpha val="43137"/>
                    </a:srgbClr>
                  </a:outerShdw>
                </a:effectLst>
                <a:sym typeface="Symbol" pitchFamily="18" charset="2"/>
              </a:rPr>
              <a:t>Relatively prime integers:</a:t>
            </a:r>
          </a:p>
          <a:p>
            <a:pPr marL="0" indent="0" eaLnBrk="1" hangingPunct="1">
              <a:spcBef>
                <a:spcPct val="0"/>
              </a:spcBef>
              <a:defRPr/>
            </a:pPr>
            <a:endParaRPr lang="en-US" sz="800" dirty="0">
              <a:sym typeface="Symbol" pitchFamily="18" charset="2"/>
            </a:endParaRPr>
          </a:p>
          <a:p>
            <a:pPr marL="0" indent="0" eaLnBrk="1" hangingPunct="1">
              <a:lnSpc>
                <a:spcPct val="110000"/>
              </a:lnSpc>
              <a:spcBef>
                <a:spcPct val="0"/>
              </a:spcBef>
              <a:buNone/>
              <a:defRPr/>
            </a:pPr>
            <a:r>
              <a:rPr lang="en-US" sz="2800" dirty="0">
                <a:sym typeface="Symbol" pitchFamily="18" charset="2"/>
              </a:rPr>
              <a:t>Two integers a and b are relatively prime if </a:t>
            </a:r>
            <a:r>
              <a:rPr lang="en-US" sz="2800" dirty="0" err="1">
                <a:sym typeface="Symbol" pitchFamily="18" charset="2"/>
              </a:rPr>
              <a:t>gcd</a:t>
            </a:r>
            <a:r>
              <a:rPr lang="en-US" sz="2800" dirty="0">
                <a:sym typeface="Symbol" pitchFamily="18" charset="2"/>
              </a:rPr>
              <a:t>(a, b) = 1.</a:t>
            </a:r>
          </a:p>
          <a:p>
            <a:pPr marL="0" indent="0" eaLnBrk="1" hangingPunct="1">
              <a:lnSpc>
                <a:spcPct val="110000"/>
              </a:lnSpc>
              <a:spcBef>
                <a:spcPct val="0"/>
              </a:spcBef>
              <a:defRPr/>
            </a:pPr>
            <a:endParaRPr lang="en-US" sz="800" dirty="0">
              <a:sym typeface="Symbol" pitchFamily="18" charset="2"/>
            </a:endParaRPr>
          </a:p>
          <a:p>
            <a:pPr marL="0" indent="0" eaLnBrk="1" hangingPunct="1">
              <a:lnSpc>
                <a:spcPct val="110000"/>
              </a:lnSpc>
              <a:spcBef>
                <a:spcPct val="0"/>
              </a:spcBef>
              <a:defRPr/>
            </a:pPr>
            <a:endParaRPr lang="en-US" sz="800" dirty="0">
              <a:sym typeface="Symbol" pitchFamily="18" charset="2"/>
            </a:endParaRPr>
          </a:p>
          <a:p>
            <a:pPr marL="0" indent="0" eaLnBrk="1" hangingPunct="1">
              <a:lnSpc>
                <a:spcPct val="110000"/>
              </a:lnSpc>
              <a:spcBef>
                <a:spcPct val="0"/>
              </a:spcBef>
              <a:buNone/>
              <a:defRPr/>
            </a:pPr>
            <a:r>
              <a:rPr lang="en-US" sz="2800" dirty="0">
                <a:sym typeface="Symbol" pitchFamily="18" charset="2"/>
              </a:rPr>
              <a:t>Examples:</a:t>
            </a:r>
          </a:p>
          <a:p>
            <a:pPr marL="0" indent="0" eaLnBrk="1" hangingPunct="1">
              <a:lnSpc>
                <a:spcPct val="110000"/>
              </a:lnSpc>
              <a:spcBef>
                <a:spcPct val="0"/>
              </a:spcBef>
              <a:defRPr/>
            </a:pPr>
            <a:endParaRPr lang="en-US" sz="800" dirty="0">
              <a:sym typeface="Symbol" pitchFamily="18" charset="2"/>
            </a:endParaRPr>
          </a:p>
          <a:p>
            <a:pPr marL="0" indent="0" eaLnBrk="1" hangingPunct="1">
              <a:lnSpc>
                <a:spcPct val="110000"/>
              </a:lnSpc>
              <a:spcBef>
                <a:spcPct val="0"/>
              </a:spcBef>
              <a:defRPr/>
            </a:pPr>
            <a:r>
              <a:rPr lang="en-US" sz="2800" dirty="0">
                <a:sym typeface="Symbol" pitchFamily="18" charset="2"/>
              </a:rPr>
              <a:t>Are 15 and 28 relatively prime?</a:t>
            </a:r>
          </a:p>
          <a:p>
            <a:pPr marL="0" indent="0" eaLnBrk="1" hangingPunct="1">
              <a:lnSpc>
                <a:spcPct val="110000"/>
              </a:lnSpc>
              <a:spcBef>
                <a:spcPct val="0"/>
              </a:spcBef>
              <a:defRPr/>
            </a:pPr>
            <a:r>
              <a:rPr lang="en-US" sz="2800" dirty="0">
                <a:sym typeface="Symbol" pitchFamily="18" charset="2"/>
              </a:rPr>
              <a:t>Yes, </a:t>
            </a:r>
            <a:r>
              <a:rPr lang="en-US" sz="2800" dirty="0" err="1">
                <a:sym typeface="Symbol" pitchFamily="18" charset="2"/>
              </a:rPr>
              <a:t>gcd</a:t>
            </a:r>
            <a:r>
              <a:rPr lang="en-US" sz="2800" dirty="0">
                <a:sym typeface="Symbol" pitchFamily="18" charset="2"/>
              </a:rPr>
              <a:t>(15, 28) = 1.</a:t>
            </a:r>
          </a:p>
          <a:p>
            <a:pPr marL="0" indent="0" eaLnBrk="1" hangingPunct="1">
              <a:lnSpc>
                <a:spcPct val="110000"/>
              </a:lnSpc>
              <a:spcBef>
                <a:spcPct val="0"/>
              </a:spcBef>
              <a:defRPr/>
            </a:pPr>
            <a:endParaRPr lang="en-US" sz="2800" dirty="0">
              <a:sym typeface="Symbol" pitchFamily="18" charset="2"/>
            </a:endParaRPr>
          </a:p>
          <a:p>
            <a:pPr marL="0" indent="0" eaLnBrk="1" hangingPunct="1">
              <a:lnSpc>
                <a:spcPct val="110000"/>
              </a:lnSpc>
              <a:spcBef>
                <a:spcPct val="0"/>
              </a:spcBef>
              <a:defRPr/>
            </a:pPr>
            <a:r>
              <a:rPr lang="en-US" sz="2800" dirty="0">
                <a:sym typeface="Symbol" pitchFamily="18" charset="2"/>
              </a:rPr>
              <a:t>Are 55 and 28 relatively prime?</a:t>
            </a:r>
          </a:p>
          <a:p>
            <a:pPr marL="0" indent="0" eaLnBrk="1" hangingPunct="1">
              <a:lnSpc>
                <a:spcPct val="110000"/>
              </a:lnSpc>
              <a:spcBef>
                <a:spcPct val="0"/>
              </a:spcBef>
              <a:defRPr/>
            </a:pPr>
            <a:r>
              <a:rPr lang="en-US" sz="2800" dirty="0">
                <a:sym typeface="Symbol" pitchFamily="18" charset="2"/>
              </a:rPr>
              <a:t>Yes, </a:t>
            </a:r>
            <a:r>
              <a:rPr lang="en-US" sz="2800" dirty="0" err="1">
                <a:sym typeface="Symbol" pitchFamily="18" charset="2"/>
              </a:rPr>
              <a:t>gcd</a:t>
            </a:r>
            <a:r>
              <a:rPr lang="en-US" sz="2800" dirty="0">
                <a:sym typeface="Symbol" pitchFamily="18" charset="2"/>
              </a:rPr>
              <a:t>(55, 28) = 1.</a:t>
            </a:r>
          </a:p>
          <a:p>
            <a:pPr marL="0" indent="0" eaLnBrk="1" hangingPunct="1">
              <a:lnSpc>
                <a:spcPct val="110000"/>
              </a:lnSpc>
              <a:spcBef>
                <a:spcPct val="0"/>
              </a:spcBef>
              <a:defRPr/>
            </a:pPr>
            <a:endParaRPr lang="en-US" sz="2800" dirty="0">
              <a:sym typeface="Symbol" pitchFamily="18" charset="2"/>
            </a:endParaRPr>
          </a:p>
          <a:p>
            <a:pPr marL="0" indent="0" eaLnBrk="1" hangingPunct="1">
              <a:lnSpc>
                <a:spcPct val="110000"/>
              </a:lnSpc>
              <a:spcBef>
                <a:spcPct val="0"/>
              </a:spcBef>
              <a:defRPr/>
            </a:pPr>
            <a:r>
              <a:rPr lang="en-US" sz="2800" dirty="0">
                <a:sym typeface="Symbol" pitchFamily="18" charset="2"/>
              </a:rPr>
              <a:t>Are 35 and 28 relatively prime?</a:t>
            </a:r>
          </a:p>
          <a:p>
            <a:pPr marL="0" indent="0" eaLnBrk="1" hangingPunct="1">
              <a:lnSpc>
                <a:spcPct val="110000"/>
              </a:lnSpc>
              <a:spcBef>
                <a:spcPct val="0"/>
              </a:spcBef>
              <a:defRPr/>
            </a:pPr>
            <a:r>
              <a:rPr lang="en-US" sz="2800" dirty="0">
                <a:sym typeface="Symbol" pitchFamily="18" charset="2"/>
              </a:rPr>
              <a:t>No, </a:t>
            </a:r>
            <a:r>
              <a:rPr lang="en-US" sz="2800" dirty="0" err="1">
                <a:sym typeface="Symbol" pitchFamily="18" charset="2"/>
              </a:rPr>
              <a:t>gcd</a:t>
            </a:r>
            <a:r>
              <a:rPr lang="en-US" sz="2800" dirty="0">
                <a:sym typeface="Symbol" pitchFamily="18" charset="2"/>
              </a:rPr>
              <a:t>(35, 28) = 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29379">
                                            <p:txEl>
                                              <p:pRg st="0" end="0"/>
                                            </p:txEl>
                                          </p:spTgt>
                                        </p:tgtEl>
                                        <p:attrNameLst>
                                          <p:attrName>style.visibility</p:attrName>
                                        </p:attrNameLst>
                                      </p:cBhvr>
                                      <p:to>
                                        <p:strVal val="visible"/>
                                      </p:to>
                                    </p:set>
                                    <p:animEffect transition="in" filter="blinds(horizontal)">
                                      <p:cBhvr>
                                        <p:cTn id="7" dur="500"/>
                                        <p:tgtEl>
                                          <p:spTgt spid="229379">
                                            <p:txEl>
                                              <p:pRg st="0" end="0"/>
                                            </p:txEl>
                                          </p:spTgt>
                                        </p:tgtEl>
                                      </p:cBhvr>
                                    </p:animEffect>
                                  </p:childTnLst>
                                </p:cTn>
                              </p:par>
                            </p:childTnLst>
                          </p:cTn>
                        </p:par>
                        <p:par>
                          <p:cTn id="8" fill="hold" nodeType="with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29379">
                                            <p:txEl>
                                              <p:pRg st="2" end="2"/>
                                            </p:txEl>
                                          </p:spTgt>
                                        </p:tgtEl>
                                        <p:attrNameLst>
                                          <p:attrName>style.visibility</p:attrName>
                                        </p:attrNameLst>
                                      </p:cBhvr>
                                      <p:to>
                                        <p:strVal val="visible"/>
                                      </p:to>
                                    </p:set>
                                    <p:animEffect transition="in" filter="blinds(horizontal)">
                                      <p:cBhvr>
                                        <p:cTn id="11" dur="500"/>
                                        <p:tgtEl>
                                          <p:spTgt spid="229379">
                                            <p:txEl>
                                              <p:pRg st="2" end="2"/>
                                            </p:txEl>
                                          </p:spTgt>
                                        </p:tgtEl>
                                      </p:cBhvr>
                                    </p:animEffect>
                                  </p:childTnLst>
                                </p:cTn>
                              </p:par>
                            </p:childTnLst>
                          </p:cTn>
                        </p:par>
                      </p:childTnLst>
                    </p:cTn>
                  </p:par>
                  <p:par>
                    <p:cTn id="12" fill="hold">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29379">
                                            <p:txEl>
                                              <p:pRg st="5" end="5"/>
                                            </p:txEl>
                                          </p:spTgt>
                                        </p:tgtEl>
                                        <p:attrNameLst>
                                          <p:attrName>style.visibility</p:attrName>
                                        </p:attrNameLst>
                                      </p:cBhvr>
                                      <p:to>
                                        <p:strVal val="visible"/>
                                      </p:to>
                                    </p:set>
                                    <p:animEffect transition="in" filter="blinds(horizontal)">
                                      <p:cBhvr>
                                        <p:cTn id="16" dur="500"/>
                                        <p:tgtEl>
                                          <p:spTgt spid="229379">
                                            <p:txEl>
                                              <p:pRg st="5" end="5"/>
                                            </p:txEl>
                                          </p:spTgt>
                                        </p:tgtEl>
                                      </p:cBhvr>
                                    </p:animEffect>
                                  </p:childTnLst>
                                </p:cTn>
                              </p:par>
                            </p:childTnLst>
                          </p:cTn>
                        </p:par>
                        <p:par>
                          <p:cTn id="17" fill="hold" nodeType="with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229379">
                                            <p:txEl>
                                              <p:pRg st="7" end="7"/>
                                            </p:txEl>
                                          </p:spTgt>
                                        </p:tgtEl>
                                        <p:attrNameLst>
                                          <p:attrName>style.visibility</p:attrName>
                                        </p:attrNameLst>
                                      </p:cBhvr>
                                      <p:to>
                                        <p:strVal val="visible"/>
                                      </p:to>
                                    </p:set>
                                    <p:animEffect transition="in" filter="blinds(horizontal)">
                                      <p:cBhvr>
                                        <p:cTn id="20" dur="500"/>
                                        <p:tgtEl>
                                          <p:spTgt spid="229379">
                                            <p:txEl>
                                              <p:pRg st="7" end="7"/>
                                            </p:txEl>
                                          </p:spTgt>
                                        </p:tgtEl>
                                      </p:cBhvr>
                                    </p:animEffect>
                                  </p:childTnLst>
                                </p:cTn>
                              </p:par>
                            </p:childTnLst>
                          </p:cTn>
                        </p:par>
                      </p:childTnLst>
                    </p:cTn>
                  </p:par>
                  <p:par>
                    <p:cTn id="21" fill="hold">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9379">
                                            <p:txEl>
                                              <p:pRg st="8" end="8"/>
                                            </p:txEl>
                                          </p:spTgt>
                                        </p:tgtEl>
                                        <p:attrNameLst>
                                          <p:attrName>style.visibility</p:attrName>
                                        </p:attrNameLst>
                                      </p:cBhvr>
                                      <p:to>
                                        <p:strVal val="visible"/>
                                      </p:to>
                                    </p:set>
                                    <p:animEffect transition="in" filter="blinds(horizontal)">
                                      <p:cBhvr>
                                        <p:cTn id="25" dur="500"/>
                                        <p:tgtEl>
                                          <p:spTgt spid="229379">
                                            <p:txEl>
                                              <p:pRg st="8" end="8"/>
                                            </p:txEl>
                                          </p:spTgt>
                                        </p:tgtEl>
                                      </p:cBhvr>
                                    </p:animEffect>
                                  </p:childTnLst>
                                </p:cTn>
                              </p:par>
                            </p:childTnLst>
                          </p:cTn>
                        </p:par>
                      </p:childTnLst>
                    </p:cTn>
                  </p:par>
                  <p:par>
                    <p:cTn id="26" fill="hold">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29379">
                                            <p:txEl>
                                              <p:pRg st="10" end="10"/>
                                            </p:txEl>
                                          </p:spTgt>
                                        </p:tgtEl>
                                        <p:attrNameLst>
                                          <p:attrName>style.visibility</p:attrName>
                                        </p:attrNameLst>
                                      </p:cBhvr>
                                      <p:to>
                                        <p:strVal val="visible"/>
                                      </p:to>
                                    </p:set>
                                    <p:animEffect transition="in" filter="blinds(horizontal)">
                                      <p:cBhvr>
                                        <p:cTn id="30" dur="500"/>
                                        <p:tgtEl>
                                          <p:spTgt spid="229379">
                                            <p:txEl>
                                              <p:pRg st="10" end="10"/>
                                            </p:txEl>
                                          </p:spTgt>
                                        </p:tgtEl>
                                      </p:cBhvr>
                                    </p:animEffect>
                                  </p:childTnLst>
                                </p:cTn>
                              </p:par>
                            </p:childTnLst>
                          </p:cTn>
                        </p:par>
                      </p:childTnLst>
                    </p:cTn>
                  </p:par>
                  <p:par>
                    <p:cTn id="31" fill="hold">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29379">
                                            <p:txEl>
                                              <p:pRg st="11" end="11"/>
                                            </p:txEl>
                                          </p:spTgt>
                                        </p:tgtEl>
                                        <p:attrNameLst>
                                          <p:attrName>style.visibility</p:attrName>
                                        </p:attrNameLst>
                                      </p:cBhvr>
                                      <p:to>
                                        <p:strVal val="visible"/>
                                      </p:to>
                                    </p:set>
                                    <p:animEffect transition="in" filter="blinds(horizontal)">
                                      <p:cBhvr>
                                        <p:cTn id="35" dur="500"/>
                                        <p:tgtEl>
                                          <p:spTgt spid="229379">
                                            <p:txEl>
                                              <p:pRg st="11" end="11"/>
                                            </p:txEl>
                                          </p:spTgt>
                                        </p:tgtEl>
                                      </p:cBhvr>
                                    </p:animEffect>
                                  </p:childTnLst>
                                </p:cTn>
                              </p:par>
                            </p:childTnLst>
                          </p:cTn>
                        </p:par>
                      </p:childTnLst>
                    </p:cTn>
                  </p:par>
                  <p:par>
                    <p:cTn id="36" fill="hold">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29379">
                                            <p:txEl>
                                              <p:pRg st="13" end="13"/>
                                            </p:txEl>
                                          </p:spTgt>
                                        </p:tgtEl>
                                        <p:attrNameLst>
                                          <p:attrName>style.visibility</p:attrName>
                                        </p:attrNameLst>
                                      </p:cBhvr>
                                      <p:to>
                                        <p:strVal val="visible"/>
                                      </p:to>
                                    </p:set>
                                    <p:animEffect transition="in" filter="blinds(horizontal)">
                                      <p:cBhvr>
                                        <p:cTn id="40" dur="500"/>
                                        <p:tgtEl>
                                          <p:spTgt spid="229379">
                                            <p:txEl>
                                              <p:pRg st="13" end="13"/>
                                            </p:txEl>
                                          </p:spTgt>
                                        </p:tgtEl>
                                      </p:cBhvr>
                                    </p:animEffect>
                                  </p:childTnLst>
                                </p:cTn>
                              </p:par>
                            </p:childTnLst>
                          </p:cTn>
                        </p:par>
                      </p:childTnLst>
                    </p:cTn>
                  </p:par>
                  <p:par>
                    <p:cTn id="41" fill="hold">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29379">
                                            <p:txEl>
                                              <p:pRg st="14" end="14"/>
                                            </p:txEl>
                                          </p:spTgt>
                                        </p:tgtEl>
                                        <p:attrNameLst>
                                          <p:attrName>style.visibility</p:attrName>
                                        </p:attrNameLst>
                                      </p:cBhvr>
                                      <p:to>
                                        <p:strVal val="visible"/>
                                      </p:to>
                                    </p:set>
                                    <p:animEffect transition="in" filter="blinds(horizontal)">
                                      <p:cBhvr>
                                        <p:cTn id="45" dur="500"/>
                                        <p:tgtEl>
                                          <p:spTgt spid="22937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uiExpand="1"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0403" name="Rectangle 3"/>
          <p:cNvSpPr>
            <a:spLocks noGrp="1" noChangeArrowheads="1"/>
          </p:cNvSpPr>
          <p:nvPr>
            <p:ph type="body" idx="1"/>
          </p:nvPr>
        </p:nvSpPr>
        <p:spPr>
          <a:xfrm>
            <a:off x="304800" y="990600"/>
            <a:ext cx="8610600" cy="5486400"/>
          </a:xfrm>
        </p:spPr>
        <p:txBody>
          <a:bodyPr/>
          <a:lstStyle/>
          <a:p>
            <a:pPr marL="0" indent="0">
              <a:spcBef>
                <a:spcPct val="0"/>
              </a:spcBef>
              <a:buNone/>
              <a:defRPr/>
            </a:pPr>
            <a:r>
              <a:rPr lang="en-US" sz="2800" u="sng" dirty="0" err="1">
                <a:effectLst>
                  <a:outerShdw blurRad="38100" dist="38100" dir="2700000" algn="tl">
                    <a:srgbClr val="000000">
                      <a:alpha val="43137"/>
                    </a:srgbClr>
                  </a:outerShdw>
                </a:effectLst>
                <a:sym typeface="Symbol" pitchFamily="18" charset="2"/>
              </a:rPr>
              <a:t>Pairwise</a:t>
            </a:r>
            <a:r>
              <a:rPr lang="en-US" sz="2800" u="sng" dirty="0">
                <a:effectLst>
                  <a:outerShdw blurRad="38100" dist="38100" dir="2700000" algn="tl">
                    <a:srgbClr val="000000">
                      <a:alpha val="43137"/>
                    </a:srgbClr>
                  </a:outerShdw>
                </a:effectLst>
                <a:sym typeface="Symbol" pitchFamily="18" charset="2"/>
              </a:rPr>
              <a:t> Relatively Prime</a:t>
            </a:r>
            <a:endParaRPr lang="en-US" sz="800" u="sng" dirty="0">
              <a:effectLst>
                <a:outerShdw blurRad="38100" dist="38100" dir="2700000" algn="tl">
                  <a:srgbClr val="000000">
                    <a:alpha val="43137"/>
                  </a:srgbClr>
                </a:outerShdw>
              </a:effectLst>
              <a:sym typeface="Symbol" pitchFamily="18" charset="2"/>
            </a:endParaRPr>
          </a:p>
          <a:p>
            <a:pPr marL="0" indent="0" eaLnBrk="1" hangingPunct="1">
              <a:lnSpc>
                <a:spcPct val="110000"/>
              </a:lnSpc>
              <a:spcBef>
                <a:spcPct val="0"/>
              </a:spcBef>
              <a:buNone/>
              <a:defRPr/>
            </a:pPr>
            <a:r>
              <a:rPr lang="en-US" sz="2800" dirty="0">
                <a:sym typeface="Symbol" pitchFamily="18" charset="2"/>
              </a:rPr>
              <a:t>The integers a</a:t>
            </a:r>
            <a:r>
              <a:rPr lang="en-US" sz="2800" baseline="-25000" dirty="0">
                <a:sym typeface="Symbol" pitchFamily="18" charset="2"/>
              </a:rPr>
              <a:t>1</a:t>
            </a:r>
            <a:r>
              <a:rPr lang="en-US" sz="2800" dirty="0">
                <a:sym typeface="Symbol" pitchFamily="18" charset="2"/>
              </a:rPr>
              <a:t>, a</a:t>
            </a:r>
            <a:r>
              <a:rPr lang="en-US" sz="2800" baseline="-25000" dirty="0">
                <a:sym typeface="Symbol" pitchFamily="18" charset="2"/>
              </a:rPr>
              <a:t>2</a:t>
            </a:r>
            <a:r>
              <a:rPr lang="en-US" sz="2800" dirty="0">
                <a:sym typeface="Symbol" pitchFamily="18" charset="2"/>
              </a:rPr>
              <a:t>, …, a</a:t>
            </a:r>
            <a:r>
              <a:rPr lang="en-US" sz="2800" baseline="-25000" dirty="0">
                <a:sym typeface="Symbol" pitchFamily="18" charset="2"/>
              </a:rPr>
              <a:t>n</a:t>
            </a:r>
            <a:r>
              <a:rPr lang="en-US" sz="2800" dirty="0">
                <a:sym typeface="Symbol" pitchFamily="18" charset="2"/>
              </a:rPr>
              <a:t> are </a:t>
            </a:r>
            <a:r>
              <a:rPr lang="en-US" sz="2800" dirty="0" err="1">
                <a:sym typeface="Symbol" pitchFamily="18" charset="2"/>
              </a:rPr>
              <a:t>pairwise</a:t>
            </a:r>
            <a:r>
              <a:rPr lang="en-US" sz="2800" dirty="0">
                <a:sym typeface="Symbol" pitchFamily="18" charset="2"/>
              </a:rPr>
              <a:t> relatively prime if </a:t>
            </a:r>
            <a:r>
              <a:rPr lang="en-US" sz="2800" dirty="0" err="1">
                <a:sym typeface="Symbol" pitchFamily="18" charset="2"/>
              </a:rPr>
              <a:t>gcd</a:t>
            </a:r>
            <a:r>
              <a:rPr lang="en-US" sz="2800" dirty="0">
                <a:sym typeface="Symbol" pitchFamily="18" charset="2"/>
              </a:rPr>
              <a:t>(</a:t>
            </a:r>
            <a:r>
              <a:rPr lang="en-US" sz="2800" dirty="0" err="1">
                <a:sym typeface="Symbol" pitchFamily="18" charset="2"/>
              </a:rPr>
              <a:t>a</a:t>
            </a:r>
            <a:r>
              <a:rPr lang="en-US" sz="2800" baseline="-25000" dirty="0" err="1">
                <a:sym typeface="Symbol" pitchFamily="18" charset="2"/>
              </a:rPr>
              <a:t>i</a:t>
            </a:r>
            <a:r>
              <a:rPr lang="en-US" sz="2800" dirty="0">
                <a:sym typeface="Symbol" pitchFamily="18" charset="2"/>
              </a:rPr>
              <a:t>, </a:t>
            </a:r>
            <a:r>
              <a:rPr lang="en-US" sz="2800" dirty="0" err="1">
                <a:sym typeface="Symbol" pitchFamily="18" charset="2"/>
              </a:rPr>
              <a:t>a</a:t>
            </a:r>
            <a:r>
              <a:rPr lang="en-US" sz="2800" baseline="-25000" dirty="0" err="1">
                <a:sym typeface="Symbol" pitchFamily="18" charset="2"/>
              </a:rPr>
              <a:t>j</a:t>
            </a:r>
            <a:r>
              <a:rPr lang="en-US" sz="2800" dirty="0">
                <a:sym typeface="Symbol" pitchFamily="18" charset="2"/>
              </a:rPr>
              <a:t>) = 1 whenever 1  </a:t>
            </a:r>
            <a:r>
              <a:rPr lang="en-US" sz="2800" dirty="0" err="1">
                <a:sym typeface="Symbol" pitchFamily="18" charset="2"/>
              </a:rPr>
              <a:t>i</a:t>
            </a:r>
            <a:r>
              <a:rPr lang="en-US" sz="2800" dirty="0">
                <a:sym typeface="Symbol" pitchFamily="18" charset="2"/>
              </a:rPr>
              <a:t> &lt; j  n.</a:t>
            </a:r>
          </a:p>
          <a:p>
            <a:pPr marL="0" indent="0" eaLnBrk="1" hangingPunct="1">
              <a:lnSpc>
                <a:spcPct val="110000"/>
              </a:lnSpc>
              <a:spcBef>
                <a:spcPct val="0"/>
              </a:spcBef>
              <a:defRPr/>
            </a:pPr>
            <a:endParaRPr lang="en-US" sz="1600" dirty="0">
              <a:sym typeface="Symbol" pitchFamily="18" charset="2"/>
            </a:endParaRPr>
          </a:p>
          <a:p>
            <a:pPr marL="0" indent="0" eaLnBrk="1" hangingPunct="1">
              <a:lnSpc>
                <a:spcPct val="110000"/>
              </a:lnSpc>
              <a:spcBef>
                <a:spcPct val="0"/>
              </a:spcBef>
              <a:buNone/>
              <a:defRPr/>
            </a:pPr>
            <a:r>
              <a:rPr lang="en-US" sz="2800" dirty="0">
                <a:sym typeface="Symbol" pitchFamily="18" charset="2"/>
              </a:rPr>
              <a:t>Examples:</a:t>
            </a:r>
          </a:p>
          <a:p>
            <a:pPr marL="0" indent="0" eaLnBrk="1" hangingPunct="1">
              <a:lnSpc>
                <a:spcPct val="110000"/>
              </a:lnSpc>
              <a:spcBef>
                <a:spcPct val="0"/>
              </a:spcBef>
              <a:defRPr/>
            </a:pPr>
            <a:endParaRPr lang="en-US" sz="900" dirty="0">
              <a:sym typeface="Symbol" pitchFamily="18" charset="2"/>
            </a:endParaRPr>
          </a:p>
          <a:p>
            <a:pPr marL="0" indent="0" eaLnBrk="1" hangingPunct="1">
              <a:lnSpc>
                <a:spcPct val="110000"/>
              </a:lnSpc>
              <a:spcBef>
                <a:spcPct val="0"/>
              </a:spcBef>
              <a:defRPr/>
            </a:pPr>
            <a:r>
              <a:rPr lang="en-US" sz="2800" dirty="0">
                <a:sym typeface="Symbol" pitchFamily="18" charset="2"/>
              </a:rPr>
              <a:t>Are 15, 17, and 27 </a:t>
            </a:r>
            <a:r>
              <a:rPr lang="en-US" sz="2800" dirty="0" err="1">
                <a:sym typeface="Symbol" pitchFamily="18" charset="2"/>
              </a:rPr>
              <a:t>pairwise</a:t>
            </a:r>
            <a:r>
              <a:rPr lang="en-US" sz="2800" dirty="0">
                <a:sym typeface="Symbol" pitchFamily="18" charset="2"/>
              </a:rPr>
              <a:t> relatively prime?</a:t>
            </a:r>
          </a:p>
          <a:p>
            <a:pPr marL="0" indent="0" eaLnBrk="1" hangingPunct="1">
              <a:lnSpc>
                <a:spcPct val="110000"/>
              </a:lnSpc>
              <a:spcBef>
                <a:spcPct val="0"/>
              </a:spcBef>
              <a:defRPr/>
            </a:pPr>
            <a:r>
              <a:rPr lang="en-US" sz="2800" dirty="0">
                <a:sym typeface="Symbol" pitchFamily="18" charset="2"/>
              </a:rPr>
              <a:t>No, because </a:t>
            </a:r>
            <a:r>
              <a:rPr lang="en-US" sz="2800" dirty="0" err="1">
                <a:sym typeface="Symbol" pitchFamily="18" charset="2"/>
              </a:rPr>
              <a:t>gcd</a:t>
            </a:r>
            <a:r>
              <a:rPr lang="en-US" sz="2800" dirty="0">
                <a:sym typeface="Symbol" pitchFamily="18" charset="2"/>
              </a:rPr>
              <a:t>(15, 27) = 3.</a:t>
            </a:r>
          </a:p>
          <a:p>
            <a:pPr marL="0" indent="0" eaLnBrk="1" hangingPunct="1">
              <a:lnSpc>
                <a:spcPct val="110000"/>
              </a:lnSpc>
              <a:spcBef>
                <a:spcPct val="0"/>
              </a:spcBef>
              <a:defRPr/>
            </a:pPr>
            <a:endParaRPr lang="en-US" sz="2800" dirty="0">
              <a:sym typeface="Symbol" pitchFamily="18" charset="2"/>
            </a:endParaRPr>
          </a:p>
          <a:p>
            <a:pPr marL="0" indent="0" eaLnBrk="1" hangingPunct="1">
              <a:lnSpc>
                <a:spcPct val="110000"/>
              </a:lnSpc>
              <a:spcBef>
                <a:spcPct val="0"/>
              </a:spcBef>
              <a:defRPr/>
            </a:pPr>
            <a:endParaRPr lang="en-US" sz="900" dirty="0">
              <a:sym typeface="Symbol" pitchFamily="18" charset="2"/>
            </a:endParaRPr>
          </a:p>
          <a:p>
            <a:pPr marL="0" indent="0" eaLnBrk="1" hangingPunct="1">
              <a:lnSpc>
                <a:spcPct val="110000"/>
              </a:lnSpc>
              <a:spcBef>
                <a:spcPct val="0"/>
              </a:spcBef>
              <a:defRPr/>
            </a:pPr>
            <a:r>
              <a:rPr lang="en-US" sz="2800" dirty="0">
                <a:sym typeface="Symbol" pitchFamily="18" charset="2"/>
              </a:rPr>
              <a:t>Are 15, 17, and 28 </a:t>
            </a:r>
            <a:r>
              <a:rPr lang="en-US" sz="2800" dirty="0" err="1">
                <a:sym typeface="Symbol" pitchFamily="18" charset="2"/>
              </a:rPr>
              <a:t>pairwise</a:t>
            </a:r>
            <a:r>
              <a:rPr lang="en-US" sz="2800" dirty="0">
                <a:sym typeface="Symbol" pitchFamily="18" charset="2"/>
              </a:rPr>
              <a:t> relatively prime?</a:t>
            </a:r>
          </a:p>
          <a:p>
            <a:pPr marL="0" indent="0" eaLnBrk="1" hangingPunct="1">
              <a:lnSpc>
                <a:spcPct val="110000"/>
              </a:lnSpc>
              <a:spcBef>
                <a:spcPct val="0"/>
              </a:spcBef>
              <a:defRPr/>
            </a:pPr>
            <a:r>
              <a:rPr lang="en-US" sz="2800" dirty="0">
                <a:sym typeface="Symbol" pitchFamily="18" charset="2"/>
              </a:rPr>
              <a:t>Yes, because </a:t>
            </a:r>
            <a:r>
              <a:rPr lang="en-US" sz="2800" dirty="0" err="1">
                <a:sym typeface="Symbol" pitchFamily="18" charset="2"/>
              </a:rPr>
              <a:t>gcd</a:t>
            </a:r>
            <a:r>
              <a:rPr lang="en-US" sz="2800" dirty="0">
                <a:sym typeface="Symbol" pitchFamily="18" charset="2"/>
              </a:rPr>
              <a:t>(15, 17) = 1, </a:t>
            </a:r>
            <a:r>
              <a:rPr lang="en-US" sz="2800" dirty="0" err="1">
                <a:sym typeface="Symbol" pitchFamily="18" charset="2"/>
              </a:rPr>
              <a:t>gcd</a:t>
            </a:r>
            <a:r>
              <a:rPr lang="en-US" sz="2800" dirty="0">
                <a:sym typeface="Symbol" pitchFamily="18" charset="2"/>
              </a:rPr>
              <a:t>(15, 28) = 1 and </a:t>
            </a:r>
            <a:r>
              <a:rPr lang="en-US" sz="2800" dirty="0" err="1">
                <a:sym typeface="Symbol" pitchFamily="18" charset="2"/>
              </a:rPr>
              <a:t>gcd</a:t>
            </a:r>
            <a:r>
              <a:rPr lang="en-US" sz="2800" dirty="0">
                <a:sym typeface="Symbol" pitchFamily="18" charset="2"/>
              </a:rPr>
              <a:t>(17, 28)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animEffect transition="in" filter="blinds(horizontal)">
                                      <p:cBhvr>
                                        <p:cTn id="7" dur="500"/>
                                        <p:tgtEl>
                                          <p:spTgt spid="23040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30403">
                                            <p:txEl>
                                              <p:pRg st="1" end="1"/>
                                            </p:txEl>
                                          </p:spTgt>
                                        </p:tgtEl>
                                        <p:attrNameLst>
                                          <p:attrName>style.visibility</p:attrName>
                                        </p:attrNameLst>
                                      </p:cBhvr>
                                      <p:to>
                                        <p:strVal val="visible"/>
                                      </p:to>
                                    </p:set>
                                    <p:animEffect transition="in" filter="blinds(horizontal)">
                                      <p:cBhvr>
                                        <p:cTn id="11" dur="500"/>
                                        <p:tgtEl>
                                          <p:spTgt spid="23040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30403">
                                            <p:txEl>
                                              <p:pRg st="3" end="3"/>
                                            </p:txEl>
                                          </p:spTgt>
                                        </p:tgtEl>
                                        <p:attrNameLst>
                                          <p:attrName>style.visibility</p:attrName>
                                        </p:attrNameLst>
                                      </p:cBhvr>
                                      <p:to>
                                        <p:strVal val="visible"/>
                                      </p:to>
                                    </p:set>
                                    <p:animEffect transition="in" filter="blinds(horizontal)">
                                      <p:cBhvr>
                                        <p:cTn id="16" dur="500"/>
                                        <p:tgtEl>
                                          <p:spTgt spid="230403">
                                            <p:txEl>
                                              <p:pRg st="3" end="3"/>
                                            </p:txEl>
                                          </p:spTgt>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230403">
                                            <p:txEl>
                                              <p:pRg st="5" end="5"/>
                                            </p:txEl>
                                          </p:spTgt>
                                        </p:tgtEl>
                                        <p:attrNameLst>
                                          <p:attrName>style.visibility</p:attrName>
                                        </p:attrNameLst>
                                      </p:cBhvr>
                                      <p:to>
                                        <p:strVal val="visible"/>
                                      </p:to>
                                    </p:set>
                                    <p:animEffect transition="in" filter="blinds(horizontal)">
                                      <p:cBhvr>
                                        <p:cTn id="20" dur="500"/>
                                        <p:tgtEl>
                                          <p:spTgt spid="23040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30403">
                                            <p:txEl>
                                              <p:pRg st="6" end="6"/>
                                            </p:txEl>
                                          </p:spTgt>
                                        </p:tgtEl>
                                        <p:attrNameLst>
                                          <p:attrName>style.visibility</p:attrName>
                                        </p:attrNameLst>
                                      </p:cBhvr>
                                      <p:to>
                                        <p:strVal val="visible"/>
                                      </p:to>
                                    </p:set>
                                    <p:animEffect transition="in" filter="blinds(horizontal)">
                                      <p:cBhvr>
                                        <p:cTn id="25" dur="500"/>
                                        <p:tgtEl>
                                          <p:spTgt spid="23040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30403">
                                            <p:txEl>
                                              <p:pRg st="9" end="9"/>
                                            </p:txEl>
                                          </p:spTgt>
                                        </p:tgtEl>
                                        <p:attrNameLst>
                                          <p:attrName>style.visibility</p:attrName>
                                        </p:attrNameLst>
                                      </p:cBhvr>
                                      <p:to>
                                        <p:strVal val="visible"/>
                                      </p:to>
                                    </p:set>
                                    <p:animEffect transition="in" filter="blinds(horizontal)">
                                      <p:cBhvr>
                                        <p:cTn id="30" dur="500"/>
                                        <p:tgtEl>
                                          <p:spTgt spid="230403">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30403">
                                            <p:txEl>
                                              <p:pRg st="10" end="10"/>
                                            </p:txEl>
                                          </p:spTgt>
                                        </p:tgtEl>
                                        <p:attrNameLst>
                                          <p:attrName>style.visibility</p:attrName>
                                        </p:attrNameLst>
                                      </p:cBhvr>
                                      <p:to>
                                        <p:strVal val="visible"/>
                                      </p:to>
                                    </p:set>
                                    <p:animEffect transition="in" filter="blinds(horizontal)">
                                      <p:cBhvr>
                                        <p:cTn id="35" dur="500"/>
                                        <p:tgtEl>
                                          <p:spTgt spid="2304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uiExpand="1"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1427" name="Rectangle 3"/>
          <p:cNvSpPr>
            <a:spLocks noGrp="1" noChangeArrowheads="1"/>
          </p:cNvSpPr>
          <p:nvPr>
            <p:ph type="body" idx="1"/>
          </p:nvPr>
        </p:nvSpPr>
        <p:spPr>
          <a:xfrm>
            <a:off x="304800" y="838200"/>
            <a:ext cx="8610600" cy="3733800"/>
          </a:xfrm>
        </p:spPr>
        <p:txBody>
          <a:bodyPr/>
          <a:lstStyle/>
          <a:p>
            <a:pPr marL="0" indent="0">
              <a:lnSpc>
                <a:spcPct val="90000"/>
              </a:lnSpc>
              <a:spcBef>
                <a:spcPct val="0"/>
              </a:spcBef>
              <a:buNone/>
              <a:defRPr/>
            </a:pPr>
            <a:r>
              <a:rPr lang="en-US" sz="2800" b="1" dirty="0">
                <a:sym typeface="Symbol" pitchFamily="18" charset="2"/>
              </a:rPr>
              <a:t>Least Common Multiple</a:t>
            </a:r>
            <a:endParaRPr lang="en-US" sz="800" b="1" dirty="0">
              <a:sym typeface="Symbol" pitchFamily="18" charset="2"/>
            </a:endParaRPr>
          </a:p>
          <a:p>
            <a:pPr marL="0" indent="0" eaLnBrk="1" hangingPunct="1">
              <a:lnSpc>
                <a:spcPct val="110000"/>
              </a:lnSpc>
              <a:spcBef>
                <a:spcPct val="0"/>
              </a:spcBef>
              <a:buNone/>
              <a:defRPr/>
            </a:pPr>
            <a:r>
              <a:rPr lang="en-US" sz="2800" dirty="0">
                <a:sym typeface="Symbol" pitchFamily="18" charset="2"/>
              </a:rPr>
              <a:t>The least common multiple of the positive integers a and b is the smallest positive integer that is divisible by both a and b.</a:t>
            </a:r>
          </a:p>
          <a:p>
            <a:pPr marL="0" indent="0" eaLnBrk="1" hangingPunct="1">
              <a:lnSpc>
                <a:spcPct val="110000"/>
              </a:lnSpc>
              <a:spcBef>
                <a:spcPct val="0"/>
              </a:spcBef>
              <a:defRPr/>
            </a:pPr>
            <a:endParaRPr lang="en-US" sz="800" dirty="0">
              <a:sym typeface="Symbol" pitchFamily="18" charset="2"/>
            </a:endParaRPr>
          </a:p>
          <a:p>
            <a:pPr marL="0" indent="0" eaLnBrk="1" hangingPunct="1">
              <a:lnSpc>
                <a:spcPct val="110000"/>
              </a:lnSpc>
              <a:spcBef>
                <a:spcPct val="0"/>
              </a:spcBef>
              <a:defRPr/>
            </a:pPr>
            <a:r>
              <a:rPr lang="en-US" sz="2800" dirty="0">
                <a:sym typeface="Symbol" pitchFamily="18" charset="2"/>
              </a:rPr>
              <a:t>We denote the least common multiple of a and b by lcm(a, b).</a:t>
            </a:r>
          </a:p>
          <a:p>
            <a:pPr marL="0" indent="0" eaLnBrk="1" hangingPunct="1">
              <a:lnSpc>
                <a:spcPct val="110000"/>
              </a:lnSpc>
              <a:spcBef>
                <a:spcPct val="0"/>
              </a:spcBef>
              <a:defRPr/>
            </a:pPr>
            <a:endParaRPr lang="en-US" sz="900" dirty="0">
              <a:sym typeface="Symbol" pitchFamily="18" charset="2"/>
            </a:endParaRPr>
          </a:p>
          <a:p>
            <a:pPr marL="0" indent="0" eaLnBrk="1" hangingPunct="1">
              <a:lnSpc>
                <a:spcPct val="110000"/>
              </a:lnSpc>
              <a:spcBef>
                <a:spcPct val="0"/>
              </a:spcBef>
              <a:defRPr/>
            </a:pPr>
            <a:r>
              <a:rPr lang="en-US" sz="2800" dirty="0">
                <a:sym typeface="Symbol" pitchFamily="18" charset="2"/>
              </a:rPr>
              <a:t>Examples:</a:t>
            </a:r>
          </a:p>
        </p:txBody>
      </p:sp>
      <p:sp>
        <p:nvSpPr>
          <p:cNvPr id="231428" name="Text Box 4"/>
          <p:cNvSpPr txBox="1">
            <a:spLocks noChangeArrowheads="1"/>
          </p:cNvSpPr>
          <p:nvPr/>
        </p:nvSpPr>
        <p:spPr bwMode="auto">
          <a:xfrm>
            <a:off x="304800" y="4572000"/>
            <a:ext cx="1981200" cy="519113"/>
          </a:xfrm>
          <a:prstGeom prst="rect">
            <a:avLst/>
          </a:prstGeom>
          <a:noFill/>
          <a:ln w="19050">
            <a:noFill/>
            <a:miter lim="800000"/>
            <a:headEnd/>
            <a:tailEnd/>
          </a:ln>
          <a:effectLst/>
        </p:spPr>
        <p:txBody>
          <a:bodyPr>
            <a:spAutoFit/>
          </a:bodyPr>
          <a:lstStyle/>
          <a:p>
            <a:pPr>
              <a:spcBef>
                <a:spcPct val="50000"/>
              </a:spcBef>
              <a:defRPr/>
            </a:pPr>
            <a:r>
              <a:rPr lang="en-US" dirty="0">
                <a:solidFill>
                  <a:schemeClr val="tx1"/>
                </a:solidFill>
                <a:effectLst/>
                <a:latin typeface="+mn-lt"/>
              </a:rPr>
              <a:t>lcm(3, 7) =</a:t>
            </a:r>
          </a:p>
        </p:txBody>
      </p:sp>
      <p:sp>
        <p:nvSpPr>
          <p:cNvPr id="231429" name="Text Box 5"/>
          <p:cNvSpPr txBox="1">
            <a:spLocks noChangeArrowheads="1"/>
          </p:cNvSpPr>
          <p:nvPr/>
        </p:nvSpPr>
        <p:spPr bwMode="auto">
          <a:xfrm>
            <a:off x="2133600" y="4572000"/>
            <a:ext cx="1981200" cy="519113"/>
          </a:xfrm>
          <a:prstGeom prst="rect">
            <a:avLst/>
          </a:prstGeom>
          <a:noFill/>
          <a:ln w="19050">
            <a:noFill/>
            <a:miter lim="800000"/>
            <a:headEnd/>
            <a:tailEnd/>
          </a:ln>
          <a:effectLst/>
        </p:spPr>
        <p:txBody>
          <a:bodyPr>
            <a:spAutoFit/>
          </a:bodyPr>
          <a:lstStyle/>
          <a:p>
            <a:pPr>
              <a:spcBef>
                <a:spcPct val="50000"/>
              </a:spcBef>
              <a:defRPr/>
            </a:pPr>
            <a:r>
              <a:rPr lang="en-US" dirty="0">
                <a:solidFill>
                  <a:schemeClr val="tx1"/>
                </a:solidFill>
                <a:effectLst/>
                <a:latin typeface="+mn-lt"/>
              </a:rPr>
              <a:t>21</a:t>
            </a:r>
          </a:p>
        </p:txBody>
      </p:sp>
      <p:sp>
        <p:nvSpPr>
          <p:cNvPr id="231430" name="Text Box 6"/>
          <p:cNvSpPr txBox="1">
            <a:spLocks noChangeArrowheads="1"/>
          </p:cNvSpPr>
          <p:nvPr/>
        </p:nvSpPr>
        <p:spPr bwMode="auto">
          <a:xfrm>
            <a:off x="304800" y="5105400"/>
            <a:ext cx="1981200" cy="519113"/>
          </a:xfrm>
          <a:prstGeom prst="rect">
            <a:avLst/>
          </a:prstGeom>
          <a:noFill/>
          <a:ln w="19050">
            <a:noFill/>
            <a:miter lim="800000"/>
            <a:headEnd/>
            <a:tailEnd/>
          </a:ln>
          <a:effectLst/>
        </p:spPr>
        <p:txBody>
          <a:bodyPr>
            <a:spAutoFit/>
          </a:bodyPr>
          <a:lstStyle/>
          <a:p>
            <a:pPr>
              <a:spcBef>
                <a:spcPct val="50000"/>
              </a:spcBef>
              <a:defRPr/>
            </a:pPr>
            <a:r>
              <a:rPr lang="en-US" dirty="0">
                <a:solidFill>
                  <a:schemeClr val="tx1"/>
                </a:solidFill>
                <a:effectLst/>
                <a:latin typeface="+mn-lt"/>
              </a:rPr>
              <a:t>lcm(4, 6) =</a:t>
            </a:r>
          </a:p>
        </p:txBody>
      </p:sp>
      <p:sp>
        <p:nvSpPr>
          <p:cNvPr id="231431" name="Text Box 7"/>
          <p:cNvSpPr txBox="1">
            <a:spLocks noChangeArrowheads="1"/>
          </p:cNvSpPr>
          <p:nvPr/>
        </p:nvSpPr>
        <p:spPr bwMode="auto">
          <a:xfrm>
            <a:off x="2133600" y="5105400"/>
            <a:ext cx="1981200" cy="519113"/>
          </a:xfrm>
          <a:prstGeom prst="rect">
            <a:avLst/>
          </a:prstGeom>
          <a:noFill/>
          <a:ln w="19050">
            <a:noFill/>
            <a:miter lim="800000"/>
            <a:headEnd/>
            <a:tailEnd/>
          </a:ln>
          <a:effectLst/>
        </p:spPr>
        <p:txBody>
          <a:bodyPr>
            <a:spAutoFit/>
          </a:bodyPr>
          <a:lstStyle/>
          <a:p>
            <a:pPr>
              <a:spcBef>
                <a:spcPct val="50000"/>
              </a:spcBef>
              <a:defRPr/>
            </a:pPr>
            <a:r>
              <a:rPr lang="en-US" dirty="0">
                <a:solidFill>
                  <a:schemeClr val="tx1"/>
                </a:solidFill>
                <a:effectLst/>
                <a:latin typeface="+mn-lt"/>
              </a:rPr>
              <a:t>12</a:t>
            </a:r>
          </a:p>
        </p:txBody>
      </p:sp>
      <p:sp>
        <p:nvSpPr>
          <p:cNvPr id="231432" name="Text Box 8"/>
          <p:cNvSpPr txBox="1">
            <a:spLocks noChangeArrowheads="1"/>
          </p:cNvSpPr>
          <p:nvPr/>
        </p:nvSpPr>
        <p:spPr bwMode="auto">
          <a:xfrm>
            <a:off x="304800" y="5638800"/>
            <a:ext cx="2133600" cy="519113"/>
          </a:xfrm>
          <a:prstGeom prst="rect">
            <a:avLst/>
          </a:prstGeom>
          <a:noFill/>
          <a:ln w="19050">
            <a:noFill/>
            <a:miter lim="800000"/>
            <a:headEnd/>
            <a:tailEnd/>
          </a:ln>
          <a:effectLst/>
        </p:spPr>
        <p:txBody>
          <a:bodyPr>
            <a:spAutoFit/>
          </a:bodyPr>
          <a:lstStyle/>
          <a:p>
            <a:pPr>
              <a:spcBef>
                <a:spcPct val="50000"/>
              </a:spcBef>
              <a:defRPr/>
            </a:pPr>
            <a:r>
              <a:rPr lang="en-US" dirty="0">
                <a:solidFill>
                  <a:schemeClr val="tx1"/>
                </a:solidFill>
                <a:effectLst/>
                <a:latin typeface="+mn-lt"/>
              </a:rPr>
              <a:t>lcm(5, 10) =</a:t>
            </a:r>
          </a:p>
        </p:txBody>
      </p:sp>
      <p:sp>
        <p:nvSpPr>
          <p:cNvPr id="231433" name="Text Box 9"/>
          <p:cNvSpPr txBox="1">
            <a:spLocks noChangeArrowheads="1"/>
          </p:cNvSpPr>
          <p:nvPr/>
        </p:nvSpPr>
        <p:spPr bwMode="auto">
          <a:xfrm>
            <a:off x="2286000" y="5638800"/>
            <a:ext cx="1981200" cy="519113"/>
          </a:xfrm>
          <a:prstGeom prst="rect">
            <a:avLst/>
          </a:prstGeom>
          <a:noFill/>
          <a:ln w="19050">
            <a:noFill/>
            <a:miter lim="800000"/>
            <a:headEnd/>
            <a:tailEnd/>
          </a:ln>
          <a:effectLst/>
        </p:spPr>
        <p:txBody>
          <a:bodyPr>
            <a:spAutoFit/>
          </a:bodyPr>
          <a:lstStyle/>
          <a:p>
            <a:pPr>
              <a:spcBef>
                <a:spcPct val="50000"/>
              </a:spcBef>
              <a:defRPr/>
            </a:pPr>
            <a:r>
              <a:rPr lang="en-US" dirty="0">
                <a:solidFill>
                  <a:schemeClr val="tx1"/>
                </a:solidFill>
                <a:effectLst/>
                <a:latin typeface="+mn-lt"/>
              </a:rPr>
              <a:t>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31427">
                                            <p:txEl>
                                              <p:pRg st="0" end="0"/>
                                            </p:txEl>
                                          </p:spTgt>
                                        </p:tgtEl>
                                        <p:attrNameLst>
                                          <p:attrName>style.visibility</p:attrName>
                                        </p:attrNameLst>
                                      </p:cBhvr>
                                      <p:to>
                                        <p:strVal val="visible"/>
                                      </p:to>
                                    </p:set>
                                    <p:animEffect transition="in" filter="blinds(horizontal)">
                                      <p:cBhvr>
                                        <p:cTn id="7" dur="500"/>
                                        <p:tgtEl>
                                          <p:spTgt spid="231427">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31427">
                                            <p:txEl>
                                              <p:pRg st="1" end="1"/>
                                            </p:txEl>
                                          </p:spTgt>
                                        </p:tgtEl>
                                        <p:attrNameLst>
                                          <p:attrName>style.visibility</p:attrName>
                                        </p:attrNameLst>
                                      </p:cBhvr>
                                      <p:to>
                                        <p:strVal val="visible"/>
                                      </p:to>
                                    </p:set>
                                    <p:animEffect transition="in" filter="blinds(horizontal)">
                                      <p:cBhvr>
                                        <p:cTn id="11" dur="500"/>
                                        <p:tgtEl>
                                          <p:spTgt spid="231427">
                                            <p:txEl>
                                              <p:pRg st="1" end="1"/>
                                            </p:txEl>
                                          </p:spTgt>
                                        </p:tgtEl>
                                      </p:cBhvr>
                                    </p:animEffect>
                                  </p:childTnLst>
                                </p:cTn>
                              </p:par>
                            </p:childTnLst>
                          </p:cTn>
                        </p:par>
                        <p:par>
                          <p:cTn id="12" fill="hold" nodeType="with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31427">
                                            <p:txEl>
                                              <p:pRg st="3" end="3"/>
                                            </p:txEl>
                                          </p:spTgt>
                                        </p:tgtEl>
                                        <p:attrNameLst>
                                          <p:attrName>style.visibility</p:attrName>
                                        </p:attrNameLst>
                                      </p:cBhvr>
                                      <p:to>
                                        <p:strVal val="visible"/>
                                      </p:to>
                                    </p:set>
                                    <p:animEffect transition="in" filter="blinds(horizontal)">
                                      <p:cBhvr>
                                        <p:cTn id="15" dur="500"/>
                                        <p:tgtEl>
                                          <p:spTgt spid="231427">
                                            <p:txEl>
                                              <p:pRg st="3" end="3"/>
                                            </p:txEl>
                                          </p:spTgt>
                                        </p:tgtEl>
                                      </p:cBhvr>
                                    </p:animEffect>
                                  </p:childTnLst>
                                </p:cTn>
                              </p:par>
                            </p:childTnLst>
                          </p:cTn>
                        </p:par>
                      </p:childTnLst>
                    </p:cTn>
                  </p:par>
                  <p:par>
                    <p:cTn id="16" fill="hold">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31427">
                                            <p:txEl>
                                              <p:pRg st="5" end="5"/>
                                            </p:txEl>
                                          </p:spTgt>
                                        </p:tgtEl>
                                        <p:attrNameLst>
                                          <p:attrName>style.visibility</p:attrName>
                                        </p:attrNameLst>
                                      </p:cBhvr>
                                      <p:to>
                                        <p:strVal val="visible"/>
                                      </p:to>
                                    </p:set>
                                    <p:animEffect transition="in" filter="blinds(horizontal)">
                                      <p:cBhvr>
                                        <p:cTn id="20" dur="500"/>
                                        <p:tgtEl>
                                          <p:spTgt spid="231427">
                                            <p:txEl>
                                              <p:pRg st="5" end="5"/>
                                            </p:txEl>
                                          </p:spTgt>
                                        </p:tgtEl>
                                      </p:cBhvr>
                                    </p:animEffec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231428"/>
                                        </p:tgtEl>
                                        <p:attrNameLst>
                                          <p:attrName>style.visibility</p:attrName>
                                        </p:attrNameLst>
                                      </p:cBhvr>
                                      <p:to>
                                        <p:strVal val="visible"/>
                                      </p:to>
                                    </p:set>
                                    <p:animEffect transition="in" filter="blinds(horizontal)">
                                      <p:cBhvr>
                                        <p:cTn id="24" dur="500"/>
                                        <p:tgtEl>
                                          <p:spTgt spid="231428"/>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31429"/>
                                        </p:tgtEl>
                                        <p:attrNameLst>
                                          <p:attrName>style.visibility</p:attrName>
                                        </p:attrNameLst>
                                      </p:cBhvr>
                                      <p:to>
                                        <p:strVal val="visible"/>
                                      </p:to>
                                    </p:set>
                                    <p:animEffect transition="in" filter="blinds(horizontal)">
                                      <p:cBhvr>
                                        <p:cTn id="29" dur="500"/>
                                        <p:tgtEl>
                                          <p:spTgt spid="23142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31430"/>
                                        </p:tgtEl>
                                        <p:attrNameLst>
                                          <p:attrName>style.visibility</p:attrName>
                                        </p:attrNameLst>
                                      </p:cBhvr>
                                      <p:to>
                                        <p:strVal val="visible"/>
                                      </p:to>
                                    </p:set>
                                    <p:animEffect transition="in" filter="blinds(horizontal)">
                                      <p:cBhvr>
                                        <p:cTn id="34" dur="500"/>
                                        <p:tgtEl>
                                          <p:spTgt spid="231430"/>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31431"/>
                                        </p:tgtEl>
                                        <p:attrNameLst>
                                          <p:attrName>style.visibility</p:attrName>
                                        </p:attrNameLst>
                                      </p:cBhvr>
                                      <p:to>
                                        <p:strVal val="visible"/>
                                      </p:to>
                                    </p:set>
                                    <p:animEffect transition="in" filter="blinds(horizontal)">
                                      <p:cBhvr>
                                        <p:cTn id="39" dur="500"/>
                                        <p:tgtEl>
                                          <p:spTgt spid="23143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31432"/>
                                        </p:tgtEl>
                                        <p:attrNameLst>
                                          <p:attrName>style.visibility</p:attrName>
                                        </p:attrNameLst>
                                      </p:cBhvr>
                                      <p:to>
                                        <p:strVal val="visible"/>
                                      </p:to>
                                    </p:set>
                                    <p:animEffect transition="in" filter="blinds(horizontal)">
                                      <p:cBhvr>
                                        <p:cTn id="44" dur="500"/>
                                        <p:tgtEl>
                                          <p:spTgt spid="231432"/>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31433"/>
                                        </p:tgtEl>
                                        <p:attrNameLst>
                                          <p:attrName>style.visibility</p:attrName>
                                        </p:attrNameLst>
                                      </p:cBhvr>
                                      <p:to>
                                        <p:strVal val="visible"/>
                                      </p:to>
                                    </p:set>
                                    <p:animEffect transition="in" filter="blinds(horizontal)">
                                      <p:cBhvr>
                                        <p:cTn id="49" dur="500"/>
                                        <p:tgtEl>
                                          <p:spTgt spid="2314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uiExpand="1" build="p" autoUpdateAnimBg="0"/>
      <p:bldP spid="231428" grpId="0" autoUpdateAnimBg="0"/>
      <p:bldP spid="231429" grpId="0" autoUpdateAnimBg="0"/>
      <p:bldP spid="231430" grpId="0" autoUpdateAnimBg="0"/>
      <p:bldP spid="231431" grpId="0" autoUpdateAnimBg="0"/>
      <p:bldP spid="231432" grpId="0" autoUpdateAnimBg="0"/>
      <p:bldP spid="231433"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1" name="Rectangle 3"/>
          <p:cNvSpPr>
            <a:spLocks noGrp="1" noChangeArrowheads="1"/>
          </p:cNvSpPr>
          <p:nvPr>
            <p:ph type="body" idx="1"/>
          </p:nvPr>
        </p:nvSpPr>
        <p:spPr>
          <a:xfrm>
            <a:off x="304800" y="990600"/>
            <a:ext cx="8610600" cy="3276600"/>
          </a:xfrm>
        </p:spPr>
        <p:txBody>
          <a:bodyPr>
            <a:normAutofit fontScale="92500" lnSpcReduction="10000"/>
          </a:bodyPr>
          <a:lstStyle/>
          <a:p>
            <a:pPr marL="0" indent="0" eaLnBrk="1" hangingPunct="1">
              <a:spcBef>
                <a:spcPct val="0"/>
              </a:spcBef>
              <a:buNone/>
              <a:defRPr/>
            </a:pPr>
            <a:r>
              <a:rPr lang="en-US" sz="2800" u="sng" dirty="0">
                <a:effectLst>
                  <a:outerShdw blurRad="38100" dist="38100" dir="2700000" algn="tl">
                    <a:srgbClr val="000000">
                      <a:alpha val="43137"/>
                    </a:srgbClr>
                  </a:outerShdw>
                </a:effectLst>
                <a:sym typeface="Symbol" pitchFamily="18" charset="2"/>
              </a:rPr>
              <a:t>Using prime factorizations:</a:t>
            </a:r>
          </a:p>
          <a:p>
            <a:pPr marL="0" indent="0">
              <a:spcBef>
                <a:spcPct val="0"/>
              </a:spcBef>
              <a:buNone/>
              <a:defRPr/>
            </a:pPr>
            <a:r>
              <a:rPr lang="en-US" sz="2800" dirty="0">
                <a:sym typeface="Symbol" pitchFamily="18" charset="2"/>
              </a:rPr>
              <a:t>Suppose that the prime factorizations of the positive integers a and b are</a:t>
            </a:r>
          </a:p>
          <a:p>
            <a:pPr marL="0" indent="0" eaLnBrk="1" hangingPunct="1">
              <a:lnSpc>
                <a:spcPct val="110000"/>
              </a:lnSpc>
              <a:spcBef>
                <a:spcPct val="0"/>
              </a:spcBef>
              <a:buNone/>
              <a:defRPr/>
            </a:pPr>
            <a:r>
              <a:rPr lang="en-US" sz="2800" dirty="0">
                <a:sym typeface="Symbol" pitchFamily="18" charset="2"/>
              </a:rPr>
              <a:t>a = p</a:t>
            </a:r>
            <a:r>
              <a:rPr lang="en-US" sz="2800" baseline="-25000" dirty="0">
                <a:sym typeface="Symbol" pitchFamily="18" charset="2"/>
              </a:rPr>
              <a:t>1</a:t>
            </a:r>
            <a:r>
              <a:rPr lang="en-US" sz="2800" baseline="30000" dirty="0">
                <a:sym typeface="Symbol" pitchFamily="18" charset="2"/>
              </a:rPr>
              <a:t>a</a:t>
            </a:r>
            <a:r>
              <a:rPr lang="en-US" sz="1600" dirty="0">
                <a:sym typeface="Symbol" pitchFamily="18" charset="2"/>
              </a:rPr>
              <a:t>1 </a:t>
            </a:r>
            <a:r>
              <a:rPr lang="en-US" sz="2800" dirty="0">
                <a:sym typeface="Symbol" pitchFamily="18" charset="2"/>
              </a:rPr>
              <a:t> p</a:t>
            </a:r>
            <a:r>
              <a:rPr lang="en-US" sz="2800" baseline="-25000" dirty="0">
                <a:sym typeface="Symbol" pitchFamily="18" charset="2"/>
              </a:rPr>
              <a:t>2</a:t>
            </a:r>
            <a:r>
              <a:rPr lang="en-US" sz="2800" baseline="30000" dirty="0">
                <a:sym typeface="Symbol" pitchFamily="18" charset="2"/>
              </a:rPr>
              <a:t>a</a:t>
            </a:r>
            <a:r>
              <a:rPr lang="en-US" sz="1600" dirty="0">
                <a:sym typeface="Symbol" pitchFamily="18" charset="2"/>
              </a:rPr>
              <a:t>2 </a:t>
            </a:r>
            <a:r>
              <a:rPr lang="en-US" sz="2800" dirty="0">
                <a:sym typeface="Symbol" pitchFamily="18" charset="2"/>
              </a:rPr>
              <a:t>… </a:t>
            </a:r>
            <a:r>
              <a:rPr lang="en-US" sz="2800" dirty="0" err="1">
                <a:sym typeface="Symbol" pitchFamily="18" charset="2"/>
              </a:rPr>
              <a:t>p</a:t>
            </a:r>
            <a:r>
              <a:rPr lang="en-US" sz="2800" baseline="-25000" dirty="0" err="1">
                <a:sym typeface="Symbol" pitchFamily="18" charset="2"/>
              </a:rPr>
              <a:t>n</a:t>
            </a:r>
            <a:r>
              <a:rPr lang="en-US" sz="2800" baseline="30000" dirty="0" err="1">
                <a:sym typeface="Symbol" pitchFamily="18" charset="2"/>
              </a:rPr>
              <a:t>a</a:t>
            </a:r>
            <a:r>
              <a:rPr lang="en-US" sz="1600" dirty="0" err="1">
                <a:sym typeface="Symbol" pitchFamily="18" charset="2"/>
              </a:rPr>
              <a:t>n</a:t>
            </a:r>
            <a:r>
              <a:rPr lang="en-US" sz="1600" dirty="0">
                <a:sym typeface="Symbol" pitchFamily="18" charset="2"/>
              </a:rPr>
              <a:t> </a:t>
            </a:r>
            <a:r>
              <a:rPr lang="en-US" sz="2800" dirty="0">
                <a:sym typeface="Symbol" pitchFamily="18" charset="2"/>
              </a:rPr>
              <a:t>,  b = p</a:t>
            </a:r>
            <a:r>
              <a:rPr lang="en-US" sz="2800" baseline="-25000" dirty="0">
                <a:sym typeface="Symbol" pitchFamily="18" charset="2"/>
              </a:rPr>
              <a:t>1</a:t>
            </a:r>
            <a:r>
              <a:rPr lang="en-US" sz="2800" baseline="30000" dirty="0">
                <a:sym typeface="Symbol" pitchFamily="18" charset="2"/>
              </a:rPr>
              <a:t>b</a:t>
            </a:r>
            <a:r>
              <a:rPr lang="en-US" sz="1600" dirty="0">
                <a:sym typeface="Symbol" pitchFamily="18" charset="2"/>
              </a:rPr>
              <a:t>1 </a:t>
            </a:r>
            <a:r>
              <a:rPr lang="en-US" sz="2800" dirty="0">
                <a:sym typeface="Symbol" pitchFamily="18" charset="2"/>
              </a:rPr>
              <a:t> p</a:t>
            </a:r>
            <a:r>
              <a:rPr lang="en-US" sz="2800" baseline="-25000" dirty="0">
                <a:sym typeface="Symbol" pitchFamily="18" charset="2"/>
              </a:rPr>
              <a:t>2</a:t>
            </a:r>
            <a:r>
              <a:rPr lang="en-US" sz="2800" baseline="30000" dirty="0">
                <a:sym typeface="Symbol" pitchFamily="18" charset="2"/>
              </a:rPr>
              <a:t>b</a:t>
            </a:r>
            <a:r>
              <a:rPr lang="en-US" sz="1600" dirty="0">
                <a:sym typeface="Symbol" pitchFamily="18" charset="2"/>
              </a:rPr>
              <a:t>2 </a:t>
            </a:r>
            <a:r>
              <a:rPr lang="en-US" sz="2800" dirty="0">
                <a:sym typeface="Symbol" pitchFamily="18" charset="2"/>
              </a:rPr>
              <a:t>… </a:t>
            </a:r>
            <a:r>
              <a:rPr lang="en-US" sz="2800" dirty="0" err="1">
                <a:sym typeface="Symbol" pitchFamily="18" charset="2"/>
              </a:rPr>
              <a:t>p</a:t>
            </a:r>
            <a:r>
              <a:rPr lang="en-US" sz="2800" baseline="-25000" dirty="0" err="1">
                <a:sym typeface="Symbol" pitchFamily="18" charset="2"/>
              </a:rPr>
              <a:t>n</a:t>
            </a:r>
            <a:r>
              <a:rPr lang="en-US" sz="2800" baseline="30000" dirty="0" err="1">
                <a:sym typeface="Symbol" pitchFamily="18" charset="2"/>
              </a:rPr>
              <a:t>b</a:t>
            </a:r>
            <a:r>
              <a:rPr lang="en-US" sz="1600" dirty="0" err="1">
                <a:sym typeface="Symbol" pitchFamily="18" charset="2"/>
              </a:rPr>
              <a:t>n</a:t>
            </a:r>
            <a:r>
              <a:rPr lang="en-US" sz="1600" dirty="0">
                <a:sym typeface="Symbol" pitchFamily="18" charset="2"/>
              </a:rPr>
              <a:t> </a:t>
            </a:r>
            <a:r>
              <a:rPr lang="en-US" sz="2800" dirty="0">
                <a:sym typeface="Symbol" pitchFamily="18" charset="2"/>
              </a:rPr>
              <a:t>,</a:t>
            </a:r>
          </a:p>
          <a:p>
            <a:pPr marL="0" indent="0" eaLnBrk="1" hangingPunct="1">
              <a:lnSpc>
                <a:spcPct val="110000"/>
              </a:lnSpc>
              <a:spcBef>
                <a:spcPct val="0"/>
              </a:spcBef>
              <a:buNone/>
              <a:defRPr/>
            </a:pPr>
            <a:r>
              <a:rPr lang="en-US" sz="2800" dirty="0">
                <a:sym typeface="Symbol" pitchFamily="18" charset="2"/>
              </a:rPr>
              <a:t>where p</a:t>
            </a:r>
            <a:r>
              <a:rPr lang="en-US" sz="2800" baseline="-25000" dirty="0">
                <a:sym typeface="Symbol" pitchFamily="18" charset="2"/>
              </a:rPr>
              <a:t>1</a:t>
            </a:r>
            <a:r>
              <a:rPr lang="en-US" sz="2800" dirty="0">
                <a:sym typeface="Symbol" pitchFamily="18" charset="2"/>
              </a:rPr>
              <a:t> &lt; p</a:t>
            </a:r>
            <a:r>
              <a:rPr lang="en-US" sz="2800" baseline="-25000" dirty="0">
                <a:sym typeface="Symbol" pitchFamily="18" charset="2"/>
              </a:rPr>
              <a:t>2</a:t>
            </a:r>
            <a:r>
              <a:rPr lang="en-US" sz="2800" dirty="0">
                <a:sym typeface="Symbol" pitchFamily="18" charset="2"/>
              </a:rPr>
              <a:t> &lt; … &lt; </a:t>
            </a:r>
            <a:r>
              <a:rPr lang="en-US" sz="2800" dirty="0" err="1">
                <a:sym typeface="Symbol" pitchFamily="18" charset="2"/>
              </a:rPr>
              <a:t>p</a:t>
            </a:r>
            <a:r>
              <a:rPr lang="en-US" sz="2800" baseline="-25000" dirty="0" err="1">
                <a:sym typeface="Symbol" pitchFamily="18" charset="2"/>
              </a:rPr>
              <a:t>n</a:t>
            </a:r>
            <a:r>
              <a:rPr lang="en-US" sz="2800" dirty="0">
                <a:sym typeface="Symbol" pitchFamily="18" charset="2"/>
              </a:rPr>
              <a:t> and </a:t>
            </a:r>
            <a:r>
              <a:rPr lang="en-US" sz="2800" dirty="0" err="1">
                <a:sym typeface="Symbol" pitchFamily="18" charset="2"/>
              </a:rPr>
              <a:t>a</a:t>
            </a:r>
            <a:r>
              <a:rPr lang="en-US" sz="2800" baseline="-25000" dirty="0" err="1">
                <a:sym typeface="Symbol" pitchFamily="18" charset="2"/>
              </a:rPr>
              <a:t>i</a:t>
            </a:r>
            <a:r>
              <a:rPr lang="en-US" sz="2800" dirty="0">
                <a:sym typeface="Symbol" pitchFamily="18" charset="2"/>
              </a:rPr>
              <a:t>, b</a:t>
            </a:r>
            <a:r>
              <a:rPr lang="en-US" sz="2800" baseline="-25000" dirty="0">
                <a:sym typeface="Symbol" pitchFamily="18" charset="2"/>
              </a:rPr>
              <a:t>i</a:t>
            </a:r>
            <a:r>
              <a:rPr lang="en-US" sz="2800" dirty="0">
                <a:sym typeface="Symbol" pitchFamily="18" charset="2"/>
              </a:rPr>
              <a:t>  N for 1  </a:t>
            </a:r>
            <a:r>
              <a:rPr lang="en-US" sz="2800" dirty="0" err="1">
                <a:sym typeface="Symbol" pitchFamily="18" charset="2"/>
              </a:rPr>
              <a:t>i</a:t>
            </a:r>
            <a:r>
              <a:rPr lang="en-US" sz="2800" dirty="0">
                <a:sym typeface="Symbol" pitchFamily="18" charset="2"/>
              </a:rPr>
              <a:t>  n</a:t>
            </a:r>
          </a:p>
          <a:p>
            <a:pPr marL="0" indent="0" eaLnBrk="1" hangingPunct="1">
              <a:lnSpc>
                <a:spcPct val="110000"/>
              </a:lnSpc>
              <a:spcBef>
                <a:spcPct val="0"/>
              </a:spcBef>
              <a:defRPr/>
            </a:pPr>
            <a:endParaRPr lang="en-US" sz="1600" dirty="0">
              <a:sym typeface="Symbol" pitchFamily="18" charset="2"/>
            </a:endParaRPr>
          </a:p>
          <a:p>
            <a:pPr marL="0" indent="0" eaLnBrk="1" hangingPunct="1">
              <a:lnSpc>
                <a:spcPct val="110000"/>
              </a:lnSpc>
              <a:spcBef>
                <a:spcPct val="0"/>
              </a:spcBef>
              <a:defRPr/>
            </a:pPr>
            <a:r>
              <a:rPr lang="en-US" sz="2800" dirty="0">
                <a:sym typeface="Symbol" pitchFamily="18" charset="2"/>
              </a:rPr>
              <a:t>lcm(a, b) = p</a:t>
            </a:r>
            <a:r>
              <a:rPr lang="en-US" sz="2800" baseline="-25000" dirty="0">
                <a:sym typeface="Symbol" pitchFamily="18" charset="2"/>
              </a:rPr>
              <a:t>1</a:t>
            </a:r>
            <a:r>
              <a:rPr lang="en-US" sz="2800" baseline="30000" dirty="0">
                <a:sym typeface="Symbol" pitchFamily="18" charset="2"/>
              </a:rPr>
              <a:t>max(a</a:t>
            </a:r>
            <a:r>
              <a:rPr lang="en-US" sz="1600" dirty="0">
                <a:sym typeface="Symbol" pitchFamily="18" charset="2"/>
              </a:rPr>
              <a:t>1</a:t>
            </a:r>
            <a:r>
              <a:rPr lang="en-US" sz="2800" baseline="30000" dirty="0">
                <a:sym typeface="Symbol" pitchFamily="18" charset="2"/>
              </a:rPr>
              <a:t>, b</a:t>
            </a:r>
            <a:r>
              <a:rPr lang="en-US" sz="1600" dirty="0">
                <a:sym typeface="Symbol" pitchFamily="18" charset="2"/>
              </a:rPr>
              <a:t>1</a:t>
            </a:r>
            <a:r>
              <a:rPr lang="en-US" sz="2800" baseline="30000" dirty="0">
                <a:sym typeface="Symbol" pitchFamily="18" charset="2"/>
              </a:rPr>
              <a:t>)</a:t>
            </a:r>
            <a:r>
              <a:rPr lang="en-US" sz="2800" dirty="0">
                <a:sym typeface="Symbol" pitchFamily="18" charset="2"/>
              </a:rPr>
              <a:t> p</a:t>
            </a:r>
            <a:r>
              <a:rPr lang="en-US" sz="2800" baseline="-25000" dirty="0">
                <a:sym typeface="Symbol" pitchFamily="18" charset="2"/>
              </a:rPr>
              <a:t>2</a:t>
            </a:r>
            <a:r>
              <a:rPr lang="en-US" sz="2800" baseline="30000" dirty="0">
                <a:sym typeface="Symbol" pitchFamily="18" charset="2"/>
              </a:rPr>
              <a:t>max(a</a:t>
            </a:r>
            <a:r>
              <a:rPr lang="en-US" sz="1600" dirty="0">
                <a:sym typeface="Symbol" pitchFamily="18" charset="2"/>
              </a:rPr>
              <a:t>2</a:t>
            </a:r>
            <a:r>
              <a:rPr lang="en-US" sz="2800" baseline="30000" dirty="0">
                <a:sym typeface="Symbol" pitchFamily="18" charset="2"/>
              </a:rPr>
              <a:t>, b</a:t>
            </a:r>
            <a:r>
              <a:rPr lang="en-US" sz="1600" dirty="0">
                <a:sym typeface="Symbol" pitchFamily="18" charset="2"/>
              </a:rPr>
              <a:t>2</a:t>
            </a:r>
            <a:r>
              <a:rPr lang="en-US" sz="2800" baseline="30000" dirty="0">
                <a:sym typeface="Symbol" pitchFamily="18" charset="2"/>
              </a:rPr>
              <a:t>)</a:t>
            </a:r>
            <a:r>
              <a:rPr lang="en-US" sz="1600" dirty="0">
                <a:sym typeface="Symbol" pitchFamily="18" charset="2"/>
              </a:rPr>
              <a:t> </a:t>
            </a:r>
            <a:r>
              <a:rPr lang="en-US" sz="2800" dirty="0">
                <a:sym typeface="Symbol" pitchFamily="18" charset="2"/>
              </a:rPr>
              <a:t>… </a:t>
            </a:r>
            <a:r>
              <a:rPr lang="en-US" sz="2800" dirty="0" err="1">
                <a:sym typeface="Symbol" pitchFamily="18" charset="2"/>
              </a:rPr>
              <a:t>p</a:t>
            </a:r>
            <a:r>
              <a:rPr lang="en-US" sz="2800" baseline="-25000" dirty="0" err="1">
                <a:sym typeface="Symbol" pitchFamily="18" charset="2"/>
              </a:rPr>
              <a:t>n</a:t>
            </a:r>
            <a:r>
              <a:rPr lang="en-US" sz="2800" baseline="30000" dirty="0" err="1">
                <a:sym typeface="Symbol" pitchFamily="18" charset="2"/>
              </a:rPr>
              <a:t>max</a:t>
            </a:r>
            <a:r>
              <a:rPr lang="en-US" sz="2800" baseline="30000" dirty="0">
                <a:sym typeface="Symbol" pitchFamily="18" charset="2"/>
              </a:rPr>
              <a:t>(a</a:t>
            </a:r>
            <a:r>
              <a:rPr lang="en-US" sz="1600" dirty="0">
                <a:sym typeface="Symbol" pitchFamily="18" charset="2"/>
              </a:rPr>
              <a:t>n</a:t>
            </a:r>
            <a:r>
              <a:rPr lang="en-US" sz="2800" baseline="30000" dirty="0">
                <a:sym typeface="Symbol" pitchFamily="18" charset="2"/>
              </a:rPr>
              <a:t>, </a:t>
            </a:r>
            <a:r>
              <a:rPr lang="en-US" sz="2800" baseline="30000" dirty="0" err="1">
                <a:sym typeface="Symbol" pitchFamily="18" charset="2"/>
              </a:rPr>
              <a:t>b</a:t>
            </a:r>
            <a:r>
              <a:rPr lang="en-US" sz="1600" dirty="0" err="1">
                <a:sym typeface="Symbol" pitchFamily="18" charset="2"/>
              </a:rPr>
              <a:t>n</a:t>
            </a:r>
            <a:r>
              <a:rPr lang="en-US" sz="2800" baseline="30000" dirty="0">
                <a:sym typeface="Symbol" pitchFamily="18" charset="2"/>
              </a:rPr>
              <a:t>)</a:t>
            </a:r>
            <a:r>
              <a:rPr lang="en-US" sz="1600" dirty="0">
                <a:sym typeface="Symbol" pitchFamily="18" charset="2"/>
              </a:rPr>
              <a:t> </a:t>
            </a:r>
          </a:p>
          <a:p>
            <a:pPr marL="0" indent="0" eaLnBrk="1" hangingPunct="1">
              <a:lnSpc>
                <a:spcPct val="110000"/>
              </a:lnSpc>
              <a:spcBef>
                <a:spcPct val="0"/>
              </a:spcBef>
              <a:defRPr/>
            </a:pPr>
            <a:endParaRPr lang="en-US" sz="1600" dirty="0">
              <a:sym typeface="Symbol" pitchFamily="18" charset="2"/>
            </a:endParaRPr>
          </a:p>
          <a:p>
            <a:pPr marL="0" indent="0" eaLnBrk="1" hangingPunct="1">
              <a:lnSpc>
                <a:spcPct val="110000"/>
              </a:lnSpc>
              <a:spcBef>
                <a:spcPct val="0"/>
              </a:spcBef>
              <a:buNone/>
              <a:defRPr/>
            </a:pPr>
            <a:r>
              <a:rPr lang="en-US" sz="2800" dirty="0">
                <a:sym typeface="Symbol" pitchFamily="18" charset="2"/>
              </a:rPr>
              <a:t>Example:</a:t>
            </a:r>
          </a:p>
        </p:txBody>
      </p:sp>
      <p:sp>
        <p:nvSpPr>
          <p:cNvPr id="232452" name="Text Box 4"/>
          <p:cNvSpPr txBox="1">
            <a:spLocks noChangeArrowheads="1"/>
          </p:cNvSpPr>
          <p:nvPr/>
        </p:nvSpPr>
        <p:spPr bwMode="auto">
          <a:xfrm>
            <a:off x="381000" y="4267200"/>
            <a:ext cx="1524000" cy="519113"/>
          </a:xfrm>
          <a:prstGeom prst="rect">
            <a:avLst/>
          </a:prstGeom>
          <a:noFill/>
          <a:ln w="19050">
            <a:noFill/>
            <a:miter lim="800000"/>
            <a:headEnd/>
            <a:tailEnd/>
          </a:ln>
          <a:effectLst/>
        </p:spPr>
        <p:txBody>
          <a:bodyPr>
            <a:spAutoFit/>
          </a:bodyPr>
          <a:lstStyle/>
          <a:p>
            <a:pPr>
              <a:spcBef>
                <a:spcPct val="50000"/>
              </a:spcBef>
              <a:defRPr/>
            </a:pPr>
            <a:r>
              <a:rPr lang="en-US" dirty="0">
                <a:solidFill>
                  <a:schemeClr val="tx1"/>
                </a:solidFill>
                <a:effectLst/>
                <a:latin typeface="+mn-lt"/>
              </a:rPr>
              <a:t>a = 60 = </a:t>
            </a:r>
          </a:p>
        </p:txBody>
      </p:sp>
      <p:sp>
        <p:nvSpPr>
          <p:cNvPr id="232453" name="Text Box 5"/>
          <p:cNvSpPr txBox="1">
            <a:spLocks noChangeArrowheads="1"/>
          </p:cNvSpPr>
          <p:nvPr/>
        </p:nvSpPr>
        <p:spPr bwMode="auto">
          <a:xfrm>
            <a:off x="1828800" y="4267200"/>
            <a:ext cx="1600200" cy="519113"/>
          </a:xfrm>
          <a:prstGeom prst="rect">
            <a:avLst/>
          </a:prstGeom>
          <a:noFill/>
          <a:ln w="19050">
            <a:noFill/>
            <a:miter lim="800000"/>
            <a:headEnd/>
            <a:tailEnd/>
          </a:ln>
          <a:effectLst/>
        </p:spPr>
        <p:txBody>
          <a:bodyPr>
            <a:spAutoFit/>
          </a:bodyPr>
          <a:lstStyle/>
          <a:p>
            <a:pPr>
              <a:spcBef>
                <a:spcPct val="50000"/>
              </a:spcBef>
              <a:defRPr/>
            </a:pPr>
            <a:r>
              <a:rPr lang="en-US" dirty="0">
                <a:solidFill>
                  <a:schemeClr val="tx1"/>
                </a:solidFill>
                <a:effectLst/>
                <a:latin typeface="+mn-lt"/>
              </a:rPr>
              <a:t>2</a:t>
            </a:r>
            <a:r>
              <a:rPr lang="en-US" baseline="30000" dirty="0">
                <a:solidFill>
                  <a:schemeClr val="tx1"/>
                </a:solidFill>
                <a:effectLst/>
                <a:latin typeface="+mn-lt"/>
              </a:rPr>
              <a:t>2</a:t>
            </a:r>
            <a:r>
              <a:rPr lang="en-US" dirty="0">
                <a:solidFill>
                  <a:schemeClr val="tx1"/>
                </a:solidFill>
                <a:effectLst/>
                <a:latin typeface="+mn-lt"/>
              </a:rPr>
              <a:t> 3</a:t>
            </a:r>
            <a:r>
              <a:rPr lang="en-US" baseline="30000" dirty="0">
                <a:solidFill>
                  <a:schemeClr val="tx1"/>
                </a:solidFill>
                <a:effectLst/>
                <a:latin typeface="+mn-lt"/>
              </a:rPr>
              <a:t>1</a:t>
            </a:r>
            <a:r>
              <a:rPr lang="en-US" dirty="0">
                <a:solidFill>
                  <a:schemeClr val="tx1"/>
                </a:solidFill>
                <a:effectLst/>
                <a:latin typeface="+mn-lt"/>
              </a:rPr>
              <a:t> 5</a:t>
            </a:r>
            <a:r>
              <a:rPr lang="en-US" baseline="30000" dirty="0">
                <a:solidFill>
                  <a:schemeClr val="tx1"/>
                </a:solidFill>
                <a:effectLst/>
                <a:latin typeface="+mn-lt"/>
              </a:rPr>
              <a:t>1</a:t>
            </a:r>
            <a:r>
              <a:rPr lang="en-US" dirty="0">
                <a:solidFill>
                  <a:schemeClr val="tx1"/>
                </a:solidFill>
                <a:effectLst/>
                <a:latin typeface="+mn-lt"/>
              </a:rPr>
              <a:t> </a:t>
            </a:r>
          </a:p>
        </p:txBody>
      </p:sp>
      <p:sp>
        <p:nvSpPr>
          <p:cNvPr id="232454" name="Text Box 6"/>
          <p:cNvSpPr txBox="1">
            <a:spLocks noChangeArrowheads="1"/>
          </p:cNvSpPr>
          <p:nvPr/>
        </p:nvSpPr>
        <p:spPr bwMode="auto">
          <a:xfrm>
            <a:off x="381000" y="4876800"/>
            <a:ext cx="1524000" cy="519113"/>
          </a:xfrm>
          <a:prstGeom prst="rect">
            <a:avLst/>
          </a:prstGeom>
          <a:noFill/>
          <a:ln w="19050">
            <a:noFill/>
            <a:miter lim="800000"/>
            <a:headEnd/>
            <a:tailEnd/>
          </a:ln>
          <a:effectLst/>
        </p:spPr>
        <p:txBody>
          <a:bodyPr>
            <a:spAutoFit/>
          </a:bodyPr>
          <a:lstStyle/>
          <a:p>
            <a:pPr>
              <a:spcBef>
                <a:spcPct val="50000"/>
              </a:spcBef>
              <a:defRPr/>
            </a:pPr>
            <a:r>
              <a:rPr lang="en-US" dirty="0">
                <a:solidFill>
                  <a:schemeClr val="tx1"/>
                </a:solidFill>
                <a:effectLst/>
                <a:latin typeface="+mn-lt"/>
              </a:rPr>
              <a:t>b = 54 = </a:t>
            </a:r>
          </a:p>
        </p:txBody>
      </p:sp>
      <p:sp>
        <p:nvSpPr>
          <p:cNvPr id="232455" name="Text Box 7"/>
          <p:cNvSpPr txBox="1">
            <a:spLocks noChangeArrowheads="1"/>
          </p:cNvSpPr>
          <p:nvPr/>
        </p:nvSpPr>
        <p:spPr bwMode="auto">
          <a:xfrm>
            <a:off x="1828800" y="4876800"/>
            <a:ext cx="1524000" cy="519113"/>
          </a:xfrm>
          <a:prstGeom prst="rect">
            <a:avLst/>
          </a:prstGeom>
          <a:noFill/>
          <a:ln w="19050">
            <a:noFill/>
            <a:miter lim="800000"/>
            <a:headEnd/>
            <a:tailEnd/>
          </a:ln>
          <a:effectLst/>
        </p:spPr>
        <p:txBody>
          <a:bodyPr>
            <a:spAutoFit/>
          </a:bodyPr>
          <a:lstStyle/>
          <a:p>
            <a:pPr>
              <a:spcBef>
                <a:spcPct val="50000"/>
              </a:spcBef>
              <a:defRPr/>
            </a:pPr>
            <a:r>
              <a:rPr lang="en-US" dirty="0">
                <a:solidFill>
                  <a:schemeClr val="tx1"/>
                </a:solidFill>
                <a:effectLst/>
                <a:latin typeface="+mn-lt"/>
              </a:rPr>
              <a:t>2</a:t>
            </a:r>
            <a:r>
              <a:rPr lang="en-US" baseline="30000" dirty="0">
                <a:solidFill>
                  <a:schemeClr val="tx1"/>
                </a:solidFill>
                <a:effectLst/>
                <a:latin typeface="+mn-lt"/>
              </a:rPr>
              <a:t>1</a:t>
            </a:r>
            <a:r>
              <a:rPr lang="en-US" dirty="0">
                <a:solidFill>
                  <a:schemeClr val="tx1"/>
                </a:solidFill>
                <a:effectLst/>
                <a:latin typeface="+mn-lt"/>
              </a:rPr>
              <a:t> 3</a:t>
            </a:r>
            <a:r>
              <a:rPr lang="en-US" baseline="30000" dirty="0">
                <a:solidFill>
                  <a:schemeClr val="tx1"/>
                </a:solidFill>
                <a:effectLst/>
                <a:latin typeface="+mn-lt"/>
              </a:rPr>
              <a:t>3</a:t>
            </a:r>
            <a:r>
              <a:rPr lang="en-US" dirty="0">
                <a:solidFill>
                  <a:schemeClr val="tx1"/>
                </a:solidFill>
                <a:effectLst/>
                <a:latin typeface="+mn-lt"/>
              </a:rPr>
              <a:t> 5</a:t>
            </a:r>
            <a:r>
              <a:rPr lang="en-US" baseline="30000" dirty="0">
                <a:solidFill>
                  <a:schemeClr val="tx1"/>
                </a:solidFill>
                <a:effectLst/>
                <a:latin typeface="+mn-lt"/>
              </a:rPr>
              <a:t>0</a:t>
            </a:r>
            <a:r>
              <a:rPr lang="en-US" dirty="0">
                <a:solidFill>
                  <a:schemeClr val="tx1"/>
                </a:solidFill>
                <a:effectLst/>
                <a:latin typeface="+mn-lt"/>
              </a:rPr>
              <a:t> </a:t>
            </a:r>
          </a:p>
        </p:txBody>
      </p:sp>
      <p:sp>
        <p:nvSpPr>
          <p:cNvPr id="232456" name="Text Box 8"/>
          <p:cNvSpPr txBox="1">
            <a:spLocks noChangeArrowheads="1"/>
          </p:cNvSpPr>
          <p:nvPr/>
        </p:nvSpPr>
        <p:spPr bwMode="auto">
          <a:xfrm>
            <a:off x="381000" y="5486400"/>
            <a:ext cx="1981200" cy="519113"/>
          </a:xfrm>
          <a:prstGeom prst="rect">
            <a:avLst/>
          </a:prstGeom>
          <a:noFill/>
          <a:ln w="19050">
            <a:noFill/>
            <a:miter lim="800000"/>
            <a:headEnd/>
            <a:tailEnd/>
          </a:ln>
          <a:effectLst/>
        </p:spPr>
        <p:txBody>
          <a:bodyPr>
            <a:spAutoFit/>
          </a:bodyPr>
          <a:lstStyle/>
          <a:p>
            <a:pPr>
              <a:spcBef>
                <a:spcPct val="50000"/>
              </a:spcBef>
              <a:defRPr/>
            </a:pPr>
            <a:r>
              <a:rPr lang="en-US" dirty="0">
                <a:solidFill>
                  <a:schemeClr val="tx1"/>
                </a:solidFill>
                <a:effectLst/>
                <a:latin typeface="+mn-lt"/>
              </a:rPr>
              <a:t>lcm(a, b) = </a:t>
            </a:r>
          </a:p>
        </p:txBody>
      </p:sp>
      <p:sp>
        <p:nvSpPr>
          <p:cNvPr id="232457" name="Text Box 9"/>
          <p:cNvSpPr txBox="1">
            <a:spLocks noChangeArrowheads="1"/>
          </p:cNvSpPr>
          <p:nvPr/>
        </p:nvSpPr>
        <p:spPr bwMode="auto">
          <a:xfrm>
            <a:off x="2286000" y="5486400"/>
            <a:ext cx="4724400" cy="519113"/>
          </a:xfrm>
          <a:prstGeom prst="rect">
            <a:avLst/>
          </a:prstGeom>
          <a:noFill/>
          <a:ln w="19050">
            <a:noFill/>
            <a:miter lim="800000"/>
            <a:headEnd/>
            <a:tailEnd/>
          </a:ln>
          <a:effectLst/>
        </p:spPr>
        <p:txBody>
          <a:bodyPr>
            <a:spAutoFit/>
          </a:bodyPr>
          <a:lstStyle/>
          <a:p>
            <a:pPr>
              <a:spcBef>
                <a:spcPct val="50000"/>
              </a:spcBef>
              <a:defRPr/>
            </a:pPr>
            <a:r>
              <a:rPr lang="en-US" dirty="0">
                <a:solidFill>
                  <a:schemeClr val="tx1"/>
                </a:solidFill>
                <a:effectLst/>
                <a:latin typeface="+mn-lt"/>
              </a:rPr>
              <a:t>2</a:t>
            </a:r>
            <a:r>
              <a:rPr lang="en-US" baseline="30000" dirty="0">
                <a:solidFill>
                  <a:schemeClr val="tx1"/>
                </a:solidFill>
                <a:effectLst/>
                <a:latin typeface="+mn-lt"/>
              </a:rPr>
              <a:t>2</a:t>
            </a:r>
            <a:r>
              <a:rPr lang="en-US" dirty="0">
                <a:solidFill>
                  <a:schemeClr val="tx1"/>
                </a:solidFill>
                <a:effectLst/>
                <a:latin typeface="+mn-lt"/>
              </a:rPr>
              <a:t> 3</a:t>
            </a:r>
            <a:r>
              <a:rPr lang="en-US" baseline="30000" dirty="0">
                <a:solidFill>
                  <a:schemeClr val="tx1"/>
                </a:solidFill>
                <a:effectLst/>
                <a:latin typeface="+mn-lt"/>
              </a:rPr>
              <a:t>3</a:t>
            </a:r>
            <a:r>
              <a:rPr lang="en-US" dirty="0">
                <a:solidFill>
                  <a:schemeClr val="tx1"/>
                </a:solidFill>
                <a:effectLst/>
                <a:latin typeface="+mn-lt"/>
              </a:rPr>
              <a:t> 5</a:t>
            </a:r>
            <a:r>
              <a:rPr lang="en-US" baseline="30000" dirty="0">
                <a:solidFill>
                  <a:schemeClr val="tx1"/>
                </a:solidFill>
                <a:effectLst/>
                <a:latin typeface="+mn-lt"/>
              </a:rPr>
              <a:t>1 </a:t>
            </a:r>
            <a:r>
              <a:rPr lang="en-US" dirty="0">
                <a:solidFill>
                  <a:schemeClr val="tx1"/>
                </a:solidFill>
                <a:effectLst/>
                <a:latin typeface="+mn-lt"/>
              </a:rPr>
              <a:t> = 4275 = 540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32451">
                                            <p:txEl>
                                              <p:pRg st="0" end="0"/>
                                            </p:txEl>
                                          </p:spTgt>
                                        </p:tgtEl>
                                        <p:attrNameLst>
                                          <p:attrName>style.visibility</p:attrName>
                                        </p:attrNameLst>
                                      </p:cBhvr>
                                      <p:to>
                                        <p:strVal val="visible"/>
                                      </p:to>
                                    </p:set>
                                    <p:animEffect transition="in" filter="blinds(horizontal)">
                                      <p:cBhvr>
                                        <p:cTn id="7" dur="500"/>
                                        <p:tgtEl>
                                          <p:spTgt spid="232451">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32451">
                                            <p:txEl>
                                              <p:pRg st="1" end="1"/>
                                            </p:txEl>
                                          </p:spTgt>
                                        </p:tgtEl>
                                        <p:attrNameLst>
                                          <p:attrName>style.visibility</p:attrName>
                                        </p:attrNameLst>
                                      </p:cBhvr>
                                      <p:to>
                                        <p:strVal val="visible"/>
                                      </p:to>
                                    </p:set>
                                    <p:animEffect transition="in" filter="blinds(horizontal)">
                                      <p:cBhvr>
                                        <p:cTn id="11" dur="500"/>
                                        <p:tgtEl>
                                          <p:spTgt spid="232451">
                                            <p:txEl>
                                              <p:pRg st="1" end="1"/>
                                            </p:txEl>
                                          </p:spTgt>
                                        </p:tgtEl>
                                      </p:cBhvr>
                                    </p:animEffect>
                                  </p:childTnLst>
                                </p:cTn>
                              </p:par>
                            </p:childTnLst>
                          </p:cTn>
                        </p:par>
                        <p:par>
                          <p:cTn id="12" fill="hold" nodeType="with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32451">
                                            <p:txEl>
                                              <p:pRg st="2" end="2"/>
                                            </p:txEl>
                                          </p:spTgt>
                                        </p:tgtEl>
                                        <p:attrNameLst>
                                          <p:attrName>style.visibility</p:attrName>
                                        </p:attrNameLst>
                                      </p:cBhvr>
                                      <p:to>
                                        <p:strVal val="visible"/>
                                      </p:to>
                                    </p:set>
                                    <p:animEffect transition="in" filter="blinds(horizontal)">
                                      <p:cBhvr>
                                        <p:cTn id="15" dur="500"/>
                                        <p:tgtEl>
                                          <p:spTgt spid="232451">
                                            <p:txEl>
                                              <p:pRg st="2" end="2"/>
                                            </p:txEl>
                                          </p:spTgt>
                                        </p:tgtEl>
                                      </p:cBhvr>
                                    </p:animEffect>
                                  </p:childTnLst>
                                </p:cTn>
                              </p:par>
                            </p:childTnLst>
                          </p:cTn>
                        </p:par>
                        <p:par>
                          <p:cTn id="16" fill="hold" nodeType="with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32451">
                                            <p:txEl>
                                              <p:pRg st="3" end="3"/>
                                            </p:txEl>
                                          </p:spTgt>
                                        </p:tgtEl>
                                        <p:attrNameLst>
                                          <p:attrName>style.visibility</p:attrName>
                                        </p:attrNameLst>
                                      </p:cBhvr>
                                      <p:to>
                                        <p:strVal val="visible"/>
                                      </p:to>
                                    </p:set>
                                    <p:animEffect transition="in" filter="blinds(horizontal)">
                                      <p:cBhvr>
                                        <p:cTn id="19" dur="500"/>
                                        <p:tgtEl>
                                          <p:spTgt spid="232451">
                                            <p:txEl>
                                              <p:pRg st="3" end="3"/>
                                            </p:txEl>
                                          </p:spTgt>
                                        </p:tgtEl>
                                      </p:cBhvr>
                                    </p:animEffect>
                                  </p:childTnLst>
                                </p:cTn>
                              </p:par>
                            </p:childTnLst>
                          </p:cTn>
                        </p:par>
                        <p:par>
                          <p:cTn id="20" fill="hold" nodeType="with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232451">
                                            <p:txEl>
                                              <p:pRg st="5" end="5"/>
                                            </p:txEl>
                                          </p:spTgt>
                                        </p:tgtEl>
                                        <p:attrNameLst>
                                          <p:attrName>style.visibility</p:attrName>
                                        </p:attrNameLst>
                                      </p:cBhvr>
                                      <p:to>
                                        <p:strVal val="visible"/>
                                      </p:to>
                                    </p:set>
                                    <p:animEffect transition="in" filter="blinds(horizontal)">
                                      <p:cBhvr>
                                        <p:cTn id="23" dur="500"/>
                                        <p:tgtEl>
                                          <p:spTgt spid="232451">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32451">
                                            <p:txEl>
                                              <p:pRg st="7" end="7"/>
                                            </p:txEl>
                                          </p:spTgt>
                                        </p:tgtEl>
                                        <p:attrNameLst>
                                          <p:attrName>style.visibility</p:attrName>
                                        </p:attrNameLst>
                                      </p:cBhvr>
                                      <p:to>
                                        <p:strVal val="visible"/>
                                      </p:to>
                                    </p:set>
                                    <p:animEffect transition="in" filter="blinds(horizontal)">
                                      <p:cBhvr>
                                        <p:cTn id="28" dur="500"/>
                                        <p:tgtEl>
                                          <p:spTgt spid="232451">
                                            <p:txEl>
                                              <p:pRg st="7" end="7"/>
                                            </p:txEl>
                                          </p:spTgt>
                                        </p:tgtEl>
                                      </p:cBhvr>
                                    </p:animEffect>
                                  </p:childTnLst>
                                </p:cTn>
                              </p:par>
                            </p:childTnLst>
                          </p:cTn>
                        </p:par>
                        <p:par>
                          <p:cTn id="29" fill="hold" nodeType="withGroup">
                            <p:stCondLst>
                              <p:cond delay="500"/>
                            </p:stCondLst>
                            <p:childTnLst>
                              <p:par>
                                <p:cTn id="30" presetID="3" presetClass="entr" presetSubtype="10" fill="hold" grpId="0" nodeType="afterEffect">
                                  <p:stCondLst>
                                    <p:cond delay="0"/>
                                  </p:stCondLst>
                                  <p:childTnLst>
                                    <p:set>
                                      <p:cBhvr>
                                        <p:cTn id="31" dur="1" fill="hold">
                                          <p:stCondLst>
                                            <p:cond delay="0"/>
                                          </p:stCondLst>
                                        </p:cTn>
                                        <p:tgtEl>
                                          <p:spTgt spid="232452"/>
                                        </p:tgtEl>
                                        <p:attrNameLst>
                                          <p:attrName>style.visibility</p:attrName>
                                        </p:attrNameLst>
                                      </p:cBhvr>
                                      <p:to>
                                        <p:strVal val="visible"/>
                                      </p:to>
                                    </p:set>
                                    <p:animEffect transition="in" filter="blinds(horizontal)">
                                      <p:cBhvr>
                                        <p:cTn id="32" dur="500"/>
                                        <p:tgtEl>
                                          <p:spTgt spid="232452"/>
                                        </p:tgtEl>
                                      </p:cBhvr>
                                    </p:animEffect>
                                  </p:childTnLst>
                                </p:cTn>
                              </p:par>
                            </p:childTnLst>
                          </p:cTn>
                        </p:par>
                        <p:par>
                          <p:cTn id="33" fill="hold" nodeType="withGroup">
                            <p:stCondLst>
                              <p:cond delay="1000"/>
                            </p:stCondLst>
                            <p:childTnLst>
                              <p:par>
                                <p:cTn id="34" presetID="3" presetClass="entr" presetSubtype="10" fill="hold" grpId="0" nodeType="afterEffect">
                                  <p:stCondLst>
                                    <p:cond delay="0"/>
                                  </p:stCondLst>
                                  <p:childTnLst>
                                    <p:set>
                                      <p:cBhvr>
                                        <p:cTn id="35" dur="1" fill="hold">
                                          <p:stCondLst>
                                            <p:cond delay="0"/>
                                          </p:stCondLst>
                                        </p:cTn>
                                        <p:tgtEl>
                                          <p:spTgt spid="232453"/>
                                        </p:tgtEl>
                                        <p:attrNameLst>
                                          <p:attrName>style.visibility</p:attrName>
                                        </p:attrNameLst>
                                      </p:cBhvr>
                                      <p:to>
                                        <p:strVal val="visible"/>
                                      </p:to>
                                    </p:set>
                                    <p:animEffect transition="in" filter="blinds(horizontal)">
                                      <p:cBhvr>
                                        <p:cTn id="36" dur="500"/>
                                        <p:tgtEl>
                                          <p:spTgt spid="232453"/>
                                        </p:tgtEl>
                                      </p:cBhvr>
                                    </p:animEffect>
                                  </p:childTnLst>
                                </p:cTn>
                              </p:par>
                            </p:childTnLst>
                          </p:cTn>
                        </p:par>
                        <p:par>
                          <p:cTn id="37" fill="hold" nodeType="withGroup">
                            <p:stCondLst>
                              <p:cond delay="1500"/>
                            </p:stCondLst>
                            <p:childTnLst>
                              <p:par>
                                <p:cTn id="38" presetID="3" presetClass="entr" presetSubtype="10" fill="hold" grpId="0" nodeType="afterEffect">
                                  <p:stCondLst>
                                    <p:cond delay="0"/>
                                  </p:stCondLst>
                                  <p:childTnLst>
                                    <p:set>
                                      <p:cBhvr>
                                        <p:cTn id="39" dur="1" fill="hold">
                                          <p:stCondLst>
                                            <p:cond delay="0"/>
                                          </p:stCondLst>
                                        </p:cTn>
                                        <p:tgtEl>
                                          <p:spTgt spid="232454"/>
                                        </p:tgtEl>
                                        <p:attrNameLst>
                                          <p:attrName>style.visibility</p:attrName>
                                        </p:attrNameLst>
                                      </p:cBhvr>
                                      <p:to>
                                        <p:strVal val="visible"/>
                                      </p:to>
                                    </p:set>
                                    <p:animEffect transition="in" filter="blinds(horizontal)">
                                      <p:cBhvr>
                                        <p:cTn id="40" dur="500"/>
                                        <p:tgtEl>
                                          <p:spTgt spid="232454"/>
                                        </p:tgtEl>
                                      </p:cBhvr>
                                    </p:animEffect>
                                  </p:childTnLst>
                                </p:cTn>
                              </p:par>
                            </p:childTnLst>
                          </p:cTn>
                        </p:par>
                        <p:par>
                          <p:cTn id="41" fill="hold" nodeType="withGroup">
                            <p:stCondLst>
                              <p:cond delay="2000"/>
                            </p:stCondLst>
                            <p:childTnLst>
                              <p:par>
                                <p:cTn id="42" presetID="3" presetClass="entr" presetSubtype="10" fill="hold" grpId="0" nodeType="afterEffect">
                                  <p:stCondLst>
                                    <p:cond delay="0"/>
                                  </p:stCondLst>
                                  <p:childTnLst>
                                    <p:set>
                                      <p:cBhvr>
                                        <p:cTn id="43" dur="1" fill="hold">
                                          <p:stCondLst>
                                            <p:cond delay="0"/>
                                          </p:stCondLst>
                                        </p:cTn>
                                        <p:tgtEl>
                                          <p:spTgt spid="232455"/>
                                        </p:tgtEl>
                                        <p:attrNameLst>
                                          <p:attrName>style.visibility</p:attrName>
                                        </p:attrNameLst>
                                      </p:cBhvr>
                                      <p:to>
                                        <p:strVal val="visible"/>
                                      </p:to>
                                    </p:set>
                                    <p:animEffect transition="in" filter="blinds(horizontal)">
                                      <p:cBhvr>
                                        <p:cTn id="44" dur="500"/>
                                        <p:tgtEl>
                                          <p:spTgt spid="23245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32456"/>
                                        </p:tgtEl>
                                        <p:attrNameLst>
                                          <p:attrName>style.visibility</p:attrName>
                                        </p:attrNameLst>
                                      </p:cBhvr>
                                      <p:to>
                                        <p:strVal val="visible"/>
                                      </p:to>
                                    </p:set>
                                    <p:animEffect transition="in" filter="blinds(horizontal)">
                                      <p:cBhvr>
                                        <p:cTn id="49" dur="500"/>
                                        <p:tgtEl>
                                          <p:spTgt spid="232456"/>
                                        </p:tgtEl>
                                      </p:cBhvr>
                                    </p:animEffect>
                                  </p:childTnLst>
                                </p:cTn>
                              </p:par>
                            </p:childTnLst>
                          </p:cTn>
                        </p:par>
                        <p:par>
                          <p:cTn id="50" fill="hold" nodeType="withGroup">
                            <p:stCondLst>
                              <p:cond delay="500"/>
                            </p:stCondLst>
                            <p:childTnLst>
                              <p:par>
                                <p:cTn id="51" presetID="3" presetClass="entr" presetSubtype="10" fill="hold" grpId="0" nodeType="afterEffect">
                                  <p:stCondLst>
                                    <p:cond delay="0"/>
                                  </p:stCondLst>
                                  <p:childTnLst>
                                    <p:set>
                                      <p:cBhvr>
                                        <p:cTn id="52" dur="1" fill="hold">
                                          <p:stCondLst>
                                            <p:cond delay="0"/>
                                          </p:stCondLst>
                                        </p:cTn>
                                        <p:tgtEl>
                                          <p:spTgt spid="232457"/>
                                        </p:tgtEl>
                                        <p:attrNameLst>
                                          <p:attrName>style.visibility</p:attrName>
                                        </p:attrNameLst>
                                      </p:cBhvr>
                                      <p:to>
                                        <p:strVal val="visible"/>
                                      </p:to>
                                    </p:set>
                                    <p:animEffect transition="in" filter="blinds(horizontal)">
                                      <p:cBhvr>
                                        <p:cTn id="53" dur="500"/>
                                        <p:tgtEl>
                                          <p:spTgt spid="232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uiExpand="1" build="p" autoUpdateAnimBg="0"/>
      <p:bldP spid="232452" grpId="0" autoUpdateAnimBg="0"/>
      <p:bldP spid="232453" grpId="0" autoUpdateAnimBg="0"/>
      <p:bldP spid="232454" grpId="0" autoUpdateAnimBg="0"/>
      <p:bldP spid="232455" grpId="0" autoUpdateAnimBg="0"/>
      <p:bldP spid="232456" grpId="0" autoUpdateAnimBg="0"/>
      <p:bldP spid="23245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CF7E-FDCA-4585-BC1A-122276F84889}"/>
              </a:ext>
            </a:extLst>
          </p:cNvPr>
          <p:cNvSpPr>
            <a:spLocks noGrp="1"/>
          </p:cNvSpPr>
          <p:nvPr>
            <p:ph type="title"/>
          </p:nvPr>
        </p:nvSpPr>
        <p:spPr/>
        <p:txBody>
          <a:bodyPr>
            <a:normAutofit fontScale="90000"/>
          </a:bodyPr>
          <a:lstStyle/>
          <a:p>
            <a:r>
              <a:rPr lang="en-US" b="0" i="0" dirty="0">
                <a:effectLst/>
                <a:latin typeface="Verdana" panose="020B0604030504040204" pitchFamily="34" charset="0"/>
              </a:rPr>
              <a:t>Infinity does not grow</a:t>
            </a:r>
            <a:br>
              <a:rPr lang="en-US" b="0" i="0" dirty="0">
                <a:effectLst/>
                <a:latin typeface="Verdana" panose="020B0604030504040204" pitchFamily="34" charset="0"/>
              </a:rPr>
            </a:br>
            <a:endParaRPr lang="en-US" dirty="0"/>
          </a:p>
        </p:txBody>
      </p:sp>
      <p:sp>
        <p:nvSpPr>
          <p:cNvPr id="3" name="Content Placeholder 2">
            <a:extLst>
              <a:ext uri="{FF2B5EF4-FFF2-40B4-BE49-F238E27FC236}">
                <a16:creationId xmlns:a16="http://schemas.microsoft.com/office/drawing/2014/main" id="{B9F243FD-75EE-45D6-B31B-A52AE9B757F2}"/>
              </a:ext>
            </a:extLst>
          </p:cNvPr>
          <p:cNvSpPr>
            <a:spLocks noGrp="1"/>
          </p:cNvSpPr>
          <p:nvPr>
            <p:ph idx="1"/>
          </p:nvPr>
        </p:nvSpPr>
        <p:spPr/>
        <p:txBody>
          <a:bodyPr>
            <a:normAutofit fontScale="92500" lnSpcReduction="20000"/>
          </a:bodyPr>
          <a:lstStyle/>
          <a:p>
            <a:pPr>
              <a:buFont typeface="Wingdings" panose="05000000000000000000" pitchFamily="2" charset="2"/>
              <a:buChar char="§"/>
            </a:pPr>
            <a:r>
              <a:rPr lang="en-US" b="0" i="0" dirty="0">
                <a:solidFill>
                  <a:srgbClr val="333333"/>
                </a:solidFill>
                <a:effectLst/>
                <a:latin typeface="Verdana" panose="020B0604030504040204" pitchFamily="34" charset="0"/>
              </a:rPr>
              <a:t>Infinity is not "getting larger", it is already fully formed.</a:t>
            </a:r>
          </a:p>
          <a:p>
            <a:pPr>
              <a:buFont typeface="Wingdings" panose="05000000000000000000" pitchFamily="2" charset="2"/>
              <a:buChar char="§"/>
            </a:pPr>
            <a:r>
              <a:rPr lang="en-US" b="0" i="0" dirty="0">
                <a:solidFill>
                  <a:srgbClr val="333333"/>
                </a:solidFill>
                <a:effectLst/>
                <a:latin typeface="Verdana" panose="020B0604030504040204" pitchFamily="34" charset="0"/>
              </a:rPr>
              <a:t>Sometimes </a:t>
            </a:r>
            <a:r>
              <a:rPr lang="en-US" dirty="0">
                <a:solidFill>
                  <a:srgbClr val="333333"/>
                </a:solidFill>
                <a:latin typeface="Verdana" panose="020B0604030504040204" pitchFamily="34" charset="0"/>
              </a:rPr>
              <a:t>we</a:t>
            </a:r>
            <a:r>
              <a:rPr lang="en-US" b="0" i="0" dirty="0">
                <a:solidFill>
                  <a:srgbClr val="333333"/>
                </a:solidFill>
                <a:effectLst/>
                <a:latin typeface="Verdana" panose="020B0604030504040204" pitchFamily="34" charset="0"/>
              </a:rPr>
              <a:t> say it "goes on and on" which sounds like it is growing somehow. But infinity does not </a:t>
            </a:r>
            <a:r>
              <a:rPr lang="en-US" b="1" i="0" dirty="0">
                <a:solidFill>
                  <a:srgbClr val="333333"/>
                </a:solidFill>
                <a:effectLst/>
                <a:latin typeface="Verdana" panose="020B0604030504040204" pitchFamily="34" charset="0"/>
              </a:rPr>
              <a:t>do</a:t>
            </a:r>
            <a:r>
              <a:rPr lang="en-US" b="0" i="0" dirty="0">
                <a:solidFill>
                  <a:srgbClr val="333333"/>
                </a:solidFill>
                <a:effectLst/>
                <a:latin typeface="Verdana" panose="020B0604030504040204" pitchFamily="34" charset="0"/>
              </a:rPr>
              <a:t> anything, it just </a:t>
            </a:r>
            <a:r>
              <a:rPr lang="en-US" b="1" i="0" dirty="0">
                <a:solidFill>
                  <a:srgbClr val="333333"/>
                </a:solidFill>
                <a:effectLst/>
                <a:latin typeface="Verdana" panose="020B0604030504040204" pitchFamily="34" charset="0"/>
              </a:rPr>
              <a:t>is</a:t>
            </a:r>
            <a:r>
              <a:rPr lang="en-US" b="0" i="0" dirty="0">
                <a:solidFill>
                  <a:srgbClr val="333333"/>
                </a:solidFill>
                <a:effectLst/>
                <a:latin typeface="Verdana" panose="020B0604030504040204" pitchFamily="34" charset="0"/>
              </a:rPr>
              <a:t>.</a:t>
            </a:r>
          </a:p>
          <a:p>
            <a:pPr>
              <a:buFont typeface="Wingdings" panose="05000000000000000000" pitchFamily="2" charset="2"/>
              <a:buChar char="§"/>
            </a:pPr>
            <a:endParaRPr lang="en-US" b="0" i="0" dirty="0">
              <a:solidFill>
                <a:srgbClr val="333333"/>
              </a:solidFill>
              <a:effectLst/>
              <a:latin typeface="Verdana" panose="020B0604030504040204" pitchFamily="34" charset="0"/>
            </a:endParaRPr>
          </a:p>
          <a:p>
            <a:pPr>
              <a:buFont typeface="Wingdings" panose="05000000000000000000" pitchFamily="2" charset="2"/>
              <a:buChar char="§"/>
            </a:pPr>
            <a:r>
              <a:rPr lang="en-US" sz="3500" b="0" i="0" dirty="0">
                <a:effectLst/>
                <a:latin typeface="Verdana" panose="020B0604030504040204" pitchFamily="34" charset="0"/>
              </a:rPr>
              <a:t>Infinity is not a real number</a:t>
            </a:r>
          </a:p>
          <a:p>
            <a:pPr>
              <a:buFont typeface="Wingdings" panose="05000000000000000000" pitchFamily="2" charset="2"/>
              <a:buChar char="§"/>
            </a:pPr>
            <a:r>
              <a:rPr lang="en-US" dirty="0">
                <a:solidFill>
                  <a:srgbClr val="333333"/>
                </a:solidFill>
                <a:latin typeface="Verdana" panose="020B0604030504040204" pitchFamily="34" charset="0"/>
              </a:rPr>
              <a:t>It</a:t>
            </a:r>
            <a:r>
              <a:rPr lang="en-US" b="0" i="0" dirty="0">
                <a:solidFill>
                  <a:srgbClr val="333333"/>
                </a:solidFill>
                <a:effectLst/>
                <a:latin typeface="Verdana" panose="020B0604030504040204" pitchFamily="34" charset="0"/>
              </a:rPr>
              <a:t> is an idea. An idea of something without an end.</a:t>
            </a:r>
          </a:p>
          <a:p>
            <a:pPr>
              <a:buFont typeface="Wingdings" panose="05000000000000000000" pitchFamily="2" charset="2"/>
              <a:buChar char="§"/>
            </a:pPr>
            <a:r>
              <a:rPr lang="en-US" b="0" i="0" dirty="0">
                <a:solidFill>
                  <a:srgbClr val="333333"/>
                </a:solidFill>
                <a:effectLst/>
                <a:latin typeface="Verdana" panose="020B0604030504040204" pitchFamily="34" charset="0"/>
              </a:rPr>
              <a:t>Infinity cannot be measured.</a:t>
            </a:r>
          </a:p>
          <a:p>
            <a:pPr>
              <a:buFont typeface="Wingdings" panose="05000000000000000000" pitchFamily="2" charset="2"/>
              <a:buChar char="§"/>
            </a:pPr>
            <a:r>
              <a:rPr lang="en-US" b="0" i="0" dirty="0">
                <a:solidFill>
                  <a:srgbClr val="333333"/>
                </a:solidFill>
                <a:effectLst/>
                <a:latin typeface="Verdana" panose="020B0604030504040204" pitchFamily="34" charset="0"/>
              </a:rPr>
              <a:t>Even these faraway galaxies can't compete with infinity.</a:t>
            </a:r>
          </a:p>
          <a:p>
            <a:endParaRPr lang="en-US" dirty="0"/>
          </a:p>
        </p:txBody>
      </p:sp>
    </p:spTree>
    <p:extLst>
      <p:ext uri="{BB962C8B-B14F-4D97-AF65-F5344CB8AC3E}">
        <p14:creationId xmlns:p14="http://schemas.microsoft.com/office/powerpoint/2010/main" val="34721358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Text Box 3"/>
          <p:cNvSpPr txBox="1">
            <a:spLocks noChangeArrowheads="1"/>
          </p:cNvSpPr>
          <p:nvPr/>
        </p:nvSpPr>
        <p:spPr bwMode="auto">
          <a:xfrm>
            <a:off x="2819400" y="1295400"/>
            <a:ext cx="1524000" cy="519113"/>
          </a:xfrm>
          <a:prstGeom prst="rect">
            <a:avLst/>
          </a:prstGeom>
          <a:noFill/>
          <a:ln w="19050">
            <a:noFill/>
            <a:miter lim="800000"/>
            <a:headEnd/>
            <a:tailEnd/>
          </a:ln>
          <a:effectLst/>
        </p:spPr>
        <p:txBody>
          <a:bodyPr>
            <a:spAutoFit/>
          </a:bodyPr>
          <a:lstStyle/>
          <a:p>
            <a:pPr>
              <a:spcBef>
                <a:spcPct val="50000"/>
              </a:spcBef>
              <a:defRPr/>
            </a:pPr>
            <a:r>
              <a:rPr lang="en-US" dirty="0">
                <a:solidFill>
                  <a:schemeClr val="tx1"/>
                </a:solidFill>
                <a:effectLst/>
                <a:latin typeface="+mn-lt"/>
              </a:rPr>
              <a:t>a = 60 = </a:t>
            </a:r>
          </a:p>
        </p:txBody>
      </p:sp>
      <p:sp>
        <p:nvSpPr>
          <p:cNvPr id="233476" name="Text Box 4"/>
          <p:cNvSpPr txBox="1">
            <a:spLocks noChangeArrowheads="1"/>
          </p:cNvSpPr>
          <p:nvPr/>
        </p:nvSpPr>
        <p:spPr bwMode="auto">
          <a:xfrm>
            <a:off x="4395788" y="1309687"/>
            <a:ext cx="2209800" cy="519113"/>
          </a:xfrm>
          <a:prstGeom prst="rect">
            <a:avLst/>
          </a:prstGeom>
          <a:noFill/>
          <a:ln w="19050">
            <a:noFill/>
            <a:miter lim="800000"/>
            <a:headEnd/>
            <a:tailEnd/>
          </a:ln>
          <a:effectLst/>
        </p:spPr>
        <p:txBody>
          <a:bodyPr>
            <a:spAutoFit/>
          </a:bodyPr>
          <a:lstStyle/>
          <a:p>
            <a:pPr>
              <a:spcBef>
                <a:spcPct val="50000"/>
              </a:spcBef>
              <a:defRPr/>
            </a:pPr>
            <a:r>
              <a:rPr lang="en-US" dirty="0">
                <a:solidFill>
                  <a:schemeClr val="tx1"/>
                </a:solidFill>
                <a:effectLst/>
                <a:latin typeface="+mn-lt"/>
              </a:rPr>
              <a:t>2</a:t>
            </a:r>
            <a:r>
              <a:rPr lang="en-US" baseline="30000" dirty="0">
                <a:solidFill>
                  <a:schemeClr val="tx1"/>
                </a:solidFill>
                <a:effectLst/>
                <a:latin typeface="+mn-lt"/>
              </a:rPr>
              <a:t>2</a:t>
            </a:r>
            <a:r>
              <a:rPr lang="en-US" dirty="0">
                <a:solidFill>
                  <a:schemeClr val="tx1"/>
                </a:solidFill>
                <a:effectLst/>
                <a:latin typeface="+mn-lt"/>
              </a:rPr>
              <a:t>   3</a:t>
            </a:r>
            <a:r>
              <a:rPr lang="en-US" baseline="30000" dirty="0">
                <a:solidFill>
                  <a:schemeClr val="tx1"/>
                </a:solidFill>
                <a:effectLst/>
                <a:latin typeface="+mn-lt"/>
              </a:rPr>
              <a:t>1</a:t>
            </a:r>
            <a:r>
              <a:rPr lang="en-US" dirty="0">
                <a:solidFill>
                  <a:schemeClr val="tx1"/>
                </a:solidFill>
                <a:effectLst/>
                <a:latin typeface="+mn-lt"/>
              </a:rPr>
              <a:t>   5</a:t>
            </a:r>
            <a:r>
              <a:rPr lang="en-US" baseline="30000" dirty="0">
                <a:solidFill>
                  <a:schemeClr val="tx1"/>
                </a:solidFill>
                <a:effectLst/>
                <a:latin typeface="+mn-lt"/>
              </a:rPr>
              <a:t>1</a:t>
            </a:r>
            <a:r>
              <a:rPr lang="en-US" dirty="0">
                <a:solidFill>
                  <a:schemeClr val="tx1"/>
                </a:solidFill>
                <a:effectLst/>
                <a:latin typeface="+mn-lt"/>
              </a:rPr>
              <a:t> </a:t>
            </a:r>
          </a:p>
        </p:txBody>
      </p:sp>
      <p:sp>
        <p:nvSpPr>
          <p:cNvPr id="233477" name="Text Box 5"/>
          <p:cNvSpPr txBox="1">
            <a:spLocks noChangeArrowheads="1"/>
          </p:cNvSpPr>
          <p:nvPr/>
        </p:nvSpPr>
        <p:spPr bwMode="auto">
          <a:xfrm>
            <a:off x="2819400" y="2057400"/>
            <a:ext cx="1524000" cy="519113"/>
          </a:xfrm>
          <a:prstGeom prst="rect">
            <a:avLst/>
          </a:prstGeom>
          <a:noFill/>
          <a:ln w="19050">
            <a:noFill/>
            <a:miter lim="800000"/>
            <a:headEnd/>
            <a:tailEnd/>
          </a:ln>
          <a:effectLst/>
        </p:spPr>
        <p:txBody>
          <a:bodyPr>
            <a:spAutoFit/>
          </a:bodyPr>
          <a:lstStyle/>
          <a:p>
            <a:pPr>
              <a:spcBef>
                <a:spcPct val="50000"/>
              </a:spcBef>
              <a:defRPr/>
            </a:pPr>
            <a:r>
              <a:rPr lang="en-US" dirty="0">
                <a:solidFill>
                  <a:schemeClr val="tx1"/>
                </a:solidFill>
                <a:effectLst/>
                <a:latin typeface="+mn-lt"/>
              </a:rPr>
              <a:t>b = 54 = </a:t>
            </a:r>
          </a:p>
        </p:txBody>
      </p:sp>
      <p:sp>
        <p:nvSpPr>
          <p:cNvPr id="233478" name="Text Box 6"/>
          <p:cNvSpPr txBox="1">
            <a:spLocks noChangeArrowheads="1"/>
          </p:cNvSpPr>
          <p:nvPr/>
        </p:nvSpPr>
        <p:spPr bwMode="auto">
          <a:xfrm>
            <a:off x="4389438" y="2057400"/>
            <a:ext cx="2362200" cy="519113"/>
          </a:xfrm>
          <a:prstGeom prst="rect">
            <a:avLst/>
          </a:prstGeom>
          <a:noFill/>
          <a:ln w="19050">
            <a:noFill/>
            <a:miter lim="800000"/>
            <a:headEnd/>
            <a:tailEnd/>
          </a:ln>
          <a:effectLst/>
        </p:spPr>
        <p:txBody>
          <a:bodyPr>
            <a:spAutoFit/>
          </a:bodyPr>
          <a:lstStyle/>
          <a:p>
            <a:pPr>
              <a:spcBef>
                <a:spcPct val="50000"/>
              </a:spcBef>
              <a:defRPr/>
            </a:pPr>
            <a:r>
              <a:rPr lang="en-US" dirty="0">
                <a:solidFill>
                  <a:schemeClr val="tx1"/>
                </a:solidFill>
                <a:effectLst/>
                <a:latin typeface="+mn-lt"/>
              </a:rPr>
              <a:t>2</a:t>
            </a:r>
            <a:r>
              <a:rPr lang="en-US" baseline="30000" dirty="0">
                <a:solidFill>
                  <a:schemeClr val="tx1"/>
                </a:solidFill>
                <a:effectLst/>
                <a:latin typeface="+mn-lt"/>
              </a:rPr>
              <a:t>1</a:t>
            </a:r>
            <a:r>
              <a:rPr lang="en-US" dirty="0">
                <a:solidFill>
                  <a:schemeClr val="tx1"/>
                </a:solidFill>
                <a:effectLst/>
                <a:latin typeface="+mn-lt"/>
              </a:rPr>
              <a:t>   3</a:t>
            </a:r>
            <a:r>
              <a:rPr lang="en-US" baseline="30000" dirty="0">
                <a:solidFill>
                  <a:schemeClr val="tx1"/>
                </a:solidFill>
                <a:effectLst/>
                <a:latin typeface="+mn-lt"/>
              </a:rPr>
              <a:t>3</a:t>
            </a:r>
            <a:r>
              <a:rPr lang="en-US" dirty="0">
                <a:solidFill>
                  <a:schemeClr val="tx1"/>
                </a:solidFill>
                <a:effectLst/>
                <a:latin typeface="+mn-lt"/>
              </a:rPr>
              <a:t>   5</a:t>
            </a:r>
            <a:r>
              <a:rPr lang="en-US" baseline="30000" dirty="0">
                <a:solidFill>
                  <a:schemeClr val="tx1"/>
                </a:solidFill>
                <a:effectLst/>
                <a:latin typeface="+mn-lt"/>
              </a:rPr>
              <a:t>0</a:t>
            </a:r>
            <a:r>
              <a:rPr lang="en-US" dirty="0">
                <a:solidFill>
                  <a:schemeClr val="tx1"/>
                </a:solidFill>
                <a:effectLst/>
                <a:latin typeface="+mn-lt"/>
              </a:rPr>
              <a:t> </a:t>
            </a:r>
          </a:p>
        </p:txBody>
      </p:sp>
      <p:sp>
        <p:nvSpPr>
          <p:cNvPr id="233479" name="Text Box 7"/>
          <p:cNvSpPr txBox="1">
            <a:spLocks noChangeArrowheads="1"/>
          </p:cNvSpPr>
          <p:nvPr/>
        </p:nvSpPr>
        <p:spPr bwMode="auto">
          <a:xfrm>
            <a:off x="1981200" y="3886200"/>
            <a:ext cx="1981200" cy="519113"/>
          </a:xfrm>
          <a:prstGeom prst="rect">
            <a:avLst/>
          </a:prstGeom>
          <a:noFill/>
          <a:ln w="19050">
            <a:noFill/>
            <a:miter lim="800000"/>
            <a:headEnd/>
            <a:tailEnd/>
          </a:ln>
          <a:effectLst/>
        </p:spPr>
        <p:txBody>
          <a:bodyPr>
            <a:spAutoFit/>
          </a:bodyPr>
          <a:lstStyle/>
          <a:p>
            <a:pPr>
              <a:spcBef>
                <a:spcPct val="50000"/>
              </a:spcBef>
              <a:defRPr/>
            </a:pPr>
            <a:r>
              <a:rPr lang="en-US" dirty="0">
                <a:solidFill>
                  <a:schemeClr val="tx1"/>
                </a:solidFill>
                <a:effectLst/>
                <a:latin typeface="+mn-lt"/>
              </a:rPr>
              <a:t>lcm(a, b) = </a:t>
            </a:r>
          </a:p>
        </p:txBody>
      </p:sp>
      <p:sp>
        <p:nvSpPr>
          <p:cNvPr id="233480" name="Text Box 8"/>
          <p:cNvSpPr txBox="1">
            <a:spLocks noChangeArrowheads="1"/>
          </p:cNvSpPr>
          <p:nvPr/>
        </p:nvSpPr>
        <p:spPr bwMode="auto">
          <a:xfrm>
            <a:off x="4267200" y="3886200"/>
            <a:ext cx="4724400" cy="519113"/>
          </a:xfrm>
          <a:prstGeom prst="rect">
            <a:avLst/>
          </a:prstGeom>
          <a:noFill/>
          <a:ln w="19050">
            <a:noFill/>
            <a:miter lim="800000"/>
            <a:headEnd/>
            <a:tailEnd/>
          </a:ln>
          <a:effectLst/>
        </p:spPr>
        <p:txBody>
          <a:bodyPr>
            <a:spAutoFit/>
          </a:bodyPr>
          <a:lstStyle/>
          <a:p>
            <a:pPr>
              <a:spcBef>
                <a:spcPct val="50000"/>
              </a:spcBef>
              <a:defRPr/>
            </a:pPr>
            <a:r>
              <a:rPr lang="en-US" dirty="0">
                <a:solidFill>
                  <a:schemeClr val="tx1"/>
                </a:solidFill>
                <a:effectLst/>
                <a:latin typeface="+mn-lt"/>
              </a:rPr>
              <a:t>2</a:t>
            </a:r>
            <a:r>
              <a:rPr lang="en-US" baseline="30000" dirty="0">
                <a:solidFill>
                  <a:schemeClr val="tx1"/>
                </a:solidFill>
                <a:effectLst/>
                <a:latin typeface="+mn-lt"/>
              </a:rPr>
              <a:t>2</a:t>
            </a:r>
            <a:r>
              <a:rPr lang="en-US" dirty="0">
                <a:solidFill>
                  <a:schemeClr val="tx1"/>
                </a:solidFill>
                <a:effectLst/>
                <a:latin typeface="+mn-lt"/>
              </a:rPr>
              <a:t> 3</a:t>
            </a:r>
            <a:r>
              <a:rPr lang="en-US" baseline="30000" dirty="0">
                <a:solidFill>
                  <a:schemeClr val="tx1"/>
                </a:solidFill>
                <a:effectLst/>
                <a:latin typeface="+mn-lt"/>
              </a:rPr>
              <a:t>3</a:t>
            </a:r>
            <a:r>
              <a:rPr lang="en-US" dirty="0">
                <a:solidFill>
                  <a:schemeClr val="tx1"/>
                </a:solidFill>
                <a:effectLst/>
                <a:latin typeface="+mn-lt"/>
              </a:rPr>
              <a:t> 5</a:t>
            </a:r>
            <a:r>
              <a:rPr lang="en-US" baseline="30000" dirty="0">
                <a:solidFill>
                  <a:schemeClr val="tx1"/>
                </a:solidFill>
                <a:effectLst/>
                <a:latin typeface="+mn-lt"/>
              </a:rPr>
              <a:t>1 </a:t>
            </a:r>
            <a:r>
              <a:rPr lang="en-US" dirty="0">
                <a:solidFill>
                  <a:schemeClr val="tx1"/>
                </a:solidFill>
                <a:effectLst/>
                <a:latin typeface="+mn-lt"/>
              </a:rPr>
              <a:t>     = 540</a:t>
            </a:r>
          </a:p>
        </p:txBody>
      </p:sp>
      <p:sp>
        <p:nvSpPr>
          <p:cNvPr id="233481" name="Oval 9"/>
          <p:cNvSpPr>
            <a:spLocks noChangeArrowheads="1"/>
          </p:cNvSpPr>
          <p:nvPr/>
        </p:nvSpPr>
        <p:spPr bwMode="auto">
          <a:xfrm>
            <a:off x="4333875" y="2038350"/>
            <a:ext cx="533400" cy="533400"/>
          </a:xfrm>
          <a:prstGeom prst="ellipse">
            <a:avLst/>
          </a:prstGeom>
          <a:noFill/>
          <a:ln w="19050">
            <a:solidFill>
              <a:schemeClr val="tx1"/>
            </a:solidFill>
            <a:round/>
            <a:headEnd/>
            <a:tailEnd/>
          </a:ln>
          <a:effectLst/>
        </p:spPr>
        <p:txBody>
          <a:bodyPr wrap="none" anchor="ctr"/>
          <a:lstStyle/>
          <a:p>
            <a:pPr>
              <a:defRPr/>
            </a:pPr>
            <a:endParaRPr lang="en-US"/>
          </a:p>
        </p:txBody>
      </p:sp>
      <p:sp>
        <p:nvSpPr>
          <p:cNvPr id="233482" name="Oval 10"/>
          <p:cNvSpPr>
            <a:spLocks noChangeArrowheads="1"/>
          </p:cNvSpPr>
          <p:nvPr/>
        </p:nvSpPr>
        <p:spPr bwMode="auto">
          <a:xfrm>
            <a:off x="4876800" y="1276350"/>
            <a:ext cx="533400" cy="533400"/>
          </a:xfrm>
          <a:prstGeom prst="ellipse">
            <a:avLst/>
          </a:prstGeom>
          <a:noFill/>
          <a:ln w="19050">
            <a:solidFill>
              <a:schemeClr val="tx1"/>
            </a:solidFill>
            <a:round/>
            <a:headEnd/>
            <a:tailEnd/>
          </a:ln>
          <a:effectLst/>
        </p:spPr>
        <p:txBody>
          <a:bodyPr wrap="none" anchor="ctr"/>
          <a:lstStyle/>
          <a:p>
            <a:pPr>
              <a:defRPr/>
            </a:pPr>
            <a:endParaRPr lang="en-US"/>
          </a:p>
        </p:txBody>
      </p:sp>
      <p:sp>
        <p:nvSpPr>
          <p:cNvPr id="233483" name="Oval 11"/>
          <p:cNvSpPr>
            <a:spLocks noChangeArrowheads="1"/>
          </p:cNvSpPr>
          <p:nvPr/>
        </p:nvSpPr>
        <p:spPr bwMode="auto">
          <a:xfrm>
            <a:off x="5410200" y="2057400"/>
            <a:ext cx="533400" cy="533400"/>
          </a:xfrm>
          <a:prstGeom prst="ellipse">
            <a:avLst/>
          </a:prstGeom>
          <a:noFill/>
          <a:ln w="19050">
            <a:solidFill>
              <a:schemeClr val="tx1"/>
            </a:solidFill>
            <a:round/>
            <a:headEnd/>
            <a:tailEnd/>
          </a:ln>
          <a:effectLst/>
        </p:spPr>
        <p:txBody>
          <a:bodyPr wrap="none" anchor="ctr"/>
          <a:lstStyle/>
          <a:p>
            <a:pPr>
              <a:defRPr/>
            </a:pPr>
            <a:endParaRPr lang="en-US"/>
          </a:p>
        </p:txBody>
      </p:sp>
      <p:sp>
        <p:nvSpPr>
          <p:cNvPr id="233484" name="Oval 12"/>
          <p:cNvSpPr>
            <a:spLocks noChangeArrowheads="1"/>
          </p:cNvSpPr>
          <p:nvPr/>
        </p:nvSpPr>
        <p:spPr bwMode="auto">
          <a:xfrm>
            <a:off x="4343400" y="1295400"/>
            <a:ext cx="533400" cy="533400"/>
          </a:xfrm>
          <a:prstGeom prst="ellipse">
            <a:avLst/>
          </a:prstGeom>
          <a:noFill/>
          <a:ln w="19050">
            <a:solidFill>
              <a:schemeClr val="tx1"/>
            </a:solidFill>
            <a:prstDash val="dash"/>
            <a:round/>
            <a:headEnd/>
            <a:tailEnd/>
          </a:ln>
          <a:effectLst/>
        </p:spPr>
        <p:txBody>
          <a:bodyPr wrap="none" anchor="ctr"/>
          <a:lstStyle/>
          <a:p>
            <a:pPr>
              <a:defRPr/>
            </a:pPr>
            <a:endParaRPr lang="en-US" b="1" spc="200">
              <a:ln w="29210">
                <a:solidFill>
                  <a:schemeClr val="tx1">
                    <a:lumMod val="95000"/>
                    <a:lumOff val="5000"/>
                  </a:schemeClr>
                </a:solidFill>
              </a:ln>
              <a:solidFill>
                <a:schemeClr val="accent3">
                  <a:satMod val="200000"/>
                  <a:alpha val="50000"/>
                </a:schemeClr>
              </a:solidFill>
              <a:effectLst>
                <a:innerShdw blurRad="50800" dist="50800" dir="8100000">
                  <a:srgbClr val="7D7D7D">
                    <a:alpha val="73000"/>
                  </a:srgbClr>
                </a:innerShdw>
              </a:effectLst>
            </a:endParaRPr>
          </a:p>
        </p:txBody>
      </p:sp>
      <p:sp>
        <p:nvSpPr>
          <p:cNvPr id="233485" name="Oval 13"/>
          <p:cNvSpPr>
            <a:spLocks noChangeArrowheads="1"/>
          </p:cNvSpPr>
          <p:nvPr/>
        </p:nvSpPr>
        <p:spPr bwMode="auto">
          <a:xfrm>
            <a:off x="4876800" y="2057400"/>
            <a:ext cx="533400" cy="533400"/>
          </a:xfrm>
          <a:prstGeom prst="ellipse">
            <a:avLst/>
          </a:prstGeom>
          <a:noFill/>
          <a:ln w="19050">
            <a:solidFill>
              <a:schemeClr val="tx1"/>
            </a:solidFill>
            <a:prstDash val="dash"/>
            <a:round/>
            <a:headEnd/>
            <a:tailEnd/>
          </a:ln>
          <a:effectLst/>
        </p:spPr>
        <p:txBody>
          <a:bodyPr wrap="none" anchor="ctr"/>
          <a:lstStyle/>
          <a:p>
            <a:pPr>
              <a:defRPr/>
            </a:pPr>
            <a:endParaRPr lang="en-US"/>
          </a:p>
        </p:txBody>
      </p:sp>
      <p:sp>
        <p:nvSpPr>
          <p:cNvPr id="233486" name="Oval 14"/>
          <p:cNvSpPr>
            <a:spLocks noChangeArrowheads="1"/>
          </p:cNvSpPr>
          <p:nvPr/>
        </p:nvSpPr>
        <p:spPr bwMode="auto">
          <a:xfrm>
            <a:off x="5410200" y="1295400"/>
            <a:ext cx="533400" cy="533400"/>
          </a:xfrm>
          <a:prstGeom prst="ellipse">
            <a:avLst/>
          </a:prstGeom>
          <a:noFill/>
          <a:ln w="19050">
            <a:solidFill>
              <a:schemeClr val="tx1"/>
            </a:solidFill>
            <a:prstDash val="dash"/>
            <a:round/>
            <a:headEnd/>
            <a:tailEnd/>
          </a:ln>
          <a:effectLst/>
        </p:spPr>
        <p:txBody>
          <a:bodyPr wrap="none" anchor="ctr"/>
          <a:lstStyle/>
          <a:p>
            <a:pPr>
              <a:defRPr/>
            </a:pPr>
            <a:endParaRPr lang="en-US"/>
          </a:p>
        </p:txBody>
      </p:sp>
      <p:sp>
        <p:nvSpPr>
          <p:cNvPr id="233487" name="Oval 15"/>
          <p:cNvSpPr>
            <a:spLocks noChangeArrowheads="1"/>
          </p:cNvSpPr>
          <p:nvPr/>
        </p:nvSpPr>
        <p:spPr bwMode="auto">
          <a:xfrm>
            <a:off x="3962400" y="3810000"/>
            <a:ext cx="1676400" cy="609600"/>
          </a:xfrm>
          <a:prstGeom prst="ellipse">
            <a:avLst/>
          </a:prstGeom>
          <a:noFill/>
          <a:ln w="19050">
            <a:solidFill>
              <a:schemeClr val="tx1"/>
            </a:solidFill>
            <a:prstDash val="dash"/>
            <a:round/>
            <a:headEnd/>
            <a:tailEnd/>
          </a:ln>
          <a:effectLst/>
        </p:spPr>
        <p:txBody>
          <a:bodyPr wrap="none" anchor="ctr"/>
          <a:lstStyle/>
          <a:p>
            <a:pPr>
              <a:defRPr/>
            </a:pPr>
            <a:endParaRPr lang="en-US"/>
          </a:p>
        </p:txBody>
      </p:sp>
      <p:sp>
        <p:nvSpPr>
          <p:cNvPr id="233488" name="Text Box 16"/>
          <p:cNvSpPr txBox="1">
            <a:spLocks noChangeArrowheads="1"/>
          </p:cNvSpPr>
          <p:nvPr/>
        </p:nvSpPr>
        <p:spPr bwMode="auto">
          <a:xfrm>
            <a:off x="1981200" y="3124200"/>
            <a:ext cx="1981200" cy="519113"/>
          </a:xfrm>
          <a:prstGeom prst="rect">
            <a:avLst/>
          </a:prstGeom>
          <a:noFill/>
          <a:ln w="19050">
            <a:noFill/>
            <a:miter lim="800000"/>
            <a:headEnd/>
            <a:tailEnd/>
          </a:ln>
          <a:effectLst/>
        </p:spPr>
        <p:txBody>
          <a:bodyPr>
            <a:spAutoFit/>
          </a:bodyPr>
          <a:lstStyle/>
          <a:p>
            <a:pPr>
              <a:spcBef>
                <a:spcPct val="50000"/>
              </a:spcBef>
              <a:defRPr/>
            </a:pPr>
            <a:r>
              <a:rPr lang="en-US" dirty="0" err="1">
                <a:solidFill>
                  <a:schemeClr val="tx1"/>
                </a:solidFill>
                <a:effectLst/>
                <a:latin typeface="+mn-lt"/>
              </a:rPr>
              <a:t>gcd</a:t>
            </a:r>
            <a:r>
              <a:rPr lang="en-US" dirty="0">
                <a:solidFill>
                  <a:schemeClr val="tx1"/>
                </a:solidFill>
                <a:effectLst/>
                <a:latin typeface="+mn-lt"/>
              </a:rPr>
              <a:t>(a, b) = </a:t>
            </a:r>
          </a:p>
        </p:txBody>
      </p:sp>
      <p:sp>
        <p:nvSpPr>
          <p:cNvPr id="233489" name="Text Box 17"/>
          <p:cNvSpPr txBox="1">
            <a:spLocks noChangeArrowheads="1"/>
          </p:cNvSpPr>
          <p:nvPr/>
        </p:nvSpPr>
        <p:spPr bwMode="auto">
          <a:xfrm>
            <a:off x="4267200" y="3124200"/>
            <a:ext cx="4724400" cy="519113"/>
          </a:xfrm>
          <a:prstGeom prst="rect">
            <a:avLst/>
          </a:prstGeom>
          <a:noFill/>
          <a:ln w="19050">
            <a:noFill/>
            <a:miter lim="800000"/>
            <a:headEnd/>
            <a:tailEnd/>
          </a:ln>
          <a:effectLst/>
        </p:spPr>
        <p:txBody>
          <a:bodyPr>
            <a:spAutoFit/>
          </a:bodyPr>
          <a:lstStyle/>
          <a:p>
            <a:pPr>
              <a:spcBef>
                <a:spcPct val="50000"/>
              </a:spcBef>
              <a:defRPr/>
            </a:pPr>
            <a:r>
              <a:rPr lang="en-US" dirty="0">
                <a:solidFill>
                  <a:schemeClr val="tx1"/>
                </a:solidFill>
                <a:effectLst/>
                <a:latin typeface="+mn-lt"/>
              </a:rPr>
              <a:t>2</a:t>
            </a:r>
            <a:r>
              <a:rPr lang="en-US" baseline="30000" dirty="0">
                <a:solidFill>
                  <a:schemeClr val="tx1"/>
                </a:solidFill>
                <a:effectLst/>
                <a:latin typeface="+mn-lt"/>
              </a:rPr>
              <a:t>1</a:t>
            </a:r>
            <a:r>
              <a:rPr lang="en-US" dirty="0">
                <a:solidFill>
                  <a:schemeClr val="tx1"/>
                </a:solidFill>
                <a:effectLst/>
                <a:latin typeface="+mn-lt"/>
              </a:rPr>
              <a:t> 3</a:t>
            </a:r>
            <a:r>
              <a:rPr lang="en-US" baseline="30000" dirty="0">
                <a:solidFill>
                  <a:schemeClr val="tx1"/>
                </a:solidFill>
                <a:effectLst/>
                <a:latin typeface="+mn-lt"/>
              </a:rPr>
              <a:t>1</a:t>
            </a:r>
            <a:r>
              <a:rPr lang="en-US" dirty="0">
                <a:solidFill>
                  <a:schemeClr val="tx1"/>
                </a:solidFill>
                <a:effectLst/>
                <a:latin typeface="+mn-lt"/>
              </a:rPr>
              <a:t> 5</a:t>
            </a:r>
            <a:r>
              <a:rPr lang="en-US" baseline="30000" dirty="0">
                <a:solidFill>
                  <a:schemeClr val="tx1"/>
                </a:solidFill>
                <a:effectLst/>
                <a:latin typeface="+mn-lt"/>
              </a:rPr>
              <a:t>0 </a:t>
            </a:r>
            <a:r>
              <a:rPr lang="en-US" dirty="0">
                <a:solidFill>
                  <a:schemeClr val="tx1"/>
                </a:solidFill>
                <a:effectLst/>
                <a:latin typeface="+mn-lt"/>
              </a:rPr>
              <a:t>     = 6</a:t>
            </a:r>
          </a:p>
        </p:txBody>
      </p:sp>
      <p:sp>
        <p:nvSpPr>
          <p:cNvPr id="233490" name="Oval 18"/>
          <p:cNvSpPr>
            <a:spLocks noChangeArrowheads="1"/>
          </p:cNvSpPr>
          <p:nvPr/>
        </p:nvSpPr>
        <p:spPr bwMode="auto">
          <a:xfrm>
            <a:off x="3962400" y="3048000"/>
            <a:ext cx="1676400" cy="609600"/>
          </a:xfrm>
          <a:prstGeom prst="ellipse">
            <a:avLst/>
          </a:prstGeom>
          <a:noFill/>
          <a:ln w="19050">
            <a:solidFill>
              <a:schemeClr val="tx1"/>
            </a:solidFill>
            <a:round/>
            <a:headEnd/>
            <a:tailEnd/>
          </a:ln>
          <a:effectLst/>
        </p:spPr>
        <p:txBody>
          <a:bodyPr wrap="none" anchor="ctr"/>
          <a:lstStyle/>
          <a:p>
            <a:pPr>
              <a:defRPr/>
            </a:pPr>
            <a:endParaRPr lang="en-US"/>
          </a:p>
        </p:txBody>
      </p:sp>
      <p:sp>
        <p:nvSpPr>
          <p:cNvPr id="25" name="Rectangle 24"/>
          <p:cNvSpPr/>
          <p:nvPr/>
        </p:nvSpPr>
        <p:spPr>
          <a:xfrm>
            <a:off x="381000" y="4548628"/>
            <a:ext cx="8458200" cy="1557349"/>
          </a:xfrm>
          <a:prstGeom prst="rect">
            <a:avLst/>
          </a:prstGeom>
        </p:spPr>
        <p:txBody>
          <a:bodyPr wrap="square">
            <a:spAutoFit/>
          </a:bodyPr>
          <a:lstStyle/>
          <a:p>
            <a:pPr algn="just"/>
            <a:r>
              <a:rPr lang="en-US" u="sng" dirty="0">
                <a:solidFill>
                  <a:schemeClr val="tx1"/>
                </a:solidFill>
                <a:latin typeface="+mn-lt"/>
              </a:rPr>
              <a:t>Theorem:</a:t>
            </a:r>
          </a:p>
          <a:p>
            <a:pPr algn="just"/>
            <a:r>
              <a:rPr lang="en-US" dirty="0">
                <a:solidFill>
                  <a:schemeClr val="tx1"/>
                </a:solidFill>
                <a:effectLst/>
                <a:latin typeface="+mn-lt"/>
              </a:rPr>
              <a:t>Let a and b be positive integers. Then</a:t>
            </a:r>
          </a:p>
          <a:p>
            <a:pPr algn="ctr"/>
            <a:r>
              <a:rPr lang="en-US" dirty="0" err="1">
                <a:solidFill>
                  <a:schemeClr val="tx1"/>
                </a:solidFill>
                <a:effectLst/>
                <a:latin typeface="+mn-lt"/>
              </a:rPr>
              <a:t>ab</a:t>
            </a:r>
            <a:r>
              <a:rPr lang="en-US" dirty="0">
                <a:solidFill>
                  <a:schemeClr val="tx1"/>
                </a:solidFill>
                <a:effectLst/>
                <a:latin typeface="+mn-lt"/>
              </a:rPr>
              <a:t> = </a:t>
            </a:r>
            <a:r>
              <a:rPr lang="en-US" dirty="0" err="1">
                <a:solidFill>
                  <a:schemeClr val="tx1"/>
                </a:solidFill>
                <a:effectLst/>
                <a:latin typeface="+mn-lt"/>
              </a:rPr>
              <a:t>gcd</a:t>
            </a:r>
            <a:r>
              <a:rPr lang="en-US" dirty="0">
                <a:solidFill>
                  <a:schemeClr val="tx1"/>
                </a:solidFill>
                <a:effectLst/>
                <a:latin typeface="+mn-lt"/>
              </a:rPr>
              <a:t>(a, b) · lcm(a, 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33475"/>
                                        </p:tgtEl>
                                        <p:attrNameLst>
                                          <p:attrName>style.visibility</p:attrName>
                                        </p:attrNameLst>
                                      </p:cBhvr>
                                      <p:to>
                                        <p:strVal val="visible"/>
                                      </p:to>
                                    </p:set>
                                    <p:animEffect transition="in" filter="blinds(horizontal)">
                                      <p:cBhvr>
                                        <p:cTn id="7" dur="500"/>
                                        <p:tgtEl>
                                          <p:spTgt spid="2334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3476"/>
                                        </p:tgtEl>
                                        <p:attrNameLst>
                                          <p:attrName>style.visibility</p:attrName>
                                        </p:attrNameLst>
                                      </p:cBhvr>
                                      <p:to>
                                        <p:strVal val="visible"/>
                                      </p:to>
                                    </p:set>
                                    <p:animEffect transition="in" filter="blinds(horizontal)">
                                      <p:cBhvr>
                                        <p:cTn id="12" dur="500"/>
                                        <p:tgtEl>
                                          <p:spTgt spid="2334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3477"/>
                                        </p:tgtEl>
                                        <p:attrNameLst>
                                          <p:attrName>style.visibility</p:attrName>
                                        </p:attrNameLst>
                                      </p:cBhvr>
                                      <p:to>
                                        <p:strVal val="visible"/>
                                      </p:to>
                                    </p:set>
                                    <p:animEffect transition="in" filter="blinds(horizontal)">
                                      <p:cBhvr>
                                        <p:cTn id="17" dur="500"/>
                                        <p:tgtEl>
                                          <p:spTgt spid="2334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3478"/>
                                        </p:tgtEl>
                                        <p:attrNameLst>
                                          <p:attrName>style.visibility</p:attrName>
                                        </p:attrNameLst>
                                      </p:cBhvr>
                                      <p:to>
                                        <p:strVal val="visible"/>
                                      </p:to>
                                    </p:set>
                                    <p:animEffect transition="in" filter="blinds(horizontal)">
                                      <p:cBhvr>
                                        <p:cTn id="22" dur="500"/>
                                        <p:tgtEl>
                                          <p:spTgt spid="2334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3488"/>
                                        </p:tgtEl>
                                        <p:attrNameLst>
                                          <p:attrName>style.visibility</p:attrName>
                                        </p:attrNameLst>
                                      </p:cBhvr>
                                      <p:to>
                                        <p:strVal val="visible"/>
                                      </p:to>
                                    </p:set>
                                    <p:animEffect transition="in" filter="blinds(horizontal)">
                                      <p:cBhvr>
                                        <p:cTn id="27" dur="500"/>
                                        <p:tgtEl>
                                          <p:spTgt spid="23348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3481"/>
                                        </p:tgtEl>
                                        <p:attrNameLst>
                                          <p:attrName>style.visibility</p:attrName>
                                        </p:attrNameLst>
                                      </p:cBhvr>
                                      <p:to>
                                        <p:strVal val="visible"/>
                                      </p:to>
                                    </p:set>
                                    <p:animEffect transition="in" filter="blinds(horizontal)">
                                      <p:cBhvr>
                                        <p:cTn id="32" dur="500"/>
                                        <p:tgtEl>
                                          <p:spTgt spid="23348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3482"/>
                                        </p:tgtEl>
                                        <p:attrNameLst>
                                          <p:attrName>style.visibility</p:attrName>
                                        </p:attrNameLst>
                                      </p:cBhvr>
                                      <p:to>
                                        <p:strVal val="visible"/>
                                      </p:to>
                                    </p:set>
                                    <p:animEffect transition="in" filter="blinds(horizontal)">
                                      <p:cBhvr>
                                        <p:cTn id="37" dur="500"/>
                                        <p:tgtEl>
                                          <p:spTgt spid="23348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3483"/>
                                        </p:tgtEl>
                                        <p:attrNameLst>
                                          <p:attrName>style.visibility</p:attrName>
                                        </p:attrNameLst>
                                      </p:cBhvr>
                                      <p:to>
                                        <p:strVal val="visible"/>
                                      </p:to>
                                    </p:set>
                                    <p:animEffect transition="in" filter="blinds(horizontal)">
                                      <p:cBhvr>
                                        <p:cTn id="42" dur="500"/>
                                        <p:tgtEl>
                                          <p:spTgt spid="23348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33489"/>
                                        </p:tgtEl>
                                        <p:attrNameLst>
                                          <p:attrName>style.visibility</p:attrName>
                                        </p:attrNameLst>
                                      </p:cBhvr>
                                      <p:to>
                                        <p:strVal val="visible"/>
                                      </p:to>
                                    </p:set>
                                    <p:animEffect transition="in" filter="blinds(horizontal)">
                                      <p:cBhvr>
                                        <p:cTn id="47" dur="500"/>
                                        <p:tgtEl>
                                          <p:spTgt spid="23348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33490"/>
                                        </p:tgtEl>
                                        <p:attrNameLst>
                                          <p:attrName>style.visibility</p:attrName>
                                        </p:attrNameLst>
                                      </p:cBhvr>
                                      <p:to>
                                        <p:strVal val="visible"/>
                                      </p:to>
                                    </p:set>
                                    <p:animEffect transition="in" filter="blinds(horizontal)">
                                      <p:cBhvr>
                                        <p:cTn id="52" dur="500"/>
                                        <p:tgtEl>
                                          <p:spTgt spid="23349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33479"/>
                                        </p:tgtEl>
                                        <p:attrNameLst>
                                          <p:attrName>style.visibility</p:attrName>
                                        </p:attrNameLst>
                                      </p:cBhvr>
                                      <p:to>
                                        <p:strVal val="visible"/>
                                      </p:to>
                                    </p:set>
                                    <p:animEffect transition="in" filter="blinds(horizontal)">
                                      <p:cBhvr>
                                        <p:cTn id="57" dur="500"/>
                                        <p:tgtEl>
                                          <p:spTgt spid="23347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33484"/>
                                        </p:tgtEl>
                                        <p:attrNameLst>
                                          <p:attrName>style.visibility</p:attrName>
                                        </p:attrNameLst>
                                      </p:cBhvr>
                                      <p:to>
                                        <p:strVal val="visible"/>
                                      </p:to>
                                    </p:set>
                                    <p:animEffect transition="in" filter="blinds(horizontal)">
                                      <p:cBhvr>
                                        <p:cTn id="62" dur="500"/>
                                        <p:tgtEl>
                                          <p:spTgt spid="23348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33485"/>
                                        </p:tgtEl>
                                        <p:attrNameLst>
                                          <p:attrName>style.visibility</p:attrName>
                                        </p:attrNameLst>
                                      </p:cBhvr>
                                      <p:to>
                                        <p:strVal val="visible"/>
                                      </p:to>
                                    </p:set>
                                    <p:animEffect transition="in" filter="blinds(horizontal)">
                                      <p:cBhvr>
                                        <p:cTn id="67" dur="500"/>
                                        <p:tgtEl>
                                          <p:spTgt spid="23348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33486"/>
                                        </p:tgtEl>
                                        <p:attrNameLst>
                                          <p:attrName>style.visibility</p:attrName>
                                        </p:attrNameLst>
                                      </p:cBhvr>
                                      <p:to>
                                        <p:strVal val="visible"/>
                                      </p:to>
                                    </p:set>
                                    <p:animEffect transition="in" filter="blinds(horizontal)">
                                      <p:cBhvr>
                                        <p:cTn id="72" dur="500"/>
                                        <p:tgtEl>
                                          <p:spTgt spid="23348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33480"/>
                                        </p:tgtEl>
                                        <p:attrNameLst>
                                          <p:attrName>style.visibility</p:attrName>
                                        </p:attrNameLst>
                                      </p:cBhvr>
                                      <p:to>
                                        <p:strVal val="visible"/>
                                      </p:to>
                                    </p:set>
                                    <p:animEffect transition="in" filter="blinds(horizontal)">
                                      <p:cBhvr>
                                        <p:cTn id="77" dur="500"/>
                                        <p:tgtEl>
                                          <p:spTgt spid="23348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33487"/>
                                        </p:tgtEl>
                                        <p:attrNameLst>
                                          <p:attrName>style.visibility</p:attrName>
                                        </p:attrNameLst>
                                      </p:cBhvr>
                                      <p:to>
                                        <p:strVal val="visible"/>
                                      </p:to>
                                    </p:set>
                                    <p:animEffect transition="in" filter="blinds(horizontal)">
                                      <p:cBhvr>
                                        <p:cTn id="82" dur="500"/>
                                        <p:tgtEl>
                                          <p:spTgt spid="233487"/>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25">
                                            <p:txEl>
                                              <p:pRg st="0" end="0"/>
                                            </p:txEl>
                                          </p:spTgt>
                                        </p:tgtEl>
                                        <p:attrNameLst>
                                          <p:attrName>style.visibility</p:attrName>
                                        </p:attrNameLst>
                                      </p:cBhvr>
                                      <p:to>
                                        <p:strVal val="visible"/>
                                      </p:to>
                                    </p:set>
                                    <p:animEffect transition="in" filter="blinds(horizontal)">
                                      <p:cBhvr>
                                        <p:cTn id="87" dur="500"/>
                                        <p:tgtEl>
                                          <p:spTgt spid="25">
                                            <p:txEl>
                                              <p:pRg st="0" end="0"/>
                                            </p:txEl>
                                          </p:spTgt>
                                        </p:tgtEl>
                                      </p:cBhvr>
                                    </p:animEffect>
                                  </p:childTnLst>
                                </p:cTn>
                              </p:par>
                              <p:par>
                                <p:cTn id="88" presetID="3" presetClass="entr" presetSubtype="10" fill="hold" nodeType="withEffect">
                                  <p:stCondLst>
                                    <p:cond delay="0"/>
                                  </p:stCondLst>
                                  <p:childTnLst>
                                    <p:set>
                                      <p:cBhvr>
                                        <p:cTn id="89" dur="1" fill="hold">
                                          <p:stCondLst>
                                            <p:cond delay="0"/>
                                          </p:stCondLst>
                                        </p:cTn>
                                        <p:tgtEl>
                                          <p:spTgt spid="25">
                                            <p:txEl>
                                              <p:pRg st="1" end="1"/>
                                            </p:txEl>
                                          </p:spTgt>
                                        </p:tgtEl>
                                        <p:attrNameLst>
                                          <p:attrName>style.visibility</p:attrName>
                                        </p:attrNameLst>
                                      </p:cBhvr>
                                      <p:to>
                                        <p:strVal val="visible"/>
                                      </p:to>
                                    </p:set>
                                    <p:animEffect transition="in" filter="blinds(horizontal)">
                                      <p:cBhvr>
                                        <p:cTn id="90" dur="500"/>
                                        <p:tgtEl>
                                          <p:spTgt spid="25">
                                            <p:txEl>
                                              <p:pRg st="1" end="1"/>
                                            </p:txEl>
                                          </p:spTgt>
                                        </p:tgtEl>
                                      </p:cBhvr>
                                    </p:animEffect>
                                  </p:childTnLst>
                                </p:cTn>
                              </p:par>
                              <p:par>
                                <p:cTn id="91" presetID="3" presetClass="entr" presetSubtype="10" fill="hold" nodeType="withEffect">
                                  <p:stCondLst>
                                    <p:cond delay="0"/>
                                  </p:stCondLst>
                                  <p:childTnLst>
                                    <p:set>
                                      <p:cBhvr>
                                        <p:cTn id="92" dur="1" fill="hold">
                                          <p:stCondLst>
                                            <p:cond delay="0"/>
                                          </p:stCondLst>
                                        </p:cTn>
                                        <p:tgtEl>
                                          <p:spTgt spid="25">
                                            <p:txEl>
                                              <p:pRg st="2" end="2"/>
                                            </p:txEl>
                                          </p:spTgt>
                                        </p:tgtEl>
                                        <p:attrNameLst>
                                          <p:attrName>style.visibility</p:attrName>
                                        </p:attrNameLst>
                                      </p:cBhvr>
                                      <p:to>
                                        <p:strVal val="visible"/>
                                      </p:to>
                                    </p:set>
                                    <p:animEffect transition="in" filter="blinds(horizontal)">
                                      <p:cBhvr>
                                        <p:cTn id="93" dur="500"/>
                                        <p:tgtEl>
                                          <p:spTgt spid="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autoUpdateAnimBg="0"/>
      <p:bldP spid="233476" grpId="0" autoUpdateAnimBg="0"/>
      <p:bldP spid="233477" grpId="0" autoUpdateAnimBg="0"/>
      <p:bldP spid="233478" grpId="0" autoUpdateAnimBg="0"/>
      <p:bldP spid="233479" grpId="0" autoUpdateAnimBg="0"/>
      <p:bldP spid="233480" grpId="0" autoUpdateAnimBg="0"/>
      <p:bldP spid="233481" grpId="0" animBg="1"/>
      <p:bldP spid="233482" grpId="0" animBg="1"/>
      <p:bldP spid="233483" grpId="0" animBg="1"/>
      <p:bldP spid="233484" grpId="0" animBg="1"/>
      <p:bldP spid="233485" grpId="0" animBg="1"/>
      <p:bldP spid="233486" grpId="0" animBg="1"/>
      <p:bldP spid="233487" grpId="0" animBg="1"/>
      <p:bldP spid="233488" grpId="0" autoUpdateAnimBg="0"/>
      <p:bldP spid="233489" grpId="0" autoUpdateAnimBg="0"/>
      <p:bldP spid="233490"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643" name="Rectangle 3"/>
          <p:cNvSpPr>
            <a:spLocks noGrp="1" noChangeArrowheads="1"/>
          </p:cNvSpPr>
          <p:nvPr>
            <p:ph type="body" idx="1"/>
          </p:nvPr>
        </p:nvSpPr>
        <p:spPr>
          <a:xfrm>
            <a:off x="228600" y="762000"/>
            <a:ext cx="8763000" cy="5867400"/>
          </a:xfrm>
        </p:spPr>
        <p:txBody>
          <a:bodyPr>
            <a:normAutofit/>
          </a:bodyPr>
          <a:lstStyle/>
          <a:p>
            <a:pPr marL="0" indent="0" eaLnBrk="1" hangingPunct="1">
              <a:spcBef>
                <a:spcPct val="0"/>
              </a:spcBef>
              <a:buNone/>
              <a:defRPr/>
            </a:pPr>
            <a:r>
              <a:rPr lang="en-US" sz="2800" u="sng" dirty="0">
                <a:effectLst>
                  <a:outerShdw blurRad="38100" dist="38100" dir="2700000" algn="tl">
                    <a:srgbClr val="000000">
                      <a:alpha val="43137"/>
                    </a:srgbClr>
                  </a:outerShdw>
                </a:effectLst>
                <a:sym typeface="Symbol" pitchFamily="18" charset="2"/>
              </a:rPr>
              <a:t>Euclidean Algorithm:</a:t>
            </a:r>
          </a:p>
          <a:p>
            <a:pPr marL="0" indent="0" algn="just" eaLnBrk="1" hangingPunct="1">
              <a:spcBef>
                <a:spcPct val="0"/>
              </a:spcBef>
              <a:buNone/>
              <a:defRPr/>
            </a:pPr>
            <a:r>
              <a:rPr lang="en-US" sz="2800" dirty="0">
                <a:sym typeface="Symbol" pitchFamily="18" charset="2"/>
              </a:rPr>
              <a:t>The Euclidean Algorithm finds the greatest common divisor of two integers a and b. </a:t>
            </a:r>
          </a:p>
          <a:p>
            <a:pPr marL="0" indent="0">
              <a:lnSpc>
                <a:spcPct val="90000"/>
              </a:lnSpc>
              <a:spcBef>
                <a:spcPct val="0"/>
              </a:spcBef>
              <a:buNone/>
              <a:defRPr/>
            </a:pPr>
            <a:r>
              <a:rPr lang="en-US" sz="2800" b="1" dirty="0">
                <a:sym typeface="Symbol" pitchFamily="18" charset="2"/>
              </a:rPr>
              <a:t>procedure</a:t>
            </a:r>
            <a:r>
              <a:rPr lang="en-US" sz="2800" dirty="0">
                <a:sym typeface="Symbol" pitchFamily="18" charset="2"/>
              </a:rPr>
              <a:t> </a:t>
            </a:r>
            <a:r>
              <a:rPr lang="en-US" sz="2800" dirty="0" err="1">
                <a:sym typeface="Symbol" pitchFamily="18" charset="2"/>
              </a:rPr>
              <a:t>gcd</a:t>
            </a:r>
            <a:r>
              <a:rPr lang="en-US" sz="2800" dirty="0">
                <a:sym typeface="Symbol" pitchFamily="18" charset="2"/>
              </a:rPr>
              <a:t>(a, b: positive integers)</a:t>
            </a:r>
          </a:p>
          <a:p>
            <a:pPr marL="0" indent="0">
              <a:lnSpc>
                <a:spcPct val="90000"/>
              </a:lnSpc>
              <a:spcBef>
                <a:spcPct val="0"/>
              </a:spcBef>
              <a:buNone/>
              <a:defRPr/>
            </a:pPr>
            <a:r>
              <a:rPr lang="en-US" sz="2800" dirty="0">
                <a:sym typeface="Symbol" pitchFamily="18" charset="2"/>
              </a:rPr>
              <a:t>x := a</a:t>
            </a:r>
          </a:p>
          <a:p>
            <a:pPr marL="0" indent="0">
              <a:lnSpc>
                <a:spcPct val="90000"/>
              </a:lnSpc>
              <a:spcBef>
                <a:spcPct val="0"/>
              </a:spcBef>
              <a:buNone/>
              <a:defRPr/>
            </a:pPr>
            <a:r>
              <a:rPr lang="en-US" sz="2800" dirty="0">
                <a:sym typeface="Symbol" pitchFamily="18" charset="2"/>
              </a:rPr>
              <a:t>y := b</a:t>
            </a:r>
          </a:p>
          <a:p>
            <a:pPr marL="0" indent="0">
              <a:lnSpc>
                <a:spcPct val="90000"/>
              </a:lnSpc>
              <a:spcBef>
                <a:spcPct val="0"/>
              </a:spcBef>
              <a:buNone/>
              <a:defRPr/>
            </a:pPr>
            <a:r>
              <a:rPr lang="en-US" sz="2800" b="1" dirty="0">
                <a:sym typeface="Symbol" pitchFamily="18" charset="2"/>
              </a:rPr>
              <a:t>while</a:t>
            </a:r>
            <a:r>
              <a:rPr lang="en-US" sz="2800" dirty="0">
                <a:sym typeface="Symbol" pitchFamily="18" charset="2"/>
              </a:rPr>
              <a:t> y  0</a:t>
            </a:r>
          </a:p>
          <a:p>
            <a:pPr marL="0" indent="0">
              <a:lnSpc>
                <a:spcPct val="90000"/>
              </a:lnSpc>
              <a:spcBef>
                <a:spcPct val="0"/>
              </a:spcBef>
              <a:buNone/>
              <a:defRPr/>
            </a:pPr>
            <a:r>
              <a:rPr lang="en-US" sz="2800" b="1" dirty="0">
                <a:sym typeface="Symbol" pitchFamily="18" charset="2"/>
              </a:rPr>
              <a:t>begin</a:t>
            </a:r>
          </a:p>
          <a:p>
            <a:pPr marL="0" indent="0">
              <a:lnSpc>
                <a:spcPct val="90000"/>
              </a:lnSpc>
              <a:spcBef>
                <a:spcPct val="0"/>
              </a:spcBef>
              <a:buNone/>
              <a:defRPr/>
            </a:pPr>
            <a:r>
              <a:rPr lang="en-US" sz="2800" dirty="0">
                <a:sym typeface="Symbol" pitchFamily="18" charset="2"/>
              </a:rPr>
              <a:t>	r := x </a:t>
            </a:r>
            <a:r>
              <a:rPr lang="en-US" sz="2800" b="1" dirty="0">
                <a:sym typeface="Symbol" pitchFamily="18" charset="2"/>
              </a:rPr>
              <a:t>mod</a:t>
            </a:r>
            <a:r>
              <a:rPr lang="en-US" sz="2800" dirty="0">
                <a:sym typeface="Symbol" pitchFamily="18" charset="2"/>
              </a:rPr>
              <a:t> y</a:t>
            </a:r>
          </a:p>
          <a:p>
            <a:pPr marL="0" indent="0">
              <a:lnSpc>
                <a:spcPct val="90000"/>
              </a:lnSpc>
              <a:spcBef>
                <a:spcPct val="0"/>
              </a:spcBef>
              <a:buNone/>
              <a:defRPr/>
            </a:pPr>
            <a:r>
              <a:rPr lang="en-US" sz="2800" dirty="0">
                <a:sym typeface="Symbol" pitchFamily="18" charset="2"/>
              </a:rPr>
              <a:t>	x := y</a:t>
            </a:r>
          </a:p>
          <a:p>
            <a:pPr marL="0" indent="0">
              <a:lnSpc>
                <a:spcPct val="90000"/>
              </a:lnSpc>
              <a:spcBef>
                <a:spcPct val="0"/>
              </a:spcBef>
              <a:buNone/>
              <a:defRPr/>
            </a:pPr>
            <a:r>
              <a:rPr lang="en-US" sz="2800" dirty="0">
                <a:sym typeface="Symbol" pitchFamily="18" charset="2"/>
              </a:rPr>
              <a:t>	y := r</a:t>
            </a:r>
          </a:p>
          <a:p>
            <a:pPr marL="0" indent="0">
              <a:lnSpc>
                <a:spcPct val="90000"/>
              </a:lnSpc>
              <a:spcBef>
                <a:spcPct val="0"/>
              </a:spcBef>
              <a:buNone/>
              <a:defRPr/>
            </a:pPr>
            <a:r>
              <a:rPr lang="en-US" sz="2800" b="1" dirty="0">
                <a:sym typeface="Symbol" pitchFamily="18" charset="2"/>
              </a:rPr>
              <a:t>end</a:t>
            </a:r>
            <a:r>
              <a:rPr lang="en-US" sz="2800" dirty="0">
                <a:sym typeface="Symbol" pitchFamily="18" charset="2"/>
              </a:rPr>
              <a:t> {x is </a:t>
            </a:r>
            <a:r>
              <a:rPr lang="en-US" sz="2800" dirty="0" err="1">
                <a:sym typeface="Symbol" pitchFamily="18" charset="2"/>
              </a:rPr>
              <a:t>gcd</a:t>
            </a:r>
            <a:r>
              <a:rPr lang="en-US" sz="2800" dirty="0">
                <a:sym typeface="Symbol" pitchFamily="18" charset="2"/>
              </a:rPr>
              <a:t>(a, b)} </a:t>
            </a:r>
          </a:p>
          <a:p>
            <a:pPr marL="0" indent="0" algn="just">
              <a:spcBef>
                <a:spcPct val="0"/>
              </a:spcBef>
              <a:buNone/>
              <a:defRPr/>
            </a:pPr>
            <a:endParaRPr lang="en-US" sz="2800" dirty="0">
              <a:sym typeface="Symbol" pitchFamily="18" charset="2"/>
            </a:endParaRPr>
          </a:p>
          <a:p>
            <a:pPr marL="0" indent="0" algn="just" eaLnBrk="1" hangingPunct="1">
              <a:spcBef>
                <a:spcPct val="0"/>
              </a:spcBef>
              <a:defRPr/>
            </a:pPr>
            <a:endParaRPr lang="en-US" sz="900" dirty="0">
              <a:sym typeface="Symbol" pitchFamily="18" charset="2"/>
            </a:endParaRPr>
          </a:p>
        </p:txBody>
      </p:sp>
    </p:spTree>
    <p:extLst>
      <p:ext uri="{BB962C8B-B14F-4D97-AF65-F5344CB8AC3E}">
        <p14:creationId xmlns:p14="http://schemas.microsoft.com/office/powerpoint/2010/main" val="281420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animEffect transition="in" filter="blinds(horizontal)">
                                      <p:cBhvr>
                                        <p:cTn id="7" dur="500"/>
                                        <p:tgtEl>
                                          <p:spTgt spid="24064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40643">
                                            <p:txEl>
                                              <p:pRg st="1" end="1"/>
                                            </p:txEl>
                                          </p:spTgt>
                                        </p:tgtEl>
                                        <p:attrNameLst>
                                          <p:attrName>style.visibility</p:attrName>
                                        </p:attrNameLst>
                                      </p:cBhvr>
                                      <p:to>
                                        <p:strVal val="visible"/>
                                      </p:to>
                                    </p:set>
                                    <p:animEffect transition="in" filter="blinds(horizontal)">
                                      <p:cBhvr>
                                        <p:cTn id="11" dur="500"/>
                                        <p:tgtEl>
                                          <p:spTgt spid="24064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40643">
                                            <p:txEl>
                                              <p:pRg st="2" end="2"/>
                                            </p:txEl>
                                          </p:spTgt>
                                        </p:tgtEl>
                                        <p:attrNameLst>
                                          <p:attrName>style.visibility</p:attrName>
                                        </p:attrNameLst>
                                      </p:cBhvr>
                                      <p:to>
                                        <p:strVal val="visible"/>
                                      </p:to>
                                    </p:set>
                                    <p:animEffect transition="in" filter="blinds(horizontal)">
                                      <p:cBhvr>
                                        <p:cTn id="16" dur="500"/>
                                        <p:tgtEl>
                                          <p:spTgt spid="24064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40643">
                                            <p:txEl>
                                              <p:pRg st="3" end="3"/>
                                            </p:txEl>
                                          </p:spTgt>
                                        </p:tgtEl>
                                        <p:attrNameLst>
                                          <p:attrName>style.visibility</p:attrName>
                                        </p:attrNameLst>
                                      </p:cBhvr>
                                      <p:to>
                                        <p:strVal val="visible"/>
                                      </p:to>
                                    </p:set>
                                    <p:animEffect transition="in" filter="blinds(horizontal)">
                                      <p:cBhvr>
                                        <p:cTn id="21" dur="500"/>
                                        <p:tgtEl>
                                          <p:spTgt spid="24064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40643">
                                            <p:txEl>
                                              <p:pRg st="4" end="4"/>
                                            </p:txEl>
                                          </p:spTgt>
                                        </p:tgtEl>
                                        <p:attrNameLst>
                                          <p:attrName>style.visibility</p:attrName>
                                        </p:attrNameLst>
                                      </p:cBhvr>
                                      <p:to>
                                        <p:strVal val="visible"/>
                                      </p:to>
                                    </p:set>
                                    <p:animEffect transition="in" filter="blinds(horizontal)">
                                      <p:cBhvr>
                                        <p:cTn id="26" dur="500"/>
                                        <p:tgtEl>
                                          <p:spTgt spid="24064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40643">
                                            <p:txEl>
                                              <p:pRg st="5" end="5"/>
                                            </p:txEl>
                                          </p:spTgt>
                                        </p:tgtEl>
                                        <p:attrNameLst>
                                          <p:attrName>style.visibility</p:attrName>
                                        </p:attrNameLst>
                                      </p:cBhvr>
                                      <p:to>
                                        <p:strVal val="visible"/>
                                      </p:to>
                                    </p:set>
                                    <p:animEffect transition="in" filter="blinds(horizontal)">
                                      <p:cBhvr>
                                        <p:cTn id="31" dur="500"/>
                                        <p:tgtEl>
                                          <p:spTgt spid="24064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40643">
                                            <p:txEl>
                                              <p:pRg st="6" end="6"/>
                                            </p:txEl>
                                          </p:spTgt>
                                        </p:tgtEl>
                                        <p:attrNameLst>
                                          <p:attrName>style.visibility</p:attrName>
                                        </p:attrNameLst>
                                      </p:cBhvr>
                                      <p:to>
                                        <p:strVal val="visible"/>
                                      </p:to>
                                    </p:set>
                                    <p:animEffect transition="in" filter="blinds(horizontal)">
                                      <p:cBhvr>
                                        <p:cTn id="36" dur="500"/>
                                        <p:tgtEl>
                                          <p:spTgt spid="24064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40643">
                                            <p:txEl>
                                              <p:pRg st="7" end="7"/>
                                            </p:txEl>
                                          </p:spTgt>
                                        </p:tgtEl>
                                        <p:attrNameLst>
                                          <p:attrName>style.visibility</p:attrName>
                                        </p:attrNameLst>
                                      </p:cBhvr>
                                      <p:to>
                                        <p:strVal val="visible"/>
                                      </p:to>
                                    </p:set>
                                    <p:animEffect transition="in" filter="blinds(horizontal)">
                                      <p:cBhvr>
                                        <p:cTn id="41" dur="500"/>
                                        <p:tgtEl>
                                          <p:spTgt spid="24064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40643">
                                            <p:txEl>
                                              <p:pRg st="8" end="8"/>
                                            </p:txEl>
                                          </p:spTgt>
                                        </p:tgtEl>
                                        <p:attrNameLst>
                                          <p:attrName>style.visibility</p:attrName>
                                        </p:attrNameLst>
                                      </p:cBhvr>
                                      <p:to>
                                        <p:strVal val="visible"/>
                                      </p:to>
                                    </p:set>
                                    <p:animEffect transition="in" filter="blinds(horizontal)">
                                      <p:cBhvr>
                                        <p:cTn id="46" dur="500"/>
                                        <p:tgtEl>
                                          <p:spTgt spid="24064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40643">
                                            <p:txEl>
                                              <p:pRg st="9" end="9"/>
                                            </p:txEl>
                                          </p:spTgt>
                                        </p:tgtEl>
                                        <p:attrNameLst>
                                          <p:attrName>style.visibility</p:attrName>
                                        </p:attrNameLst>
                                      </p:cBhvr>
                                      <p:to>
                                        <p:strVal val="visible"/>
                                      </p:to>
                                    </p:set>
                                    <p:animEffect transition="in" filter="blinds(horizontal)">
                                      <p:cBhvr>
                                        <p:cTn id="51" dur="500"/>
                                        <p:tgtEl>
                                          <p:spTgt spid="240643">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40643">
                                            <p:txEl>
                                              <p:pRg st="10" end="10"/>
                                            </p:txEl>
                                          </p:spTgt>
                                        </p:tgtEl>
                                        <p:attrNameLst>
                                          <p:attrName>style.visibility</p:attrName>
                                        </p:attrNameLst>
                                      </p:cBhvr>
                                      <p:to>
                                        <p:strVal val="visible"/>
                                      </p:to>
                                    </p:set>
                                    <p:animEffect transition="in" filter="blinds(horizontal)">
                                      <p:cBhvr>
                                        <p:cTn id="56" dur="500"/>
                                        <p:tgtEl>
                                          <p:spTgt spid="24064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uiExpand="1"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990600" y="1439863"/>
            <a:ext cx="5638800" cy="838200"/>
          </a:xfrm>
          <a:prstGeom prst="rect">
            <a:avLst/>
          </a:prstGeom>
          <a:solidFill>
            <a:srgbClr val="CC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kumimoji="1" sz="3200">
                <a:solidFill>
                  <a:schemeClr val="tx1"/>
                </a:solidFill>
                <a:latin typeface="Arial" charset="0"/>
                <a:ea typeface="PMingLiU" pitchFamily="18" charset="-120"/>
              </a:defRPr>
            </a:lvl1pPr>
            <a:lvl2pPr marL="742950" indent="-285750" eaLnBrk="0" hangingPunct="0">
              <a:spcBef>
                <a:spcPct val="20000"/>
              </a:spcBef>
              <a:buChar char="–"/>
              <a:defRPr kumimoji="1" sz="2800">
                <a:solidFill>
                  <a:schemeClr val="tx1"/>
                </a:solidFill>
                <a:latin typeface="Arial" charset="0"/>
                <a:ea typeface="PMingLiU" pitchFamily="18" charset="-120"/>
              </a:defRPr>
            </a:lvl2pPr>
            <a:lvl3pPr marL="1143000" indent="-228600" eaLnBrk="0" hangingPunct="0">
              <a:spcBef>
                <a:spcPct val="20000"/>
              </a:spcBef>
              <a:buChar char="•"/>
              <a:defRPr kumimoji="1" sz="2400">
                <a:solidFill>
                  <a:schemeClr val="tx1"/>
                </a:solidFill>
                <a:latin typeface="Arial" charset="0"/>
                <a:ea typeface="PMingLiU" pitchFamily="18" charset="-120"/>
              </a:defRPr>
            </a:lvl3pPr>
            <a:lvl4pPr marL="1600200" indent="-228600" eaLnBrk="0" hangingPunct="0">
              <a:spcBef>
                <a:spcPct val="20000"/>
              </a:spcBef>
              <a:buChar char="–"/>
              <a:defRPr kumimoji="1" sz="2000">
                <a:solidFill>
                  <a:schemeClr val="tx1"/>
                </a:solidFill>
                <a:latin typeface="Arial" charset="0"/>
                <a:ea typeface="PMingLiU" pitchFamily="18" charset="-120"/>
              </a:defRPr>
            </a:lvl4pPr>
            <a:lvl5pPr marL="2057400" indent="-228600" eaLnBrk="0" hangingPunct="0">
              <a:spcBef>
                <a:spcPct val="20000"/>
              </a:spcBef>
              <a:buChar char="»"/>
              <a:defRPr kumimoji="1" sz="2000">
                <a:solidFill>
                  <a:schemeClr val="tx1"/>
                </a:solidFill>
                <a:latin typeface="Arial" charset="0"/>
                <a:ea typeface="PMingLiU"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PMingLiU"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PMingLiU"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PMingLiU"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PMingLiU" pitchFamily="18" charset="-120"/>
              </a:defRPr>
            </a:lvl9pPr>
          </a:lstStyle>
          <a:p>
            <a:pPr eaLnBrk="1" hangingPunct="1">
              <a:buFontTx/>
              <a:buNone/>
            </a:pPr>
            <a:r>
              <a:rPr lang="en-US" altLang="en-US" sz="1800" b="1" i="1">
                <a:latin typeface="Comic Sans MS" pitchFamily="66" charset="0"/>
                <a:sym typeface="Euclid Symbol" pitchFamily="18" charset="2"/>
              </a:rPr>
              <a:t>Lemma</a:t>
            </a:r>
            <a:r>
              <a:rPr lang="en-US" altLang="en-US" sz="1800" b="1">
                <a:latin typeface="Comic Sans MS" pitchFamily="66" charset="0"/>
                <a:sym typeface="Euclid Symbol" pitchFamily="18" charset="2"/>
              </a:rPr>
              <a:t>:</a:t>
            </a:r>
            <a:r>
              <a:rPr lang="en-US" altLang="en-US" sz="1800">
                <a:latin typeface="Comic Sans MS" pitchFamily="66" charset="0"/>
                <a:sym typeface="Euclid Symbol" pitchFamily="18" charset="2"/>
              </a:rPr>
              <a:t> If </a:t>
            </a:r>
            <a:r>
              <a:rPr lang="en-US" altLang="en-US" sz="1800">
                <a:solidFill>
                  <a:srgbClr val="0000CC"/>
                </a:solidFill>
                <a:latin typeface="Comic Sans MS" pitchFamily="66" charset="0"/>
              </a:rPr>
              <a:t>a </a:t>
            </a:r>
            <a:r>
              <a:rPr lang="en-US" altLang="en-US" sz="1800">
                <a:solidFill>
                  <a:srgbClr val="0000CC"/>
                </a:solidFill>
                <a:latin typeface="Comic Sans MS" pitchFamily="66" charset="0"/>
                <a:sym typeface="Euclid Symbol" pitchFamily="18" charset="2"/>
              </a:rPr>
              <a:t> c (mod n), </a:t>
            </a:r>
            <a:r>
              <a:rPr lang="en-US" altLang="en-US" sz="1800">
                <a:latin typeface="Comic Sans MS" pitchFamily="66" charset="0"/>
                <a:sym typeface="Euclid Symbol" pitchFamily="18" charset="2"/>
              </a:rPr>
              <a:t>and </a:t>
            </a:r>
            <a:r>
              <a:rPr lang="en-US" altLang="en-US" sz="1800">
                <a:solidFill>
                  <a:srgbClr val="0000CC"/>
                </a:solidFill>
                <a:latin typeface="Comic Sans MS" pitchFamily="66" charset="0"/>
              </a:rPr>
              <a:t>b </a:t>
            </a:r>
            <a:r>
              <a:rPr lang="en-US" altLang="en-US" sz="1800">
                <a:solidFill>
                  <a:srgbClr val="0000CC"/>
                </a:solidFill>
                <a:latin typeface="Comic Sans MS" pitchFamily="66" charset="0"/>
                <a:sym typeface="Euclid Symbol" pitchFamily="18" charset="2"/>
              </a:rPr>
              <a:t> d (mod n)</a:t>
            </a:r>
            <a:r>
              <a:rPr lang="en-US" altLang="en-US" sz="1800">
                <a:latin typeface="Comic Sans MS" pitchFamily="66" charset="0"/>
                <a:sym typeface="Euclid Symbol" pitchFamily="18" charset="2"/>
              </a:rPr>
              <a:t> then            </a:t>
            </a:r>
          </a:p>
          <a:p>
            <a:pPr eaLnBrk="1" hangingPunct="1">
              <a:lnSpc>
                <a:spcPct val="150000"/>
              </a:lnSpc>
              <a:buFontTx/>
              <a:buNone/>
            </a:pPr>
            <a:r>
              <a:rPr lang="en-US" altLang="en-US" sz="1800">
                <a:latin typeface="Comic Sans MS" pitchFamily="66" charset="0"/>
                <a:sym typeface="Euclid Symbol" pitchFamily="18" charset="2"/>
              </a:rPr>
              <a:t>             </a:t>
            </a:r>
            <a:r>
              <a:rPr lang="en-US" altLang="en-US" sz="1800">
                <a:solidFill>
                  <a:srgbClr val="0000CC"/>
                </a:solidFill>
                <a:latin typeface="Comic Sans MS" pitchFamily="66" charset="0"/>
              </a:rPr>
              <a:t>ab </a:t>
            </a:r>
            <a:r>
              <a:rPr lang="en-US" altLang="en-US" sz="1800">
                <a:solidFill>
                  <a:srgbClr val="0000CC"/>
                </a:solidFill>
                <a:latin typeface="Comic Sans MS" pitchFamily="66" charset="0"/>
                <a:sym typeface="Euclid Symbol" pitchFamily="18" charset="2"/>
              </a:rPr>
              <a:t> cd (mod n).</a:t>
            </a:r>
          </a:p>
        </p:txBody>
      </p:sp>
      <p:sp>
        <p:nvSpPr>
          <p:cNvPr id="9219" name="Text Box 3"/>
          <p:cNvSpPr txBox="1">
            <a:spLocks noChangeArrowheads="1"/>
          </p:cNvSpPr>
          <p:nvPr/>
        </p:nvSpPr>
        <p:spPr bwMode="auto">
          <a:xfrm>
            <a:off x="2889250" y="457200"/>
            <a:ext cx="3435350"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Comic Sans MS" pitchFamily="66" charset="0"/>
                <a:ea typeface="PMingLiU" pitchFamily="18" charset="-120"/>
              </a:defRPr>
            </a:lvl1pPr>
            <a:lvl2pPr marL="742950" indent="-285750" eaLnBrk="0" hangingPunct="0">
              <a:defRPr kumimoji="1" sz="1600">
                <a:solidFill>
                  <a:schemeClr val="tx1"/>
                </a:solidFill>
                <a:latin typeface="Comic Sans MS" pitchFamily="66" charset="0"/>
                <a:ea typeface="PMingLiU" pitchFamily="18" charset="-120"/>
              </a:defRPr>
            </a:lvl2pPr>
            <a:lvl3pPr marL="1143000" indent="-228600" eaLnBrk="0" hangingPunct="0">
              <a:defRPr kumimoji="1" sz="1600">
                <a:solidFill>
                  <a:schemeClr val="tx1"/>
                </a:solidFill>
                <a:latin typeface="Comic Sans MS" pitchFamily="66" charset="0"/>
                <a:ea typeface="PMingLiU" pitchFamily="18" charset="-120"/>
              </a:defRPr>
            </a:lvl3pPr>
            <a:lvl4pPr marL="1600200" indent="-228600" eaLnBrk="0" hangingPunct="0">
              <a:defRPr kumimoji="1" sz="1600">
                <a:solidFill>
                  <a:schemeClr val="tx1"/>
                </a:solidFill>
                <a:latin typeface="Comic Sans MS" pitchFamily="66" charset="0"/>
                <a:ea typeface="PMingLiU" pitchFamily="18" charset="-120"/>
              </a:defRPr>
            </a:lvl4pPr>
            <a:lvl5pPr marL="2057400" indent="-228600" eaLnBrk="0" hangingPunct="0">
              <a:defRPr kumimoji="1" sz="1600">
                <a:solidFill>
                  <a:schemeClr val="tx1"/>
                </a:solidFill>
                <a:latin typeface="Comic Sans MS" pitchFamily="66" charset="0"/>
                <a:ea typeface="PMingLiU" pitchFamily="18" charset="-120"/>
              </a:defRPr>
            </a:lvl5pPr>
            <a:lvl6pPr marL="25146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6pPr>
            <a:lvl7pPr marL="29718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7pPr>
            <a:lvl8pPr marL="34290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8pPr>
            <a:lvl9pPr marL="38862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9pPr>
          </a:lstStyle>
          <a:p>
            <a:pPr eaLnBrk="1" hangingPunct="1"/>
            <a:r>
              <a:rPr lang="en-US" altLang="zh-TW" sz="2400" b="1">
                <a:solidFill>
                  <a:srgbClr val="003366"/>
                </a:solidFill>
              </a:rPr>
              <a:t>Modular Multiplication</a:t>
            </a:r>
          </a:p>
        </p:txBody>
      </p:sp>
      <p:sp>
        <p:nvSpPr>
          <p:cNvPr id="819205" name="Text Box 5"/>
          <p:cNvSpPr txBox="1">
            <a:spLocks noChangeArrowheads="1"/>
          </p:cNvSpPr>
          <p:nvPr/>
        </p:nvSpPr>
        <p:spPr bwMode="auto">
          <a:xfrm>
            <a:off x="1039813" y="2659063"/>
            <a:ext cx="7409401" cy="239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Comic Sans MS" pitchFamily="66" charset="0"/>
                <a:ea typeface="PMingLiU" pitchFamily="18" charset="-120"/>
              </a:defRPr>
            </a:lvl1pPr>
            <a:lvl2pPr marL="742950" indent="-285750" eaLnBrk="0" hangingPunct="0">
              <a:defRPr kumimoji="1" sz="1600">
                <a:solidFill>
                  <a:schemeClr val="tx1"/>
                </a:solidFill>
                <a:latin typeface="Comic Sans MS" pitchFamily="66" charset="0"/>
                <a:ea typeface="PMingLiU" pitchFamily="18" charset="-120"/>
              </a:defRPr>
            </a:lvl2pPr>
            <a:lvl3pPr marL="1143000" indent="-228600" eaLnBrk="0" hangingPunct="0">
              <a:defRPr kumimoji="1" sz="1600">
                <a:solidFill>
                  <a:schemeClr val="tx1"/>
                </a:solidFill>
                <a:latin typeface="Comic Sans MS" pitchFamily="66" charset="0"/>
                <a:ea typeface="PMingLiU" pitchFamily="18" charset="-120"/>
              </a:defRPr>
            </a:lvl3pPr>
            <a:lvl4pPr marL="1600200" indent="-228600" eaLnBrk="0" hangingPunct="0">
              <a:defRPr kumimoji="1" sz="1600">
                <a:solidFill>
                  <a:schemeClr val="tx1"/>
                </a:solidFill>
                <a:latin typeface="Comic Sans MS" pitchFamily="66" charset="0"/>
                <a:ea typeface="PMingLiU" pitchFamily="18" charset="-120"/>
              </a:defRPr>
            </a:lvl4pPr>
            <a:lvl5pPr marL="2057400" indent="-228600" eaLnBrk="0" hangingPunct="0">
              <a:defRPr kumimoji="1" sz="1600">
                <a:solidFill>
                  <a:schemeClr val="tx1"/>
                </a:solidFill>
                <a:latin typeface="Comic Sans MS" pitchFamily="66" charset="0"/>
                <a:ea typeface="PMingLiU" pitchFamily="18" charset="-120"/>
              </a:defRPr>
            </a:lvl5pPr>
            <a:lvl6pPr marL="25146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6pPr>
            <a:lvl7pPr marL="29718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7pPr>
            <a:lvl8pPr marL="34290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8pPr>
            <a:lvl9pPr marL="38862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9pPr>
          </a:lstStyle>
          <a:p>
            <a:pPr eaLnBrk="1" hangingPunct="1"/>
            <a:r>
              <a:rPr lang="en-US" altLang="zh-TW" dirty="0"/>
              <a:t>Example 1  	9876 </a:t>
            </a:r>
            <a:r>
              <a:rPr kumimoji="0" lang="en-US" altLang="en-US" dirty="0">
                <a:sym typeface="Euclid Symbol" pitchFamily="18" charset="2"/>
              </a:rPr>
              <a:t> 6 (mod 10),   17642  2 (mod 10)  </a:t>
            </a:r>
          </a:p>
          <a:p>
            <a:pPr eaLnBrk="1" hangingPunct="1">
              <a:lnSpc>
                <a:spcPct val="150000"/>
              </a:lnSpc>
            </a:pPr>
            <a:r>
              <a:rPr kumimoji="0" lang="en-US" altLang="en-US" dirty="0">
                <a:sym typeface="Euclid Symbol" pitchFamily="18" charset="2"/>
              </a:rPr>
              <a:t>               		=&gt;   9876 * 17642 (mod 10)  6 * 2 (mod 10)  2 (mod 10)</a:t>
            </a:r>
          </a:p>
          <a:p>
            <a:pPr eaLnBrk="1" hangingPunct="1">
              <a:lnSpc>
                <a:spcPct val="150000"/>
              </a:lnSpc>
            </a:pPr>
            <a:endParaRPr kumimoji="0" lang="en-US" altLang="en-US" dirty="0">
              <a:sym typeface="Euclid Symbol" pitchFamily="18" charset="2"/>
            </a:endParaRPr>
          </a:p>
          <a:p>
            <a:pPr eaLnBrk="1" hangingPunct="1">
              <a:lnSpc>
                <a:spcPct val="150000"/>
              </a:lnSpc>
            </a:pPr>
            <a:r>
              <a:rPr kumimoji="0" lang="en-US" altLang="en-US" dirty="0">
                <a:sym typeface="Euclid Symbol" pitchFamily="18" charset="2"/>
              </a:rPr>
              <a:t>Example 2	10987  1 (mod 2),   28663  1 (mod 2)</a:t>
            </a:r>
          </a:p>
          <a:p>
            <a:pPr eaLnBrk="1" hangingPunct="1">
              <a:lnSpc>
                <a:spcPct val="150000"/>
              </a:lnSpc>
            </a:pPr>
            <a:r>
              <a:rPr kumimoji="0" lang="en-US" altLang="en-US" dirty="0">
                <a:sym typeface="Euclid Symbol" pitchFamily="18" charset="2"/>
              </a:rPr>
              <a:t>		=&gt;   10987 * 28663 (mod 2)   1 (mod 2)</a:t>
            </a:r>
          </a:p>
          <a:p>
            <a:pPr eaLnBrk="1" hangingPunct="1">
              <a:lnSpc>
                <a:spcPct val="150000"/>
              </a:lnSpc>
            </a:pPr>
            <a:endParaRPr kumimoji="0" lang="en-US" altLang="en-US" dirty="0">
              <a:sym typeface="Euclid Symbol" pitchFamily="18" charset="2"/>
            </a:endParaRPr>
          </a:p>
        </p:txBody>
      </p:sp>
      <p:sp>
        <p:nvSpPr>
          <p:cNvPr id="819207" name="Text Box 7"/>
          <p:cNvSpPr txBox="1">
            <a:spLocks noChangeArrowheads="1"/>
          </p:cNvSpPr>
          <p:nvPr/>
        </p:nvSpPr>
        <p:spPr bwMode="auto">
          <a:xfrm>
            <a:off x="914400" y="5791200"/>
            <a:ext cx="6334125" cy="712788"/>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Comic Sans MS" pitchFamily="66" charset="0"/>
                <a:ea typeface="PMingLiU" pitchFamily="18" charset="-120"/>
              </a:defRPr>
            </a:lvl1pPr>
            <a:lvl2pPr marL="742950" indent="-285750" eaLnBrk="0" hangingPunct="0">
              <a:defRPr kumimoji="1" sz="1600">
                <a:solidFill>
                  <a:schemeClr val="tx1"/>
                </a:solidFill>
                <a:latin typeface="Comic Sans MS" pitchFamily="66" charset="0"/>
                <a:ea typeface="PMingLiU" pitchFamily="18" charset="-120"/>
              </a:defRPr>
            </a:lvl2pPr>
            <a:lvl3pPr marL="1143000" indent="-228600" eaLnBrk="0" hangingPunct="0">
              <a:defRPr kumimoji="1" sz="1600">
                <a:solidFill>
                  <a:schemeClr val="tx1"/>
                </a:solidFill>
                <a:latin typeface="Comic Sans MS" pitchFamily="66" charset="0"/>
                <a:ea typeface="PMingLiU" pitchFamily="18" charset="-120"/>
              </a:defRPr>
            </a:lvl3pPr>
            <a:lvl4pPr marL="1600200" indent="-228600" eaLnBrk="0" hangingPunct="0">
              <a:defRPr kumimoji="1" sz="1600">
                <a:solidFill>
                  <a:schemeClr val="tx1"/>
                </a:solidFill>
                <a:latin typeface="Comic Sans MS" pitchFamily="66" charset="0"/>
                <a:ea typeface="PMingLiU" pitchFamily="18" charset="-120"/>
              </a:defRPr>
            </a:lvl4pPr>
            <a:lvl5pPr marL="2057400" indent="-228600" eaLnBrk="0" hangingPunct="0">
              <a:defRPr kumimoji="1" sz="1600">
                <a:solidFill>
                  <a:schemeClr val="tx1"/>
                </a:solidFill>
                <a:latin typeface="Comic Sans MS" pitchFamily="66" charset="0"/>
                <a:ea typeface="PMingLiU" pitchFamily="18" charset="-120"/>
              </a:defRPr>
            </a:lvl5pPr>
            <a:lvl6pPr marL="25146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6pPr>
            <a:lvl7pPr marL="29718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7pPr>
            <a:lvl8pPr marL="34290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8pPr>
            <a:lvl9pPr marL="38862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9pPr>
          </a:lstStyle>
          <a:p>
            <a:pPr eaLnBrk="1" hangingPunct="1"/>
            <a:r>
              <a:rPr lang="en-US" altLang="zh-TW"/>
              <a:t>In particular, when computing </a:t>
            </a:r>
            <a:r>
              <a:rPr lang="en-US" altLang="zh-TW">
                <a:solidFill>
                  <a:srgbClr val="0000CC"/>
                </a:solidFill>
              </a:rPr>
              <a:t>ab mod n</a:t>
            </a:r>
            <a:r>
              <a:rPr lang="en-US" altLang="zh-TW"/>
              <a:t>, we can first replace </a:t>
            </a:r>
          </a:p>
          <a:p>
            <a:pPr eaLnBrk="1" hangingPunct="1">
              <a:lnSpc>
                <a:spcPct val="150000"/>
              </a:lnSpc>
            </a:pPr>
            <a:r>
              <a:rPr lang="en-US" altLang="zh-TW">
                <a:solidFill>
                  <a:srgbClr val="0000CC"/>
                </a:solidFill>
              </a:rPr>
              <a:t>a</a:t>
            </a:r>
            <a:r>
              <a:rPr lang="en-US" altLang="zh-TW"/>
              <a:t> by </a:t>
            </a:r>
            <a:r>
              <a:rPr lang="en-US" altLang="zh-TW">
                <a:solidFill>
                  <a:srgbClr val="0000CC"/>
                </a:solidFill>
              </a:rPr>
              <a:t>a mod n</a:t>
            </a:r>
            <a:r>
              <a:rPr lang="en-US" altLang="zh-TW"/>
              <a:t> and </a:t>
            </a:r>
            <a:r>
              <a:rPr lang="en-US" altLang="zh-TW">
                <a:solidFill>
                  <a:srgbClr val="0000CC"/>
                </a:solidFill>
              </a:rPr>
              <a:t>b</a:t>
            </a:r>
            <a:r>
              <a:rPr lang="en-US" altLang="zh-TW"/>
              <a:t> by </a:t>
            </a:r>
            <a:r>
              <a:rPr lang="en-US" altLang="zh-TW">
                <a:solidFill>
                  <a:srgbClr val="0000CC"/>
                </a:solidFill>
              </a:rPr>
              <a:t>b mod n</a:t>
            </a:r>
            <a:r>
              <a:rPr lang="en-US" altLang="zh-TW"/>
              <a:t>, so that the computation is faster.</a:t>
            </a:r>
          </a:p>
        </p:txBody>
      </p:sp>
    </p:spTree>
    <p:extLst>
      <p:ext uri="{BB962C8B-B14F-4D97-AF65-F5344CB8AC3E}">
        <p14:creationId xmlns:p14="http://schemas.microsoft.com/office/powerpoint/2010/main" val="2097355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0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20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1920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20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3001963" y="457200"/>
            <a:ext cx="3094037"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Comic Sans MS" pitchFamily="66" charset="0"/>
                <a:ea typeface="PMingLiU" pitchFamily="18" charset="-120"/>
              </a:defRPr>
            </a:lvl1pPr>
            <a:lvl2pPr marL="742950" indent="-285750" eaLnBrk="0" hangingPunct="0">
              <a:defRPr kumimoji="1" sz="1600">
                <a:solidFill>
                  <a:schemeClr val="tx1"/>
                </a:solidFill>
                <a:latin typeface="Comic Sans MS" pitchFamily="66" charset="0"/>
                <a:ea typeface="PMingLiU" pitchFamily="18" charset="-120"/>
              </a:defRPr>
            </a:lvl2pPr>
            <a:lvl3pPr marL="1143000" indent="-228600" eaLnBrk="0" hangingPunct="0">
              <a:defRPr kumimoji="1" sz="1600">
                <a:solidFill>
                  <a:schemeClr val="tx1"/>
                </a:solidFill>
                <a:latin typeface="Comic Sans MS" pitchFamily="66" charset="0"/>
                <a:ea typeface="PMingLiU" pitchFamily="18" charset="-120"/>
              </a:defRPr>
            </a:lvl3pPr>
            <a:lvl4pPr marL="1600200" indent="-228600" eaLnBrk="0" hangingPunct="0">
              <a:defRPr kumimoji="1" sz="1600">
                <a:solidFill>
                  <a:schemeClr val="tx1"/>
                </a:solidFill>
                <a:latin typeface="Comic Sans MS" pitchFamily="66" charset="0"/>
                <a:ea typeface="PMingLiU" pitchFamily="18" charset="-120"/>
              </a:defRPr>
            </a:lvl4pPr>
            <a:lvl5pPr marL="2057400" indent="-228600" eaLnBrk="0" hangingPunct="0">
              <a:defRPr kumimoji="1" sz="1600">
                <a:solidFill>
                  <a:schemeClr val="tx1"/>
                </a:solidFill>
                <a:latin typeface="Comic Sans MS" pitchFamily="66" charset="0"/>
                <a:ea typeface="PMingLiU" pitchFamily="18" charset="-120"/>
              </a:defRPr>
            </a:lvl5pPr>
            <a:lvl6pPr marL="25146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6pPr>
            <a:lvl7pPr marL="29718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7pPr>
            <a:lvl8pPr marL="34290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8pPr>
            <a:lvl9pPr marL="38862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9pPr>
          </a:lstStyle>
          <a:p>
            <a:pPr eaLnBrk="1" hangingPunct="1"/>
            <a:r>
              <a:rPr lang="en-US" altLang="zh-TW" sz="2400" b="1">
                <a:solidFill>
                  <a:srgbClr val="003366"/>
                </a:solidFill>
              </a:rPr>
              <a:t>Fast Exponentiation</a:t>
            </a:r>
          </a:p>
        </p:txBody>
      </p:sp>
      <p:sp>
        <p:nvSpPr>
          <p:cNvPr id="821253" name="Text Box 5"/>
          <p:cNvSpPr txBox="1">
            <a:spLocks noChangeArrowheads="1"/>
          </p:cNvSpPr>
          <p:nvPr/>
        </p:nvSpPr>
        <p:spPr bwMode="auto">
          <a:xfrm>
            <a:off x="1143000" y="1905000"/>
            <a:ext cx="3622675" cy="421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Comic Sans MS" pitchFamily="66" charset="0"/>
                <a:ea typeface="PMingLiU" pitchFamily="18" charset="-120"/>
              </a:defRPr>
            </a:lvl1pPr>
            <a:lvl2pPr marL="742950" indent="-285750" eaLnBrk="0" hangingPunct="0">
              <a:defRPr kumimoji="1" sz="1600">
                <a:solidFill>
                  <a:schemeClr val="tx1"/>
                </a:solidFill>
                <a:latin typeface="Comic Sans MS" pitchFamily="66" charset="0"/>
                <a:ea typeface="PMingLiU" pitchFamily="18" charset="-120"/>
              </a:defRPr>
            </a:lvl2pPr>
            <a:lvl3pPr marL="1143000" indent="-228600" eaLnBrk="0" hangingPunct="0">
              <a:defRPr kumimoji="1" sz="1600">
                <a:solidFill>
                  <a:schemeClr val="tx1"/>
                </a:solidFill>
                <a:latin typeface="Comic Sans MS" pitchFamily="66" charset="0"/>
                <a:ea typeface="PMingLiU" pitchFamily="18" charset="-120"/>
              </a:defRPr>
            </a:lvl3pPr>
            <a:lvl4pPr marL="1600200" indent="-228600" eaLnBrk="0" hangingPunct="0">
              <a:defRPr kumimoji="1" sz="1600">
                <a:solidFill>
                  <a:schemeClr val="tx1"/>
                </a:solidFill>
                <a:latin typeface="Comic Sans MS" pitchFamily="66" charset="0"/>
                <a:ea typeface="PMingLiU" pitchFamily="18" charset="-120"/>
              </a:defRPr>
            </a:lvl4pPr>
            <a:lvl5pPr marL="2057400" indent="-228600" eaLnBrk="0" hangingPunct="0">
              <a:defRPr kumimoji="1" sz="1600">
                <a:solidFill>
                  <a:schemeClr val="tx1"/>
                </a:solidFill>
                <a:latin typeface="Comic Sans MS" pitchFamily="66" charset="0"/>
                <a:ea typeface="PMingLiU" pitchFamily="18" charset="-120"/>
              </a:defRPr>
            </a:lvl5pPr>
            <a:lvl6pPr marL="25146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6pPr>
            <a:lvl7pPr marL="29718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7pPr>
            <a:lvl8pPr marL="34290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8pPr>
            <a:lvl9pPr marL="38862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9pPr>
          </a:lstStyle>
          <a:p>
            <a:pPr eaLnBrk="1" hangingPunct="1"/>
            <a:r>
              <a:rPr lang="en-US" altLang="zh-TW" sz="1800"/>
              <a:t>144</a:t>
            </a:r>
            <a:r>
              <a:rPr lang="en-US" altLang="zh-TW" sz="1800" baseline="30000"/>
              <a:t>4</a:t>
            </a:r>
            <a:r>
              <a:rPr lang="en-US" altLang="zh-TW" sz="1800"/>
              <a:t> mod 713 </a:t>
            </a:r>
          </a:p>
          <a:p>
            <a:pPr eaLnBrk="1" hangingPunct="1"/>
            <a:endParaRPr lang="en-US" altLang="zh-TW" sz="1800"/>
          </a:p>
          <a:p>
            <a:pPr eaLnBrk="1" hangingPunct="1"/>
            <a:r>
              <a:rPr lang="en-US" altLang="zh-TW" sz="1800"/>
              <a:t>= 144 * 144 * 144 * 144 mod 713</a:t>
            </a:r>
          </a:p>
          <a:p>
            <a:pPr eaLnBrk="1" hangingPunct="1"/>
            <a:endParaRPr lang="en-US" altLang="zh-TW" sz="1800"/>
          </a:p>
          <a:p>
            <a:pPr eaLnBrk="1" hangingPunct="1"/>
            <a:r>
              <a:rPr lang="en-US" altLang="zh-TW" sz="1800"/>
              <a:t>= 20736 * 144 * 144 mod 713</a:t>
            </a:r>
          </a:p>
          <a:p>
            <a:pPr eaLnBrk="1" hangingPunct="1"/>
            <a:endParaRPr lang="en-US" altLang="zh-TW" sz="1800"/>
          </a:p>
          <a:p>
            <a:pPr eaLnBrk="1" hangingPunct="1"/>
            <a:r>
              <a:rPr lang="en-US" altLang="zh-TW" sz="1800"/>
              <a:t>= 59 * 144 * 144 mod 713</a:t>
            </a:r>
          </a:p>
          <a:p>
            <a:pPr eaLnBrk="1" hangingPunct="1"/>
            <a:endParaRPr lang="en-US" altLang="zh-TW" sz="1800"/>
          </a:p>
          <a:p>
            <a:pPr eaLnBrk="1" hangingPunct="1"/>
            <a:r>
              <a:rPr lang="en-US" altLang="zh-TW" sz="1800"/>
              <a:t>= 8496 * 144 mod 713</a:t>
            </a:r>
          </a:p>
          <a:p>
            <a:pPr eaLnBrk="1" hangingPunct="1"/>
            <a:endParaRPr lang="en-US" altLang="zh-TW" sz="1800"/>
          </a:p>
          <a:p>
            <a:pPr eaLnBrk="1" hangingPunct="1"/>
            <a:r>
              <a:rPr lang="en-US" altLang="zh-TW" sz="1800"/>
              <a:t>= 653 * 144 mod 713</a:t>
            </a:r>
          </a:p>
          <a:p>
            <a:pPr eaLnBrk="1" hangingPunct="1"/>
            <a:endParaRPr lang="en-US" altLang="zh-TW" sz="1800"/>
          </a:p>
          <a:p>
            <a:pPr eaLnBrk="1" hangingPunct="1"/>
            <a:r>
              <a:rPr lang="en-US" altLang="zh-TW" sz="1800"/>
              <a:t>= 94032 mod 713</a:t>
            </a:r>
          </a:p>
          <a:p>
            <a:pPr eaLnBrk="1" hangingPunct="1"/>
            <a:endParaRPr lang="en-US" altLang="zh-TW" sz="1800"/>
          </a:p>
          <a:p>
            <a:pPr eaLnBrk="1" hangingPunct="1"/>
            <a:r>
              <a:rPr lang="en-US" altLang="zh-TW" sz="1800"/>
              <a:t>= 629 mod 713</a:t>
            </a:r>
          </a:p>
        </p:txBody>
      </p:sp>
      <p:sp>
        <p:nvSpPr>
          <p:cNvPr id="821254" name="Line 6"/>
          <p:cNvSpPr>
            <a:spLocks noChangeShapeType="1"/>
          </p:cNvSpPr>
          <p:nvPr/>
        </p:nvSpPr>
        <p:spPr bwMode="auto">
          <a:xfrm flipV="1">
            <a:off x="4572000" y="2057400"/>
            <a:ext cx="13716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255" name="Text Box 7"/>
          <p:cNvSpPr txBox="1">
            <a:spLocks noChangeArrowheads="1"/>
          </p:cNvSpPr>
          <p:nvPr/>
        </p:nvSpPr>
        <p:spPr bwMode="auto">
          <a:xfrm>
            <a:off x="5954713" y="1235075"/>
            <a:ext cx="2503487" cy="1812925"/>
          </a:xfrm>
          <a:prstGeom prst="rect">
            <a:avLst/>
          </a:prstGeom>
          <a:noFill/>
          <a:ln w="9525">
            <a:solidFill>
              <a:schemeClr val="bg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Comic Sans MS" pitchFamily="66" charset="0"/>
                <a:ea typeface="PMingLiU" pitchFamily="18" charset="-120"/>
              </a:defRPr>
            </a:lvl1pPr>
            <a:lvl2pPr marL="742950" indent="-285750" eaLnBrk="0" hangingPunct="0">
              <a:defRPr kumimoji="1" sz="1600">
                <a:solidFill>
                  <a:schemeClr val="tx1"/>
                </a:solidFill>
                <a:latin typeface="Comic Sans MS" pitchFamily="66" charset="0"/>
                <a:ea typeface="PMingLiU" pitchFamily="18" charset="-120"/>
              </a:defRPr>
            </a:lvl2pPr>
            <a:lvl3pPr marL="1143000" indent="-228600" eaLnBrk="0" hangingPunct="0">
              <a:defRPr kumimoji="1" sz="1600">
                <a:solidFill>
                  <a:schemeClr val="tx1"/>
                </a:solidFill>
                <a:latin typeface="Comic Sans MS" pitchFamily="66" charset="0"/>
                <a:ea typeface="PMingLiU" pitchFamily="18" charset="-120"/>
              </a:defRPr>
            </a:lvl3pPr>
            <a:lvl4pPr marL="1600200" indent="-228600" eaLnBrk="0" hangingPunct="0">
              <a:defRPr kumimoji="1" sz="1600">
                <a:solidFill>
                  <a:schemeClr val="tx1"/>
                </a:solidFill>
                <a:latin typeface="Comic Sans MS" pitchFamily="66" charset="0"/>
                <a:ea typeface="PMingLiU" pitchFamily="18" charset="-120"/>
              </a:defRPr>
            </a:lvl4pPr>
            <a:lvl5pPr marL="2057400" indent="-228600" eaLnBrk="0" hangingPunct="0">
              <a:defRPr kumimoji="1" sz="1600">
                <a:solidFill>
                  <a:schemeClr val="tx1"/>
                </a:solidFill>
                <a:latin typeface="Comic Sans MS" pitchFamily="66" charset="0"/>
                <a:ea typeface="PMingLiU" pitchFamily="18" charset="-120"/>
              </a:defRPr>
            </a:lvl5pPr>
            <a:lvl6pPr marL="25146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6pPr>
            <a:lvl7pPr marL="29718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7pPr>
            <a:lvl8pPr marL="34290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8pPr>
            <a:lvl9pPr marL="38862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9pPr>
          </a:lstStyle>
          <a:p>
            <a:pPr eaLnBrk="1" hangingPunct="1"/>
            <a:r>
              <a:rPr lang="en-US" altLang="zh-TW"/>
              <a:t>20736 * 20736 mod 713</a:t>
            </a:r>
          </a:p>
          <a:p>
            <a:pPr eaLnBrk="1" hangingPunct="1"/>
            <a:endParaRPr lang="en-US" altLang="zh-TW"/>
          </a:p>
          <a:p>
            <a:pPr eaLnBrk="1" hangingPunct="1"/>
            <a:r>
              <a:rPr lang="en-US" altLang="zh-TW"/>
              <a:t>= 59 * 59 mod 713</a:t>
            </a:r>
          </a:p>
          <a:p>
            <a:pPr eaLnBrk="1" hangingPunct="1"/>
            <a:endParaRPr lang="en-US" altLang="zh-TW"/>
          </a:p>
          <a:p>
            <a:pPr eaLnBrk="1" hangingPunct="1"/>
            <a:r>
              <a:rPr lang="en-US" altLang="zh-TW"/>
              <a:t>= 3481 mod 713</a:t>
            </a:r>
          </a:p>
          <a:p>
            <a:pPr eaLnBrk="1" hangingPunct="1"/>
            <a:endParaRPr lang="en-US" altLang="zh-TW"/>
          </a:p>
          <a:p>
            <a:pPr eaLnBrk="1" hangingPunct="1"/>
            <a:r>
              <a:rPr lang="en-US" altLang="zh-TW"/>
              <a:t>= 629 mod 713</a:t>
            </a:r>
          </a:p>
        </p:txBody>
      </p:sp>
      <p:sp>
        <p:nvSpPr>
          <p:cNvPr id="821256" name="Text Box 8"/>
          <p:cNvSpPr txBox="1">
            <a:spLocks noChangeArrowheads="1"/>
          </p:cNvSpPr>
          <p:nvPr/>
        </p:nvSpPr>
        <p:spPr bwMode="auto">
          <a:xfrm>
            <a:off x="4572000" y="3549650"/>
            <a:ext cx="31003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Comic Sans MS" pitchFamily="66" charset="0"/>
                <a:ea typeface="PMingLiU" pitchFamily="18" charset="-120"/>
              </a:defRPr>
            </a:lvl1pPr>
            <a:lvl2pPr marL="742950" indent="-285750" eaLnBrk="0" hangingPunct="0">
              <a:defRPr kumimoji="1" sz="1600">
                <a:solidFill>
                  <a:schemeClr val="tx1"/>
                </a:solidFill>
                <a:latin typeface="Comic Sans MS" pitchFamily="66" charset="0"/>
                <a:ea typeface="PMingLiU" pitchFamily="18" charset="-120"/>
              </a:defRPr>
            </a:lvl2pPr>
            <a:lvl3pPr marL="1143000" indent="-228600" eaLnBrk="0" hangingPunct="0">
              <a:defRPr kumimoji="1" sz="1600">
                <a:solidFill>
                  <a:schemeClr val="tx1"/>
                </a:solidFill>
                <a:latin typeface="Comic Sans MS" pitchFamily="66" charset="0"/>
                <a:ea typeface="PMingLiU" pitchFamily="18" charset="-120"/>
              </a:defRPr>
            </a:lvl3pPr>
            <a:lvl4pPr marL="1600200" indent="-228600" eaLnBrk="0" hangingPunct="0">
              <a:defRPr kumimoji="1" sz="1600">
                <a:solidFill>
                  <a:schemeClr val="tx1"/>
                </a:solidFill>
                <a:latin typeface="Comic Sans MS" pitchFamily="66" charset="0"/>
                <a:ea typeface="PMingLiU" pitchFamily="18" charset="-120"/>
              </a:defRPr>
            </a:lvl4pPr>
            <a:lvl5pPr marL="2057400" indent="-228600" eaLnBrk="0" hangingPunct="0">
              <a:defRPr kumimoji="1" sz="1600">
                <a:solidFill>
                  <a:schemeClr val="tx1"/>
                </a:solidFill>
                <a:latin typeface="Comic Sans MS" pitchFamily="66" charset="0"/>
                <a:ea typeface="PMingLiU" pitchFamily="18" charset="-120"/>
              </a:defRPr>
            </a:lvl5pPr>
            <a:lvl6pPr marL="25146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6pPr>
            <a:lvl7pPr marL="29718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7pPr>
            <a:lvl8pPr marL="34290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8pPr>
            <a:lvl9pPr marL="38862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9pPr>
          </a:lstStyle>
          <a:p>
            <a:pPr eaLnBrk="1" hangingPunct="1"/>
            <a:r>
              <a:rPr lang="en-US" altLang="zh-TW"/>
              <a:t>Because 20736 </a:t>
            </a:r>
            <a:r>
              <a:rPr kumimoji="0" lang="en-US" altLang="en-US">
                <a:sym typeface="Euclid Symbol" pitchFamily="18" charset="2"/>
              </a:rPr>
              <a:t> 59 (mod 713)</a:t>
            </a:r>
            <a:endParaRPr kumimoji="0" lang="en-US" altLang="zh-TW">
              <a:sym typeface="Euclid Symbol" pitchFamily="18" charset="2"/>
            </a:endParaRPr>
          </a:p>
        </p:txBody>
      </p:sp>
      <p:sp>
        <p:nvSpPr>
          <p:cNvPr id="821257" name="Text Box 9"/>
          <p:cNvSpPr txBox="1">
            <a:spLocks noChangeArrowheads="1"/>
          </p:cNvSpPr>
          <p:nvPr/>
        </p:nvSpPr>
        <p:spPr bwMode="auto">
          <a:xfrm>
            <a:off x="4595813" y="4648200"/>
            <a:ext cx="31003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Comic Sans MS" pitchFamily="66" charset="0"/>
                <a:ea typeface="PMingLiU" pitchFamily="18" charset="-120"/>
              </a:defRPr>
            </a:lvl1pPr>
            <a:lvl2pPr marL="742950" indent="-285750" eaLnBrk="0" hangingPunct="0">
              <a:defRPr kumimoji="1" sz="1600">
                <a:solidFill>
                  <a:schemeClr val="tx1"/>
                </a:solidFill>
                <a:latin typeface="Comic Sans MS" pitchFamily="66" charset="0"/>
                <a:ea typeface="PMingLiU" pitchFamily="18" charset="-120"/>
              </a:defRPr>
            </a:lvl2pPr>
            <a:lvl3pPr marL="1143000" indent="-228600" eaLnBrk="0" hangingPunct="0">
              <a:defRPr kumimoji="1" sz="1600">
                <a:solidFill>
                  <a:schemeClr val="tx1"/>
                </a:solidFill>
                <a:latin typeface="Comic Sans MS" pitchFamily="66" charset="0"/>
                <a:ea typeface="PMingLiU" pitchFamily="18" charset="-120"/>
              </a:defRPr>
            </a:lvl3pPr>
            <a:lvl4pPr marL="1600200" indent="-228600" eaLnBrk="0" hangingPunct="0">
              <a:defRPr kumimoji="1" sz="1600">
                <a:solidFill>
                  <a:schemeClr val="tx1"/>
                </a:solidFill>
                <a:latin typeface="Comic Sans MS" pitchFamily="66" charset="0"/>
                <a:ea typeface="PMingLiU" pitchFamily="18" charset="-120"/>
              </a:defRPr>
            </a:lvl4pPr>
            <a:lvl5pPr marL="2057400" indent="-228600" eaLnBrk="0" hangingPunct="0">
              <a:defRPr kumimoji="1" sz="1600">
                <a:solidFill>
                  <a:schemeClr val="tx1"/>
                </a:solidFill>
                <a:latin typeface="Comic Sans MS" pitchFamily="66" charset="0"/>
                <a:ea typeface="PMingLiU" pitchFamily="18" charset="-120"/>
              </a:defRPr>
            </a:lvl5pPr>
            <a:lvl6pPr marL="25146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6pPr>
            <a:lvl7pPr marL="29718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7pPr>
            <a:lvl8pPr marL="34290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8pPr>
            <a:lvl9pPr marL="38862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9pPr>
          </a:lstStyle>
          <a:p>
            <a:pPr eaLnBrk="1" hangingPunct="1"/>
            <a:r>
              <a:rPr lang="en-US" altLang="zh-TW"/>
              <a:t>Because 653 </a:t>
            </a:r>
            <a:r>
              <a:rPr kumimoji="0" lang="en-US" altLang="en-US">
                <a:sym typeface="Euclid Symbol" pitchFamily="18" charset="2"/>
              </a:rPr>
              <a:t> 8496 (mod 713)</a:t>
            </a:r>
            <a:endParaRPr kumimoji="0" lang="en-US" altLang="zh-TW">
              <a:sym typeface="Euclid Symbol" pitchFamily="18" charset="2"/>
            </a:endParaRPr>
          </a:p>
        </p:txBody>
      </p:sp>
      <p:sp>
        <p:nvSpPr>
          <p:cNvPr id="821258" name="Text Box 10"/>
          <p:cNvSpPr txBox="1">
            <a:spLocks noChangeArrowheads="1"/>
          </p:cNvSpPr>
          <p:nvPr/>
        </p:nvSpPr>
        <p:spPr bwMode="auto">
          <a:xfrm>
            <a:off x="4800600" y="1981200"/>
            <a:ext cx="1006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Comic Sans MS" pitchFamily="66" charset="0"/>
                <a:ea typeface="PMingLiU" pitchFamily="18" charset="-120"/>
              </a:defRPr>
            </a:lvl1pPr>
            <a:lvl2pPr marL="742950" indent="-285750" eaLnBrk="0" hangingPunct="0">
              <a:defRPr kumimoji="1" sz="1600">
                <a:solidFill>
                  <a:schemeClr val="tx1"/>
                </a:solidFill>
                <a:latin typeface="Comic Sans MS" pitchFamily="66" charset="0"/>
                <a:ea typeface="PMingLiU" pitchFamily="18" charset="-120"/>
              </a:defRPr>
            </a:lvl2pPr>
            <a:lvl3pPr marL="1143000" indent="-228600" eaLnBrk="0" hangingPunct="0">
              <a:defRPr kumimoji="1" sz="1600">
                <a:solidFill>
                  <a:schemeClr val="tx1"/>
                </a:solidFill>
                <a:latin typeface="Comic Sans MS" pitchFamily="66" charset="0"/>
                <a:ea typeface="PMingLiU" pitchFamily="18" charset="-120"/>
              </a:defRPr>
            </a:lvl3pPr>
            <a:lvl4pPr marL="1600200" indent="-228600" eaLnBrk="0" hangingPunct="0">
              <a:defRPr kumimoji="1" sz="1600">
                <a:solidFill>
                  <a:schemeClr val="tx1"/>
                </a:solidFill>
                <a:latin typeface="Comic Sans MS" pitchFamily="66" charset="0"/>
                <a:ea typeface="PMingLiU" pitchFamily="18" charset="-120"/>
              </a:defRPr>
            </a:lvl4pPr>
            <a:lvl5pPr marL="2057400" indent="-228600" eaLnBrk="0" hangingPunct="0">
              <a:defRPr kumimoji="1" sz="1600">
                <a:solidFill>
                  <a:schemeClr val="tx1"/>
                </a:solidFill>
                <a:latin typeface="Comic Sans MS" pitchFamily="66" charset="0"/>
                <a:ea typeface="PMingLiU" pitchFamily="18" charset="-120"/>
              </a:defRPr>
            </a:lvl5pPr>
            <a:lvl6pPr marL="25146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6pPr>
            <a:lvl7pPr marL="29718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7pPr>
            <a:lvl8pPr marL="34290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8pPr>
            <a:lvl9pPr marL="38862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9pPr>
          </a:lstStyle>
          <a:p>
            <a:pPr eaLnBrk="1" hangingPunct="1"/>
            <a:r>
              <a:rPr lang="en-US" altLang="zh-TW"/>
              <a:t>shortcut</a:t>
            </a:r>
          </a:p>
        </p:txBody>
      </p:sp>
    </p:spTree>
    <p:extLst>
      <p:ext uri="{BB962C8B-B14F-4D97-AF65-F5344CB8AC3E}">
        <p14:creationId xmlns:p14="http://schemas.microsoft.com/office/powerpoint/2010/main" val="10797451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125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2125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2125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12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21253">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21253">
                                            <p:txEl>
                                              <p:pRg st="10" end="1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2125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21253">
                                            <p:txEl>
                                              <p:pRg st="12" end="1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821253">
                                            <p:txEl>
                                              <p:pRg st="14" end="14"/>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212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2125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821255">
                                            <p:txEl>
                                              <p:pRg st="0" end="0"/>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821255">
                                            <p:txEl>
                                              <p:pRg st="2" end="2"/>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821255">
                                            <p:txEl>
                                              <p:pRg st="4" end="4"/>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8212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254" grpId="0" animBg="1"/>
      <p:bldP spid="821256" grpId="0"/>
      <p:bldP spid="821257" grpId="0"/>
      <p:bldP spid="82125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090863" y="457200"/>
            <a:ext cx="2928937"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Comic Sans MS" pitchFamily="66" charset="0"/>
                <a:ea typeface="PMingLiU" pitchFamily="18" charset="-120"/>
              </a:defRPr>
            </a:lvl1pPr>
            <a:lvl2pPr marL="742950" indent="-285750" eaLnBrk="0" hangingPunct="0">
              <a:defRPr kumimoji="1" sz="1600">
                <a:solidFill>
                  <a:schemeClr val="tx1"/>
                </a:solidFill>
                <a:latin typeface="Comic Sans MS" pitchFamily="66" charset="0"/>
                <a:ea typeface="PMingLiU" pitchFamily="18" charset="-120"/>
              </a:defRPr>
            </a:lvl2pPr>
            <a:lvl3pPr marL="1143000" indent="-228600" eaLnBrk="0" hangingPunct="0">
              <a:defRPr kumimoji="1" sz="1600">
                <a:solidFill>
                  <a:schemeClr val="tx1"/>
                </a:solidFill>
                <a:latin typeface="Comic Sans MS" pitchFamily="66" charset="0"/>
                <a:ea typeface="PMingLiU" pitchFamily="18" charset="-120"/>
              </a:defRPr>
            </a:lvl3pPr>
            <a:lvl4pPr marL="1600200" indent="-228600" eaLnBrk="0" hangingPunct="0">
              <a:defRPr kumimoji="1" sz="1600">
                <a:solidFill>
                  <a:schemeClr val="tx1"/>
                </a:solidFill>
                <a:latin typeface="Comic Sans MS" pitchFamily="66" charset="0"/>
                <a:ea typeface="PMingLiU" pitchFamily="18" charset="-120"/>
              </a:defRPr>
            </a:lvl4pPr>
            <a:lvl5pPr marL="2057400" indent="-228600" eaLnBrk="0" hangingPunct="0">
              <a:defRPr kumimoji="1" sz="1600">
                <a:solidFill>
                  <a:schemeClr val="tx1"/>
                </a:solidFill>
                <a:latin typeface="Comic Sans MS" pitchFamily="66" charset="0"/>
                <a:ea typeface="PMingLiU" pitchFamily="18" charset="-120"/>
              </a:defRPr>
            </a:lvl5pPr>
            <a:lvl6pPr marL="25146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6pPr>
            <a:lvl7pPr marL="29718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7pPr>
            <a:lvl8pPr marL="34290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8pPr>
            <a:lvl9pPr marL="38862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9pPr>
          </a:lstStyle>
          <a:p>
            <a:pPr eaLnBrk="1" hangingPunct="1"/>
            <a:r>
              <a:rPr lang="en-US" altLang="zh-TW" sz="2400" b="1">
                <a:solidFill>
                  <a:srgbClr val="003366"/>
                </a:solidFill>
              </a:rPr>
              <a:t>Repeated Squaring</a:t>
            </a:r>
          </a:p>
        </p:txBody>
      </p:sp>
      <p:sp>
        <p:nvSpPr>
          <p:cNvPr id="868355" name="Text Box 3"/>
          <p:cNvSpPr txBox="1">
            <a:spLocks noChangeArrowheads="1"/>
          </p:cNvSpPr>
          <p:nvPr/>
        </p:nvSpPr>
        <p:spPr bwMode="auto">
          <a:xfrm>
            <a:off x="808038" y="2252663"/>
            <a:ext cx="288290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Comic Sans MS" pitchFamily="66" charset="0"/>
                <a:ea typeface="PMingLiU" pitchFamily="18" charset="-120"/>
              </a:defRPr>
            </a:lvl1pPr>
            <a:lvl2pPr marL="742950" indent="-285750" eaLnBrk="0" hangingPunct="0">
              <a:defRPr kumimoji="1" sz="1600">
                <a:solidFill>
                  <a:schemeClr val="tx1"/>
                </a:solidFill>
                <a:latin typeface="Comic Sans MS" pitchFamily="66" charset="0"/>
                <a:ea typeface="PMingLiU" pitchFamily="18" charset="-120"/>
              </a:defRPr>
            </a:lvl2pPr>
            <a:lvl3pPr marL="1143000" indent="-228600" eaLnBrk="0" hangingPunct="0">
              <a:defRPr kumimoji="1" sz="1600">
                <a:solidFill>
                  <a:schemeClr val="tx1"/>
                </a:solidFill>
                <a:latin typeface="Comic Sans MS" pitchFamily="66" charset="0"/>
                <a:ea typeface="PMingLiU" pitchFamily="18" charset="-120"/>
              </a:defRPr>
            </a:lvl3pPr>
            <a:lvl4pPr marL="1600200" indent="-228600" eaLnBrk="0" hangingPunct="0">
              <a:defRPr kumimoji="1" sz="1600">
                <a:solidFill>
                  <a:schemeClr val="tx1"/>
                </a:solidFill>
                <a:latin typeface="Comic Sans MS" pitchFamily="66" charset="0"/>
                <a:ea typeface="PMingLiU" pitchFamily="18" charset="-120"/>
              </a:defRPr>
            </a:lvl4pPr>
            <a:lvl5pPr marL="2057400" indent="-228600" eaLnBrk="0" hangingPunct="0">
              <a:defRPr kumimoji="1" sz="1600">
                <a:solidFill>
                  <a:schemeClr val="tx1"/>
                </a:solidFill>
                <a:latin typeface="Comic Sans MS" pitchFamily="66" charset="0"/>
                <a:ea typeface="PMingLiU" pitchFamily="18" charset="-120"/>
              </a:defRPr>
            </a:lvl5pPr>
            <a:lvl6pPr marL="25146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6pPr>
            <a:lvl7pPr marL="29718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7pPr>
            <a:lvl8pPr marL="34290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8pPr>
            <a:lvl9pPr marL="38862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9pPr>
          </a:lstStyle>
          <a:p>
            <a:pPr eaLnBrk="1" hangingPunct="1"/>
            <a:r>
              <a:rPr lang="en-US" altLang="zh-TW" sz="1800"/>
              <a:t>144</a:t>
            </a:r>
            <a:r>
              <a:rPr lang="en-US" altLang="zh-TW" sz="1800" baseline="30000"/>
              <a:t>50</a:t>
            </a:r>
            <a:r>
              <a:rPr lang="en-US" altLang="zh-TW" sz="1800"/>
              <a:t> mod 713 </a:t>
            </a:r>
          </a:p>
          <a:p>
            <a:pPr eaLnBrk="1" hangingPunct="1"/>
            <a:endParaRPr lang="en-US" altLang="zh-TW" sz="1800"/>
          </a:p>
          <a:p>
            <a:pPr eaLnBrk="1" hangingPunct="1"/>
            <a:r>
              <a:rPr lang="en-US" altLang="zh-TW" sz="1800"/>
              <a:t>= </a:t>
            </a:r>
            <a:r>
              <a:rPr lang="en-US" altLang="zh-TW"/>
              <a:t>144</a:t>
            </a:r>
            <a:r>
              <a:rPr lang="en-US" altLang="zh-TW" baseline="30000"/>
              <a:t>32</a:t>
            </a:r>
            <a:r>
              <a:rPr lang="en-US" altLang="zh-TW" sz="1800"/>
              <a:t> </a:t>
            </a:r>
            <a:r>
              <a:rPr lang="en-US" altLang="zh-TW"/>
              <a:t>144</a:t>
            </a:r>
            <a:r>
              <a:rPr lang="en-US" altLang="zh-TW" baseline="30000"/>
              <a:t>16</a:t>
            </a:r>
            <a:r>
              <a:rPr lang="en-US" altLang="zh-TW" sz="1800"/>
              <a:t> </a:t>
            </a:r>
            <a:r>
              <a:rPr lang="en-US" altLang="zh-TW"/>
              <a:t>144</a:t>
            </a:r>
            <a:r>
              <a:rPr lang="en-US" altLang="zh-TW" baseline="30000"/>
              <a:t>2</a:t>
            </a:r>
            <a:r>
              <a:rPr lang="en-US" altLang="zh-TW" sz="1800"/>
              <a:t> mod 713</a:t>
            </a:r>
          </a:p>
          <a:p>
            <a:pPr eaLnBrk="1" hangingPunct="1"/>
            <a:endParaRPr lang="en-US" altLang="zh-TW" sz="1800"/>
          </a:p>
          <a:p>
            <a:pPr eaLnBrk="1" hangingPunct="1"/>
            <a:r>
              <a:rPr lang="en-US" altLang="zh-TW" sz="1800"/>
              <a:t>= 648</a:t>
            </a:r>
            <a:r>
              <a:rPr lang="el-GR" altLang="zh-TW" sz="1800"/>
              <a:t>·</a:t>
            </a:r>
            <a:r>
              <a:rPr lang="en-US" altLang="zh-TW" sz="1800"/>
              <a:t>485</a:t>
            </a:r>
            <a:r>
              <a:rPr lang="el-GR" altLang="zh-TW" sz="1800"/>
              <a:t>·</a:t>
            </a:r>
            <a:r>
              <a:rPr lang="en-US" altLang="zh-TW" sz="1800"/>
              <a:t>59 mod 713</a:t>
            </a:r>
          </a:p>
          <a:p>
            <a:pPr eaLnBrk="1" hangingPunct="1"/>
            <a:endParaRPr lang="en-US" altLang="zh-TW" sz="1800"/>
          </a:p>
          <a:p>
            <a:pPr eaLnBrk="1" hangingPunct="1"/>
            <a:r>
              <a:rPr lang="en-US" altLang="zh-TW" sz="1800"/>
              <a:t>= 242</a:t>
            </a:r>
          </a:p>
        </p:txBody>
      </p:sp>
      <p:sp>
        <p:nvSpPr>
          <p:cNvPr id="868356" name="Text Box 4"/>
          <p:cNvSpPr txBox="1">
            <a:spLocks noChangeArrowheads="1"/>
          </p:cNvSpPr>
          <p:nvPr/>
        </p:nvSpPr>
        <p:spPr bwMode="auto">
          <a:xfrm>
            <a:off x="5334000" y="1219200"/>
            <a:ext cx="2473325" cy="522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Comic Sans MS" pitchFamily="66" charset="0"/>
                <a:ea typeface="PMingLiU" pitchFamily="18" charset="-120"/>
              </a:defRPr>
            </a:lvl1pPr>
            <a:lvl2pPr marL="742950" indent="-285750" eaLnBrk="0" hangingPunct="0">
              <a:defRPr kumimoji="1" sz="1600">
                <a:solidFill>
                  <a:schemeClr val="tx1"/>
                </a:solidFill>
                <a:latin typeface="Comic Sans MS" pitchFamily="66" charset="0"/>
                <a:ea typeface="PMingLiU" pitchFamily="18" charset="-120"/>
              </a:defRPr>
            </a:lvl2pPr>
            <a:lvl3pPr marL="1143000" indent="-228600" eaLnBrk="0" hangingPunct="0">
              <a:defRPr kumimoji="1" sz="1600">
                <a:solidFill>
                  <a:schemeClr val="tx1"/>
                </a:solidFill>
                <a:latin typeface="Comic Sans MS" pitchFamily="66" charset="0"/>
                <a:ea typeface="PMingLiU" pitchFamily="18" charset="-120"/>
              </a:defRPr>
            </a:lvl3pPr>
            <a:lvl4pPr marL="1600200" indent="-228600" eaLnBrk="0" hangingPunct="0">
              <a:defRPr kumimoji="1" sz="1600">
                <a:solidFill>
                  <a:schemeClr val="tx1"/>
                </a:solidFill>
                <a:latin typeface="Comic Sans MS" pitchFamily="66" charset="0"/>
                <a:ea typeface="PMingLiU" pitchFamily="18" charset="-120"/>
              </a:defRPr>
            </a:lvl4pPr>
            <a:lvl5pPr marL="2057400" indent="-228600" eaLnBrk="0" hangingPunct="0">
              <a:defRPr kumimoji="1" sz="1600">
                <a:solidFill>
                  <a:schemeClr val="tx1"/>
                </a:solidFill>
                <a:latin typeface="Comic Sans MS" pitchFamily="66" charset="0"/>
                <a:ea typeface="PMingLiU" pitchFamily="18" charset="-120"/>
              </a:defRPr>
            </a:lvl5pPr>
            <a:lvl6pPr marL="25146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6pPr>
            <a:lvl7pPr marL="29718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7pPr>
            <a:lvl8pPr marL="34290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8pPr>
            <a:lvl9pPr marL="38862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9pPr>
          </a:lstStyle>
          <a:p>
            <a:pPr eaLnBrk="1" hangingPunct="1"/>
            <a:r>
              <a:rPr lang="en-US" altLang="zh-TW"/>
              <a:t>144</a:t>
            </a:r>
            <a:r>
              <a:rPr lang="en-US" altLang="zh-TW" baseline="30000"/>
              <a:t>2</a:t>
            </a:r>
            <a:r>
              <a:rPr lang="en-US" altLang="zh-TW"/>
              <a:t> mod 713 = 59</a:t>
            </a:r>
          </a:p>
          <a:p>
            <a:pPr eaLnBrk="1" hangingPunct="1"/>
            <a:endParaRPr lang="en-US" altLang="zh-TW"/>
          </a:p>
          <a:p>
            <a:pPr eaLnBrk="1" hangingPunct="1"/>
            <a:r>
              <a:rPr lang="en-US" altLang="zh-TW"/>
              <a:t>144</a:t>
            </a:r>
            <a:r>
              <a:rPr lang="en-US" altLang="zh-TW" baseline="30000"/>
              <a:t>4</a:t>
            </a:r>
            <a:r>
              <a:rPr lang="en-US" altLang="zh-TW"/>
              <a:t> mod 713 </a:t>
            </a:r>
          </a:p>
          <a:p>
            <a:pPr eaLnBrk="1" hangingPunct="1"/>
            <a:r>
              <a:rPr lang="en-US" altLang="zh-TW"/>
              <a:t>= 144</a:t>
            </a:r>
            <a:r>
              <a:rPr lang="en-US" altLang="zh-TW" baseline="30000"/>
              <a:t>2 </a:t>
            </a:r>
            <a:r>
              <a:rPr lang="el-GR" altLang="zh-TW" baseline="30000"/>
              <a:t>·</a:t>
            </a:r>
            <a:r>
              <a:rPr lang="en-US" altLang="zh-TW"/>
              <a:t>144</a:t>
            </a:r>
            <a:r>
              <a:rPr lang="en-US" altLang="zh-TW" baseline="30000"/>
              <a:t>2</a:t>
            </a:r>
            <a:r>
              <a:rPr lang="en-US" altLang="zh-TW"/>
              <a:t> mod 713</a:t>
            </a:r>
          </a:p>
          <a:p>
            <a:pPr eaLnBrk="1" hangingPunct="1"/>
            <a:r>
              <a:rPr lang="en-US" altLang="zh-TW"/>
              <a:t>= 59</a:t>
            </a:r>
            <a:r>
              <a:rPr lang="el-GR" altLang="zh-TW"/>
              <a:t>·</a:t>
            </a:r>
            <a:r>
              <a:rPr lang="en-US" altLang="zh-TW"/>
              <a:t>59 mod 713</a:t>
            </a:r>
            <a:endParaRPr lang="el-GR" altLang="zh-TW"/>
          </a:p>
          <a:p>
            <a:pPr eaLnBrk="1" hangingPunct="1"/>
            <a:r>
              <a:rPr lang="en-US" altLang="zh-TW"/>
              <a:t>= 629 </a:t>
            </a:r>
          </a:p>
          <a:p>
            <a:pPr eaLnBrk="1" hangingPunct="1"/>
            <a:endParaRPr lang="en-US" altLang="zh-TW"/>
          </a:p>
          <a:p>
            <a:pPr eaLnBrk="1" hangingPunct="1"/>
            <a:r>
              <a:rPr lang="en-US" altLang="zh-TW"/>
              <a:t>144</a:t>
            </a:r>
            <a:r>
              <a:rPr lang="en-US" altLang="zh-TW" baseline="30000"/>
              <a:t>8</a:t>
            </a:r>
            <a:r>
              <a:rPr lang="en-US" altLang="zh-TW"/>
              <a:t> mod 713</a:t>
            </a:r>
          </a:p>
          <a:p>
            <a:pPr eaLnBrk="1" hangingPunct="1"/>
            <a:r>
              <a:rPr lang="en-US" altLang="zh-TW"/>
              <a:t>= 144</a:t>
            </a:r>
            <a:r>
              <a:rPr lang="en-US" altLang="zh-TW" baseline="30000"/>
              <a:t>4</a:t>
            </a:r>
            <a:r>
              <a:rPr lang="el-GR" altLang="zh-TW"/>
              <a:t>·</a:t>
            </a:r>
            <a:r>
              <a:rPr lang="en-US" altLang="zh-TW"/>
              <a:t>144</a:t>
            </a:r>
            <a:r>
              <a:rPr lang="en-US" altLang="zh-TW" baseline="30000"/>
              <a:t>4</a:t>
            </a:r>
            <a:r>
              <a:rPr lang="en-US" altLang="zh-TW"/>
              <a:t> mod 713</a:t>
            </a:r>
          </a:p>
          <a:p>
            <a:pPr eaLnBrk="1" hangingPunct="1"/>
            <a:r>
              <a:rPr lang="en-US" altLang="zh-TW"/>
              <a:t>= 629</a:t>
            </a:r>
            <a:r>
              <a:rPr lang="el-GR" altLang="zh-TW"/>
              <a:t>·</a:t>
            </a:r>
            <a:r>
              <a:rPr lang="en-US" altLang="zh-TW"/>
              <a:t>629 mod 713</a:t>
            </a:r>
          </a:p>
          <a:p>
            <a:pPr eaLnBrk="1" hangingPunct="1"/>
            <a:r>
              <a:rPr lang="en-US" altLang="zh-TW"/>
              <a:t>= 639</a:t>
            </a:r>
          </a:p>
          <a:p>
            <a:pPr eaLnBrk="1" hangingPunct="1"/>
            <a:endParaRPr lang="en-US" altLang="zh-TW"/>
          </a:p>
          <a:p>
            <a:pPr eaLnBrk="1" hangingPunct="1"/>
            <a:r>
              <a:rPr lang="en-US" altLang="zh-TW"/>
              <a:t>144</a:t>
            </a:r>
            <a:r>
              <a:rPr lang="en-US" altLang="zh-TW" baseline="30000"/>
              <a:t>16</a:t>
            </a:r>
            <a:r>
              <a:rPr lang="en-US" altLang="zh-TW"/>
              <a:t> mod 713</a:t>
            </a:r>
          </a:p>
          <a:p>
            <a:pPr eaLnBrk="1" hangingPunct="1"/>
            <a:r>
              <a:rPr lang="en-US" altLang="zh-TW"/>
              <a:t>= 144</a:t>
            </a:r>
            <a:r>
              <a:rPr lang="en-US" altLang="zh-TW" baseline="30000"/>
              <a:t>8</a:t>
            </a:r>
            <a:r>
              <a:rPr lang="el-GR" altLang="zh-TW"/>
              <a:t>·</a:t>
            </a:r>
            <a:r>
              <a:rPr lang="en-US" altLang="zh-TW"/>
              <a:t>144</a:t>
            </a:r>
            <a:r>
              <a:rPr lang="en-US" altLang="zh-TW" baseline="30000"/>
              <a:t>8</a:t>
            </a:r>
            <a:r>
              <a:rPr lang="en-US" altLang="zh-TW"/>
              <a:t> mod 713</a:t>
            </a:r>
          </a:p>
          <a:p>
            <a:pPr eaLnBrk="1" hangingPunct="1"/>
            <a:r>
              <a:rPr lang="en-US" altLang="zh-TW"/>
              <a:t>= 639</a:t>
            </a:r>
            <a:r>
              <a:rPr lang="el-GR" altLang="zh-TW"/>
              <a:t>·</a:t>
            </a:r>
            <a:r>
              <a:rPr lang="en-US" altLang="zh-TW"/>
              <a:t>639 mod 713</a:t>
            </a:r>
          </a:p>
          <a:p>
            <a:pPr eaLnBrk="1" hangingPunct="1"/>
            <a:r>
              <a:rPr lang="en-US" altLang="zh-TW"/>
              <a:t>= 485</a:t>
            </a:r>
          </a:p>
          <a:p>
            <a:pPr eaLnBrk="1" hangingPunct="1"/>
            <a:endParaRPr lang="en-US" altLang="zh-TW"/>
          </a:p>
          <a:p>
            <a:pPr eaLnBrk="1" hangingPunct="1"/>
            <a:r>
              <a:rPr lang="en-US" altLang="zh-TW"/>
              <a:t>144</a:t>
            </a:r>
            <a:r>
              <a:rPr lang="en-US" altLang="zh-TW" baseline="30000"/>
              <a:t>32</a:t>
            </a:r>
            <a:r>
              <a:rPr lang="en-US" altLang="zh-TW"/>
              <a:t> mod 713</a:t>
            </a:r>
          </a:p>
          <a:p>
            <a:pPr eaLnBrk="1" hangingPunct="1"/>
            <a:r>
              <a:rPr lang="en-US" altLang="zh-TW"/>
              <a:t>= 144</a:t>
            </a:r>
            <a:r>
              <a:rPr lang="en-US" altLang="zh-TW" baseline="30000"/>
              <a:t>16</a:t>
            </a:r>
            <a:r>
              <a:rPr lang="el-GR" altLang="zh-TW"/>
              <a:t>·</a:t>
            </a:r>
            <a:r>
              <a:rPr lang="en-US" altLang="zh-TW"/>
              <a:t>144</a:t>
            </a:r>
            <a:r>
              <a:rPr lang="en-US" altLang="zh-TW" baseline="30000"/>
              <a:t>16</a:t>
            </a:r>
            <a:r>
              <a:rPr lang="en-US" altLang="zh-TW"/>
              <a:t> mod 713</a:t>
            </a:r>
          </a:p>
          <a:p>
            <a:pPr eaLnBrk="1" hangingPunct="1"/>
            <a:r>
              <a:rPr lang="en-US" altLang="zh-TW"/>
              <a:t>= 485</a:t>
            </a:r>
            <a:r>
              <a:rPr lang="el-GR" altLang="zh-TW"/>
              <a:t>·</a:t>
            </a:r>
            <a:r>
              <a:rPr lang="en-US" altLang="zh-TW"/>
              <a:t>485 mod 713</a:t>
            </a:r>
          </a:p>
          <a:p>
            <a:pPr eaLnBrk="1" hangingPunct="1"/>
            <a:r>
              <a:rPr lang="en-US" altLang="zh-TW"/>
              <a:t>= 648</a:t>
            </a:r>
          </a:p>
        </p:txBody>
      </p:sp>
      <p:sp>
        <p:nvSpPr>
          <p:cNvPr id="868357" name="Text Box 5"/>
          <p:cNvSpPr txBox="1">
            <a:spLocks noChangeArrowheads="1"/>
          </p:cNvSpPr>
          <p:nvPr/>
        </p:nvSpPr>
        <p:spPr bwMode="auto">
          <a:xfrm>
            <a:off x="838200" y="1524000"/>
            <a:ext cx="3017838" cy="3762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Comic Sans MS" pitchFamily="66" charset="0"/>
                <a:ea typeface="PMingLiU" pitchFamily="18" charset="-120"/>
              </a:defRPr>
            </a:lvl1pPr>
            <a:lvl2pPr marL="742950" indent="-285750" eaLnBrk="0" hangingPunct="0">
              <a:defRPr kumimoji="1" sz="1600">
                <a:solidFill>
                  <a:schemeClr val="tx1"/>
                </a:solidFill>
                <a:latin typeface="Comic Sans MS" pitchFamily="66" charset="0"/>
                <a:ea typeface="PMingLiU" pitchFamily="18" charset="-120"/>
              </a:defRPr>
            </a:lvl2pPr>
            <a:lvl3pPr marL="1143000" indent="-228600" eaLnBrk="0" hangingPunct="0">
              <a:defRPr kumimoji="1" sz="1600">
                <a:solidFill>
                  <a:schemeClr val="tx1"/>
                </a:solidFill>
                <a:latin typeface="Comic Sans MS" pitchFamily="66" charset="0"/>
                <a:ea typeface="PMingLiU" pitchFamily="18" charset="-120"/>
              </a:defRPr>
            </a:lvl3pPr>
            <a:lvl4pPr marL="1600200" indent="-228600" eaLnBrk="0" hangingPunct="0">
              <a:defRPr kumimoji="1" sz="1600">
                <a:solidFill>
                  <a:schemeClr val="tx1"/>
                </a:solidFill>
                <a:latin typeface="Comic Sans MS" pitchFamily="66" charset="0"/>
                <a:ea typeface="PMingLiU" pitchFamily="18" charset="-120"/>
              </a:defRPr>
            </a:lvl4pPr>
            <a:lvl5pPr marL="2057400" indent="-228600" eaLnBrk="0" hangingPunct="0">
              <a:defRPr kumimoji="1" sz="1600">
                <a:solidFill>
                  <a:schemeClr val="tx1"/>
                </a:solidFill>
                <a:latin typeface="Comic Sans MS" pitchFamily="66" charset="0"/>
                <a:ea typeface="PMingLiU" pitchFamily="18" charset="-120"/>
              </a:defRPr>
            </a:lvl5pPr>
            <a:lvl6pPr marL="25146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6pPr>
            <a:lvl7pPr marL="29718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7pPr>
            <a:lvl8pPr marL="34290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8pPr>
            <a:lvl9pPr marL="3886200" indent="-228600" eaLnBrk="0" fontAlgn="base" hangingPunct="0">
              <a:spcBef>
                <a:spcPct val="0"/>
              </a:spcBef>
              <a:spcAft>
                <a:spcPct val="0"/>
              </a:spcAft>
              <a:defRPr kumimoji="1" sz="1600">
                <a:solidFill>
                  <a:schemeClr val="tx1"/>
                </a:solidFill>
                <a:latin typeface="Comic Sans MS" pitchFamily="66" charset="0"/>
                <a:ea typeface="PMingLiU" pitchFamily="18" charset="-120"/>
              </a:defRPr>
            </a:lvl9pPr>
          </a:lstStyle>
          <a:p>
            <a:pPr eaLnBrk="1" hangingPunct="1"/>
            <a:r>
              <a:rPr lang="en-US" altLang="zh-TW" sz="1800"/>
              <a:t>Note that 50 = 32 + 16 + 2</a:t>
            </a:r>
          </a:p>
        </p:txBody>
      </p:sp>
      <p:sp>
        <p:nvSpPr>
          <p:cNvPr id="868358" name="Line 6"/>
          <p:cNvSpPr>
            <a:spLocks noChangeShapeType="1"/>
          </p:cNvSpPr>
          <p:nvPr/>
        </p:nvSpPr>
        <p:spPr bwMode="auto">
          <a:xfrm>
            <a:off x="1371600" y="3733800"/>
            <a:ext cx="3810000" cy="259080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9" name="Line 7"/>
          <p:cNvSpPr>
            <a:spLocks noChangeShapeType="1"/>
          </p:cNvSpPr>
          <p:nvPr/>
        </p:nvSpPr>
        <p:spPr bwMode="auto">
          <a:xfrm>
            <a:off x="1828800" y="3733800"/>
            <a:ext cx="3352800" cy="137160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60" name="Line 8"/>
          <p:cNvSpPr>
            <a:spLocks noChangeShapeType="1"/>
          </p:cNvSpPr>
          <p:nvPr/>
        </p:nvSpPr>
        <p:spPr bwMode="auto">
          <a:xfrm flipV="1">
            <a:off x="2362200" y="1447800"/>
            <a:ext cx="3048000" cy="1905000"/>
          </a:xfrm>
          <a:prstGeom prst="line">
            <a:avLst/>
          </a:prstGeom>
          <a:noFill/>
          <a:ln w="9525">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700066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83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6835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6835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6835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6835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68356">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68356">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68356">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868356">
                                            <p:txEl>
                                              <p:pRg st="10" end="1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868356">
                                            <p:txEl>
                                              <p:pRg st="12" end="1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868356">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868356">
                                            <p:txEl>
                                              <p:pRg st="14" end="14"/>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868356">
                                            <p:txEl>
                                              <p:pRg st="15" end="15"/>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868356">
                                            <p:txEl>
                                              <p:pRg st="17" end="17"/>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868356">
                                            <p:txEl>
                                              <p:pRg st="18" end="18"/>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868356">
                                            <p:txEl>
                                              <p:pRg st="19" end="19"/>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868356">
                                            <p:txEl>
                                              <p:pRg st="20" end="20"/>
                                            </p:txEl>
                                          </p:spTgt>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68357"/>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868355">
                                            <p:txEl>
                                              <p:pRg st="2" end="2"/>
                                            </p:txEl>
                                          </p:spTgt>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868355">
                                            <p:txEl>
                                              <p:pRg st="4" end="4"/>
                                            </p:txEl>
                                          </p:spTgt>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68358"/>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868359"/>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868360"/>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8683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8357" grpId="0" animBg="1"/>
      <p:bldP spid="868358" grpId="0" animBg="1"/>
      <p:bldP spid="868359" grpId="0" animBg="1"/>
      <p:bldP spid="86836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381000" y="1371600"/>
            <a:ext cx="8305800" cy="1686616"/>
          </a:xfrm>
          <a:prstGeom prst="rect">
            <a:avLst/>
          </a:prstGeom>
          <a:solidFill>
            <a:srgbClr val="FFFF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Comic Sans MS" pitchFamily="66" charset="0"/>
                <a:ea typeface="PMingLiU" pitchFamily="18" charset="-120"/>
              </a:defRPr>
            </a:lvl1pPr>
            <a:lvl2pPr marL="742950" indent="-285750" eaLnBrk="0" hangingPunct="0">
              <a:defRPr kumimoji="1">
                <a:solidFill>
                  <a:schemeClr val="tx1"/>
                </a:solidFill>
                <a:latin typeface="Comic Sans MS" pitchFamily="66" charset="0"/>
                <a:ea typeface="PMingLiU" pitchFamily="18" charset="-120"/>
              </a:defRPr>
            </a:lvl2pPr>
            <a:lvl3pPr marL="1143000" indent="-228600" eaLnBrk="0" hangingPunct="0">
              <a:defRPr kumimoji="1">
                <a:solidFill>
                  <a:schemeClr val="tx1"/>
                </a:solidFill>
                <a:latin typeface="Comic Sans MS" pitchFamily="66" charset="0"/>
                <a:ea typeface="PMingLiU" pitchFamily="18" charset="-120"/>
              </a:defRPr>
            </a:lvl3pPr>
            <a:lvl4pPr marL="1600200" indent="-228600" eaLnBrk="0" hangingPunct="0">
              <a:defRPr kumimoji="1">
                <a:solidFill>
                  <a:schemeClr val="tx1"/>
                </a:solidFill>
                <a:latin typeface="Comic Sans MS" pitchFamily="66" charset="0"/>
                <a:ea typeface="PMingLiU" pitchFamily="18" charset="-120"/>
              </a:defRPr>
            </a:lvl4pPr>
            <a:lvl5pPr marL="2057400" indent="-228600" eaLnBrk="0" hangingPunct="0">
              <a:defRPr kumimoji="1">
                <a:solidFill>
                  <a:schemeClr val="tx1"/>
                </a:solidFill>
                <a:latin typeface="Comic Sans MS" pitchFamily="66" charset="0"/>
                <a:ea typeface="PMingLiU"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PMingLiU"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PMingLiU"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PMingLiU"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PMingLiU" pitchFamily="18" charset="-120"/>
              </a:defRPr>
            </a:lvl9pPr>
          </a:lstStyle>
          <a:p>
            <a:pPr eaLnBrk="1" hangingPunct="1"/>
            <a:r>
              <a:rPr lang="en-US" altLang="en-US" dirty="0"/>
              <a:t>The </a:t>
            </a:r>
            <a:r>
              <a:rPr lang="en-US" altLang="en-US" b="1" dirty="0"/>
              <a:t>multiplicative inverse </a:t>
            </a:r>
            <a:r>
              <a:rPr lang="en-US" altLang="en-US" dirty="0"/>
              <a:t>of a number a is another number a’ such that:</a:t>
            </a:r>
          </a:p>
          <a:p>
            <a:pPr algn="ctr" eaLnBrk="1" hangingPunct="1">
              <a:lnSpc>
                <a:spcPct val="150000"/>
              </a:lnSpc>
            </a:pPr>
            <a:r>
              <a:rPr lang="en-US" altLang="en-US" dirty="0"/>
              <a:t>a · a</a:t>
            </a:r>
            <a:r>
              <a:rPr lang="en-US" altLang="en-US" baseline="30000" dirty="0"/>
              <a:t>’</a:t>
            </a:r>
            <a:r>
              <a:rPr lang="en-US" altLang="en-US" dirty="0"/>
              <a:t> </a:t>
            </a:r>
            <a:r>
              <a:rPr kumimoji="0" lang="en-US" altLang="en-US" dirty="0">
                <a:sym typeface="Euclid Symbol" pitchFamily="18" charset="2"/>
              </a:rPr>
              <a:t></a:t>
            </a:r>
            <a:r>
              <a:rPr lang="en-US" altLang="en-US" dirty="0"/>
              <a:t> 1   (mod n) a · a</a:t>
            </a:r>
            <a:r>
              <a:rPr lang="en-US" altLang="en-US" baseline="30000" dirty="0"/>
              <a:t>’</a:t>
            </a:r>
            <a:r>
              <a:rPr lang="en-US" altLang="en-US" dirty="0"/>
              <a:t> </a:t>
            </a:r>
            <a:r>
              <a:rPr kumimoji="0" lang="en-US" altLang="en-US" sz="1600" dirty="0">
                <a:sym typeface="Euclid Symbol" pitchFamily="18" charset="2"/>
              </a:rPr>
              <a:t></a:t>
            </a:r>
            <a:r>
              <a:rPr lang="en-US" altLang="en-US" dirty="0"/>
              <a:t> 1   (mod n)</a:t>
            </a:r>
          </a:p>
        </p:txBody>
      </p:sp>
      <p:sp>
        <p:nvSpPr>
          <p:cNvPr id="4099" name="Text Box 3"/>
          <p:cNvSpPr txBox="1">
            <a:spLocks noChangeArrowheads="1"/>
          </p:cNvSpPr>
          <p:nvPr/>
        </p:nvSpPr>
        <p:spPr bwMode="auto">
          <a:xfrm>
            <a:off x="2889250" y="457200"/>
            <a:ext cx="4695516" cy="461665"/>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Comic Sans MS" pitchFamily="66" charset="0"/>
                <a:ea typeface="PMingLiU" pitchFamily="18" charset="-120"/>
              </a:defRPr>
            </a:lvl1pPr>
            <a:lvl2pPr marL="742950" indent="-285750" eaLnBrk="0" hangingPunct="0">
              <a:defRPr kumimoji="1">
                <a:solidFill>
                  <a:schemeClr val="tx1"/>
                </a:solidFill>
                <a:latin typeface="Comic Sans MS" pitchFamily="66" charset="0"/>
                <a:ea typeface="PMingLiU" pitchFamily="18" charset="-120"/>
              </a:defRPr>
            </a:lvl2pPr>
            <a:lvl3pPr marL="1143000" indent="-228600" eaLnBrk="0" hangingPunct="0">
              <a:defRPr kumimoji="1">
                <a:solidFill>
                  <a:schemeClr val="tx1"/>
                </a:solidFill>
                <a:latin typeface="Comic Sans MS" pitchFamily="66" charset="0"/>
                <a:ea typeface="PMingLiU" pitchFamily="18" charset="-120"/>
              </a:defRPr>
            </a:lvl3pPr>
            <a:lvl4pPr marL="1600200" indent="-228600" eaLnBrk="0" hangingPunct="0">
              <a:defRPr kumimoji="1">
                <a:solidFill>
                  <a:schemeClr val="tx1"/>
                </a:solidFill>
                <a:latin typeface="Comic Sans MS" pitchFamily="66" charset="0"/>
                <a:ea typeface="PMingLiU" pitchFamily="18" charset="-120"/>
              </a:defRPr>
            </a:lvl4pPr>
            <a:lvl5pPr marL="2057400" indent="-228600" eaLnBrk="0" hangingPunct="0">
              <a:defRPr kumimoji="1">
                <a:solidFill>
                  <a:schemeClr val="tx1"/>
                </a:solidFill>
                <a:latin typeface="Comic Sans MS" pitchFamily="66" charset="0"/>
                <a:ea typeface="PMingLiU"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PMingLiU"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PMingLiU"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PMingLiU"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PMingLiU" pitchFamily="18" charset="-120"/>
              </a:defRPr>
            </a:lvl9pPr>
          </a:lstStyle>
          <a:p>
            <a:pPr eaLnBrk="1" hangingPunct="1"/>
            <a:r>
              <a:rPr lang="en-US" altLang="zh-TW" sz="2400" b="1" dirty="0">
                <a:solidFill>
                  <a:srgbClr val="003366"/>
                </a:solidFill>
              </a:rPr>
              <a:t>Modulo Multiplication Inverse </a:t>
            </a:r>
          </a:p>
        </p:txBody>
      </p:sp>
      <p:sp>
        <p:nvSpPr>
          <p:cNvPr id="2" name="Rectangle 1"/>
          <p:cNvSpPr/>
          <p:nvPr/>
        </p:nvSpPr>
        <p:spPr>
          <a:xfrm>
            <a:off x="381000" y="3200400"/>
            <a:ext cx="8534400" cy="1988237"/>
          </a:xfrm>
          <a:prstGeom prst="rect">
            <a:avLst/>
          </a:prstGeom>
        </p:spPr>
        <p:txBody>
          <a:bodyPr wrap="square">
            <a:spAutoFit/>
          </a:bodyPr>
          <a:lstStyle/>
          <a:p>
            <a:pPr eaLnBrk="1" hangingPunct="1"/>
            <a:r>
              <a:rPr lang="en-US" altLang="zh-TW" dirty="0"/>
              <a:t>For real numbers, every nonzero number has a multiplicative inverse.</a:t>
            </a:r>
          </a:p>
          <a:p>
            <a:pPr eaLnBrk="1" hangingPunct="1"/>
            <a:endParaRPr lang="en-US" altLang="zh-TW" dirty="0"/>
          </a:p>
          <a:p>
            <a:pPr eaLnBrk="1" hangingPunct="1"/>
            <a:r>
              <a:rPr lang="en-US" altLang="zh-TW" dirty="0"/>
              <a:t>For integers, only 1 has a multiplicative </a:t>
            </a:r>
            <a:r>
              <a:rPr lang="en-US" altLang="zh-TW" dirty="0" err="1"/>
              <a:t>inve</a:t>
            </a:r>
            <a:endParaRPr lang="en-IN" dirty="0"/>
          </a:p>
        </p:txBody>
      </p:sp>
    </p:spTree>
    <p:extLst>
      <p:ext uri="{BB962C8B-B14F-4D97-AF65-F5344CB8AC3E}">
        <p14:creationId xmlns:p14="http://schemas.microsoft.com/office/powerpoint/2010/main" val="15131788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62000"/>
            <a:ext cx="8763000" cy="3080139"/>
          </a:xfrm>
          <a:prstGeom prst="rect">
            <a:avLst/>
          </a:prstGeom>
        </p:spPr>
        <p:txBody>
          <a:bodyPr wrap="square">
            <a:spAutoFit/>
          </a:bodyPr>
          <a:lstStyle/>
          <a:p>
            <a:pPr eaLnBrk="1" hangingPunct="1"/>
            <a:r>
              <a:rPr lang="en-US" altLang="zh-TW" dirty="0">
                <a:solidFill>
                  <a:schemeClr val="tx1"/>
                </a:solidFill>
              </a:rPr>
              <a:t>An interesting property of modular arithmetic is that there are multiplicative inverse for integers.</a:t>
            </a:r>
          </a:p>
          <a:p>
            <a:pPr eaLnBrk="1" hangingPunct="1"/>
            <a:endParaRPr lang="en-US" altLang="zh-TW" dirty="0">
              <a:solidFill>
                <a:schemeClr val="tx1"/>
              </a:solidFill>
            </a:endParaRPr>
          </a:p>
          <a:p>
            <a:pPr eaLnBrk="1" hangingPunct="1"/>
            <a:r>
              <a:rPr lang="en-US" altLang="zh-TW" dirty="0">
                <a:solidFill>
                  <a:schemeClr val="tx1"/>
                </a:solidFill>
              </a:rPr>
              <a:t>For example, 2 * 5 = 1 mod 3, so 5 is a multiplicative inverse </a:t>
            </a:r>
          </a:p>
          <a:p>
            <a:pPr eaLnBrk="1" hangingPunct="1">
              <a:lnSpc>
                <a:spcPct val="150000"/>
              </a:lnSpc>
            </a:pPr>
            <a:r>
              <a:rPr lang="en-US" altLang="zh-TW" dirty="0">
                <a:solidFill>
                  <a:schemeClr val="tx1"/>
                </a:solidFill>
              </a:rPr>
              <a:t>for 2 under modulo 3 (and vice versa).</a:t>
            </a:r>
          </a:p>
        </p:txBody>
      </p:sp>
      <p:sp>
        <p:nvSpPr>
          <p:cNvPr id="3" name="Rectangle 2"/>
          <p:cNvSpPr/>
          <p:nvPr/>
        </p:nvSpPr>
        <p:spPr>
          <a:xfrm>
            <a:off x="304800" y="4648200"/>
            <a:ext cx="7924800" cy="954107"/>
          </a:xfrm>
          <a:prstGeom prst="rect">
            <a:avLst/>
          </a:prstGeom>
        </p:spPr>
        <p:txBody>
          <a:bodyPr wrap="square">
            <a:spAutoFit/>
          </a:bodyPr>
          <a:lstStyle/>
          <a:p>
            <a:pPr eaLnBrk="1" hangingPunct="1"/>
            <a:r>
              <a:rPr lang="en-US" altLang="en-US" dirty="0">
                <a:solidFill>
                  <a:schemeClr val="accent2"/>
                </a:solidFill>
              </a:rPr>
              <a:t>Does every number have a multiplicative inverse in modular arithmetic?</a:t>
            </a:r>
          </a:p>
        </p:txBody>
      </p:sp>
    </p:spTree>
    <p:extLst>
      <p:ext uri="{BB962C8B-B14F-4D97-AF65-F5344CB8AC3E}">
        <p14:creationId xmlns:p14="http://schemas.microsoft.com/office/powerpoint/2010/main" val="38867874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2667000" y="304800"/>
            <a:ext cx="3597275" cy="461665"/>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Comic Sans MS" pitchFamily="66" charset="0"/>
                <a:ea typeface="PMingLiU" pitchFamily="18" charset="-120"/>
              </a:defRPr>
            </a:lvl1pPr>
            <a:lvl2pPr marL="742950" indent="-285750" eaLnBrk="0" hangingPunct="0">
              <a:defRPr kumimoji="1">
                <a:solidFill>
                  <a:schemeClr val="tx1"/>
                </a:solidFill>
                <a:latin typeface="Comic Sans MS" pitchFamily="66" charset="0"/>
                <a:ea typeface="PMingLiU" pitchFamily="18" charset="-120"/>
              </a:defRPr>
            </a:lvl2pPr>
            <a:lvl3pPr marL="1143000" indent="-228600" eaLnBrk="0" hangingPunct="0">
              <a:defRPr kumimoji="1">
                <a:solidFill>
                  <a:schemeClr val="tx1"/>
                </a:solidFill>
                <a:latin typeface="Comic Sans MS" pitchFamily="66" charset="0"/>
                <a:ea typeface="PMingLiU" pitchFamily="18" charset="-120"/>
              </a:defRPr>
            </a:lvl3pPr>
            <a:lvl4pPr marL="1600200" indent="-228600" eaLnBrk="0" hangingPunct="0">
              <a:defRPr kumimoji="1">
                <a:solidFill>
                  <a:schemeClr val="tx1"/>
                </a:solidFill>
                <a:latin typeface="Comic Sans MS" pitchFamily="66" charset="0"/>
                <a:ea typeface="PMingLiU" pitchFamily="18" charset="-120"/>
              </a:defRPr>
            </a:lvl4pPr>
            <a:lvl5pPr marL="2057400" indent="-228600" eaLnBrk="0" hangingPunct="0">
              <a:defRPr kumimoji="1">
                <a:solidFill>
                  <a:schemeClr val="tx1"/>
                </a:solidFill>
                <a:latin typeface="Comic Sans MS" pitchFamily="66" charset="0"/>
                <a:ea typeface="PMingLiU"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PMingLiU"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PMingLiU"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PMingLiU"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PMingLiU" pitchFamily="18" charset="-120"/>
              </a:defRPr>
            </a:lvl9pPr>
          </a:lstStyle>
          <a:p>
            <a:pPr eaLnBrk="1" hangingPunct="1"/>
            <a:r>
              <a:rPr lang="en-US" altLang="zh-TW" sz="2400" b="1" dirty="0">
                <a:solidFill>
                  <a:srgbClr val="003366"/>
                </a:solidFill>
              </a:rPr>
              <a:t>Multiplication Inverse</a:t>
            </a:r>
          </a:p>
        </p:txBody>
      </p:sp>
      <p:pic>
        <p:nvPicPr>
          <p:cNvPr id="8857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114800"/>
            <a:ext cx="7945438" cy="226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4" name="Text Box 4"/>
          <p:cNvSpPr txBox="1">
            <a:spLocks noChangeArrowheads="1"/>
          </p:cNvSpPr>
          <p:nvPr/>
        </p:nvSpPr>
        <p:spPr bwMode="auto">
          <a:xfrm>
            <a:off x="609600" y="762000"/>
            <a:ext cx="8159720" cy="1040285"/>
          </a:xfrm>
          <a:prstGeom prst="rect">
            <a:avLst/>
          </a:prstGeom>
          <a:solidFill>
            <a:srgbClr val="CCCC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Comic Sans MS" pitchFamily="66" charset="0"/>
                <a:ea typeface="PMingLiU" pitchFamily="18" charset="-120"/>
              </a:defRPr>
            </a:lvl1pPr>
            <a:lvl2pPr marL="742950" indent="-285750" eaLnBrk="0" hangingPunct="0">
              <a:defRPr kumimoji="1">
                <a:solidFill>
                  <a:schemeClr val="tx1"/>
                </a:solidFill>
                <a:latin typeface="Comic Sans MS" pitchFamily="66" charset="0"/>
                <a:ea typeface="PMingLiU" pitchFamily="18" charset="-120"/>
              </a:defRPr>
            </a:lvl2pPr>
            <a:lvl3pPr marL="1143000" indent="-228600" eaLnBrk="0" hangingPunct="0">
              <a:defRPr kumimoji="1">
                <a:solidFill>
                  <a:schemeClr val="tx1"/>
                </a:solidFill>
                <a:latin typeface="Comic Sans MS" pitchFamily="66" charset="0"/>
                <a:ea typeface="PMingLiU" pitchFamily="18" charset="-120"/>
              </a:defRPr>
            </a:lvl3pPr>
            <a:lvl4pPr marL="1600200" indent="-228600" eaLnBrk="0" hangingPunct="0">
              <a:defRPr kumimoji="1">
                <a:solidFill>
                  <a:schemeClr val="tx1"/>
                </a:solidFill>
                <a:latin typeface="Comic Sans MS" pitchFamily="66" charset="0"/>
                <a:ea typeface="PMingLiU" pitchFamily="18" charset="-120"/>
              </a:defRPr>
            </a:lvl4pPr>
            <a:lvl5pPr marL="2057400" indent="-228600" eaLnBrk="0" hangingPunct="0">
              <a:defRPr kumimoji="1">
                <a:solidFill>
                  <a:schemeClr val="tx1"/>
                </a:solidFill>
                <a:latin typeface="Comic Sans MS" pitchFamily="66" charset="0"/>
                <a:ea typeface="PMingLiU" pitchFamily="18" charset="-120"/>
              </a:defRPr>
            </a:lvl5pPr>
            <a:lvl6pPr marL="2514600" indent="-228600" eaLnBrk="0" fontAlgn="base" hangingPunct="0">
              <a:spcBef>
                <a:spcPct val="0"/>
              </a:spcBef>
              <a:spcAft>
                <a:spcPct val="0"/>
              </a:spcAft>
              <a:defRPr kumimoji="1">
                <a:solidFill>
                  <a:schemeClr val="tx1"/>
                </a:solidFill>
                <a:latin typeface="Comic Sans MS" pitchFamily="66" charset="0"/>
                <a:ea typeface="PMingLiU" pitchFamily="18" charset="-120"/>
              </a:defRPr>
            </a:lvl6pPr>
            <a:lvl7pPr marL="2971800" indent="-228600" eaLnBrk="0" fontAlgn="base" hangingPunct="0">
              <a:spcBef>
                <a:spcPct val="0"/>
              </a:spcBef>
              <a:spcAft>
                <a:spcPct val="0"/>
              </a:spcAft>
              <a:defRPr kumimoji="1">
                <a:solidFill>
                  <a:schemeClr val="tx1"/>
                </a:solidFill>
                <a:latin typeface="Comic Sans MS" pitchFamily="66" charset="0"/>
                <a:ea typeface="PMingLiU" pitchFamily="18" charset="-120"/>
              </a:defRPr>
            </a:lvl7pPr>
            <a:lvl8pPr marL="3429000" indent="-228600" eaLnBrk="0" fontAlgn="base" hangingPunct="0">
              <a:spcBef>
                <a:spcPct val="0"/>
              </a:spcBef>
              <a:spcAft>
                <a:spcPct val="0"/>
              </a:spcAft>
              <a:defRPr kumimoji="1">
                <a:solidFill>
                  <a:schemeClr val="tx1"/>
                </a:solidFill>
                <a:latin typeface="Comic Sans MS" pitchFamily="66" charset="0"/>
                <a:ea typeface="PMingLiU" pitchFamily="18" charset="-120"/>
              </a:defRPr>
            </a:lvl8pPr>
            <a:lvl9pPr marL="3886200" indent="-228600" eaLnBrk="0" fontAlgn="base" hangingPunct="0">
              <a:spcBef>
                <a:spcPct val="0"/>
              </a:spcBef>
              <a:spcAft>
                <a:spcPct val="0"/>
              </a:spcAft>
              <a:defRPr kumimoji="1">
                <a:solidFill>
                  <a:schemeClr val="tx1"/>
                </a:solidFill>
                <a:latin typeface="Comic Sans MS" pitchFamily="66" charset="0"/>
                <a:ea typeface="PMingLiU" pitchFamily="18" charset="-120"/>
              </a:defRPr>
            </a:lvl9pPr>
          </a:lstStyle>
          <a:p>
            <a:pPr eaLnBrk="1" hangingPunct="1"/>
            <a:r>
              <a:rPr lang="en-US" altLang="en-US" dirty="0"/>
              <a:t>Does every number has a multiplicative inverse</a:t>
            </a:r>
          </a:p>
          <a:p>
            <a:pPr eaLnBrk="1" hangingPunct="1"/>
            <a:r>
              <a:rPr lang="en-US" altLang="en-US" dirty="0"/>
              <a:t> in modular arithmetic?</a:t>
            </a:r>
          </a:p>
        </p:txBody>
      </p:sp>
      <p:pic>
        <p:nvPicPr>
          <p:cNvPr id="8857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981200"/>
            <a:ext cx="6411913" cy="177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3226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57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857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35480"/>
            <a:ext cx="8458200" cy="4922520"/>
          </a:xfrm>
        </p:spPr>
        <p:txBody>
          <a:bodyPr>
            <a:normAutofit fontScale="92500" lnSpcReduction="10000"/>
          </a:bodyPr>
          <a:lstStyle/>
          <a:p>
            <a:pPr lvl="0" eaLnBrk="0" fontAlgn="base" hangingPunct="0">
              <a:spcBef>
                <a:spcPct val="0"/>
              </a:spcBef>
              <a:spcAft>
                <a:spcPct val="0"/>
              </a:spcAft>
              <a:buClrTx/>
              <a:buSzTx/>
              <a:buFont typeface="Wingdings" panose="05000000000000000000" pitchFamily="2" charset="2"/>
              <a:buChar char="§"/>
            </a:pPr>
            <a:r>
              <a:rPr lang="en-US" altLang="en-US" sz="3000" dirty="0">
                <a:solidFill>
                  <a:srgbClr val="000000"/>
                </a:solidFill>
                <a:latin typeface="Tahoma" panose="020B0604030504040204" pitchFamily="34" charset="0"/>
                <a:cs typeface="Tahoma" panose="020B0604030504040204" pitchFamily="34" charset="0"/>
              </a:rPr>
              <a:t>A complete residue system modulo </a:t>
            </a:r>
            <a:r>
              <a:rPr lang="en-US" altLang="en-US" sz="3000" dirty="0">
                <a:solidFill>
                  <a:schemeClr val="accent2"/>
                </a:solidFill>
                <a:latin typeface="MathJax_Math-italic"/>
                <a:cs typeface="Tahoma" panose="020B0604030504040204" pitchFamily="34" charset="0"/>
              </a:rPr>
              <a:t>m</a:t>
            </a:r>
            <a:r>
              <a:rPr lang="en-US" altLang="en-US" sz="3000" dirty="0">
                <a:solidFill>
                  <a:srgbClr val="000000"/>
                </a:solidFill>
                <a:latin typeface="Tahoma" panose="020B0604030504040204" pitchFamily="34" charset="0"/>
                <a:cs typeface="Tahoma" panose="020B0604030504040204" pitchFamily="34" charset="0"/>
              </a:rPr>
              <a:t> is a set of integers such that every integer is congruent modulo </a:t>
            </a:r>
            <a:r>
              <a:rPr lang="en-US" altLang="en-US" sz="3000" dirty="0">
                <a:solidFill>
                  <a:schemeClr val="accent2"/>
                </a:solidFill>
                <a:latin typeface="MathJax_Math-italic"/>
                <a:cs typeface="Tahoma" panose="020B0604030504040204" pitchFamily="34" charset="0"/>
              </a:rPr>
              <a:t>m</a:t>
            </a:r>
            <a:r>
              <a:rPr lang="en-US" altLang="en-US" sz="3000" dirty="0">
                <a:solidFill>
                  <a:srgbClr val="000000"/>
                </a:solidFill>
                <a:latin typeface="Tahoma" panose="020B0604030504040204" pitchFamily="34" charset="0"/>
                <a:cs typeface="Tahoma" panose="020B0604030504040204" pitchFamily="34" charset="0"/>
              </a:rPr>
              <a:t>  to </a:t>
            </a:r>
            <a:r>
              <a:rPr lang="en-US" altLang="en-US" sz="3000" dirty="0">
                <a:solidFill>
                  <a:schemeClr val="accent5"/>
                </a:solidFill>
                <a:latin typeface="Tahoma" panose="020B0604030504040204" pitchFamily="34" charset="0"/>
                <a:cs typeface="Tahoma" panose="020B0604030504040204" pitchFamily="34" charset="0"/>
              </a:rPr>
              <a:t>exactly one integer of the set {0,1,2, 3, 4…m-1}</a:t>
            </a:r>
          </a:p>
          <a:p>
            <a:pPr lvl="0" eaLnBrk="0" fontAlgn="base" hangingPunct="0">
              <a:spcBef>
                <a:spcPct val="0"/>
              </a:spcBef>
              <a:spcAft>
                <a:spcPct val="0"/>
              </a:spcAft>
              <a:buClrTx/>
              <a:buSzTx/>
              <a:buFont typeface="Wingdings" panose="05000000000000000000" pitchFamily="2" charset="2"/>
              <a:buChar char="§"/>
            </a:pPr>
            <a:endParaRPr lang="en-US" altLang="en-US" sz="3000" dirty="0">
              <a:solidFill>
                <a:schemeClr val="accent5"/>
              </a:solidFill>
              <a:latin typeface="Tahoma" panose="020B0604030504040204" pitchFamily="34" charset="0"/>
              <a:cs typeface="Tahoma" panose="020B0604030504040204" pitchFamily="34" charset="0"/>
            </a:endParaRPr>
          </a:p>
          <a:p>
            <a:pPr lvl="0" eaLnBrk="0" fontAlgn="base" hangingPunct="0">
              <a:spcBef>
                <a:spcPct val="0"/>
              </a:spcBef>
              <a:spcAft>
                <a:spcPct val="0"/>
              </a:spcAft>
              <a:buClrTx/>
              <a:buSzTx/>
              <a:buFont typeface="Wingdings" panose="05000000000000000000" pitchFamily="2" charset="2"/>
              <a:buChar char="§"/>
            </a:pPr>
            <a:r>
              <a:rPr lang="en-US" altLang="en-US" sz="3000" dirty="0">
                <a:solidFill>
                  <a:srgbClr val="000000"/>
                </a:solidFill>
                <a:latin typeface="Tahoma" panose="020B0604030504040204" pitchFamily="34" charset="0"/>
                <a:cs typeface="Tahoma" panose="020B0604030504040204" pitchFamily="34" charset="0"/>
              </a:rPr>
              <a:t>The set of integers </a:t>
            </a:r>
            <a:r>
              <a:rPr lang="en-US" altLang="en-US" sz="3000" dirty="0">
                <a:solidFill>
                  <a:srgbClr val="000000"/>
                </a:solidFill>
                <a:latin typeface="MathJax_Main"/>
                <a:cs typeface="Tahoma" panose="020B0604030504040204" pitchFamily="34" charset="0"/>
              </a:rPr>
              <a:t>{0,1,2,3,4}</a:t>
            </a:r>
            <a:r>
              <a:rPr lang="en-US" altLang="en-US" sz="3000" dirty="0">
                <a:solidFill>
                  <a:srgbClr val="000000"/>
                </a:solidFill>
                <a:latin typeface="Tahoma" panose="020B0604030504040204" pitchFamily="34" charset="0"/>
                <a:cs typeface="Tahoma" panose="020B0604030504040204" pitchFamily="34" charset="0"/>
              </a:rPr>
              <a:t> forms a complete residue system modulo </a:t>
            </a:r>
            <a:r>
              <a:rPr lang="en-US" altLang="en-US" sz="3000" dirty="0">
                <a:solidFill>
                  <a:srgbClr val="000000"/>
                </a:solidFill>
                <a:latin typeface="MathJax_Main"/>
                <a:cs typeface="Tahoma" panose="020B0604030504040204" pitchFamily="34" charset="0"/>
              </a:rPr>
              <a:t>5. Another complete residue system modulo 5 could be </a:t>
            </a:r>
            <a:r>
              <a:rPr lang="en-US" altLang="en-US" sz="3000" dirty="0">
                <a:solidFill>
                  <a:srgbClr val="000000"/>
                </a:solidFill>
                <a:latin typeface="Tahoma" panose="020B0604030504040204" pitchFamily="34" charset="0"/>
                <a:cs typeface="Tahoma" panose="020B0604030504040204" pitchFamily="34" charset="0"/>
              </a:rPr>
              <a:t> </a:t>
            </a:r>
            <a:r>
              <a:rPr lang="en-US" altLang="en-US" sz="3000" dirty="0">
                <a:solidFill>
                  <a:srgbClr val="000000"/>
                </a:solidFill>
                <a:latin typeface="MathJax_Main"/>
                <a:cs typeface="Tahoma" panose="020B0604030504040204" pitchFamily="34" charset="0"/>
              </a:rPr>
              <a:t>6,7,8,9,10</a:t>
            </a:r>
            <a:r>
              <a:rPr lang="en-US" altLang="en-US" sz="3000" dirty="0">
                <a:solidFill>
                  <a:srgbClr val="000000"/>
                </a:solidFill>
                <a:latin typeface="Tahoma" panose="020B0604030504040204" pitchFamily="34" charset="0"/>
                <a:cs typeface="Tahoma" panose="020B0604030504040204" pitchFamily="34" charset="0"/>
              </a:rPr>
              <a:t>.</a:t>
            </a:r>
          </a:p>
          <a:p>
            <a:pPr lvl="0" eaLnBrk="0" fontAlgn="base" hangingPunct="0">
              <a:spcBef>
                <a:spcPct val="0"/>
              </a:spcBef>
              <a:spcAft>
                <a:spcPct val="0"/>
              </a:spcAft>
              <a:buClrTx/>
              <a:buSzTx/>
              <a:buFont typeface="Wingdings" panose="05000000000000000000" pitchFamily="2" charset="2"/>
              <a:buChar char="§"/>
            </a:pPr>
            <a:endParaRPr lang="en-US" altLang="en-US" sz="3000" dirty="0"/>
          </a:p>
          <a:p>
            <a:pPr marL="0" lvl="0" indent="0" eaLnBrk="0" fontAlgn="base" hangingPunct="0">
              <a:spcBef>
                <a:spcPct val="0"/>
              </a:spcBef>
              <a:spcAft>
                <a:spcPct val="0"/>
              </a:spcAft>
              <a:buClrTx/>
              <a:buSzTx/>
              <a:buNone/>
            </a:pPr>
            <a:r>
              <a:rPr lang="en-US" altLang="en-US" sz="3000" i="1" u="sng" dirty="0">
                <a:solidFill>
                  <a:srgbClr val="000000"/>
                </a:solidFill>
                <a:latin typeface="Tahoma" panose="020B0604030504040204" pitchFamily="34" charset="0"/>
                <a:cs typeface="Tahoma" panose="020B0604030504040204" pitchFamily="34" charset="0"/>
              </a:rPr>
              <a:t>Lemma: A set of </a:t>
            </a:r>
            <a:r>
              <a:rPr lang="en-US" altLang="en-US" sz="3000" i="1" u="sng" dirty="0">
                <a:solidFill>
                  <a:srgbClr val="000000"/>
                </a:solidFill>
                <a:latin typeface="MathJax_Math-italic"/>
                <a:cs typeface="Tahoma" panose="020B0604030504040204" pitchFamily="34" charset="0"/>
              </a:rPr>
              <a:t>m</a:t>
            </a:r>
            <a:r>
              <a:rPr lang="en-US" altLang="en-US" sz="3000" i="1" u="sng" dirty="0">
                <a:solidFill>
                  <a:srgbClr val="000000"/>
                </a:solidFill>
                <a:latin typeface="Tahoma" panose="020B0604030504040204" pitchFamily="34" charset="0"/>
                <a:cs typeface="Tahoma" panose="020B0604030504040204" pitchFamily="34" charset="0"/>
              </a:rPr>
              <a:t> incongruent integers modulo </a:t>
            </a:r>
            <a:r>
              <a:rPr lang="en-US" altLang="en-US" sz="3000" i="1" u="sng" dirty="0">
                <a:solidFill>
                  <a:srgbClr val="000000"/>
                </a:solidFill>
                <a:latin typeface="MathJax_Math-italic"/>
                <a:cs typeface="Tahoma" panose="020B0604030504040204" pitchFamily="34" charset="0"/>
              </a:rPr>
              <a:t>m</a:t>
            </a:r>
            <a:r>
              <a:rPr lang="en-US" altLang="en-US" sz="3000" i="1" u="sng" dirty="0">
                <a:solidFill>
                  <a:srgbClr val="000000"/>
                </a:solidFill>
                <a:latin typeface="Tahoma" panose="020B0604030504040204" pitchFamily="34" charset="0"/>
                <a:cs typeface="Tahoma" panose="020B0604030504040204" pitchFamily="34" charset="0"/>
              </a:rPr>
              <a:t> forms a complete residue system modulo </a:t>
            </a:r>
            <a:r>
              <a:rPr lang="en-US" altLang="en-US" sz="3000" i="1" u="sng" dirty="0">
                <a:solidFill>
                  <a:srgbClr val="000000"/>
                </a:solidFill>
                <a:latin typeface="MathJax_Math-italic"/>
                <a:cs typeface="Tahoma" panose="020B0604030504040204" pitchFamily="34" charset="0"/>
              </a:rPr>
              <a:t>m</a:t>
            </a:r>
            <a:endParaRPr lang="en-US" altLang="en-US" sz="3000" i="1" u="sng" dirty="0">
              <a:solidFill>
                <a:srgbClr val="000000"/>
              </a:solidFill>
              <a:latin typeface="Tahoma" panose="020B0604030504040204" pitchFamily="34" charset="0"/>
              <a:cs typeface="Tahoma" panose="020B0604030504040204" pitchFamily="34" charset="0"/>
            </a:endParaRPr>
          </a:p>
          <a:p>
            <a:pPr marL="0" lvl="0" indent="0" eaLnBrk="0" fontAlgn="base" hangingPunct="0">
              <a:spcBef>
                <a:spcPct val="0"/>
              </a:spcBef>
              <a:spcAft>
                <a:spcPct val="0"/>
              </a:spcAft>
              <a:buClrTx/>
              <a:buSzTx/>
              <a:buNone/>
            </a:pPr>
            <a:endParaRPr lang="en-US" altLang="en-US" sz="2800" dirty="0">
              <a:latin typeface="Arial" panose="020B0604020202020204" pitchFamily="34" charset="0"/>
            </a:endParaRPr>
          </a:p>
          <a:p>
            <a:endParaRPr lang="en-IN" dirty="0"/>
          </a:p>
        </p:txBody>
      </p:sp>
      <p:sp>
        <p:nvSpPr>
          <p:cNvPr id="2" name="Title 1"/>
          <p:cNvSpPr>
            <a:spLocks noGrp="1"/>
          </p:cNvSpPr>
          <p:nvPr>
            <p:ph type="title"/>
          </p:nvPr>
        </p:nvSpPr>
        <p:spPr/>
        <p:txBody>
          <a:bodyPr/>
          <a:lstStyle/>
          <a:p>
            <a:r>
              <a:rPr lang="en-IN" dirty="0"/>
              <a:t>Residue system modulo m</a:t>
            </a:r>
          </a:p>
        </p:txBody>
      </p:sp>
    </p:spTree>
    <p:extLst>
      <p:ext uri="{BB962C8B-B14F-4D97-AF65-F5344CB8AC3E}">
        <p14:creationId xmlns:p14="http://schemas.microsoft.com/office/powerpoint/2010/main" val="32304239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990600"/>
            <a:ext cx="8915400" cy="3970318"/>
          </a:xfrm>
          <a:prstGeom prst="rect">
            <a:avLst/>
          </a:prstGeom>
        </p:spPr>
        <p:txBody>
          <a:bodyPr wrap="square">
            <a:spAutoFit/>
          </a:bodyPr>
          <a:lstStyle/>
          <a:p>
            <a:pPr marL="457200" lvl="0" indent="-457200" eaLnBrk="0" hangingPunct="0">
              <a:spcBef>
                <a:spcPct val="0"/>
              </a:spcBef>
              <a:buFont typeface="Arial" panose="020B0604020202020204" pitchFamily="34" charset="0"/>
              <a:buChar char="•"/>
            </a:pPr>
            <a:r>
              <a:rPr lang="en-US" altLang="en-US" dirty="0">
                <a:solidFill>
                  <a:srgbClr val="000000"/>
                </a:solidFill>
                <a:effectLst/>
                <a:latin typeface="Tahoma" panose="020B0604030504040204" pitchFamily="34" charset="0"/>
                <a:cs typeface="Tahoma" panose="020B0604030504040204" pitchFamily="34" charset="0"/>
              </a:rPr>
              <a:t>A </a:t>
            </a:r>
            <a:r>
              <a:rPr lang="en-US" altLang="en-US" dirty="0">
                <a:solidFill>
                  <a:schemeClr val="accent5"/>
                </a:solidFill>
                <a:effectLst/>
                <a:latin typeface="Tahoma" panose="020B0604030504040204" pitchFamily="34" charset="0"/>
                <a:cs typeface="Tahoma" panose="020B0604030504040204" pitchFamily="34" charset="0"/>
              </a:rPr>
              <a:t>reduced residue system </a:t>
            </a:r>
            <a:r>
              <a:rPr lang="en-US" altLang="en-US" dirty="0">
                <a:solidFill>
                  <a:srgbClr val="000000"/>
                </a:solidFill>
                <a:effectLst/>
                <a:latin typeface="Tahoma" panose="020B0604030504040204" pitchFamily="34" charset="0"/>
                <a:cs typeface="Tahoma" panose="020B0604030504040204" pitchFamily="34" charset="0"/>
              </a:rPr>
              <a:t>modulo </a:t>
            </a:r>
            <a:r>
              <a:rPr lang="en-US" altLang="en-US" dirty="0">
                <a:solidFill>
                  <a:schemeClr val="accent5"/>
                </a:solidFill>
                <a:effectLst/>
                <a:latin typeface="MathJax_Math-italic"/>
                <a:cs typeface="Tahoma" panose="020B0604030504040204" pitchFamily="34" charset="0"/>
              </a:rPr>
              <a:t>m</a:t>
            </a:r>
            <a:r>
              <a:rPr lang="en-US" altLang="en-US" dirty="0">
                <a:solidFill>
                  <a:srgbClr val="000000"/>
                </a:solidFill>
                <a:effectLst/>
                <a:latin typeface="Tahoma" panose="020B0604030504040204" pitchFamily="34" charset="0"/>
                <a:cs typeface="Tahoma" panose="020B0604030504040204" pitchFamily="34" charset="0"/>
              </a:rPr>
              <a:t> is a set of integers </a:t>
            </a:r>
            <a:r>
              <a:rPr lang="en-US" altLang="en-US" dirty="0" err="1">
                <a:solidFill>
                  <a:schemeClr val="accent5"/>
                </a:solidFill>
                <a:effectLst/>
                <a:latin typeface="MathJax_Math-italic"/>
                <a:cs typeface="Tahoma" panose="020B0604030504040204" pitchFamily="34" charset="0"/>
              </a:rPr>
              <a:t>ri</a:t>
            </a:r>
            <a:r>
              <a:rPr lang="en-US" altLang="en-US" dirty="0">
                <a:solidFill>
                  <a:srgbClr val="000000"/>
                </a:solidFill>
                <a:effectLst/>
                <a:latin typeface="Tahoma" panose="020B0604030504040204" pitchFamily="34" charset="0"/>
                <a:cs typeface="Tahoma" panose="020B0604030504040204" pitchFamily="34" charset="0"/>
              </a:rPr>
              <a:t>  such that </a:t>
            </a:r>
            <a:r>
              <a:rPr lang="en-US" altLang="en-US" dirty="0" err="1">
                <a:solidFill>
                  <a:srgbClr val="000000"/>
                </a:solidFill>
                <a:effectLst/>
                <a:latin typeface="Tahoma" panose="020B0604030504040204" pitchFamily="34" charset="0"/>
                <a:cs typeface="Tahoma" panose="020B0604030504040204" pitchFamily="34" charset="0"/>
              </a:rPr>
              <a:t>gcd</a:t>
            </a:r>
            <a:r>
              <a:rPr lang="en-US" altLang="en-US" dirty="0">
                <a:solidFill>
                  <a:schemeClr val="accent5"/>
                </a:solidFill>
                <a:effectLst/>
                <a:latin typeface="MathJax_Main"/>
                <a:cs typeface="Tahoma" panose="020B0604030504040204" pitchFamily="34" charset="0"/>
              </a:rPr>
              <a:t>(</a:t>
            </a:r>
            <a:r>
              <a:rPr lang="en-US" altLang="en-US" dirty="0" err="1">
                <a:solidFill>
                  <a:schemeClr val="accent5"/>
                </a:solidFill>
                <a:effectLst/>
                <a:latin typeface="MathJax_Math-italic"/>
                <a:cs typeface="Tahoma" panose="020B0604030504040204" pitchFamily="34" charset="0"/>
              </a:rPr>
              <a:t>ri</a:t>
            </a:r>
            <a:r>
              <a:rPr lang="en-US" altLang="en-US" dirty="0" err="1">
                <a:solidFill>
                  <a:schemeClr val="accent5"/>
                </a:solidFill>
                <a:effectLst/>
                <a:latin typeface="MathJax_Main"/>
                <a:cs typeface="Tahoma" panose="020B0604030504040204" pitchFamily="34" charset="0"/>
              </a:rPr>
              <a:t>,</a:t>
            </a:r>
            <a:r>
              <a:rPr lang="en-US" altLang="en-US" dirty="0" err="1">
                <a:solidFill>
                  <a:schemeClr val="accent5"/>
                </a:solidFill>
                <a:effectLst/>
                <a:latin typeface="MathJax_Math-italic"/>
                <a:cs typeface="Tahoma" panose="020B0604030504040204" pitchFamily="34" charset="0"/>
              </a:rPr>
              <a:t>m</a:t>
            </a:r>
            <a:r>
              <a:rPr lang="en-US" altLang="en-US" dirty="0">
                <a:solidFill>
                  <a:schemeClr val="accent5"/>
                </a:solidFill>
                <a:effectLst/>
                <a:latin typeface="MathJax_Main"/>
                <a:cs typeface="Tahoma" panose="020B0604030504040204" pitchFamily="34" charset="0"/>
              </a:rPr>
              <a:t>)=1 </a:t>
            </a:r>
            <a:r>
              <a:rPr lang="en-US" altLang="en-US" dirty="0">
                <a:solidFill>
                  <a:schemeClr val="accent5"/>
                </a:solidFill>
                <a:effectLst/>
                <a:latin typeface="Tahoma" panose="020B0604030504040204" pitchFamily="34" charset="0"/>
                <a:cs typeface="Tahoma" panose="020B0604030504040204" pitchFamily="34" charset="0"/>
              </a:rPr>
              <a:t> </a:t>
            </a:r>
            <a:r>
              <a:rPr lang="en-US" altLang="en-US" dirty="0">
                <a:solidFill>
                  <a:srgbClr val="000000"/>
                </a:solidFill>
                <a:effectLst/>
                <a:latin typeface="Tahoma" panose="020B0604030504040204" pitchFamily="34" charset="0"/>
                <a:cs typeface="Tahoma" panose="020B0604030504040204" pitchFamily="34" charset="0"/>
              </a:rPr>
              <a:t>for all </a:t>
            </a:r>
            <a:r>
              <a:rPr lang="en-US" altLang="en-US" dirty="0">
                <a:solidFill>
                  <a:srgbClr val="000000"/>
                </a:solidFill>
                <a:effectLst/>
                <a:latin typeface="MathJax_Math-italic"/>
                <a:cs typeface="Tahoma" panose="020B0604030504040204" pitchFamily="34" charset="0"/>
              </a:rPr>
              <a:t>i</a:t>
            </a:r>
            <a:r>
              <a:rPr lang="en-US" altLang="en-US" dirty="0">
                <a:solidFill>
                  <a:srgbClr val="000000"/>
                </a:solidFill>
                <a:effectLst/>
                <a:latin typeface="Tahoma" panose="020B0604030504040204" pitchFamily="34" charset="0"/>
                <a:cs typeface="Tahoma" panose="020B0604030504040204" pitchFamily="34" charset="0"/>
              </a:rPr>
              <a:t>  and </a:t>
            </a:r>
            <a:r>
              <a:rPr lang="en-US" altLang="en-US" dirty="0" err="1">
                <a:solidFill>
                  <a:schemeClr val="accent5"/>
                </a:solidFill>
                <a:effectLst/>
                <a:latin typeface="MathJax_Math-italic"/>
                <a:cs typeface="Tahoma" panose="020B0604030504040204" pitchFamily="34" charset="0"/>
              </a:rPr>
              <a:t>ri</a:t>
            </a:r>
            <a:r>
              <a:rPr lang="en-US" altLang="en-US" dirty="0" err="1">
                <a:solidFill>
                  <a:schemeClr val="accent5"/>
                </a:solidFill>
                <a:effectLst/>
                <a:latin typeface="MathJax_Main"/>
                <a:cs typeface="Tahoma" panose="020B0604030504040204" pitchFamily="34" charset="0"/>
              </a:rPr>
              <a:t>≠</a:t>
            </a:r>
            <a:r>
              <a:rPr lang="en-US" altLang="en-US" dirty="0" err="1">
                <a:solidFill>
                  <a:schemeClr val="accent5"/>
                </a:solidFill>
                <a:effectLst/>
                <a:latin typeface="MathJax_Math-italic"/>
                <a:cs typeface="Tahoma" panose="020B0604030504040204" pitchFamily="34" charset="0"/>
              </a:rPr>
              <a:t>rj</a:t>
            </a:r>
            <a:r>
              <a:rPr lang="en-US" altLang="en-US" dirty="0">
                <a:solidFill>
                  <a:schemeClr val="accent5"/>
                </a:solidFill>
                <a:effectLst/>
                <a:latin typeface="MathJax_Math-italic"/>
                <a:cs typeface="Tahoma" panose="020B0604030504040204" pitchFamily="34" charset="0"/>
              </a:rPr>
              <a:t> </a:t>
            </a:r>
            <a:r>
              <a:rPr lang="en-US" altLang="en-US" dirty="0">
                <a:solidFill>
                  <a:schemeClr val="accent5"/>
                </a:solidFill>
                <a:effectLst/>
                <a:latin typeface="MathJax_Main"/>
                <a:cs typeface="Tahoma" panose="020B0604030504040204" pitchFamily="34" charset="0"/>
              </a:rPr>
              <a:t>(</a:t>
            </a:r>
            <a:r>
              <a:rPr lang="en-US" altLang="en-US" dirty="0">
                <a:solidFill>
                  <a:schemeClr val="accent5"/>
                </a:solidFill>
                <a:effectLst/>
                <a:latin typeface="MathJax_Math-italic"/>
                <a:cs typeface="Tahoma" panose="020B0604030504040204" pitchFamily="34" charset="0"/>
              </a:rPr>
              <a:t>mod</a:t>
            </a:r>
            <a:r>
              <a:rPr lang="en-US" altLang="en-US" dirty="0">
                <a:solidFill>
                  <a:schemeClr val="accent5"/>
                </a:solidFill>
                <a:effectLst/>
                <a:latin typeface="MathJax_Main"/>
                <a:cs typeface="Tahoma" panose="020B0604030504040204" pitchFamily="34" charset="0"/>
              </a:rPr>
              <a:t> </a:t>
            </a:r>
            <a:r>
              <a:rPr lang="en-US" altLang="en-US" dirty="0">
                <a:solidFill>
                  <a:schemeClr val="accent5"/>
                </a:solidFill>
                <a:effectLst/>
                <a:latin typeface="MathJax_Math-italic"/>
                <a:cs typeface="Tahoma" panose="020B0604030504040204" pitchFamily="34" charset="0"/>
              </a:rPr>
              <a:t>m</a:t>
            </a:r>
            <a:r>
              <a:rPr lang="en-US" altLang="en-US" dirty="0">
                <a:solidFill>
                  <a:schemeClr val="accent5"/>
                </a:solidFill>
                <a:effectLst/>
                <a:latin typeface="MathJax_Main"/>
                <a:cs typeface="Tahoma" panose="020B0604030504040204" pitchFamily="34" charset="0"/>
              </a:rPr>
              <a:t>)</a:t>
            </a:r>
            <a:r>
              <a:rPr lang="en-US" altLang="en-US" dirty="0">
                <a:solidFill>
                  <a:schemeClr val="accent5"/>
                </a:solidFill>
                <a:effectLst/>
                <a:latin typeface="Tahoma" panose="020B0604030504040204" pitchFamily="34" charset="0"/>
                <a:cs typeface="Tahoma" panose="020B0604030504040204" pitchFamily="34" charset="0"/>
              </a:rPr>
              <a:t> if </a:t>
            </a:r>
            <a:r>
              <a:rPr lang="en-US" altLang="en-US" dirty="0" err="1">
                <a:solidFill>
                  <a:schemeClr val="accent5"/>
                </a:solidFill>
                <a:effectLst/>
                <a:latin typeface="MathJax_Math-italic"/>
                <a:cs typeface="Tahoma" panose="020B0604030504040204" pitchFamily="34" charset="0"/>
              </a:rPr>
              <a:t>i</a:t>
            </a:r>
            <a:r>
              <a:rPr lang="en-US" altLang="en-US" dirty="0" err="1">
                <a:solidFill>
                  <a:schemeClr val="accent5"/>
                </a:solidFill>
                <a:effectLst/>
                <a:latin typeface="MathJax_Main"/>
                <a:cs typeface="Tahoma" panose="020B0604030504040204" pitchFamily="34" charset="0"/>
              </a:rPr>
              <a:t>≠</a:t>
            </a:r>
            <a:r>
              <a:rPr lang="en-US" altLang="en-US" dirty="0" err="1">
                <a:solidFill>
                  <a:schemeClr val="accent5"/>
                </a:solidFill>
                <a:effectLst/>
                <a:latin typeface="MathJax_Math-italic"/>
                <a:cs typeface="Tahoma" panose="020B0604030504040204" pitchFamily="34" charset="0"/>
              </a:rPr>
              <a:t>j</a:t>
            </a:r>
            <a:r>
              <a:rPr lang="en-US" altLang="en-US" dirty="0">
                <a:solidFill>
                  <a:schemeClr val="accent5"/>
                </a:solidFill>
                <a:effectLst/>
                <a:latin typeface="Tahoma" panose="020B0604030504040204" pitchFamily="34" charset="0"/>
                <a:cs typeface="Tahoma" panose="020B0604030504040204" pitchFamily="34" charset="0"/>
              </a:rPr>
              <a:t>.</a:t>
            </a:r>
            <a:endParaRPr lang="en-US" altLang="en-US" dirty="0">
              <a:solidFill>
                <a:schemeClr val="accent5"/>
              </a:solidFill>
              <a:effectLst/>
            </a:endParaRPr>
          </a:p>
          <a:p>
            <a:pPr marL="457200" lvl="0" indent="-457200" eaLnBrk="0" hangingPunct="0">
              <a:spcBef>
                <a:spcPct val="0"/>
              </a:spcBef>
              <a:buFont typeface="Arial" panose="020B0604020202020204" pitchFamily="34" charset="0"/>
              <a:buChar char="•"/>
            </a:pPr>
            <a:r>
              <a:rPr lang="en-US" altLang="en-US" dirty="0">
                <a:solidFill>
                  <a:srgbClr val="000000"/>
                </a:solidFill>
                <a:effectLst/>
                <a:latin typeface="Tahoma" panose="020B0604030504040204" pitchFamily="34" charset="0"/>
                <a:cs typeface="Tahoma" panose="020B0604030504040204" pitchFamily="34" charset="0"/>
              </a:rPr>
              <a:t>A reduced residue system modulo </a:t>
            </a:r>
            <a:r>
              <a:rPr lang="en-US" altLang="en-US" dirty="0">
                <a:solidFill>
                  <a:schemeClr val="accent5"/>
                </a:solidFill>
                <a:effectLst/>
                <a:latin typeface="MathJax_Math-italic"/>
                <a:cs typeface="Tahoma" panose="020B0604030504040204" pitchFamily="34" charset="0"/>
              </a:rPr>
              <a:t>m</a:t>
            </a:r>
            <a:r>
              <a:rPr lang="en-US" altLang="en-US" dirty="0">
                <a:solidFill>
                  <a:srgbClr val="000000"/>
                </a:solidFill>
                <a:effectLst/>
                <a:latin typeface="Tahoma" panose="020B0604030504040204" pitchFamily="34" charset="0"/>
                <a:cs typeface="Tahoma" panose="020B0604030504040204" pitchFamily="34" charset="0"/>
              </a:rPr>
              <a:t> can be obtained by deleting all the elements of the complete residue system set that are not relatively prime to </a:t>
            </a:r>
            <a:r>
              <a:rPr lang="en-US" altLang="en-US" dirty="0">
                <a:solidFill>
                  <a:srgbClr val="000000"/>
                </a:solidFill>
                <a:effectLst/>
                <a:latin typeface="MathJax_Math-italic"/>
                <a:cs typeface="Tahoma" panose="020B0604030504040204" pitchFamily="34" charset="0"/>
              </a:rPr>
              <a:t>m</a:t>
            </a:r>
            <a:r>
              <a:rPr lang="en-US" altLang="en-US" dirty="0">
                <a:solidFill>
                  <a:srgbClr val="000000"/>
                </a:solidFill>
                <a:effectLst/>
                <a:latin typeface="Tahoma" panose="020B0604030504040204" pitchFamily="34" charset="0"/>
                <a:cs typeface="Tahoma" panose="020B0604030504040204" pitchFamily="34" charset="0"/>
              </a:rPr>
              <a:t>.</a:t>
            </a:r>
            <a:endParaRPr lang="en-US" altLang="en-US" dirty="0">
              <a:solidFill>
                <a:schemeClr val="tx1"/>
              </a:solidFill>
              <a:effectLst/>
            </a:endParaRPr>
          </a:p>
          <a:p>
            <a:pPr marL="457200" lvl="0" indent="-457200" eaLnBrk="0" hangingPunct="0">
              <a:spcBef>
                <a:spcPct val="0"/>
              </a:spcBef>
              <a:buFont typeface="Arial" panose="020B0604020202020204" pitchFamily="34" charset="0"/>
              <a:buChar char="•"/>
            </a:pPr>
            <a:r>
              <a:rPr lang="en-US" altLang="en-US" dirty="0">
                <a:solidFill>
                  <a:srgbClr val="000000"/>
                </a:solidFill>
                <a:effectLst/>
                <a:latin typeface="Tahoma" panose="020B0604030504040204" pitchFamily="34" charset="0"/>
                <a:cs typeface="Tahoma" panose="020B0604030504040204" pitchFamily="34" charset="0"/>
              </a:rPr>
              <a:t>The set of integers </a:t>
            </a:r>
            <a:r>
              <a:rPr lang="en-US" altLang="en-US" dirty="0">
                <a:solidFill>
                  <a:srgbClr val="000000"/>
                </a:solidFill>
                <a:effectLst/>
                <a:latin typeface="MathJax_Main"/>
                <a:cs typeface="Tahoma" panose="020B0604030504040204" pitchFamily="34" charset="0"/>
              </a:rPr>
              <a:t>{1,5}</a:t>
            </a:r>
            <a:r>
              <a:rPr lang="en-US" altLang="en-US" dirty="0">
                <a:solidFill>
                  <a:srgbClr val="000000"/>
                </a:solidFill>
                <a:effectLst/>
                <a:latin typeface="Tahoma" panose="020B0604030504040204" pitchFamily="34" charset="0"/>
                <a:cs typeface="Tahoma" panose="020B0604030504040204" pitchFamily="34" charset="0"/>
              </a:rPr>
              <a:t> is a reduced residue system modulo </a:t>
            </a:r>
            <a:r>
              <a:rPr lang="en-US" altLang="en-US" dirty="0">
                <a:solidFill>
                  <a:srgbClr val="000000"/>
                </a:solidFill>
                <a:effectLst/>
                <a:latin typeface="MathJax_Main"/>
                <a:cs typeface="Tahoma" panose="020B0604030504040204" pitchFamily="34" charset="0"/>
              </a:rPr>
              <a:t>6</a:t>
            </a:r>
            <a:r>
              <a:rPr lang="en-US" altLang="en-US" dirty="0">
                <a:solidFill>
                  <a:srgbClr val="000000"/>
                </a:solidFill>
                <a:effectLst/>
                <a:latin typeface="Tahoma" panose="020B0604030504040204" pitchFamily="34" charset="0"/>
                <a:cs typeface="Tahoma" panose="020B0604030504040204" pitchFamily="34" charset="0"/>
              </a:rPr>
              <a:t>.</a:t>
            </a:r>
            <a:endParaRPr lang="en-US" altLang="en-US" dirty="0">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3980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23169-7460-4C12-9926-F6F4B9605C92}"/>
              </a:ext>
            </a:extLst>
          </p:cNvPr>
          <p:cNvSpPr>
            <a:spLocks noGrp="1"/>
          </p:cNvSpPr>
          <p:nvPr>
            <p:ph type="title"/>
          </p:nvPr>
        </p:nvSpPr>
        <p:spPr/>
        <p:txBody>
          <a:bodyPr/>
          <a:lstStyle/>
          <a:p>
            <a:r>
              <a:rPr lang="en-US" dirty="0"/>
              <a:t>Infinity is Simple</a:t>
            </a:r>
          </a:p>
        </p:txBody>
      </p:sp>
      <p:sp>
        <p:nvSpPr>
          <p:cNvPr id="3" name="Content Placeholder 2">
            <a:extLst>
              <a:ext uri="{FF2B5EF4-FFF2-40B4-BE49-F238E27FC236}">
                <a16:creationId xmlns:a16="http://schemas.microsoft.com/office/drawing/2014/main" id="{6FEDAB91-D25D-4C3D-875D-3D01F46BADFD}"/>
              </a:ext>
            </a:extLst>
          </p:cNvPr>
          <p:cNvSpPr>
            <a:spLocks noGrp="1"/>
          </p:cNvSpPr>
          <p:nvPr>
            <p:ph idx="1"/>
          </p:nvPr>
        </p:nvSpPr>
        <p:spPr>
          <a:xfrm>
            <a:off x="533400" y="1935480"/>
            <a:ext cx="8153400" cy="4922520"/>
          </a:xfrm>
        </p:spPr>
        <p:txBody>
          <a:bodyPr>
            <a:normAutofit/>
          </a:bodyPr>
          <a:lstStyle/>
          <a:p>
            <a:r>
              <a:rPr lang="en-US" b="0" i="0" dirty="0">
                <a:solidFill>
                  <a:srgbClr val="333333"/>
                </a:solidFill>
                <a:effectLst/>
                <a:latin typeface="Verdana" panose="020B0604030504040204" pitchFamily="34" charset="0"/>
              </a:rPr>
              <a:t>Yes! It is actually simpler than things which </a:t>
            </a:r>
            <a:r>
              <a:rPr lang="en-US" b="0" i="1" dirty="0">
                <a:solidFill>
                  <a:srgbClr val="333333"/>
                </a:solidFill>
                <a:effectLst/>
                <a:latin typeface="Verdana" panose="020B0604030504040204" pitchFamily="34" charset="0"/>
              </a:rPr>
              <a:t>do</a:t>
            </a:r>
            <a:r>
              <a:rPr lang="en-US" b="0" i="0" dirty="0">
                <a:solidFill>
                  <a:srgbClr val="333333"/>
                </a:solidFill>
                <a:effectLst/>
                <a:latin typeface="Verdana" panose="020B0604030504040204" pitchFamily="34" charset="0"/>
              </a:rPr>
              <a:t> have an end. Because when something has an end, we have to define where that end is.</a:t>
            </a:r>
          </a:p>
          <a:p>
            <a:pPr algn="l"/>
            <a:r>
              <a:rPr lang="en-US" b="0" i="0" dirty="0">
                <a:solidFill>
                  <a:srgbClr val="333333"/>
                </a:solidFill>
                <a:effectLst/>
                <a:latin typeface="Verdana" panose="020B0604030504040204" pitchFamily="34" charset="0"/>
              </a:rPr>
              <a:t>A Line goes in both directions </a:t>
            </a:r>
            <a:r>
              <a:rPr lang="en-US" b="1" i="0" dirty="0">
                <a:solidFill>
                  <a:srgbClr val="333333"/>
                </a:solidFill>
                <a:effectLst/>
                <a:latin typeface="Verdana" panose="020B0604030504040204" pitchFamily="34" charset="0"/>
              </a:rPr>
              <a:t>without end</a:t>
            </a:r>
            <a:r>
              <a:rPr lang="en-US" b="0" i="0" dirty="0">
                <a:solidFill>
                  <a:srgbClr val="333333"/>
                </a:solidFill>
                <a:effectLst/>
                <a:latin typeface="Verdana" panose="020B0604030504040204" pitchFamily="34" charset="0"/>
              </a:rPr>
              <a:t>.</a:t>
            </a:r>
          </a:p>
          <a:p>
            <a:pPr marL="0" indent="0" algn="l">
              <a:buNone/>
            </a:pPr>
            <a:r>
              <a:rPr lang="en-US" b="0" i="0" dirty="0">
                <a:solidFill>
                  <a:srgbClr val="333333"/>
                </a:solidFill>
                <a:effectLst/>
                <a:latin typeface="Verdana" panose="020B0604030504040204" pitchFamily="34" charset="0"/>
              </a:rPr>
              <a:t>When there is one end it is called a Ray, and when there are two ends it is called a Line Segment, but they need </a:t>
            </a:r>
            <a:r>
              <a:rPr lang="en-US" b="1" i="0" dirty="0">
                <a:solidFill>
                  <a:srgbClr val="333333"/>
                </a:solidFill>
                <a:effectLst/>
                <a:latin typeface="Verdana" panose="020B0604030504040204" pitchFamily="34" charset="0"/>
              </a:rPr>
              <a:t>extra information</a:t>
            </a:r>
            <a:r>
              <a:rPr lang="en-US" b="0" i="0" dirty="0">
                <a:solidFill>
                  <a:srgbClr val="333333"/>
                </a:solidFill>
                <a:effectLst/>
                <a:latin typeface="Verdana" panose="020B0604030504040204" pitchFamily="34" charset="0"/>
              </a:rPr>
              <a:t> to define where the ends are.</a:t>
            </a:r>
          </a:p>
          <a:p>
            <a:pPr algn="l">
              <a:buFont typeface="Wingdings" panose="05000000000000000000" pitchFamily="2" charset="2"/>
              <a:buChar char="§"/>
            </a:pPr>
            <a:r>
              <a:rPr lang="en-US" b="0" i="0" dirty="0">
                <a:solidFill>
                  <a:srgbClr val="333333"/>
                </a:solidFill>
                <a:effectLst/>
                <a:latin typeface="Verdana" panose="020B0604030504040204" pitchFamily="34" charset="0"/>
              </a:rPr>
              <a:t>So a Line is actually simpler than a Ray or Line Segment.</a:t>
            </a:r>
          </a:p>
          <a:p>
            <a:endParaRPr lang="en-US" dirty="0"/>
          </a:p>
        </p:txBody>
      </p:sp>
    </p:spTree>
    <p:extLst>
      <p:ext uri="{BB962C8B-B14F-4D97-AF65-F5344CB8AC3E}">
        <p14:creationId xmlns:p14="http://schemas.microsoft.com/office/powerpoint/2010/main" val="38596804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484AC511-2388-4D44-BD5B-D28B43EF56C9}"/>
              </a:ext>
            </a:extLst>
          </p:cNvPr>
          <p:cNvSpPr txBox="1">
            <a:spLocks noChangeArrowheads="1"/>
          </p:cNvSpPr>
          <p:nvPr/>
        </p:nvSpPr>
        <p:spPr bwMode="auto">
          <a:xfrm>
            <a:off x="3124200" y="64008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spcBef>
                <a:spcPts val="875"/>
              </a:spcBef>
              <a:buClrTx/>
              <a:buFontTx/>
              <a:buNone/>
            </a:pPr>
            <a:endParaRPr lang="en-US" altLang="en-US" sz="1400" dirty="0">
              <a:solidFill>
                <a:srgbClr val="254C9C"/>
              </a:solidFill>
              <a:latin typeface="Arial" panose="020B0604020202020204" pitchFamily="34" charset="0"/>
            </a:endParaRPr>
          </a:p>
        </p:txBody>
      </p:sp>
      <p:sp>
        <p:nvSpPr>
          <p:cNvPr id="21507" name="Text Box 3">
            <a:extLst>
              <a:ext uri="{FF2B5EF4-FFF2-40B4-BE49-F238E27FC236}">
                <a16:creationId xmlns:a16="http://schemas.microsoft.com/office/drawing/2014/main" id="{937E8F57-E902-4F15-8F71-2411D83A5148}"/>
              </a:ext>
            </a:extLst>
          </p:cNvPr>
          <p:cNvSpPr txBox="1">
            <a:spLocks noChangeArrowheads="1"/>
          </p:cNvSpPr>
          <p:nvPr/>
        </p:nvSpPr>
        <p:spPr bwMode="auto">
          <a:xfrm>
            <a:off x="68580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spcBef>
                <a:spcPts val="875"/>
              </a:spcBef>
              <a:buClrTx/>
              <a:buFontTx/>
              <a:buNone/>
            </a:pPr>
            <a:fld id="{B7C2DEA5-313F-4F37-890A-6B17CB3CCD35}" type="slidenum">
              <a:rPr lang="en-US" altLang="en-US" sz="1400">
                <a:solidFill>
                  <a:srgbClr val="254C9C"/>
                </a:solidFill>
                <a:latin typeface="Arial" panose="020B0604020202020204" pitchFamily="34" charset="0"/>
              </a:rPr>
              <a:pPr algn="r">
                <a:spcBef>
                  <a:spcPts val="875"/>
                </a:spcBef>
                <a:buClrTx/>
                <a:buFontTx/>
                <a:buNone/>
              </a:pPr>
              <a:t>50</a:t>
            </a:fld>
            <a:endParaRPr lang="en-US" altLang="en-US" sz="1400">
              <a:solidFill>
                <a:srgbClr val="254C9C"/>
              </a:solidFill>
              <a:latin typeface="Arial" panose="020B0604020202020204" pitchFamily="34" charset="0"/>
            </a:endParaRPr>
          </a:p>
        </p:txBody>
      </p:sp>
      <p:sp>
        <p:nvSpPr>
          <p:cNvPr id="21508" name="Text Box 4">
            <a:extLst>
              <a:ext uri="{FF2B5EF4-FFF2-40B4-BE49-F238E27FC236}">
                <a16:creationId xmlns:a16="http://schemas.microsoft.com/office/drawing/2014/main" id="{88D79095-B665-4F0C-9376-7A6D8E437BD7}"/>
              </a:ext>
            </a:extLst>
          </p:cNvPr>
          <p:cNvSpPr txBox="1">
            <a:spLocks noChangeArrowheads="1"/>
          </p:cNvSpPr>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4400">
                <a:solidFill>
                  <a:srgbClr val="003366"/>
                </a:solidFill>
              </a:rPr>
              <a:t>Residue Classes</a:t>
            </a:r>
          </a:p>
        </p:txBody>
      </p:sp>
      <p:sp>
        <p:nvSpPr>
          <p:cNvPr id="21509" name="Text Box 5">
            <a:extLst>
              <a:ext uri="{FF2B5EF4-FFF2-40B4-BE49-F238E27FC236}">
                <a16:creationId xmlns:a16="http://schemas.microsoft.com/office/drawing/2014/main" id="{56875E5F-B4B7-4611-B8CF-D1D56B6CE034}"/>
              </a:ext>
            </a:extLst>
          </p:cNvPr>
          <p:cNvSpPr txBox="1">
            <a:spLocks noChangeArrowheads="1"/>
          </p:cNvSpPr>
          <p:nvPr/>
        </p:nvSpPr>
        <p:spPr bwMode="auto">
          <a:xfrm>
            <a:off x="457200" y="1524000"/>
            <a:ext cx="83058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lnSpc>
                <a:spcPct val="90000"/>
              </a:lnSpc>
              <a:spcBef>
                <a:spcPts val="700"/>
              </a:spcBef>
              <a:buClr>
                <a:srgbClr val="3366CC"/>
              </a:buClr>
              <a:buFont typeface="Times New Roman" panose="02020603050405020304" pitchFamily="18" charset="0"/>
              <a:buChar char="•"/>
            </a:pPr>
            <a:r>
              <a:rPr lang="en-US" altLang="en-US" sz="2800" dirty="0">
                <a:latin typeface="Arial" panose="020B0604020202020204" pitchFamily="34" charset="0"/>
              </a:rPr>
              <a:t>Given positive integer n, congruence modulo n is an equivalence relation.</a:t>
            </a:r>
          </a:p>
          <a:p>
            <a:pPr>
              <a:lnSpc>
                <a:spcPct val="90000"/>
              </a:lnSpc>
              <a:spcBef>
                <a:spcPts val="700"/>
              </a:spcBef>
              <a:buClr>
                <a:srgbClr val="3366CC"/>
              </a:buClr>
              <a:buFont typeface="Times New Roman" panose="02020603050405020304" pitchFamily="18" charset="0"/>
              <a:buChar char="•"/>
            </a:pPr>
            <a:r>
              <a:rPr lang="en-US" altLang="en-US" sz="2800" dirty="0">
                <a:latin typeface="Arial" panose="020B0604020202020204" pitchFamily="34" charset="0"/>
              </a:rPr>
              <a:t>This relation partitions all integers into equivalent classes; we denote the equivalence class containing the number x to be [x]</a:t>
            </a:r>
            <a:r>
              <a:rPr lang="en-US" altLang="en-US" sz="2800" baseline="-25000" dirty="0">
                <a:latin typeface="Arial" panose="020B0604020202020204" pitchFamily="34" charset="0"/>
              </a:rPr>
              <a:t>n</a:t>
            </a:r>
            <a:r>
              <a:rPr lang="en-US" altLang="en-US" sz="2800" dirty="0">
                <a:latin typeface="Arial" panose="020B0604020202020204" pitchFamily="34" charset="0"/>
              </a:rPr>
              <a:t>, or [x] when n is clear from the context</a:t>
            </a:r>
          </a:p>
          <a:p>
            <a:pPr>
              <a:lnSpc>
                <a:spcPct val="90000"/>
              </a:lnSpc>
              <a:spcBef>
                <a:spcPts val="700"/>
              </a:spcBef>
              <a:buClr>
                <a:srgbClr val="3366CC"/>
              </a:buClr>
              <a:buFont typeface="Times New Roman" panose="02020603050405020304" pitchFamily="18" charset="0"/>
              <a:buChar char="•"/>
            </a:pPr>
            <a:r>
              <a:rPr lang="en-US" altLang="en-US" sz="2800" dirty="0">
                <a:latin typeface="Arial" panose="020B0604020202020204" pitchFamily="34" charset="0"/>
              </a:rPr>
              <a:t>These classes are called residue classes modulo n</a:t>
            </a:r>
          </a:p>
          <a:p>
            <a:pPr>
              <a:lnSpc>
                <a:spcPct val="90000"/>
              </a:lnSpc>
              <a:spcBef>
                <a:spcPts val="700"/>
              </a:spcBef>
              <a:buClr>
                <a:srgbClr val="3366CC"/>
              </a:buClr>
              <a:buFont typeface="Times New Roman" panose="02020603050405020304" pitchFamily="18" charset="0"/>
              <a:buChar char="•"/>
            </a:pPr>
            <a:r>
              <a:rPr lang="en-US" altLang="en-US" sz="2800" dirty="0">
                <a:latin typeface="Arial" panose="020B0604020202020204" pitchFamily="34" charset="0"/>
              </a:rPr>
              <a:t>E.g.,  [1]</a:t>
            </a:r>
            <a:r>
              <a:rPr lang="en-US" altLang="en-US" sz="2800" baseline="-25000" dirty="0">
                <a:latin typeface="Arial" panose="020B0604020202020204" pitchFamily="34" charset="0"/>
              </a:rPr>
              <a:t>7</a:t>
            </a:r>
            <a:r>
              <a:rPr lang="en-US" altLang="en-US" sz="2800" dirty="0">
                <a:latin typeface="Arial" panose="020B0604020202020204" pitchFamily="34" charset="0"/>
              </a:rPr>
              <a:t>=[8]</a:t>
            </a:r>
            <a:r>
              <a:rPr lang="en-US" altLang="en-US" sz="2800" baseline="-25000" dirty="0">
                <a:latin typeface="Arial" panose="020B0604020202020204" pitchFamily="34" charset="0"/>
              </a:rPr>
              <a:t>7</a:t>
            </a:r>
            <a:r>
              <a:rPr lang="en-US" altLang="en-US" sz="2800" dirty="0">
                <a:latin typeface="Arial" panose="020B0604020202020204" pitchFamily="34" charset="0"/>
              </a:rPr>
              <a:t>={…,  -13,-6,1,8,15,22,…}</a:t>
            </a:r>
          </a:p>
        </p:txBody>
      </p:sp>
    </p:spTree>
    <p:extLst>
      <p:ext uri="{BB962C8B-B14F-4D97-AF65-F5344CB8AC3E}">
        <p14:creationId xmlns:p14="http://schemas.microsoft.com/office/powerpoint/2010/main" val="25850221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a:extLst>
              <a:ext uri="{FF2B5EF4-FFF2-40B4-BE49-F238E27FC236}">
                <a16:creationId xmlns:a16="http://schemas.microsoft.com/office/drawing/2014/main" id="{B1DD8665-B3F9-4D6E-9B64-663C50EAEE63}"/>
              </a:ext>
            </a:extLst>
          </p:cNvPr>
          <p:cNvSpPr txBox="1">
            <a:spLocks noChangeArrowheads="1"/>
          </p:cNvSpPr>
          <p:nvPr/>
        </p:nvSpPr>
        <p:spPr bwMode="auto">
          <a:xfrm>
            <a:off x="4572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875"/>
              </a:spcBef>
              <a:buClrTx/>
              <a:buFontTx/>
              <a:buNone/>
            </a:pPr>
            <a:endParaRPr lang="en-US" altLang="en-US" sz="1400" dirty="0">
              <a:solidFill>
                <a:srgbClr val="254C9C"/>
              </a:solidFill>
              <a:latin typeface="Arial" panose="020B0604020202020204" pitchFamily="34" charset="0"/>
            </a:endParaRPr>
          </a:p>
        </p:txBody>
      </p:sp>
      <p:sp>
        <p:nvSpPr>
          <p:cNvPr id="22531" name="Text Box 3">
            <a:extLst>
              <a:ext uri="{FF2B5EF4-FFF2-40B4-BE49-F238E27FC236}">
                <a16:creationId xmlns:a16="http://schemas.microsoft.com/office/drawing/2014/main" id="{D973E759-805F-443B-8914-303ABA34E09B}"/>
              </a:ext>
            </a:extLst>
          </p:cNvPr>
          <p:cNvSpPr txBox="1">
            <a:spLocks noChangeArrowheads="1"/>
          </p:cNvSpPr>
          <p:nvPr/>
        </p:nvSpPr>
        <p:spPr bwMode="auto">
          <a:xfrm>
            <a:off x="68580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spcBef>
                <a:spcPts val="875"/>
              </a:spcBef>
              <a:buClrTx/>
              <a:buFontTx/>
              <a:buNone/>
            </a:pPr>
            <a:fld id="{323AC25C-D7A0-4FCB-8F95-809088B853D2}" type="slidenum">
              <a:rPr lang="en-US" altLang="en-US" sz="1400">
                <a:solidFill>
                  <a:srgbClr val="254C9C"/>
                </a:solidFill>
                <a:latin typeface="Arial" panose="020B0604020202020204" pitchFamily="34" charset="0"/>
              </a:rPr>
              <a:pPr algn="r">
                <a:spcBef>
                  <a:spcPts val="875"/>
                </a:spcBef>
                <a:buClrTx/>
                <a:buFontTx/>
                <a:buNone/>
              </a:pPr>
              <a:t>51</a:t>
            </a:fld>
            <a:endParaRPr lang="en-US" altLang="en-US" sz="1400">
              <a:solidFill>
                <a:srgbClr val="254C9C"/>
              </a:solidFill>
              <a:latin typeface="Arial" panose="020B0604020202020204" pitchFamily="34" charset="0"/>
            </a:endParaRPr>
          </a:p>
        </p:txBody>
      </p:sp>
      <p:sp>
        <p:nvSpPr>
          <p:cNvPr id="22532" name="Text Box 4">
            <a:extLst>
              <a:ext uri="{FF2B5EF4-FFF2-40B4-BE49-F238E27FC236}">
                <a16:creationId xmlns:a16="http://schemas.microsoft.com/office/drawing/2014/main" id="{62ED0D35-0007-4D04-BA19-835000F9282F}"/>
              </a:ext>
            </a:extLst>
          </p:cNvPr>
          <p:cNvSpPr txBox="1">
            <a:spLocks noChangeArrowheads="1"/>
          </p:cNvSpPr>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4400">
                <a:solidFill>
                  <a:srgbClr val="003366"/>
                </a:solidFill>
              </a:rPr>
              <a:t>Modular Arithmetic in </a:t>
            </a:r>
            <a:r>
              <a:rPr lang="en-US" altLang="en-US" sz="4400" b="1">
                <a:solidFill>
                  <a:srgbClr val="003366"/>
                </a:solidFill>
              </a:rPr>
              <a:t>Z</a:t>
            </a:r>
            <a:r>
              <a:rPr lang="en-US" altLang="en-US" sz="4400" baseline="-25000">
                <a:solidFill>
                  <a:srgbClr val="003366"/>
                </a:solidFill>
              </a:rPr>
              <a:t>n</a:t>
            </a:r>
          </a:p>
        </p:txBody>
      </p:sp>
      <p:sp>
        <p:nvSpPr>
          <p:cNvPr id="22533" name="Text Box 5">
            <a:extLst>
              <a:ext uri="{FF2B5EF4-FFF2-40B4-BE49-F238E27FC236}">
                <a16:creationId xmlns:a16="http://schemas.microsoft.com/office/drawing/2014/main" id="{FCE461C8-DB7E-4C80-8091-01D43E0DE2B0}"/>
              </a:ext>
            </a:extLst>
          </p:cNvPr>
          <p:cNvSpPr txBox="1">
            <a:spLocks noChangeArrowheads="1"/>
          </p:cNvSpPr>
          <p:nvPr/>
        </p:nvSpPr>
        <p:spPr bwMode="auto">
          <a:xfrm>
            <a:off x="457200" y="1524000"/>
            <a:ext cx="8305800" cy="479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700"/>
              </a:spcBef>
              <a:buClr>
                <a:srgbClr val="3366CC"/>
              </a:buClr>
              <a:buFont typeface="Times New Roman" panose="02020603050405020304" pitchFamily="18" charset="0"/>
              <a:buChar char="•"/>
            </a:pPr>
            <a:r>
              <a:rPr lang="en-US" altLang="en-US" sz="2800" dirty="0">
                <a:latin typeface="Arial" panose="020B0604020202020204" pitchFamily="34" charset="0"/>
              </a:rPr>
              <a:t>Define </a:t>
            </a:r>
            <a:r>
              <a:rPr lang="en-US" altLang="en-US" sz="2800" b="1" dirty="0">
                <a:latin typeface="Arial" panose="020B0604020202020204" pitchFamily="34" charset="0"/>
              </a:rPr>
              <a:t>Z</a:t>
            </a:r>
            <a:r>
              <a:rPr lang="en-US" altLang="en-US" sz="2800" baseline="-25000" dirty="0">
                <a:latin typeface="Arial" panose="020B0604020202020204" pitchFamily="34" charset="0"/>
              </a:rPr>
              <a:t>n </a:t>
            </a:r>
            <a:r>
              <a:rPr lang="en-US" altLang="en-US" sz="2800" dirty="0">
                <a:latin typeface="Arial" panose="020B0604020202020204" pitchFamily="34" charset="0"/>
              </a:rPr>
              <a:t>as the set of residue classes modulo n</a:t>
            </a:r>
          </a:p>
          <a:p>
            <a:pPr lvl="1">
              <a:spcBef>
                <a:spcPts val="600"/>
              </a:spcBef>
              <a:buFont typeface="Arial" panose="020B0604020202020204" pitchFamily="34" charset="0"/>
              <a:buChar char="–"/>
            </a:pPr>
            <a:r>
              <a:rPr lang="en-US" altLang="en-US" b="1" dirty="0">
                <a:latin typeface="Arial" panose="020B0604020202020204" pitchFamily="34" charset="0"/>
              </a:rPr>
              <a:t>Z</a:t>
            </a:r>
            <a:r>
              <a:rPr lang="en-US" altLang="en-US" baseline="-25000" dirty="0">
                <a:latin typeface="Arial" panose="020B0604020202020204" pitchFamily="34" charset="0"/>
              </a:rPr>
              <a:t>7</a:t>
            </a:r>
            <a:r>
              <a:rPr lang="en-US" altLang="en-US" dirty="0">
                <a:latin typeface="Arial" panose="020B0604020202020204" pitchFamily="34" charset="0"/>
              </a:rPr>
              <a:t> = {[0], [1], [2], …, [6]}</a:t>
            </a:r>
          </a:p>
          <a:p>
            <a:pPr>
              <a:spcBef>
                <a:spcPts val="700"/>
              </a:spcBef>
              <a:buClr>
                <a:srgbClr val="3366CC"/>
              </a:buClr>
              <a:buFont typeface="Times New Roman" panose="02020603050405020304" pitchFamily="18" charset="0"/>
              <a:buChar char="•"/>
            </a:pPr>
            <a:r>
              <a:rPr lang="en-US" altLang="en-US" sz="2800" dirty="0">
                <a:latin typeface="Arial" panose="020B0604020202020204" pitchFamily="34" charset="0"/>
              </a:rPr>
              <a:t>Define two binary operators + and </a:t>
            </a:r>
            <a:r>
              <a:rPr lang="en-US" altLang="en-US" sz="2800" dirty="0">
                <a:latin typeface="Symbol" panose="05050102010706020507" pitchFamily="18" charset="2"/>
              </a:rPr>
              <a:t></a:t>
            </a:r>
            <a:r>
              <a:rPr lang="en-US" altLang="en-US" sz="2800" dirty="0">
                <a:latin typeface="Arial" panose="020B0604020202020204" pitchFamily="34" charset="0"/>
              </a:rPr>
              <a:t> on </a:t>
            </a:r>
            <a:r>
              <a:rPr lang="en-US" altLang="en-US" sz="2800" b="1" dirty="0">
                <a:latin typeface="Arial" panose="020B0604020202020204" pitchFamily="34" charset="0"/>
              </a:rPr>
              <a:t>Z</a:t>
            </a:r>
            <a:r>
              <a:rPr lang="en-US" altLang="en-US" sz="2800" baseline="-25000" dirty="0">
                <a:latin typeface="Arial" panose="020B0604020202020204" pitchFamily="34" charset="0"/>
              </a:rPr>
              <a:t>n</a:t>
            </a:r>
          </a:p>
          <a:p>
            <a:pPr>
              <a:spcBef>
                <a:spcPts val="700"/>
              </a:spcBef>
              <a:buClr>
                <a:srgbClr val="3366CC"/>
              </a:buClr>
              <a:buFont typeface="Times New Roman" panose="02020603050405020304" pitchFamily="18" charset="0"/>
              <a:buChar char="•"/>
            </a:pPr>
            <a:r>
              <a:rPr lang="en-US" altLang="en-US" sz="2800" dirty="0">
                <a:latin typeface="Arial" panose="020B0604020202020204" pitchFamily="34" charset="0"/>
              </a:rPr>
              <a:t>Given [x], [y] in </a:t>
            </a:r>
            <a:r>
              <a:rPr lang="en-US" altLang="en-US" sz="2800" b="1" dirty="0">
                <a:latin typeface="Arial" panose="020B0604020202020204" pitchFamily="34" charset="0"/>
              </a:rPr>
              <a:t>Z</a:t>
            </a:r>
            <a:r>
              <a:rPr lang="en-US" altLang="en-US" sz="2800" baseline="-25000" dirty="0">
                <a:latin typeface="Arial" panose="020B0604020202020204" pitchFamily="34" charset="0"/>
              </a:rPr>
              <a:t>n</a:t>
            </a:r>
            <a:r>
              <a:rPr lang="en-US" altLang="en-US" sz="2800" dirty="0">
                <a:latin typeface="Arial" panose="020B0604020202020204" pitchFamily="34" charset="0"/>
              </a:rPr>
              <a:t>,      	[x] + [y]  =   [</a:t>
            </a:r>
            <a:r>
              <a:rPr lang="en-US" altLang="en-US" sz="2800" dirty="0" err="1">
                <a:latin typeface="Arial" panose="020B0604020202020204" pitchFamily="34" charset="0"/>
              </a:rPr>
              <a:t>x+y</a:t>
            </a:r>
            <a:r>
              <a:rPr lang="en-US" altLang="en-US" sz="2800" dirty="0">
                <a:latin typeface="Arial" panose="020B0604020202020204" pitchFamily="34" charset="0"/>
              </a:rPr>
              <a:t>], 					[x] </a:t>
            </a:r>
            <a:r>
              <a:rPr lang="en-US" altLang="en-US" sz="2800" dirty="0">
                <a:latin typeface="Symbol" panose="05050102010706020507" pitchFamily="18" charset="2"/>
              </a:rPr>
              <a:t></a:t>
            </a:r>
            <a:r>
              <a:rPr lang="en-US" altLang="en-US" sz="2800" dirty="0">
                <a:latin typeface="Arial" panose="020B0604020202020204" pitchFamily="34" charset="0"/>
              </a:rPr>
              <a:t> [y]  =   [</a:t>
            </a:r>
            <a:r>
              <a:rPr lang="en-US" altLang="en-US" sz="2800" dirty="0" err="1">
                <a:latin typeface="Arial" panose="020B0604020202020204" pitchFamily="34" charset="0"/>
              </a:rPr>
              <a:t>xy</a:t>
            </a:r>
            <a:r>
              <a:rPr lang="en-US" altLang="en-US" sz="2800" dirty="0">
                <a:latin typeface="Arial" panose="020B0604020202020204" pitchFamily="34" charset="0"/>
              </a:rPr>
              <a:t>] 	</a:t>
            </a:r>
          </a:p>
          <a:p>
            <a:pPr>
              <a:spcBef>
                <a:spcPts val="700"/>
              </a:spcBef>
              <a:buClr>
                <a:srgbClr val="3366CC"/>
              </a:buClr>
              <a:buFont typeface="Times New Roman" panose="02020603050405020304" pitchFamily="18" charset="0"/>
              <a:buChar char="•"/>
            </a:pPr>
            <a:r>
              <a:rPr lang="en-US" altLang="en-US" sz="2800" dirty="0">
                <a:latin typeface="Arial" panose="020B0604020202020204" pitchFamily="34" charset="0"/>
              </a:rPr>
              <a:t>E.g., in </a:t>
            </a:r>
            <a:r>
              <a:rPr lang="en-US" altLang="en-US" sz="2800" b="1" dirty="0">
                <a:latin typeface="Arial" panose="020B0604020202020204" pitchFamily="34" charset="0"/>
              </a:rPr>
              <a:t>Z</a:t>
            </a:r>
            <a:r>
              <a:rPr lang="en-US" altLang="en-US" sz="2800" baseline="-25000" dirty="0">
                <a:latin typeface="Arial" panose="020B0604020202020204" pitchFamily="34" charset="0"/>
              </a:rPr>
              <a:t>7: </a:t>
            </a:r>
            <a:r>
              <a:rPr lang="en-US" altLang="en-US" sz="2800" dirty="0">
                <a:latin typeface="Arial" panose="020B0604020202020204" pitchFamily="34" charset="0"/>
              </a:rPr>
              <a:t>[3]+[4] = [0],  [0]+[2] = [2]+[0] = [2],  [5]+[6] = [4]</a:t>
            </a:r>
          </a:p>
          <a:p>
            <a:pPr>
              <a:spcBef>
                <a:spcPts val="700"/>
              </a:spcBef>
              <a:buClr>
                <a:srgbClr val="3366CC"/>
              </a:buClr>
              <a:buFont typeface="Times New Roman" panose="02020603050405020304" pitchFamily="18" charset="0"/>
              <a:buChar char="•"/>
            </a:pPr>
            <a:r>
              <a:rPr lang="en-US" altLang="en-US" sz="2800" b="1" dirty="0">
                <a:latin typeface="Arial" panose="020B0604020202020204" pitchFamily="34" charset="0"/>
              </a:rPr>
              <a:t>(Z</a:t>
            </a:r>
            <a:r>
              <a:rPr lang="en-US" altLang="en-US" sz="2800" baseline="-25000" dirty="0">
                <a:latin typeface="Arial" panose="020B0604020202020204" pitchFamily="34" charset="0"/>
              </a:rPr>
              <a:t>n</a:t>
            </a:r>
            <a:r>
              <a:rPr lang="en-US" altLang="en-US" sz="2800" dirty="0">
                <a:latin typeface="Arial" panose="020B0604020202020204" pitchFamily="34" charset="0"/>
              </a:rPr>
              <a:t>,+) is a group of size n; </a:t>
            </a:r>
            <a:r>
              <a:rPr lang="en-US" altLang="en-US" sz="2800" b="1" dirty="0">
                <a:latin typeface="Arial" panose="020B0604020202020204" pitchFamily="34" charset="0"/>
              </a:rPr>
              <a:t>(Z</a:t>
            </a:r>
            <a:r>
              <a:rPr lang="en-US" altLang="en-US" sz="2800" baseline="-25000" dirty="0">
                <a:latin typeface="Arial" panose="020B0604020202020204" pitchFamily="34" charset="0"/>
              </a:rPr>
              <a:t>n</a:t>
            </a:r>
            <a:r>
              <a:rPr lang="en-US" altLang="en-US" sz="2800" dirty="0">
                <a:latin typeface="Arial" panose="020B0604020202020204" pitchFamily="34" charset="0"/>
              </a:rPr>
              <a:t>,</a:t>
            </a:r>
            <a:r>
              <a:rPr lang="en-US" altLang="en-US" sz="2800" dirty="0">
                <a:latin typeface="Symbol" panose="05050102010706020507" pitchFamily="18" charset="2"/>
              </a:rPr>
              <a:t></a:t>
            </a:r>
            <a:r>
              <a:rPr lang="en-US" altLang="en-US" sz="2800" dirty="0">
                <a:latin typeface="Arial" panose="020B0604020202020204" pitchFamily="34" charset="0"/>
              </a:rPr>
              <a:t>) is not a group</a:t>
            </a:r>
          </a:p>
          <a:p>
            <a:pPr>
              <a:spcBef>
                <a:spcPts val="700"/>
              </a:spcBef>
              <a:buClr>
                <a:srgbClr val="3366CC"/>
              </a:buClr>
              <a:buFont typeface="Times New Roman" panose="02020603050405020304" pitchFamily="18" charset="0"/>
              <a:buChar char="•"/>
            </a:pPr>
            <a:r>
              <a:rPr lang="en-US" altLang="en-US" sz="2800" dirty="0">
                <a:latin typeface="Arial" panose="020B0604020202020204" pitchFamily="34" charset="0"/>
              </a:rPr>
              <a:t>Compute the table for </a:t>
            </a:r>
            <a:r>
              <a:rPr lang="en-US" altLang="en-US" sz="2800" b="1" dirty="0">
                <a:latin typeface="Arial" panose="020B0604020202020204" pitchFamily="34" charset="0"/>
              </a:rPr>
              <a:t>Z</a:t>
            </a:r>
            <a:r>
              <a:rPr lang="en-US" altLang="en-US" sz="2800" baseline="-25000" dirty="0">
                <a:latin typeface="Arial" panose="020B0604020202020204" pitchFamily="34" charset="0"/>
              </a:rPr>
              <a:t>4</a:t>
            </a:r>
          </a:p>
        </p:txBody>
      </p:sp>
    </p:spTree>
    <p:extLst>
      <p:ext uri="{BB962C8B-B14F-4D97-AF65-F5344CB8AC3E}">
        <p14:creationId xmlns:p14="http://schemas.microsoft.com/office/powerpoint/2010/main" val="14482962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1D739C69-4AEA-4214-BE13-4B35A2696B05}"/>
              </a:ext>
            </a:extLst>
          </p:cNvPr>
          <p:cNvSpPr txBox="1">
            <a:spLocks noChangeArrowheads="1"/>
          </p:cNvSpPr>
          <p:nvPr/>
        </p:nvSpPr>
        <p:spPr bwMode="auto">
          <a:xfrm>
            <a:off x="3124200" y="64008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spcBef>
                <a:spcPts val="875"/>
              </a:spcBef>
              <a:buClrTx/>
              <a:buFontTx/>
              <a:buNone/>
            </a:pPr>
            <a:endParaRPr lang="en-US" altLang="en-US" sz="1400" dirty="0">
              <a:solidFill>
                <a:srgbClr val="254C9C"/>
              </a:solidFill>
              <a:latin typeface="Arial" panose="020B0604020202020204" pitchFamily="34" charset="0"/>
            </a:endParaRPr>
          </a:p>
        </p:txBody>
      </p:sp>
      <p:sp>
        <p:nvSpPr>
          <p:cNvPr id="23555" name="Text Box 3">
            <a:extLst>
              <a:ext uri="{FF2B5EF4-FFF2-40B4-BE49-F238E27FC236}">
                <a16:creationId xmlns:a16="http://schemas.microsoft.com/office/drawing/2014/main" id="{3D3095C8-A734-4666-87B4-A11797F3208C}"/>
              </a:ext>
            </a:extLst>
          </p:cNvPr>
          <p:cNvSpPr txBox="1">
            <a:spLocks noChangeArrowheads="1"/>
          </p:cNvSpPr>
          <p:nvPr/>
        </p:nvSpPr>
        <p:spPr bwMode="auto">
          <a:xfrm>
            <a:off x="68580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spcBef>
                <a:spcPts val="875"/>
              </a:spcBef>
              <a:buClrTx/>
              <a:buFontTx/>
              <a:buNone/>
            </a:pPr>
            <a:fld id="{C7EBA945-6343-4EF6-88F1-EE6AE57F6DA2}" type="slidenum">
              <a:rPr lang="en-US" altLang="en-US" sz="1400">
                <a:solidFill>
                  <a:srgbClr val="254C9C"/>
                </a:solidFill>
                <a:latin typeface="Arial" panose="020B0604020202020204" pitchFamily="34" charset="0"/>
              </a:rPr>
              <a:pPr algn="r">
                <a:spcBef>
                  <a:spcPts val="875"/>
                </a:spcBef>
                <a:buClrTx/>
                <a:buFontTx/>
                <a:buNone/>
              </a:pPr>
              <a:t>52</a:t>
            </a:fld>
            <a:endParaRPr lang="en-US" altLang="en-US" sz="1400">
              <a:solidFill>
                <a:srgbClr val="254C9C"/>
              </a:solidFill>
              <a:latin typeface="Arial" panose="020B0604020202020204" pitchFamily="34" charset="0"/>
            </a:endParaRPr>
          </a:p>
        </p:txBody>
      </p:sp>
      <p:sp>
        <p:nvSpPr>
          <p:cNvPr id="23556" name="Text Box 4">
            <a:extLst>
              <a:ext uri="{FF2B5EF4-FFF2-40B4-BE49-F238E27FC236}">
                <a16:creationId xmlns:a16="http://schemas.microsoft.com/office/drawing/2014/main" id="{95FED404-D3FF-4BAB-8DAE-D7F13A9D4417}"/>
              </a:ext>
            </a:extLst>
          </p:cNvPr>
          <p:cNvSpPr txBox="1">
            <a:spLocks noChangeArrowheads="1"/>
          </p:cNvSpPr>
          <p:nvPr/>
        </p:nvSpPr>
        <p:spPr bwMode="auto">
          <a:xfrm>
            <a:off x="457200" y="-84138"/>
            <a:ext cx="8229600" cy="1311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4000">
                <a:solidFill>
                  <a:srgbClr val="003366"/>
                </a:solidFill>
              </a:rPr>
              <a:t>Properties of Modular Addition and Multiplication</a:t>
            </a:r>
          </a:p>
        </p:txBody>
      </p:sp>
      <p:sp>
        <p:nvSpPr>
          <p:cNvPr id="23557" name="Text Box 5">
            <a:extLst>
              <a:ext uri="{FF2B5EF4-FFF2-40B4-BE49-F238E27FC236}">
                <a16:creationId xmlns:a16="http://schemas.microsoft.com/office/drawing/2014/main" id="{59B23056-3C56-48F5-B821-61E4E089BDCA}"/>
              </a:ext>
            </a:extLst>
          </p:cNvPr>
          <p:cNvSpPr txBox="1">
            <a:spLocks noChangeArrowheads="1"/>
          </p:cNvSpPr>
          <p:nvPr/>
        </p:nvSpPr>
        <p:spPr bwMode="auto">
          <a:xfrm>
            <a:off x="457200" y="1524000"/>
            <a:ext cx="8305800" cy="445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533400" indent="-531813">
              <a:tabLst>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rgbClr val="000000"/>
                </a:solidFill>
                <a:latin typeface="Times New Roman" panose="02020603050405020304" pitchFamily="18" charset="0"/>
                <a:cs typeface="Droid Sans" charset="0"/>
              </a:defRPr>
            </a:lvl1pPr>
            <a:lvl2pPr>
              <a:tabLst>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rgbClr val="000000"/>
                </a:solidFill>
                <a:latin typeface="Times New Roman" panose="02020603050405020304" pitchFamily="18" charset="0"/>
                <a:cs typeface="Droid Sans" charset="0"/>
              </a:defRPr>
            </a:lvl2pPr>
            <a:lvl3pPr>
              <a:tabLst>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rgbClr val="000000"/>
                </a:solidFill>
                <a:latin typeface="Times New Roman" panose="02020603050405020304" pitchFamily="18" charset="0"/>
                <a:cs typeface="Droid Sans" charset="0"/>
              </a:defRPr>
            </a:lvl3pPr>
            <a:lvl4pPr>
              <a:tabLst>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rgbClr val="000000"/>
                </a:solidFill>
                <a:latin typeface="Times New Roman" panose="02020603050405020304" pitchFamily="18" charset="0"/>
                <a:cs typeface="Droid Sans" charset="0"/>
              </a:defRPr>
            </a:lvl4pPr>
            <a:lvl5pPr>
              <a:tabLst>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rgbClr val="000000"/>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rgbClr val="000000"/>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rgbClr val="000000"/>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rgbClr val="000000"/>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rgbClr val="000000"/>
                </a:solidFill>
                <a:latin typeface="Times New Roman" panose="02020603050405020304" pitchFamily="18" charset="0"/>
                <a:cs typeface="Droid Sans" charset="0"/>
              </a:defRPr>
            </a:lvl9pPr>
          </a:lstStyle>
          <a:p>
            <a:pPr>
              <a:spcBef>
                <a:spcPts val="600"/>
              </a:spcBef>
              <a:buClrTx/>
              <a:buFontTx/>
              <a:buNone/>
            </a:pPr>
            <a:r>
              <a:rPr lang="en-US" altLang="en-US">
                <a:latin typeface="Arial" panose="020B0604020202020204" pitchFamily="34" charset="0"/>
              </a:rPr>
              <a:t>Let n be a positive integer and </a:t>
            </a:r>
            <a:r>
              <a:rPr lang="en-US" altLang="en-US" b="1">
                <a:latin typeface="Arial" panose="020B0604020202020204" pitchFamily="34" charset="0"/>
              </a:rPr>
              <a:t>Z</a:t>
            </a:r>
            <a:r>
              <a:rPr lang="en-US" altLang="en-US" baseline="-25000">
                <a:latin typeface="Arial" panose="020B0604020202020204" pitchFamily="34" charset="0"/>
              </a:rPr>
              <a:t>n </a:t>
            </a:r>
            <a:r>
              <a:rPr lang="en-US" altLang="en-US">
                <a:latin typeface="Arial" panose="020B0604020202020204" pitchFamily="34" charset="0"/>
              </a:rPr>
              <a:t>be the set of residue classes modulo n.  For all a, b, c </a:t>
            </a:r>
            <a:r>
              <a:rPr lang="en-US" altLang="en-US">
                <a:latin typeface="Symbol" panose="05050102010706020507" pitchFamily="18" charset="2"/>
              </a:rPr>
              <a:t></a:t>
            </a:r>
            <a:r>
              <a:rPr lang="en-US" altLang="en-US">
                <a:latin typeface="Arial" panose="020B0604020202020204" pitchFamily="34" charset="0"/>
              </a:rPr>
              <a:t> </a:t>
            </a:r>
            <a:r>
              <a:rPr lang="en-US" altLang="en-US" b="1">
                <a:latin typeface="Arial" panose="020B0604020202020204" pitchFamily="34" charset="0"/>
              </a:rPr>
              <a:t>Z</a:t>
            </a:r>
            <a:r>
              <a:rPr lang="en-US" altLang="en-US" baseline="-25000">
                <a:latin typeface="Arial" panose="020B0604020202020204" pitchFamily="34" charset="0"/>
              </a:rPr>
              <a:t>n</a:t>
            </a:r>
          </a:p>
          <a:p>
            <a:pPr>
              <a:spcBef>
                <a:spcPts val="600"/>
              </a:spcBef>
              <a:buClr>
                <a:srgbClr val="3366CC"/>
              </a:buClr>
              <a:buFont typeface="Times New Roman" panose="02020603050405020304" pitchFamily="18" charset="0"/>
              <a:buAutoNum type="arabicPeriod"/>
            </a:pPr>
            <a:r>
              <a:rPr lang="en-US" altLang="en-US">
                <a:latin typeface="Arial" panose="020B0604020202020204" pitchFamily="34" charset="0"/>
              </a:rPr>
              <a:t>a + b = b + a		addition is commutative</a:t>
            </a:r>
          </a:p>
          <a:p>
            <a:pPr>
              <a:spcBef>
                <a:spcPts val="600"/>
              </a:spcBef>
              <a:buClr>
                <a:srgbClr val="3366CC"/>
              </a:buClr>
              <a:buFont typeface="Times New Roman" panose="02020603050405020304" pitchFamily="18" charset="0"/>
              <a:buAutoNum type="arabicPeriod"/>
            </a:pPr>
            <a:r>
              <a:rPr lang="en-US" altLang="en-US">
                <a:latin typeface="Arial" panose="020B0604020202020204" pitchFamily="34" charset="0"/>
              </a:rPr>
              <a:t>(a+b)+c = a+(b+c)	addition is associative</a:t>
            </a:r>
          </a:p>
          <a:p>
            <a:pPr>
              <a:spcBef>
                <a:spcPts val="600"/>
              </a:spcBef>
              <a:buClr>
                <a:srgbClr val="3366CC"/>
              </a:buClr>
              <a:buFont typeface="Times New Roman" panose="02020603050405020304" pitchFamily="18" charset="0"/>
              <a:buAutoNum type="arabicPeriod"/>
            </a:pPr>
            <a:r>
              <a:rPr lang="en-US" altLang="en-US">
                <a:latin typeface="Arial" panose="020B0604020202020204" pitchFamily="34" charset="0"/>
              </a:rPr>
              <a:t>a + [0] = a		exists addition identity</a:t>
            </a:r>
          </a:p>
          <a:p>
            <a:pPr>
              <a:spcBef>
                <a:spcPts val="600"/>
              </a:spcBef>
              <a:buClr>
                <a:srgbClr val="3366CC"/>
              </a:buClr>
              <a:buFont typeface="Times New Roman" panose="02020603050405020304" pitchFamily="18" charset="0"/>
              <a:buAutoNum type="arabicPeriod"/>
            </a:pPr>
            <a:r>
              <a:rPr lang="en-US" altLang="en-US">
                <a:latin typeface="Arial" panose="020B0604020202020204" pitchFamily="34" charset="0"/>
              </a:rPr>
              <a:t>[x] + [–x] = [0]		exists additive inverse</a:t>
            </a:r>
          </a:p>
          <a:p>
            <a:pPr>
              <a:spcBef>
                <a:spcPts val="600"/>
              </a:spcBef>
              <a:buClr>
                <a:srgbClr val="3366CC"/>
              </a:buClr>
              <a:buFont typeface="Times New Roman" panose="02020603050405020304" pitchFamily="18" charset="0"/>
              <a:buAutoNum type="arabicPeriod"/>
            </a:pPr>
            <a:r>
              <a:rPr lang="en-US" altLang="en-US">
                <a:latin typeface="Arial" panose="020B0604020202020204" pitchFamily="34" charset="0"/>
              </a:rPr>
              <a:t>a </a:t>
            </a:r>
            <a:r>
              <a:rPr lang="en-US" altLang="en-US">
                <a:latin typeface="Symbol" panose="05050102010706020507" pitchFamily="18" charset="2"/>
              </a:rPr>
              <a:t></a:t>
            </a:r>
            <a:r>
              <a:rPr lang="en-US" altLang="en-US">
                <a:latin typeface="Arial" panose="020B0604020202020204" pitchFamily="34" charset="0"/>
              </a:rPr>
              <a:t> b = b </a:t>
            </a:r>
            <a:r>
              <a:rPr lang="en-US" altLang="en-US">
                <a:latin typeface="Symbol" panose="05050102010706020507" pitchFamily="18" charset="2"/>
              </a:rPr>
              <a:t></a:t>
            </a:r>
            <a:r>
              <a:rPr lang="en-US" altLang="en-US">
                <a:latin typeface="Arial" panose="020B0604020202020204" pitchFamily="34" charset="0"/>
              </a:rPr>
              <a:t> a		multiplication is commutative</a:t>
            </a:r>
          </a:p>
          <a:p>
            <a:pPr>
              <a:spcBef>
                <a:spcPts val="600"/>
              </a:spcBef>
              <a:buClr>
                <a:srgbClr val="3366CC"/>
              </a:buClr>
              <a:buFont typeface="Times New Roman" panose="02020603050405020304" pitchFamily="18" charset="0"/>
              <a:buAutoNum type="arabicPeriod"/>
            </a:pPr>
            <a:r>
              <a:rPr lang="en-US" altLang="en-US">
                <a:latin typeface="Arial" panose="020B0604020202020204" pitchFamily="34" charset="0"/>
              </a:rPr>
              <a:t>(a</a:t>
            </a:r>
            <a:r>
              <a:rPr lang="en-US" altLang="en-US">
                <a:latin typeface="Symbol" panose="05050102010706020507" pitchFamily="18" charset="2"/>
              </a:rPr>
              <a:t></a:t>
            </a:r>
            <a:r>
              <a:rPr lang="en-US" altLang="en-US">
                <a:latin typeface="Arial" panose="020B0604020202020204" pitchFamily="34" charset="0"/>
              </a:rPr>
              <a:t>b)</a:t>
            </a:r>
            <a:r>
              <a:rPr lang="en-US" altLang="en-US">
                <a:latin typeface="Symbol" panose="05050102010706020507" pitchFamily="18" charset="2"/>
              </a:rPr>
              <a:t></a:t>
            </a:r>
            <a:r>
              <a:rPr lang="en-US" altLang="en-US">
                <a:latin typeface="Arial" panose="020B0604020202020204" pitchFamily="34" charset="0"/>
              </a:rPr>
              <a:t>c = a</a:t>
            </a:r>
            <a:r>
              <a:rPr lang="en-US" altLang="en-US">
                <a:latin typeface="Symbol" panose="05050102010706020507" pitchFamily="18" charset="2"/>
              </a:rPr>
              <a:t></a:t>
            </a:r>
            <a:r>
              <a:rPr lang="en-US" altLang="en-US">
                <a:latin typeface="Arial" panose="020B0604020202020204" pitchFamily="34" charset="0"/>
              </a:rPr>
              <a:t>(b</a:t>
            </a:r>
            <a:r>
              <a:rPr lang="en-US" altLang="en-US">
                <a:latin typeface="Symbol" panose="05050102010706020507" pitchFamily="18" charset="2"/>
              </a:rPr>
              <a:t></a:t>
            </a:r>
            <a:r>
              <a:rPr lang="en-US" altLang="en-US">
                <a:latin typeface="Arial" panose="020B0604020202020204" pitchFamily="34" charset="0"/>
              </a:rPr>
              <a:t>c)	multiplication is associative</a:t>
            </a:r>
          </a:p>
          <a:p>
            <a:pPr>
              <a:spcBef>
                <a:spcPts val="600"/>
              </a:spcBef>
              <a:buClr>
                <a:srgbClr val="3366CC"/>
              </a:buClr>
              <a:buFont typeface="Times New Roman" panose="02020603050405020304" pitchFamily="18" charset="0"/>
              <a:buAutoNum type="arabicPeriod"/>
            </a:pPr>
            <a:r>
              <a:rPr lang="en-US" altLang="en-US">
                <a:latin typeface="Arial" panose="020B0604020202020204" pitchFamily="34" charset="0"/>
              </a:rPr>
              <a:t>a</a:t>
            </a:r>
            <a:r>
              <a:rPr lang="en-US" altLang="en-US">
                <a:latin typeface="Symbol" panose="05050102010706020507" pitchFamily="18" charset="2"/>
              </a:rPr>
              <a:t></a:t>
            </a:r>
            <a:r>
              <a:rPr lang="en-US" altLang="en-US">
                <a:latin typeface="Arial" panose="020B0604020202020204" pitchFamily="34" charset="0"/>
              </a:rPr>
              <a:t>(b+c) = a</a:t>
            </a:r>
            <a:r>
              <a:rPr lang="en-US" altLang="en-US">
                <a:latin typeface="Symbol" panose="05050102010706020507" pitchFamily="18" charset="2"/>
              </a:rPr>
              <a:t></a:t>
            </a:r>
            <a:r>
              <a:rPr lang="en-US" altLang="en-US">
                <a:latin typeface="Arial" panose="020B0604020202020204" pitchFamily="34" charset="0"/>
              </a:rPr>
              <a:t>b+ a</a:t>
            </a:r>
            <a:r>
              <a:rPr lang="en-US" altLang="en-US">
                <a:latin typeface="Symbol" panose="05050102010706020507" pitchFamily="18" charset="2"/>
              </a:rPr>
              <a:t></a:t>
            </a:r>
            <a:r>
              <a:rPr lang="en-US" altLang="en-US">
                <a:latin typeface="Arial" panose="020B0604020202020204" pitchFamily="34" charset="0"/>
              </a:rPr>
              <a:t>c	mult. distributive over add.</a:t>
            </a:r>
          </a:p>
          <a:p>
            <a:pPr>
              <a:spcBef>
                <a:spcPts val="600"/>
              </a:spcBef>
              <a:buClr>
                <a:srgbClr val="3366CC"/>
              </a:buClr>
              <a:buFont typeface="Times New Roman" panose="02020603050405020304" pitchFamily="18" charset="0"/>
              <a:buAutoNum type="arabicPeriod"/>
            </a:pPr>
            <a:r>
              <a:rPr lang="en-US" altLang="en-US">
                <a:latin typeface="Arial" panose="020B0604020202020204" pitchFamily="34" charset="0"/>
              </a:rPr>
              <a:t>a</a:t>
            </a:r>
            <a:r>
              <a:rPr lang="en-US" altLang="en-US">
                <a:latin typeface="Symbol" panose="05050102010706020507" pitchFamily="18" charset="2"/>
              </a:rPr>
              <a:t></a:t>
            </a:r>
            <a:r>
              <a:rPr lang="en-US" altLang="en-US">
                <a:latin typeface="Arial" panose="020B0604020202020204" pitchFamily="34" charset="0"/>
              </a:rPr>
              <a:t>[1] = a			exists multiplicative identity</a:t>
            </a:r>
          </a:p>
        </p:txBody>
      </p:sp>
    </p:spTree>
    <p:extLst>
      <p:ext uri="{BB962C8B-B14F-4D97-AF65-F5344CB8AC3E}">
        <p14:creationId xmlns:p14="http://schemas.microsoft.com/office/powerpoint/2010/main" val="429437256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a:extLst>
              <a:ext uri="{FF2B5EF4-FFF2-40B4-BE49-F238E27FC236}">
                <a16:creationId xmlns:a16="http://schemas.microsoft.com/office/drawing/2014/main" id="{A791E35B-A194-48FC-A792-9FEF64326353}"/>
              </a:ext>
            </a:extLst>
          </p:cNvPr>
          <p:cNvSpPr txBox="1">
            <a:spLocks noChangeArrowheads="1"/>
          </p:cNvSpPr>
          <p:nvPr/>
        </p:nvSpPr>
        <p:spPr bwMode="auto">
          <a:xfrm>
            <a:off x="4572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875"/>
              </a:spcBef>
              <a:buClrTx/>
              <a:buFontTx/>
              <a:buNone/>
            </a:pPr>
            <a:endParaRPr lang="en-US" altLang="en-US" sz="1400" dirty="0">
              <a:solidFill>
                <a:srgbClr val="254C9C"/>
              </a:solidFill>
              <a:latin typeface="Arial" panose="020B0604020202020204" pitchFamily="34" charset="0"/>
            </a:endParaRPr>
          </a:p>
        </p:txBody>
      </p:sp>
      <p:sp>
        <p:nvSpPr>
          <p:cNvPr id="24579" name="Text Box 3">
            <a:extLst>
              <a:ext uri="{FF2B5EF4-FFF2-40B4-BE49-F238E27FC236}">
                <a16:creationId xmlns:a16="http://schemas.microsoft.com/office/drawing/2014/main" id="{1804F7CC-D564-417B-A601-9698DB9543D7}"/>
              </a:ext>
            </a:extLst>
          </p:cNvPr>
          <p:cNvSpPr txBox="1">
            <a:spLocks noChangeArrowheads="1"/>
          </p:cNvSpPr>
          <p:nvPr/>
        </p:nvSpPr>
        <p:spPr bwMode="auto">
          <a:xfrm>
            <a:off x="68580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spcBef>
                <a:spcPts val="875"/>
              </a:spcBef>
              <a:buClrTx/>
              <a:buFontTx/>
              <a:buNone/>
            </a:pPr>
            <a:fld id="{E492EF79-34EA-46D8-9257-811AF34744E6}" type="slidenum">
              <a:rPr lang="en-US" altLang="en-US" sz="1400">
                <a:solidFill>
                  <a:srgbClr val="254C9C"/>
                </a:solidFill>
                <a:latin typeface="Arial" panose="020B0604020202020204" pitchFamily="34" charset="0"/>
              </a:rPr>
              <a:pPr algn="r">
                <a:spcBef>
                  <a:spcPts val="875"/>
                </a:spcBef>
                <a:buClrTx/>
                <a:buFontTx/>
                <a:buNone/>
              </a:pPr>
              <a:t>53</a:t>
            </a:fld>
            <a:endParaRPr lang="en-US" altLang="en-US" sz="1400">
              <a:solidFill>
                <a:srgbClr val="254C9C"/>
              </a:solidFill>
              <a:latin typeface="Arial" panose="020B0604020202020204" pitchFamily="34" charset="0"/>
            </a:endParaRPr>
          </a:p>
        </p:txBody>
      </p:sp>
      <p:sp>
        <p:nvSpPr>
          <p:cNvPr id="24580" name="Text Box 4">
            <a:extLst>
              <a:ext uri="{FF2B5EF4-FFF2-40B4-BE49-F238E27FC236}">
                <a16:creationId xmlns:a16="http://schemas.microsoft.com/office/drawing/2014/main" id="{60AC3A27-C5DC-4271-B65D-C6669463CFAE}"/>
              </a:ext>
            </a:extLst>
          </p:cNvPr>
          <p:cNvSpPr txBox="1">
            <a:spLocks noChangeArrowheads="1"/>
          </p:cNvSpPr>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4400" dirty="0">
                <a:solidFill>
                  <a:srgbClr val="003366"/>
                </a:solidFill>
              </a:rPr>
              <a:t>Multiplicative Inverse</a:t>
            </a:r>
          </a:p>
        </p:txBody>
      </p:sp>
      <p:sp>
        <p:nvSpPr>
          <p:cNvPr id="24581" name="Text Box 5">
            <a:extLst>
              <a:ext uri="{FF2B5EF4-FFF2-40B4-BE49-F238E27FC236}">
                <a16:creationId xmlns:a16="http://schemas.microsoft.com/office/drawing/2014/main" id="{DE3ED99A-8073-40D6-8647-9FCAF3ABECC1}"/>
              </a:ext>
            </a:extLst>
          </p:cNvPr>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Droid Sans" charset="0"/>
              </a:defRPr>
            </a:lvl9pPr>
          </a:lstStyle>
          <a:p>
            <a:pPr>
              <a:spcBef>
                <a:spcPts val="700"/>
              </a:spcBef>
              <a:buClr>
                <a:srgbClr val="3366CC"/>
              </a:buClr>
              <a:buFont typeface="Times New Roman" panose="02020603050405020304" pitchFamily="18" charset="0"/>
              <a:buChar char="•"/>
            </a:pPr>
            <a:r>
              <a:rPr lang="en-US" altLang="en-US" sz="2800" dirty="0">
                <a:latin typeface="Arial" panose="020B0604020202020204" pitchFamily="34" charset="0"/>
              </a:rPr>
              <a:t>Theorem: [x]</a:t>
            </a:r>
            <a:r>
              <a:rPr lang="en-US" altLang="en-US" sz="2800" baseline="-25000" dirty="0">
                <a:latin typeface="Arial" panose="020B0604020202020204" pitchFamily="34" charset="0"/>
              </a:rPr>
              <a:t>n</a:t>
            </a:r>
            <a:r>
              <a:rPr lang="en-US" altLang="en-US" sz="2800" dirty="0">
                <a:latin typeface="Arial" panose="020B0604020202020204" pitchFamily="34" charset="0"/>
              </a:rPr>
              <a:t> has a multiplicative inverse if and only if </a:t>
            </a:r>
            <a:r>
              <a:rPr lang="en-US" altLang="en-US" sz="2800" dirty="0" err="1">
                <a:latin typeface="Arial" panose="020B0604020202020204" pitchFamily="34" charset="0"/>
              </a:rPr>
              <a:t>gcd</a:t>
            </a:r>
            <a:r>
              <a:rPr lang="en-US" altLang="en-US" sz="2800" dirty="0">
                <a:latin typeface="Arial" panose="020B0604020202020204" pitchFamily="34" charset="0"/>
              </a:rPr>
              <a:t>(</a:t>
            </a:r>
            <a:r>
              <a:rPr lang="en-US" altLang="en-US" sz="2800" dirty="0" err="1">
                <a:latin typeface="Arial" panose="020B0604020202020204" pitchFamily="34" charset="0"/>
              </a:rPr>
              <a:t>x,n</a:t>
            </a:r>
            <a:r>
              <a:rPr lang="en-US" altLang="en-US" sz="2800" dirty="0">
                <a:latin typeface="Arial" panose="020B0604020202020204" pitchFamily="34" charset="0"/>
              </a:rPr>
              <a:t>) = 1</a:t>
            </a:r>
          </a:p>
          <a:p>
            <a:pPr>
              <a:spcBef>
                <a:spcPts val="700"/>
              </a:spcBef>
              <a:buClr>
                <a:srgbClr val="3366CC"/>
              </a:buClr>
            </a:pPr>
            <a:endParaRPr lang="en-US" altLang="en-US" sz="2800" dirty="0">
              <a:latin typeface="Arial" panose="020B0604020202020204" pitchFamily="34" charset="0"/>
            </a:endParaRPr>
          </a:p>
          <a:p>
            <a:pPr>
              <a:spcBef>
                <a:spcPts val="700"/>
              </a:spcBef>
              <a:buClr>
                <a:srgbClr val="3366CC"/>
              </a:buClr>
              <a:buFont typeface="Times New Roman" panose="02020603050405020304" pitchFamily="18" charset="0"/>
              <a:buChar char="•"/>
            </a:pPr>
            <a:r>
              <a:rPr lang="en-US" altLang="en-US" sz="2800" dirty="0">
                <a:latin typeface="Arial" panose="020B0604020202020204" pitchFamily="34" charset="0"/>
              </a:rPr>
              <a:t>We use </a:t>
            </a:r>
            <a:r>
              <a:rPr lang="en-US" altLang="en-US" sz="2800" b="1" dirty="0">
                <a:latin typeface="Arial" panose="020B0604020202020204" pitchFamily="34" charset="0"/>
              </a:rPr>
              <a:t>Z</a:t>
            </a:r>
            <a:r>
              <a:rPr lang="en-US" altLang="en-US" sz="2800" baseline="-25000" dirty="0">
                <a:latin typeface="Arial" panose="020B0604020202020204" pitchFamily="34" charset="0"/>
              </a:rPr>
              <a:t>n</a:t>
            </a:r>
            <a:r>
              <a:rPr lang="en-US" altLang="en-US" sz="2800" baseline="30000" dirty="0">
                <a:latin typeface="Arial" panose="020B0604020202020204" pitchFamily="34" charset="0"/>
              </a:rPr>
              <a:t>*</a:t>
            </a:r>
            <a:r>
              <a:rPr lang="en-US" altLang="en-US" sz="2800" dirty="0">
                <a:latin typeface="Arial" panose="020B0604020202020204" pitchFamily="34" charset="0"/>
              </a:rPr>
              <a:t> to denote the set of all residue classes that have a multiplicative inverse.</a:t>
            </a:r>
          </a:p>
          <a:p>
            <a:pPr>
              <a:spcBef>
                <a:spcPts val="700"/>
              </a:spcBef>
              <a:buClr>
                <a:srgbClr val="3366CC"/>
              </a:buClr>
            </a:pPr>
            <a:endParaRPr lang="en-US" altLang="en-US" sz="2800" dirty="0">
              <a:latin typeface="Arial" panose="020B0604020202020204" pitchFamily="34" charset="0"/>
            </a:endParaRPr>
          </a:p>
          <a:p>
            <a:pPr marL="341313" lvl="1" indent="-341313">
              <a:spcBef>
                <a:spcPts val="700"/>
              </a:spcBef>
              <a:buClr>
                <a:srgbClr val="3366CC"/>
              </a:buClr>
              <a:buFont typeface="Times New Roman" panose="02020603050405020304" pitchFamily="18" charset="0"/>
              <a:buChar char="•"/>
            </a:pPr>
            <a:r>
              <a:rPr lang="en-US" altLang="en-US" sz="2800" dirty="0">
                <a:latin typeface="Arial" panose="020B0604020202020204" pitchFamily="34" charset="0"/>
              </a:rPr>
              <a:t>What is </a:t>
            </a:r>
            <a:r>
              <a:rPr lang="en-US" altLang="en-US" sz="2800" b="1" dirty="0">
                <a:latin typeface="Arial" panose="020B0604020202020204" pitchFamily="34" charset="0"/>
              </a:rPr>
              <a:t>Z</a:t>
            </a:r>
            <a:r>
              <a:rPr lang="en-US" altLang="en-US" sz="2800" baseline="-25000" dirty="0">
                <a:latin typeface="Arial" panose="020B0604020202020204" pitchFamily="34" charset="0"/>
              </a:rPr>
              <a:t>15</a:t>
            </a:r>
            <a:r>
              <a:rPr lang="en-US" altLang="en-US" sz="2800" baseline="30000" dirty="0">
                <a:latin typeface="Arial" panose="020B0604020202020204" pitchFamily="34" charset="0"/>
              </a:rPr>
              <a:t>*</a:t>
            </a:r>
            <a:r>
              <a:rPr lang="en-US" altLang="en-US" sz="2800" dirty="0">
                <a:latin typeface="Arial" panose="020B0604020202020204" pitchFamily="34" charset="0"/>
              </a:rPr>
              <a:t>?  {</a:t>
            </a:r>
            <a:r>
              <a:rPr lang="en-US" altLang="en-US" dirty="0">
                <a:latin typeface="Arial" panose="020B0604020202020204" pitchFamily="34" charset="0"/>
              </a:rPr>
              <a:t>[1], [2], [4],[7],[8][11],[13],[14]}</a:t>
            </a:r>
          </a:p>
          <a:p>
            <a:pPr>
              <a:spcBef>
                <a:spcPts val="700"/>
              </a:spcBef>
              <a:buClr>
                <a:srgbClr val="3366CC"/>
              </a:buClr>
              <a:buFont typeface="Times New Roman" panose="02020603050405020304" pitchFamily="18" charset="0"/>
              <a:buChar char="•"/>
            </a:pPr>
            <a:endParaRPr lang="en-US" altLang="en-US" sz="2800" dirty="0">
              <a:latin typeface="Arial" panose="020B0604020202020204" pitchFamily="34" charset="0"/>
            </a:endParaRPr>
          </a:p>
          <a:p>
            <a:pPr>
              <a:spcBef>
                <a:spcPts val="700"/>
              </a:spcBef>
              <a:buClr>
                <a:srgbClr val="3366CC"/>
              </a:buClr>
            </a:pPr>
            <a:endParaRPr lang="en-US" altLang="en-US" sz="2800" dirty="0">
              <a:latin typeface="Arial" panose="020B0604020202020204" pitchFamily="34" charset="0"/>
            </a:endParaRPr>
          </a:p>
          <a:p>
            <a:pPr>
              <a:spcBef>
                <a:spcPts val="700"/>
              </a:spcBef>
              <a:buClr>
                <a:srgbClr val="3366CC"/>
              </a:buClr>
              <a:buFont typeface="Times New Roman" panose="02020603050405020304" pitchFamily="18" charset="0"/>
              <a:buChar char="•"/>
            </a:pPr>
            <a:r>
              <a:rPr lang="en-US" altLang="en-US" sz="2800" b="1" dirty="0">
                <a:latin typeface="Arial" panose="020B0604020202020204" pitchFamily="34" charset="0"/>
              </a:rPr>
              <a:t>(Z</a:t>
            </a:r>
            <a:r>
              <a:rPr lang="en-US" altLang="en-US" sz="2800" baseline="-25000" dirty="0">
                <a:latin typeface="Arial" panose="020B0604020202020204" pitchFamily="34" charset="0"/>
              </a:rPr>
              <a:t>n</a:t>
            </a:r>
            <a:r>
              <a:rPr lang="en-US" altLang="en-US" sz="2800" baseline="30000" dirty="0">
                <a:latin typeface="Arial" panose="020B0604020202020204" pitchFamily="34" charset="0"/>
              </a:rPr>
              <a:t>*</a:t>
            </a:r>
            <a:r>
              <a:rPr lang="en-US" altLang="en-US" sz="2800" dirty="0">
                <a:latin typeface="Arial" panose="020B0604020202020204" pitchFamily="34" charset="0"/>
              </a:rPr>
              <a:t>,</a:t>
            </a:r>
            <a:r>
              <a:rPr lang="en-US" altLang="en-US" sz="2800" dirty="0">
                <a:latin typeface="Symbol" panose="05050102010706020507" pitchFamily="18" charset="2"/>
              </a:rPr>
              <a:t></a:t>
            </a:r>
            <a:r>
              <a:rPr lang="en-US" altLang="en-US" sz="2800" dirty="0">
                <a:latin typeface="Arial" panose="020B0604020202020204" pitchFamily="34" charset="0"/>
              </a:rPr>
              <a:t>) is a group of size </a:t>
            </a:r>
            <a:r>
              <a:rPr lang="en-US" altLang="en-US" sz="2800" dirty="0">
                <a:latin typeface="Symbol" panose="05050102010706020507" pitchFamily="18" charset="2"/>
              </a:rPr>
              <a:t></a:t>
            </a:r>
            <a:r>
              <a:rPr lang="en-US" altLang="en-US" sz="2800" dirty="0">
                <a:latin typeface="Arial" panose="020B0604020202020204" pitchFamily="34" charset="0"/>
              </a:rPr>
              <a:t>(n) .</a:t>
            </a:r>
          </a:p>
          <a:p>
            <a:pPr>
              <a:spcBef>
                <a:spcPts val="700"/>
              </a:spcBef>
              <a:buClr>
                <a:srgbClr val="3366CC"/>
              </a:buClr>
            </a:pPr>
            <a:endParaRPr lang="en-US" altLang="en-US" sz="2800" dirty="0">
              <a:latin typeface="Arial" panose="020B0604020202020204" pitchFamily="34" charset="0"/>
            </a:endParaRPr>
          </a:p>
        </p:txBody>
      </p:sp>
    </p:spTree>
    <p:extLst>
      <p:ext uri="{BB962C8B-B14F-4D97-AF65-F5344CB8AC3E}">
        <p14:creationId xmlns:p14="http://schemas.microsoft.com/office/powerpoint/2010/main" val="29920631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rot="10800000" flipV="1">
            <a:off x="762000" y="852100"/>
            <a:ext cx="7772400"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lvl="0" indent="-285750">
              <a:buFont typeface="Arial" panose="020B0604020202020204" pitchFamily="34" charset="0"/>
              <a:buChar char="•"/>
            </a:pPr>
            <a:r>
              <a:rPr kumimoji="0" lang="en-US" altLang="en-US" sz="24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We now present a function </a:t>
            </a:r>
            <a:r>
              <a:rPr lang="en-US" altLang="en-US" sz="2400" dirty="0">
                <a:solidFill>
                  <a:srgbClr val="000000"/>
                </a:solidFill>
                <a:effectLst/>
                <a:latin typeface="Tahoma" panose="020B0604030504040204" pitchFamily="34" charset="0"/>
                <a:cs typeface="Tahoma" panose="020B0604030504040204" pitchFamily="34" charset="0"/>
              </a:rPr>
              <a:t>called Euler function </a:t>
            </a:r>
            <a:r>
              <a:rPr kumimoji="0" lang="en-US" altLang="en-US" sz="24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that counts the number of positive integers less than a given integer that are relatively prime to that given integer.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The Euler ϕ-function of a positive integer n, denoted by </a:t>
            </a:r>
            <a:r>
              <a:rPr kumimoji="0" lang="en-US" altLang="en-US" sz="2400" b="0" i="0" u="none" strike="noStrike" cap="none" normalizeH="0" baseline="0" dirty="0">
                <a:ln>
                  <a:noFill/>
                </a:ln>
                <a:solidFill>
                  <a:srgbClr val="000000"/>
                </a:solidFill>
                <a:effectLst/>
                <a:latin typeface="MathJax_Math-italic"/>
                <a:cs typeface="Tahoma" panose="020B0604030504040204" pitchFamily="34" charset="0"/>
              </a:rPr>
              <a:t>ϕ</a:t>
            </a:r>
            <a:r>
              <a:rPr kumimoji="0" lang="en-US" altLang="en-US" sz="2400" b="0" i="0" u="none" strike="noStrike" cap="none" normalizeH="0" baseline="0" dirty="0">
                <a:ln>
                  <a:noFill/>
                </a:ln>
                <a:solidFill>
                  <a:srgbClr val="000000"/>
                </a:solidFill>
                <a:effectLst/>
                <a:latin typeface="MathJax_Main"/>
                <a:cs typeface="Tahoma" panose="020B0604030504040204" pitchFamily="34" charset="0"/>
              </a:rPr>
              <a:t>(</a:t>
            </a:r>
            <a:r>
              <a:rPr kumimoji="0" lang="en-US" altLang="en-US" sz="2400" b="0" i="0" u="none" strike="noStrike" cap="none" normalizeH="0" baseline="0" dirty="0">
                <a:ln>
                  <a:noFill/>
                </a:ln>
                <a:solidFill>
                  <a:srgbClr val="000000"/>
                </a:solidFill>
                <a:effectLst/>
                <a:latin typeface="MathJax_Math-italic"/>
                <a:cs typeface="Tahoma" panose="020B0604030504040204" pitchFamily="34" charset="0"/>
              </a:rPr>
              <a:t>n</a:t>
            </a:r>
            <a:r>
              <a:rPr kumimoji="0" lang="en-US" altLang="en-US" sz="2400" b="0" i="0" u="none" strike="noStrike" cap="none" normalizeH="0" baseline="0" dirty="0">
                <a:ln>
                  <a:noFill/>
                </a:ln>
                <a:solidFill>
                  <a:srgbClr val="000000"/>
                </a:solidFill>
                <a:effectLst/>
                <a:latin typeface="MathJax_Main"/>
                <a:cs typeface="Tahoma" panose="020B0604030504040204" pitchFamily="34" charset="0"/>
              </a:rPr>
              <a:t>)</a:t>
            </a:r>
            <a:r>
              <a:rPr kumimoji="0" lang="en-US" altLang="en-US" sz="24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counts the number of positive integers less than </a:t>
            </a:r>
            <a:r>
              <a:rPr kumimoji="0" lang="en-US" altLang="en-US" sz="2400" b="0" i="0" u="none" strike="noStrike" cap="none" normalizeH="0" baseline="0" dirty="0">
                <a:ln>
                  <a:noFill/>
                </a:ln>
                <a:solidFill>
                  <a:srgbClr val="000000"/>
                </a:solidFill>
                <a:effectLst/>
                <a:latin typeface="MathJax_Math-italic"/>
                <a:cs typeface="Tahoma" panose="020B0604030504040204" pitchFamily="34" charset="0"/>
              </a:rPr>
              <a:t>n</a:t>
            </a:r>
            <a:r>
              <a:rPr kumimoji="0" lang="en-US" altLang="en-US" sz="24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that are relatively prime to n.</a:t>
            </a:r>
            <a:endParaRPr kumimoji="0" lang="en-US" altLang="en-US"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Since 1 and 3 are the only two integers that are relatively prime to 4 and less than 4, then </a:t>
            </a:r>
            <a:r>
              <a:rPr kumimoji="0" lang="en-US" altLang="en-US" sz="2400" b="0" i="0" u="none" strike="noStrike" cap="none" normalizeH="0" baseline="0" dirty="0">
                <a:ln>
                  <a:noFill/>
                </a:ln>
                <a:solidFill>
                  <a:srgbClr val="000000"/>
                </a:solidFill>
                <a:effectLst/>
                <a:latin typeface="MathJax_Math-italic"/>
                <a:cs typeface="Tahoma" panose="020B0604030504040204" pitchFamily="34" charset="0"/>
              </a:rPr>
              <a:t>ϕ</a:t>
            </a:r>
            <a:r>
              <a:rPr kumimoji="0" lang="en-US" altLang="en-US" sz="2400" b="0" i="0" u="none" strike="noStrike" cap="none" normalizeH="0" baseline="0" dirty="0">
                <a:ln>
                  <a:noFill/>
                </a:ln>
                <a:solidFill>
                  <a:srgbClr val="000000"/>
                </a:solidFill>
                <a:effectLst/>
                <a:latin typeface="MathJax_Main"/>
                <a:cs typeface="Tahoma" panose="020B0604030504040204" pitchFamily="34" charset="0"/>
              </a:rPr>
              <a:t>(4)=2</a:t>
            </a:r>
            <a:r>
              <a:rPr kumimoji="0" lang="en-US" altLang="en-US" sz="24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Also, 1,2,...,6 are the integers that are relatively prime to 7 that are less than 7, thus </a:t>
            </a:r>
            <a:r>
              <a:rPr kumimoji="0" lang="en-US" altLang="en-US" sz="2400" b="0" i="0" u="none" strike="noStrike" cap="none" normalizeH="0" baseline="0" dirty="0">
                <a:ln>
                  <a:noFill/>
                </a:ln>
                <a:solidFill>
                  <a:srgbClr val="000000"/>
                </a:solidFill>
                <a:effectLst/>
                <a:latin typeface="MathJax_Math-italic"/>
                <a:cs typeface="Tahoma" panose="020B0604030504040204" pitchFamily="34" charset="0"/>
              </a:rPr>
              <a:t>ϕ</a:t>
            </a:r>
            <a:r>
              <a:rPr kumimoji="0" lang="en-US" altLang="en-US" sz="2400" b="0" i="0" u="none" strike="noStrike" cap="none" normalizeH="0" baseline="0" dirty="0">
                <a:ln>
                  <a:noFill/>
                </a:ln>
                <a:solidFill>
                  <a:srgbClr val="000000"/>
                </a:solidFill>
                <a:effectLst/>
                <a:latin typeface="MathJax_Main"/>
                <a:cs typeface="Tahoma" panose="020B0604030504040204" pitchFamily="34" charset="0"/>
              </a:rPr>
              <a:t>(7)=6</a:t>
            </a:r>
            <a:endParaRPr lang="en-US" altLang="en-US" sz="2400" dirty="0">
              <a:solidFill>
                <a:srgbClr val="000000"/>
              </a:solidFill>
              <a:effectLst/>
              <a:latin typeface="Tahoma" panose="020B0604030504040204" pitchFamily="34" charset="0"/>
              <a:cs typeface="Tahoma" panose="020B060403050404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Now we can say that the number of elements in a reduced residue system modulo </a:t>
            </a:r>
            <a:r>
              <a:rPr kumimoji="0" lang="en-US" altLang="en-US" sz="2400" b="0" i="0" u="none" strike="noStrike" cap="none" normalizeH="0" baseline="0" dirty="0">
                <a:ln>
                  <a:noFill/>
                </a:ln>
                <a:solidFill>
                  <a:srgbClr val="000000"/>
                </a:solidFill>
                <a:effectLst/>
                <a:latin typeface="MathJax_Math-italic"/>
                <a:cs typeface="Tahoma" panose="020B0604030504040204" pitchFamily="34" charset="0"/>
              </a:rPr>
              <a:t>n</a:t>
            </a:r>
            <a:r>
              <a:rPr kumimoji="0" lang="en-US" altLang="en-US" sz="24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 is </a:t>
            </a:r>
            <a:r>
              <a:rPr kumimoji="0" lang="en-US" altLang="en-US" sz="2400" b="0" i="0" u="none" strike="noStrike" cap="none" normalizeH="0" baseline="0" dirty="0">
                <a:ln>
                  <a:noFill/>
                </a:ln>
                <a:solidFill>
                  <a:srgbClr val="000000"/>
                </a:solidFill>
                <a:effectLst/>
                <a:latin typeface="MathJax_Math-italic"/>
                <a:cs typeface="Tahoma" panose="020B0604030504040204" pitchFamily="34" charset="0"/>
              </a:rPr>
              <a:t>ϕ</a:t>
            </a:r>
            <a:r>
              <a:rPr kumimoji="0" lang="en-US" altLang="en-US" sz="2400" b="0" i="0" u="none" strike="noStrike" cap="none" normalizeH="0" baseline="0" dirty="0">
                <a:ln>
                  <a:noFill/>
                </a:ln>
                <a:solidFill>
                  <a:srgbClr val="000000"/>
                </a:solidFill>
                <a:effectLst/>
                <a:latin typeface="MathJax_Main"/>
                <a:cs typeface="Tahoma" panose="020B0604030504040204" pitchFamily="34" charset="0"/>
              </a:rPr>
              <a:t>(</a:t>
            </a:r>
            <a:r>
              <a:rPr kumimoji="0" lang="en-US" altLang="en-US" sz="2400" b="0" i="0" u="none" strike="noStrike" cap="none" normalizeH="0" baseline="0" dirty="0">
                <a:ln>
                  <a:noFill/>
                </a:ln>
                <a:solidFill>
                  <a:srgbClr val="000000"/>
                </a:solidFill>
                <a:effectLst/>
                <a:latin typeface="MathJax_Math-italic"/>
                <a:cs typeface="Tahoma" panose="020B0604030504040204" pitchFamily="34" charset="0"/>
              </a:rPr>
              <a:t>n</a:t>
            </a:r>
            <a:r>
              <a:rPr kumimoji="0" lang="en-US" altLang="en-US" sz="2400" b="0" i="0" u="none" strike="noStrike" cap="none" normalizeH="0" baseline="0" dirty="0">
                <a:ln>
                  <a:noFill/>
                </a:ln>
                <a:solidFill>
                  <a:srgbClr val="000000"/>
                </a:solidFill>
                <a:effectLst/>
                <a:latin typeface="MathJax_Main"/>
                <a:cs typeface="Tahoma" panose="020B0604030504040204" pitchFamily="34" charset="0"/>
              </a:rPr>
              <a:t>)</a:t>
            </a:r>
            <a:r>
              <a:rPr kumimoji="0" lang="en-US" altLang="en-US" sz="24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1885218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a:extLst>
              <a:ext uri="{FF2B5EF4-FFF2-40B4-BE49-F238E27FC236}">
                <a16:creationId xmlns:a16="http://schemas.microsoft.com/office/drawing/2014/main" id="{DC7040E9-B109-4377-8FF9-3A0492216E09}"/>
              </a:ext>
            </a:extLst>
          </p:cNvPr>
          <p:cNvSpPr txBox="1">
            <a:spLocks noChangeArrowheads="1"/>
          </p:cNvSpPr>
          <p:nvPr/>
        </p:nvSpPr>
        <p:spPr bwMode="auto">
          <a:xfrm>
            <a:off x="4572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875"/>
              </a:spcBef>
              <a:buClrTx/>
              <a:buFontTx/>
              <a:buNone/>
            </a:pPr>
            <a:endParaRPr lang="en-US" altLang="en-US" sz="1400" dirty="0">
              <a:solidFill>
                <a:srgbClr val="254C9C"/>
              </a:solidFill>
              <a:latin typeface="Arial" panose="020B0604020202020204" pitchFamily="34" charset="0"/>
            </a:endParaRPr>
          </a:p>
        </p:txBody>
      </p:sp>
      <p:sp>
        <p:nvSpPr>
          <p:cNvPr id="25602" name="Text Box 2">
            <a:extLst>
              <a:ext uri="{FF2B5EF4-FFF2-40B4-BE49-F238E27FC236}">
                <a16:creationId xmlns:a16="http://schemas.microsoft.com/office/drawing/2014/main" id="{491AB9F3-5DA6-46C7-8AB8-0148EC11D5F1}"/>
              </a:ext>
            </a:extLst>
          </p:cNvPr>
          <p:cNvSpPr txBox="1">
            <a:spLocks noChangeArrowheads="1"/>
          </p:cNvSpPr>
          <p:nvPr/>
        </p:nvSpPr>
        <p:spPr bwMode="auto">
          <a:xfrm>
            <a:off x="3124200" y="64008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spcBef>
                <a:spcPts val="875"/>
              </a:spcBef>
              <a:buClrTx/>
              <a:buFontTx/>
              <a:buNone/>
            </a:pPr>
            <a:endParaRPr lang="en-US" altLang="en-US" sz="1400" dirty="0">
              <a:solidFill>
                <a:srgbClr val="254C9C"/>
              </a:solidFill>
              <a:latin typeface="Arial" panose="020B0604020202020204" pitchFamily="34" charset="0"/>
            </a:endParaRPr>
          </a:p>
        </p:txBody>
      </p:sp>
      <p:sp>
        <p:nvSpPr>
          <p:cNvPr id="25603" name="Text Box 3">
            <a:extLst>
              <a:ext uri="{FF2B5EF4-FFF2-40B4-BE49-F238E27FC236}">
                <a16:creationId xmlns:a16="http://schemas.microsoft.com/office/drawing/2014/main" id="{0DE7F710-DDA2-44C3-AB78-60E6D2CC0721}"/>
              </a:ext>
            </a:extLst>
          </p:cNvPr>
          <p:cNvSpPr txBox="1">
            <a:spLocks noChangeArrowheads="1"/>
          </p:cNvSpPr>
          <p:nvPr/>
        </p:nvSpPr>
        <p:spPr bwMode="auto">
          <a:xfrm>
            <a:off x="68580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spcBef>
                <a:spcPts val="875"/>
              </a:spcBef>
              <a:buClrTx/>
              <a:buFontTx/>
              <a:buNone/>
            </a:pPr>
            <a:fld id="{3532C01E-DF96-46F7-9DD4-DB97AAEF4FBA}" type="slidenum">
              <a:rPr lang="en-US" altLang="en-US" sz="1400">
                <a:solidFill>
                  <a:srgbClr val="254C9C"/>
                </a:solidFill>
                <a:latin typeface="Arial" panose="020B0604020202020204" pitchFamily="34" charset="0"/>
              </a:rPr>
              <a:pPr algn="r">
                <a:spcBef>
                  <a:spcPts val="875"/>
                </a:spcBef>
                <a:buClrTx/>
                <a:buFontTx/>
                <a:buNone/>
              </a:pPr>
              <a:t>55</a:t>
            </a:fld>
            <a:endParaRPr lang="en-US" altLang="en-US" sz="1400">
              <a:solidFill>
                <a:srgbClr val="254C9C"/>
              </a:solidFill>
              <a:latin typeface="Arial" panose="020B0604020202020204" pitchFamily="34" charset="0"/>
            </a:endParaRPr>
          </a:p>
        </p:txBody>
      </p:sp>
      <p:sp>
        <p:nvSpPr>
          <p:cNvPr id="25604" name="Text Box 4">
            <a:extLst>
              <a:ext uri="{FF2B5EF4-FFF2-40B4-BE49-F238E27FC236}">
                <a16:creationId xmlns:a16="http://schemas.microsoft.com/office/drawing/2014/main" id="{68DEC527-BB0F-4F31-BDF9-5BCF55B7CDAF}"/>
              </a:ext>
            </a:extLst>
          </p:cNvPr>
          <p:cNvSpPr txBox="1">
            <a:spLocks noChangeArrowheads="1"/>
          </p:cNvSpPr>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4000">
                <a:solidFill>
                  <a:srgbClr val="003366"/>
                </a:solidFill>
              </a:rPr>
              <a:t>The Euler Phi Function</a:t>
            </a:r>
          </a:p>
        </p:txBody>
      </p:sp>
      <p:sp>
        <p:nvSpPr>
          <p:cNvPr id="25605" name="Text Box 5">
            <a:extLst>
              <a:ext uri="{FF2B5EF4-FFF2-40B4-BE49-F238E27FC236}">
                <a16:creationId xmlns:a16="http://schemas.microsoft.com/office/drawing/2014/main" id="{02AFCEF9-6EA9-4D98-BA46-8C8B4E20AFBC}"/>
              </a:ext>
            </a:extLst>
          </p:cNvPr>
          <p:cNvSpPr txBox="1">
            <a:spLocks noChangeArrowheads="1"/>
          </p:cNvSpPr>
          <p:nvPr/>
        </p:nvSpPr>
        <p:spPr bwMode="auto">
          <a:xfrm>
            <a:off x="914400" y="1219200"/>
            <a:ext cx="7391400" cy="434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9pPr>
          </a:lstStyle>
          <a:p>
            <a:pPr>
              <a:spcBef>
                <a:spcPts val="600"/>
              </a:spcBef>
              <a:buClrTx/>
              <a:buFontTx/>
              <a:buNone/>
            </a:pPr>
            <a:r>
              <a:rPr lang="en-US" altLang="en-US" b="1" dirty="0">
                <a:solidFill>
                  <a:srgbClr val="0000FF"/>
                </a:solidFill>
                <a:latin typeface="Arial" panose="020B0604020202020204" pitchFamily="34" charset="0"/>
              </a:rPr>
              <a:t>Definition</a:t>
            </a:r>
          </a:p>
          <a:p>
            <a:pPr>
              <a:spcBef>
                <a:spcPts val="600"/>
              </a:spcBef>
              <a:buClrTx/>
              <a:buFontTx/>
              <a:buNone/>
            </a:pPr>
            <a:r>
              <a:rPr lang="en-US" altLang="en-US" sz="2000" dirty="0">
                <a:latin typeface="Arial" panose="020B0604020202020204" pitchFamily="34" charset="0"/>
              </a:rPr>
              <a:t>  </a:t>
            </a:r>
            <a:r>
              <a:rPr lang="en-US" altLang="en-US" dirty="0">
                <a:latin typeface="Arial" panose="020B0604020202020204" pitchFamily="34" charset="0"/>
              </a:rPr>
              <a:t>Given an integer n, </a:t>
            </a:r>
            <a:r>
              <a:rPr lang="en-US" altLang="en-US" dirty="0">
                <a:latin typeface="Symbol" panose="05050102010706020507" pitchFamily="18" charset="2"/>
              </a:rPr>
              <a:t></a:t>
            </a:r>
            <a:r>
              <a:rPr lang="en-US" altLang="en-US" dirty="0">
                <a:latin typeface="Arial" panose="020B0604020202020204" pitchFamily="34" charset="0"/>
              </a:rPr>
              <a:t>(n) = | Z</a:t>
            </a:r>
            <a:r>
              <a:rPr lang="en-US" altLang="en-US" baseline="-25000" dirty="0">
                <a:latin typeface="Arial" panose="020B0604020202020204" pitchFamily="34" charset="0"/>
              </a:rPr>
              <a:t>n</a:t>
            </a:r>
            <a:r>
              <a:rPr lang="en-US" altLang="en-US" dirty="0">
                <a:latin typeface="Arial" panose="020B0604020202020204" pitchFamily="34" charset="0"/>
              </a:rPr>
              <a:t>*|  is the number of all numbers  a  such that 0 &lt;  a &lt; n  and  a  is relatively prime to n  (i.e., </a:t>
            </a:r>
            <a:r>
              <a:rPr lang="en-US" altLang="en-US" dirty="0" err="1">
                <a:latin typeface="Arial" panose="020B0604020202020204" pitchFamily="34" charset="0"/>
              </a:rPr>
              <a:t>gcd</a:t>
            </a:r>
            <a:r>
              <a:rPr lang="en-US" altLang="en-US" dirty="0">
                <a:latin typeface="Arial" panose="020B0604020202020204" pitchFamily="34" charset="0"/>
              </a:rPr>
              <a:t>(a, n)=1).</a:t>
            </a:r>
          </a:p>
          <a:p>
            <a:pPr>
              <a:spcBef>
                <a:spcPts val="600"/>
              </a:spcBef>
              <a:buClrTx/>
              <a:buFontTx/>
              <a:buNone/>
            </a:pPr>
            <a:r>
              <a:rPr lang="en-US" altLang="en-US" b="1" dirty="0">
                <a:solidFill>
                  <a:srgbClr val="CC0099"/>
                </a:solidFill>
                <a:latin typeface="Arial" panose="020B0604020202020204" pitchFamily="34" charset="0"/>
              </a:rPr>
              <a:t>Theorem: </a:t>
            </a:r>
            <a:r>
              <a:rPr lang="en-US" altLang="en-US" sz="2800" b="1" dirty="0">
                <a:solidFill>
                  <a:srgbClr val="3366CC"/>
                </a:solidFill>
                <a:latin typeface="Arial" panose="020B0604020202020204" pitchFamily="34" charset="0"/>
              </a:rPr>
              <a:t> 	</a:t>
            </a:r>
          </a:p>
          <a:p>
            <a:pPr>
              <a:spcBef>
                <a:spcPts val="600"/>
              </a:spcBef>
              <a:buClrTx/>
              <a:buFontTx/>
              <a:buNone/>
            </a:pPr>
            <a:r>
              <a:rPr lang="en-US" altLang="en-US" sz="2800" b="1" dirty="0">
                <a:solidFill>
                  <a:srgbClr val="3366CC"/>
                </a:solidFill>
                <a:latin typeface="Arial" panose="020B0604020202020204" pitchFamily="34" charset="0"/>
              </a:rPr>
              <a:t>	 </a:t>
            </a:r>
            <a:r>
              <a:rPr lang="en-US" altLang="en-US" dirty="0">
                <a:latin typeface="Arial" panose="020B0604020202020204" pitchFamily="34" charset="0"/>
              </a:rPr>
              <a:t>If </a:t>
            </a:r>
            <a:r>
              <a:rPr lang="en-US" altLang="en-US" dirty="0" err="1">
                <a:latin typeface="Arial" panose="020B0604020202020204" pitchFamily="34" charset="0"/>
              </a:rPr>
              <a:t>gcd</a:t>
            </a:r>
            <a:r>
              <a:rPr lang="en-US" altLang="en-US" dirty="0">
                <a:latin typeface="Arial" panose="020B0604020202020204" pitchFamily="34" charset="0"/>
              </a:rPr>
              <a:t>(</a:t>
            </a:r>
            <a:r>
              <a:rPr lang="en-US" altLang="en-US" dirty="0" err="1">
                <a:latin typeface="Arial" panose="020B0604020202020204" pitchFamily="34" charset="0"/>
              </a:rPr>
              <a:t>m,n</a:t>
            </a:r>
            <a:r>
              <a:rPr lang="en-US" altLang="en-US" dirty="0">
                <a:latin typeface="Arial" panose="020B0604020202020204" pitchFamily="34" charset="0"/>
              </a:rPr>
              <a:t>) = 1, </a:t>
            </a:r>
            <a:r>
              <a:rPr lang="en-US" altLang="en-US" dirty="0">
                <a:latin typeface="Symbol" panose="05050102010706020507" pitchFamily="18" charset="2"/>
              </a:rPr>
              <a:t></a:t>
            </a:r>
            <a:r>
              <a:rPr lang="en-US" altLang="en-US" dirty="0">
                <a:latin typeface="Arial" panose="020B0604020202020204" pitchFamily="34" charset="0"/>
              </a:rPr>
              <a:t>(</a:t>
            </a:r>
            <a:r>
              <a:rPr lang="en-US" altLang="en-US" dirty="0" err="1">
                <a:latin typeface="Arial" panose="020B0604020202020204" pitchFamily="34" charset="0"/>
              </a:rPr>
              <a:t>mn</a:t>
            </a:r>
            <a:r>
              <a:rPr lang="en-US" altLang="en-US" dirty="0">
                <a:latin typeface="Arial" panose="020B0604020202020204" pitchFamily="34" charset="0"/>
              </a:rPr>
              <a:t>) = </a:t>
            </a:r>
            <a:r>
              <a:rPr lang="en-US" altLang="en-US" dirty="0">
                <a:latin typeface="Symbol" panose="05050102010706020507" pitchFamily="18" charset="2"/>
              </a:rPr>
              <a:t></a:t>
            </a:r>
            <a:r>
              <a:rPr lang="en-US" altLang="en-US" dirty="0">
                <a:latin typeface="Arial" panose="020B0604020202020204" pitchFamily="34" charset="0"/>
              </a:rPr>
              <a:t>(m) </a:t>
            </a:r>
            <a:r>
              <a:rPr lang="en-US" altLang="en-US" dirty="0">
                <a:latin typeface="Symbol" panose="05050102010706020507" pitchFamily="18" charset="2"/>
              </a:rPr>
              <a:t></a:t>
            </a:r>
            <a:r>
              <a:rPr lang="en-US" altLang="en-US" dirty="0">
                <a:latin typeface="Arial" panose="020B0604020202020204" pitchFamily="34" charset="0"/>
              </a:rPr>
              <a:t>(n)</a:t>
            </a:r>
          </a:p>
        </p:txBody>
      </p:sp>
    </p:spTree>
    <p:extLst>
      <p:ext uri="{BB962C8B-B14F-4D97-AF65-F5344CB8AC3E}">
        <p14:creationId xmlns:p14="http://schemas.microsoft.com/office/powerpoint/2010/main" val="17007754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a:extLst>
              <a:ext uri="{FF2B5EF4-FFF2-40B4-BE49-F238E27FC236}">
                <a16:creationId xmlns:a16="http://schemas.microsoft.com/office/drawing/2014/main" id="{97A926F9-6D2D-4C29-A4C2-EE72ACCD5291}"/>
              </a:ext>
            </a:extLst>
          </p:cNvPr>
          <p:cNvSpPr txBox="1">
            <a:spLocks noChangeArrowheads="1"/>
          </p:cNvSpPr>
          <p:nvPr/>
        </p:nvSpPr>
        <p:spPr bwMode="auto">
          <a:xfrm>
            <a:off x="4572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spcBef>
                <a:spcPts val="875"/>
              </a:spcBef>
              <a:buClrTx/>
              <a:buFontTx/>
              <a:buNone/>
            </a:pPr>
            <a:endParaRPr lang="en-US" altLang="en-US" sz="1400" dirty="0">
              <a:solidFill>
                <a:srgbClr val="254C9C"/>
              </a:solidFill>
              <a:latin typeface="Arial" panose="020B0604020202020204" pitchFamily="34" charset="0"/>
            </a:endParaRPr>
          </a:p>
        </p:txBody>
      </p:sp>
      <p:sp>
        <p:nvSpPr>
          <p:cNvPr id="26626" name="Text Box 2">
            <a:extLst>
              <a:ext uri="{FF2B5EF4-FFF2-40B4-BE49-F238E27FC236}">
                <a16:creationId xmlns:a16="http://schemas.microsoft.com/office/drawing/2014/main" id="{CB081E6D-D66D-4667-815F-C958D8CBB0C9}"/>
              </a:ext>
            </a:extLst>
          </p:cNvPr>
          <p:cNvSpPr txBox="1">
            <a:spLocks noChangeArrowheads="1"/>
          </p:cNvSpPr>
          <p:nvPr/>
        </p:nvSpPr>
        <p:spPr bwMode="auto">
          <a:xfrm>
            <a:off x="3124200" y="64008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ctr">
              <a:spcBef>
                <a:spcPts val="875"/>
              </a:spcBef>
              <a:buClrTx/>
              <a:buFontTx/>
              <a:buNone/>
            </a:pPr>
            <a:endParaRPr lang="en-US" altLang="en-US" sz="1400" dirty="0">
              <a:solidFill>
                <a:srgbClr val="254C9C"/>
              </a:solidFill>
              <a:latin typeface="Arial" panose="020B0604020202020204" pitchFamily="34" charset="0"/>
            </a:endParaRPr>
          </a:p>
        </p:txBody>
      </p:sp>
      <p:sp>
        <p:nvSpPr>
          <p:cNvPr id="26627" name="Text Box 3">
            <a:extLst>
              <a:ext uri="{FF2B5EF4-FFF2-40B4-BE49-F238E27FC236}">
                <a16:creationId xmlns:a16="http://schemas.microsoft.com/office/drawing/2014/main" id="{A4699294-5440-46AC-931F-1066B4C611B3}"/>
              </a:ext>
            </a:extLst>
          </p:cNvPr>
          <p:cNvSpPr txBox="1">
            <a:spLocks noChangeArrowheads="1"/>
          </p:cNvSpPr>
          <p:nvPr/>
        </p:nvSpPr>
        <p:spPr bwMode="auto">
          <a:xfrm>
            <a:off x="68580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lgn="r">
              <a:spcBef>
                <a:spcPts val="875"/>
              </a:spcBef>
              <a:buClrTx/>
              <a:buFontTx/>
              <a:buNone/>
            </a:pPr>
            <a:fld id="{2911F4FC-765E-4497-BDE0-298F881A2B68}" type="slidenum">
              <a:rPr lang="en-US" altLang="en-US" sz="1400">
                <a:solidFill>
                  <a:srgbClr val="254C9C"/>
                </a:solidFill>
                <a:latin typeface="Arial" panose="020B0604020202020204" pitchFamily="34" charset="0"/>
              </a:rPr>
              <a:pPr algn="r">
                <a:spcBef>
                  <a:spcPts val="875"/>
                </a:spcBef>
                <a:buClrTx/>
                <a:buFontTx/>
                <a:buNone/>
              </a:pPr>
              <a:t>56</a:t>
            </a:fld>
            <a:endParaRPr lang="en-US" altLang="en-US" sz="1400">
              <a:solidFill>
                <a:srgbClr val="254C9C"/>
              </a:solidFill>
              <a:latin typeface="Arial" panose="020B0604020202020204" pitchFamily="34" charset="0"/>
            </a:endParaRPr>
          </a:p>
        </p:txBody>
      </p:sp>
      <p:sp>
        <p:nvSpPr>
          <p:cNvPr id="26628" name="Text Box 4">
            <a:extLst>
              <a:ext uri="{FF2B5EF4-FFF2-40B4-BE49-F238E27FC236}">
                <a16:creationId xmlns:a16="http://schemas.microsoft.com/office/drawing/2014/main" id="{5B4ABA18-5F9C-4C7D-A7BA-A52DE8F68DCC}"/>
              </a:ext>
            </a:extLst>
          </p:cNvPr>
          <p:cNvSpPr txBox="1">
            <a:spLocks noChangeArrowheads="1"/>
          </p:cNvSpPr>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charset="0"/>
              </a:defRPr>
            </a:lvl9pPr>
          </a:lstStyle>
          <a:p>
            <a:pPr>
              <a:buClrTx/>
              <a:buFontTx/>
              <a:buNone/>
            </a:pPr>
            <a:r>
              <a:rPr lang="en-US" altLang="en-US" sz="4000">
                <a:solidFill>
                  <a:srgbClr val="003366"/>
                </a:solidFill>
              </a:rPr>
              <a:t>The Euler Phi Function</a:t>
            </a:r>
          </a:p>
        </p:txBody>
      </p:sp>
      <p:sp>
        <p:nvSpPr>
          <p:cNvPr id="26629" name="Text Box 5">
            <a:extLst>
              <a:ext uri="{FF2B5EF4-FFF2-40B4-BE49-F238E27FC236}">
                <a16:creationId xmlns:a16="http://schemas.microsoft.com/office/drawing/2014/main" id="{89F57E2A-A362-4CCA-A496-968ED530F0BB}"/>
              </a:ext>
            </a:extLst>
          </p:cNvPr>
          <p:cNvSpPr txBox="1">
            <a:spLocks noChangeArrowheads="1"/>
          </p:cNvSpPr>
          <p:nvPr/>
        </p:nvSpPr>
        <p:spPr bwMode="auto">
          <a:xfrm>
            <a:off x="914400" y="1219200"/>
            <a:ext cx="7391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400">
                <a:solidFill>
                  <a:srgbClr val="000000"/>
                </a:solidFill>
                <a:latin typeface="Times New Roman" panose="02020603050405020304" pitchFamily="18" charset="0"/>
                <a:cs typeface="Droid Sans" charset="0"/>
              </a:defRPr>
            </a:lvl9pPr>
          </a:lstStyle>
          <a:p>
            <a:pPr>
              <a:lnSpc>
                <a:spcPct val="90000"/>
              </a:lnSpc>
              <a:spcBef>
                <a:spcPts val="700"/>
              </a:spcBef>
              <a:buClrTx/>
              <a:buFontTx/>
              <a:buNone/>
            </a:pPr>
            <a:r>
              <a:rPr lang="en-US" altLang="en-US" sz="2800" b="1">
                <a:solidFill>
                  <a:srgbClr val="CC0099"/>
                </a:solidFill>
                <a:latin typeface="Arial" panose="020B0604020202020204" pitchFamily="34" charset="0"/>
              </a:rPr>
              <a:t>Theorem: Formula for </a:t>
            </a:r>
            <a:r>
              <a:rPr lang="en-US" altLang="en-US" sz="2800">
                <a:latin typeface="Symbol" panose="05050102010706020507" pitchFamily="18" charset="2"/>
              </a:rPr>
              <a:t></a:t>
            </a:r>
            <a:r>
              <a:rPr lang="en-US" altLang="en-US" sz="2800">
                <a:latin typeface="Arial" panose="020B0604020202020204" pitchFamily="34" charset="0"/>
              </a:rPr>
              <a:t>(n)</a:t>
            </a:r>
          </a:p>
          <a:p>
            <a:pPr>
              <a:lnSpc>
                <a:spcPct val="90000"/>
              </a:lnSpc>
              <a:spcBef>
                <a:spcPts val="700"/>
              </a:spcBef>
              <a:buClrTx/>
              <a:buFontTx/>
              <a:buNone/>
            </a:pPr>
            <a:r>
              <a:rPr lang="en-US" altLang="en-US" sz="2800">
                <a:latin typeface="Arial" panose="020B0604020202020204" pitchFamily="34" charset="0"/>
              </a:rPr>
              <a:t>Let p be prime, e, m, n be positive integers</a:t>
            </a:r>
          </a:p>
          <a:p>
            <a:pPr>
              <a:lnSpc>
                <a:spcPct val="90000"/>
              </a:lnSpc>
              <a:spcBef>
                <a:spcPts val="700"/>
              </a:spcBef>
              <a:buClrTx/>
              <a:buFontTx/>
              <a:buNone/>
            </a:pPr>
            <a:r>
              <a:rPr lang="en-US" altLang="en-US" sz="2800">
                <a:latin typeface="Arial" panose="020B0604020202020204" pitchFamily="34" charset="0"/>
              </a:rPr>
              <a:t>     1) </a:t>
            </a:r>
            <a:r>
              <a:rPr lang="en-US" altLang="en-US" sz="2800">
                <a:latin typeface="Symbol" panose="05050102010706020507" pitchFamily="18" charset="2"/>
              </a:rPr>
              <a:t></a:t>
            </a:r>
            <a:r>
              <a:rPr lang="en-US" altLang="en-US" sz="2800">
                <a:latin typeface="Arial" panose="020B0604020202020204" pitchFamily="34" charset="0"/>
              </a:rPr>
              <a:t>(p) = p-1</a:t>
            </a:r>
          </a:p>
          <a:p>
            <a:pPr>
              <a:lnSpc>
                <a:spcPct val="90000"/>
              </a:lnSpc>
              <a:spcBef>
                <a:spcPts val="700"/>
              </a:spcBef>
              <a:buClrTx/>
              <a:buFontTx/>
              <a:buNone/>
            </a:pPr>
            <a:r>
              <a:rPr lang="en-US" altLang="en-US" sz="2800">
                <a:latin typeface="Arial" panose="020B0604020202020204" pitchFamily="34" charset="0"/>
              </a:rPr>
              <a:t>     2) </a:t>
            </a:r>
            <a:r>
              <a:rPr lang="en-US" altLang="en-US" sz="2800">
                <a:latin typeface="Symbol" panose="05050102010706020507" pitchFamily="18" charset="2"/>
              </a:rPr>
              <a:t></a:t>
            </a:r>
            <a:r>
              <a:rPr lang="en-US" altLang="en-US" sz="2800">
                <a:latin typeface="Arial" panose="020B0604020202020204" pitchFamily="34" charset="0"/>
              </a:rPr>
              <a:t>(p</a:t>
            </a:r>
            <a:r>
              <a:rPr lang="en-US" altLang="en-US" sz="2800" baseline="30000">
                <a:latin typeface="Arial" panose="020B0604020202020204" pitchFamily="34" charset="0"/>
              </a:rPr>
              <a:t>e</a:t>
            </a:r>
            <a:r>
              <a:rPr lang="en-US" altLang="en-US" sz="2800">
                <a:latin typeface="Arial" panose="020B0604020202020204" pitchFamily="34" charset="0"/>
              </a:rPr>
              <a:t>) = p</a:t>
            </a:r>
            <a:r>
              <a:rPr lang="en-US" altLang="en-US" sz="2800" baseline="30000">
                <a:latin typeface="Arial" panose="020B0604020202020204" pitchFamily="34" charset="0"/>
              </a:rPr>
              <a:t>e</a:t>
            </a:r>
            <a:r>
              <a:rPr lang="en-US" altLang="en-US" sz="2800">
                <a:latin typeface="Arial" panose="020B0604020202020204" pitchFamily="34" charset="0"/>
              </a:rPr>
              <a:t> – p</a:t>
            </a:r>
            <a:r>
              <a:rPr lang="en-US" altLang="en-US" sz="2800" baseline="30000">
                <a:latin typeface="Arial" panose="020B0604020202020204" pitchFamily="34" charset="0"/>
              </a:rPr>
              <a:t>e-1</a:t>
            </a:r>
          </a:p>
          <a:p>
            <a:pPr>
              <a:lnSpc>
                <a:spcPct val="90000"/>
              </a:lnSpc>
              <a:spcBef>
                <a:spcPts val="300"/>
              </a:spcBef>
              <a:buClrTx/>
              <a:buFontTx/>
              <a:buNone/>
            </a:pPr>
            <a:endParaRPr lang="en-US" altLang="en-US" sz="1200">
              <a:latin typeface="Arial" panose="020B0604020202020204" pitchFamily="34" charset="0"/>
            </a:endParaRPr>
          </a:p>
          <a:p>
            <a:pPr>
              <a:lnSpc>
                <a:spcPct val="90000"/>
              </a:lnSpc>
              <a:spcBef>
                <a:spcPts val="700"/>
              </a:spcBef>
              <a:buClrTx/>
              <a:buFontTx/>
              <a:buNone/>
            </a:pPr>
            <a:r>
              <a:rPr lang="en-US" altLang="en-US" sz="2800">
                <a:latin typeface="Arial" panose="020B0604020202020204" pitchFamily="34" charset="0"/>
              </a:rPr>
              <a:t>     3) If                                            then</a:t>
            </a:r>
          </a:p>
        </p:txBody>
      </p:sp>
      <p:graphicFrame>
        <p:nvGraphicFramePr>
          <p:cNvPr id="26630" name="Object 6">
            <a:extLst>
              <a:ext uri="{FF2B5EF4-FFF2-40B4-BE49-F238E27FC236}">
                <a16:creationId xmlns:a16="http://schemas.microsoft.com/office/drawing/2014/main" id="{00F306C0-E91E-4ED5-B57E-2C01F640D147}"/>
              </a:ext>
            </a:extLst>
          </p:cNvPr>
          <p:cNvGraphicFramePr>
            <a:graphicFrameLocks noChangeAspect="1"/>
          </p:cNvGraphicFramePr>
          <p:nvPr/>
        </p:nvGraphicFramePr>
        <p:xfrm>
          <a:off x="2667000" y="3200400"/>
          <a:ext cx="2743200" cy="615950"/>
        </p:xfrm>
        <a:graphic>
          <a:graphicData uri="http://schemas.openxmlformats.org/presentationml/2006/ole">
            <mc:AlternateContent xmlns:mc="http://schemas.openxmlformats.org/markup-compatibility/2006">
              <mc:Choice xmlns:v="urn:schemas-microsoft-com:vml" Requires="v">
                <p:oleObj r:id="rId3" imgW="1167480" imgH="287280" progId="">
                  <p:embed/>
                </p:oleObj>
              </mc:Choice>
              <mc:Fallback>
                <p:oleObj r:id="rId3" imgW="1167480" imgH="287280" progId="">
                  <p:embed/>
                  <p:pic>
                    <p:nvPicPr>
                      <p:cNvPr id="26630" name="Object 6">
                        <a:extLst>
                          <a:ext uri="{FF2B5EF4-FFF2-40B4-BE49-F238E27FC236}">
                            <a16:creationId xmlns:a16="http://schemas.microsoft.com/office/drawing/2014/main" id="{00F306C0-E91E-4ED5-B57E-2C01F640D1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200400"/>
                        <a:ext cx="2743200" cy="6159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1" name="Object 7">
            <a:extLst>
              <a:ext uri="{FF2B5EF4-FFF2-40B4-BE49-F238E27FC236}">
                <a16:creationId xmlns:a16="http://schemas.microsoft.com/office/drawing/2014/main" id="{19EC40D0-A2F1-48CA-84BD-ACF122B94217}"/>
              </a:ext>
            </a:extLst>
          </p:cNvPr>
          <p:cNvGraphicFramePr>
            <a:graphicFrameLocks noChangeAspect="1"/>
          </p:cNvGraphicFramePr>
          <p:nvPr/>
        </p:nvGraphicFramePr>
        <p:xfrm>
          <a:off x="2282825" y="3962400"/>
          <a:ext cx="4881563" cy="1006475"/>
        </p:xfrm>
        <a:graphic>
          <a:graphicData uri="http://schemas.openxmlformats.org/presentationml/2006/ole">
            <mc:AlternateContent xmlns:mc="http://schemas.openxmlformats.org/markup-compatibility/2006">
              <mc:Choice xmlns:v="urn:schemas-microsoft-com:vml" Requires="v">
                <p:oleObj r:id="rId5" imgW="2413080" imgH="393840" progId="">
                  <p:embed/>
                </p:oleObj>
              </mc:Choice>
              <mc:Fallback>
                <p:oleObj r:id="rId5" imgW="2413080" imgH="393840" progId="">
                  <p:embed/>
                  <p:pic>
                    <p:nvPicPr>
                      <p:cNvPr id="26631" name="Object 7">
                        <a:extLst>
                          <a:ext uri="{FF2B5EF4-FFF2-40B4-BE49-F238E27FC236}">
                            <a16:creationId xmlns:a16="http://schemas.microsoft.com/office/drawing/2014/main" id="{19EC40D0-A2F1-48CA-84BD-ACF122B942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2825" y="3962400"/>
                        <a:ext cx="4881563" cy="10064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220751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F28A8C-B9E8-40ED-9FF8-7B980192BBE8}"/>
              </a:ext>
            </a:extLst>
          </p:cNvPr>
          <p:cNvSpPr txBox="1"/>
          <p:nvPr/>
        </p:nvSpPr>
        <p:spPr>
          <a:xfrm>
            <a:off x="228600" y="1143000"/>
            <a:ext cx="8458200" cy="8037072"/>
          </a:xfrm>
          <a:prstGeom prst="rect">
            <a:avLst/>
          </a:prstGeom>
          <a:noFill/>
        </p:spPr>
        <p:txBody>
          <a:bodyPr wrap="square">
            <a:spAutoFit/>
          </a:bodyPr>
          <a:lstStyle/>
          <a:p>
            <a:pPr algn="just"/>
            <a:r>
              <a:rPr lang="en-US" sz="4000" dirty="0">
                <a:solidFill>
                  <a:schemeClr val="tx1"/>
                </a:solidFill>
                <a:effectLst/>
                <a:latin typeface="+mn-lt"/>
              </a:rPr>
              <a:t>Example:</a:t>
            </a:r>
          </a:p>
          <a:p>
            <a:pPr algn="just"/>
            <a:r>
              <a:rPr lang="en-US" sz="4000" dirty="0">
                <a:solidFill>
                  <a:schemeClr val="tx1"/>
                </a:solidFill>
                <a:effectLst/>
                <a:latin typeface="+mn-lt"/>
              </a:rPr>
              <a:t>n=72=2</a:t>
            </a:r>
            <a:r>
              <a:rPr lang="en-US" sz="4000" baseline="30000" dirty="0">
                <a:solidFill>
                  <a:schemeClr val="tx1"/>
                </a:solidFill>
                <a:effectLst/>
                <a:latin typeface="+mn-lt"/>
              </a:rPr>
              <a:t>3  </a:t>
            </a:r>
            <a:r>
              <a:rPr lang="en-US" sz="4000" baseline="-25000" dirty="0">
                <a:solidFill>
                  <a:schemeClr val="tx1"/>
                </a:solidFill>
                <a:effectLst/>
                <a:latin typeface="+mn-lt"/>
              </a:rPr>
              <a:t>* </a:t>
            </a:r>
            <a:r>
              <a:rPr lang="en-US" sz="4000" dirty="0">
                <a:solidFill>
                  <a:schemeClr val="tx1"/>
                </a:solidFill>
                <a:effectLst/>
                <a:latin typeface="+mn-lt"/>
              </a:rPr>
              <a:t>3</a:t>
            </a:r>
            <a:r>
              <a:rPr lang="en-US" sz="4000" baseline="30000" dirty="0">
                <a:solidFill>
                  <a:schemeClr val="tx1"/>
                </a:solidFill>
                <a:effectLst/>
                <a:latin typeface="+mn-lt"/>
              </a:rPr>
              <a:t>2</a:t>
            </a:r>
          </a:p>
          <a:p>
            <a:pPr algn="just"/>
            <a:r>
              <a:rPr lang="en-US" sz="4000" baseline="30000" dirty="0">
                <a:solidFill>
                  <a:schemeClr val="tx1"/>
                </a:solidFill>
                <a:effectLst/>
                <a:latin typeface="+mn-lt"/>
              </a:rPr>
              <a:t>Φ(n)=72*(1-1/2)(1-1/3)</a:t>
            </a:r>
          </a:p>
          <a:p>
            <a:pPr algn="just"/>
            <a:r>
              <a:rPr lang="en-US" sz="4000" baseline="30000" dirty="0">
                <a:solidFill>
                  <a:schemeClr val="tx1"/>
                </a:solidFill>
                <a:effectLst/>
                <a:latin typeface="+mn-lt"/>
              </a:rPr>
              <a:t>=</a:t>
            </a:r>
            <a:r>
              <a:rPr lang="en-US" sz="4000" dirty="0">
                <a:solidFill>
                  <a:schemeClr val="tx1"/>
                </a:solidFill>
                <a:effectLst/>
                <a:latin typeface="+mn-lt"/>
              </a:rPr>
              <a:t>72 *1/2*2/3</a:t>
            </a:r>
          </a:p>
          <a:p>
            <a:pPr algn="just"/>
            <a:r>
              <a:rPr lang="en-US" sz="4000" baseline="30000" dirty="0">
                <a:solidFill>
                  <a:schemeClr val="tx1"/>
                </a:solidFill>
                <a:effectLst/>
                <a:latin typeface="+mn-lt"/>
              </a:rPr>
              <a:t>=24</a:t>
            </a:r>
          </a:p>
          <a:p>
            <a:pPr algn="just"/>
            <a:r>
              <a:rPr lang="en-US" sz="4000" baseline="30000" dirty="0">
                <a:solidFill>
                  <a:schemeClr val="tx1"/>
                </a:solidFill>
                <a:effectLst/>
                <a:latin typeface="+mn-lt"/>
              </a:rPr>
              <a:t>1,5,7,11,13,17,19,23,25,29,31,35,37,41,43,47,53,55,59,61,65,67,71</a:t>
            </a:r>
          </a:p>
          <a:p>
            <a:pPr algn="just"/>
            <a:r>
              <a:rPr lang="en-US" sz="4000" baseline="30000" dirty="0">
                <a:solidFill>
                  <a:schemeClr val="tx1"/>
                </a:solidFill>
                <a:effectLst/>
                <a:latin typeface="+mn-lt"/>
              </a:rPr>
              <a:t>N=60</a:t>
            </a:r>
          </a:p>
          <a:p>
            <a:pPr algn="just"/>
            <a:r>
              <a:rPr lang="en-US" sz="4000" baseline="30000" dirty="0">
                <a:solidFill>
                  <a:schemeClr val="tx1"/>
                </a:solidFill>
                <a:effectLst/>
                <a:latin typeface="+mn-lt"/>
              </a:rPr>
              <a:t>60=2^2*3*5</a:t>
            </a:r>
          </a:p>
          <a:p>
            <a:pPr algn="just"/>
            <a:r>
              <a:rPr lang="en-US" sz="4000" baseline="30000" dirty="0">
                <a:solidFill>
                  <a:schemeClr val="tx1"/>
                </a:solidFill>
                <a:effectLst/>
                <a:latin typeface="+mn-lt"/>
              </a:rPr>
              <a:t>Φ(n)=60*(1-1/2)*(1-1/3)*(1-1/5)=16</a:t>
            </a:r>
          </a:p>
          <a:p>
            <a:pPr algn="just"/>
            <a:r>
              <a:rPr lang="en-US" sz="4000" baseline="30000">
                <a:solidFill>
                  <a:schemeClr val="tx1"/>
                </a:solidFill>
                <a:effectLst/>
                <a:latin typeface="+mn-lt"/>
              </a:rPr>
              <a:t>1,7,11,13,17,19,23,29,31,37,41,43,47,49,53,59</a:t>
            </a:r>
          </a:p>
          <a:p>
            <a:pPr algn="just"/>
            <a:endParaRPr lang="en-US" sz="4000" dirty="0">
              <a:solidFill>
                <a:schemeClr val="tx1"/>
              </a:solidFill>
              <a:effectLst/>
              <a:latin typeface="+mn-lt"/>
            </a:endParaRPr>
          </a:p>
          <a:p>
            <a:pPr algn="just"/>
            <a:endParaRPr lang="en-US" sz="4000" dirty="0">
              <a:solidFill>
                <a:schemeClr val="tx1"/>
              </a:solidFill>
              <a:effectLst/>
              <a:latin typeface="+mn-lt"/>
            </a:endParaRPr>
          </a:p>
          <a:p>
            <a:pPr algn="just"/>
            <a:endParaRPr lang="en-US" dirty="0">
              <a:solidFill>
                <a:schemeClr val="tx1"/>
              </a:solidFill>
              <a:effectLst/>
              <a:latin typeface="+mn-lt"/>
            </a:endParaRPr>
          </a:p>
        </p:txBody>
      </p:sp>
    </p:spTree>
    <p:extLst>
      <p:ext uri="{BB962C8B-B14F-4D97-AF65-F5344CB8AC3E}">
        <p14:creationId xmlns:p14="http://schemas.microsoft.com/office/powerpoint/2010/main" val="472050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81E6F-61AA-4E31-9D16-441E817239C9}"/>
              </a:ext>
            </a:extLst>
          </p:cNvPr>
          <p:cNvSpPr>
            <a:spLocks noGrp="1"/>
          </p:cNvSpPr>
          <p:nvPr>
            <p:ph type="title"/>
          </p:nvPr>
        </p:nvSpPr>
        <p:spPr/>
        <p:txBody>
          <a:bodyPr/>
          <a:lstStyle/>
          <a:p>
            <a:r>
              <a:rPr lang="en-US" dirty="0"/>
              <a:t>What about 1/3</a:t>
            </a:r>
          </a:p>
        </p:txBody>
      </p:sp>
      <p:sp>
        <p:nvSpPr>
          <p:cNvPr id="3" name="Content Placeholder 2">
            <a:extLst>
              <a:ext uri="{FF2B5EF4-FFF2-40B4-BE49-F238E27FC236}">
                <a16:creationId xmlns:a16="http://schemas.microsoft.com/office/drawing/2014/main" id="{F2F61F19-9228-4D1F-97D9-C334D7DB1B04}"/>
              </a:ext>
            </a:extLst>
          </p:cNvPr>
          <p:cNvSpPr>
            <a:spLocks noGrp="1"/>
          </p:cNvSpPr>
          <p:nvPr>
            <p:ph idx="1"/>
          </p:nvPr>
        </p:nvSpPr>
        <p:spPr/>
        <p:txBody>
          <a:bodyPr/>
          <a:lstStyle/>
          <a:p>
            <a:r>
              <a:rPr lang="en-US" dirty="0"/>
              <a:t>Is it finite,  infinite, indefinite?</a:t>
            </a:r>
          </a:p>
          <a:p>
            <a:endParaRPr lang="en-US" dirty="0"/>
          </a:p>
          <a:p>
            <a:pPr marL="0" indent="0" algn="l">
              <a:buNone/>
            </a:pPr>
            <a:r>
              <a:rPr lang="en-US" b="0" i="0" baseline="30000" dirty="0">
                <a:solidFill>
                  <a:srgbClr val="333333"/>
                </a:solidFill>
                <a:effectLst/>
                <a:latin typeface="Verdana" panose="020B0604030504040204" pitchFamily="34" charset="0"/>
              </a:rPr>
              <a:t>1</a:t>
            </a:r>
            <a:r>
              <a:rPr lang="en-US" b="0" i="0" dirty="0">
                <a:solidFill>
                  <a:srgbClr val="333333"/>
                </a:solidFill>
                <a:effectLst/>
                <a:latin typeface="Verdana" panose="020B0604030504040204" pitchFamily="34" charset="0"/>
              </a:rPr>
              <a:t>/</a:t>
            </a:r>
            <a:r>
              <a:rPr lang="en-US" b="0" i="0" baseline="-25000" dirty="0">
                <a:solidFill>
                  <a:srgbClr val="333333"/>
                </a:solidFill>
                <a:effectLst/>
                <a:latin typeface="Verdana" panose="020B0604030504040204" pitchFamily="34" charset="0"/>
              </a:rPr>
              <a:t>3</a:t>
            </a:r>
            <a:r>
              <a:rPr lang="en-US" b="0" i="0" dirty="0">
                <a:solidFill>
                  <a:srgbClr val="333333"/>
                </a:solidFill>
                <a:effectLst/>
                <a:latin typeface="Verdana" panose="020B0604030504040204" pitchFamily="34" charset="0"/>
              </a:rPr>
              <a:t> is a </a:t>
            </a:r>
            <a:r>
              <a:rPr lang="en-US" b="1" i="0" dirty="0">
                <a:solidFill>
                  <a:srgbClr val="333333"/>
                </a:solidFill>
                <a:effectLst/>
                <a:latin typeface="Verdana" panose="020B0604030504040204" pitchFamily="34" charset="0"/>
              </a:rPr>
              <a:t>finite</a:t>
            </a:r>
            <a:r>
              <a:rPr lang="en-US" b="0" i="0" dirty="0">
                <a:solidFill>
                  <a:srgbClr val="333333"/>
                </a:solidFill>
                <a:effectLst/>
                <a:latin typeface="Verdana" panose="020B0604030504040204" pitchFamily="34" charset="0"/>
              </a:rPr>
              <a:t> number (it is not infinite). But written as a decimal number the digit </a:t>
            </a:r>
            <a:r>
              <a:rPr lang="en-US" b="1" i="0" dirty="0">
                <a:solidFill>
                  <a:srgbClr val="333333"/>
                </a:solidFill>
                <a:effectLst/>
                <a:latin typeface="Verdana" panose="020B0604030504040204" pitchFamily="34" charset="0"/>
              </a:rPr>
              <a:t>3</a:t>
            </a:r>
            <a:r>
              <a:rPr lang="en-US" b="0" i="0" dirty="0">
                <a:solidFill>
                  <a:srgbClr val="333333"/>
                </a:solidFill>
                <a:effectLst/>
                <a:latin typeface="Verdana" panose="020B0604030504040204" pitchFamily="34" charset="0"/>
              </a:rPr>
              <a:t> repeats forever (we say "0.3 repeating"):</a:t>
            </a:r>
          </a:p>
          <a:p>
            <a:pPr marL="0" indent="0" algn="ctr">
              <a:buNone/>
            </a:pPr>
            <a:r>
              <a:rPr lang="en-US" b="0" i="0" dirty="0">
                <a:effectLst/>
                <a:latin typeface="Verdana" panose="020B0604030504040204" pitchFamily="34" charset="0"/>
              </a:rPr>
              <a:t>0.3333333... (</a:t>
            </a:r>
            <a:r>
              <a:rPr lang="en-US" b="0" i="0" dirty="0" err="1">
                <a:effectLst/>
                <a:latin typeface="Verdana" panose="020B0604030504040204" pitchFamily="34" charset="0"/>
              </a:rPr>
              <a:t>etc</a:t>
            </a:r>
            <a:r>
              <a:rPr lang="en-US" b="0" i="0" dirty="0">
                <a:effectLst/>
                <a:latin typeface="Verdana" panose="020B0604030504040204" pitchFamily="34" charset="0"/>
              </a:rPr>
              <a:t>)</a:t>
            </a:r>
          </a:p>
          <a:p>
            <a:pPr marL="0" indent="0" algn="l">
              <a:buNone/>
            </a:pPr>
            <a:r>
              <a:rPr lang="en-US" b="0" i="0" dirty="0">
                <a:solidFill>
                  <a:srgbClr val="333333"/>
                </a:solidFill>
                <a:effectLst/>
                <a:latin typeface="Verdana" panose="020B0604030504040204" pitchFamily="34" charset="0"/>
              </a:rPr>
              <a:t>There's no reason why the </a:t>
            </a:r>
            <a:r>
              <a:rPr lang="en-US" b="1" i="0" dirty="0">
                <a:solidFill>
                  <a:srgbClr val="333333"/>
                </a:solidFill>
                <a:effectLst/>
                <a:latin typeface="Verdana" panose="020B0604030504040204" pitchFamily="34" charset="0"/>
              </a:rPr>
              <a:t>3</a:t>
            </a:r>
            <a:r>
              <a:rPr lang="en-US" b="0" i="0" dirty="0">
                <a:solidFill>
                  <a:srgbClr val="333333"/>
                </a:solidFill>
                <a:effectLst/>
                <a:latin typeface="Verdana" panose="020B0604030504040204" pitchFamily="34" charset="0"/>
              </a:rPr>
              <a:t>s should ever stop: they </a:t>
            </a:r>
            <a:r>
              <a:rPr lang="en-US" b="1" i="0" dirty="0">
                <a:solidFill>
                  <a:srgbClr val="333333"/>
                </a:solidFill>
                <a:effectLst/>
                <a:latin typeface="Verdana" panose="020B0604030504040204" pitchFamily="34" charset="0"/>
              </a:rPr>
              <a:t>repeat infinitely</a:t>
            </a:r>
            <a:r>
              <a:rPr lang="en-US" b="0" i="0" dirty="0">
                <a:solidFill>
                  <a:srgbClr val="333333"/>
                </a:solidFill>
                <a:effectLst/>
                <a:latin typeface="Verdana" panose="020B0604030504040204" pitchFamily="34" charset="0"/>
              </a:rPr>
              <a:t>.</a:t>
            </a:r>
          </a:p>
          <a:p>
            <a:endParaRPr lang="en-US" dirty="0"/>
          </a:p>
        </p:txBody>
      </p:sp>
    </p:spTree>
    <p:extLst>
      <p:ext uri="{BB962C8B-B14F-4D97-AF65-F5344CB8AC3E}">
        <p14:creationId xmlns:p14="http://schemas.microsoft.com/office/powerpoint/2010/main" val="1337902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Natural Numbers</a:t>
            </a:r>
          </a:p>
        </p:txBody>
      </p:sp>
      <p:sp>
        <p:nvSpPr>
          <p:cNvPr id="3" name="Content Placeholder 2"/>
          <p:cNvSpPr>
            <a:spLocks noGrp="1"/>
          </p:cNvSpPr>
          <p:nvPr>
            <p:ph idx="1"/>
          </p:nvPr>
        </p:nvSpPr>
        <p:spPr/>
        <p:txBody>
          <a:bodyPr>
            <a:normAutofit lnSpcReduction="10000"/>
          </a:bodyPr>
          <a:lstStyle/>
          <a:p>
            <a:r>
              <a:rPr lang="en-GB" dirty="0"/>
              <a:t>In </a:t>
            </a:r>
            <a:r>
              <a:rPr lang="en-GB" dirty="0">
                <a:hlinkClick r:id="rId2" tooltip="Mathematics"/>
              </a:rPr>
              <a:t>mathematics</a:t>
            </a:r>
            <a:r>
              <a:rPr lang="en-GB" dirty="0"/>
              <a:t>, the </a:t>
            </a:r>
            <a:r>
              <a:rPr lang="en-GB" b="1" dirty="0"/>
              <a:t>natural numbers</a:t>
            </a:r>
            <a:r>
              <a:rPr lang="en-GB" dirty="0"/>
              <a:t> are those used for counting (as in "there are </a:t>
            </a:r>
            <a:r>
              <a:rPr lang="en-GB" i="1" dirty="0"/>
              <a:t>six</a:t>
            </a:r>
            <a:r>
              <a:rPr lang="en-GB" dirty="0"/>
              <a:t> coins on the table") and </a:t>
            </a:r>
            <a:r>
              <a:rPr lang="en-GB" dirty="0">
                <a:hlinkClick r:id="rId3" tooltip="Integer"/>
              </a:rPr>
              <a:t>ordering</a:t>
            </a:r>
            <a:r>
              <a:rPr lang="en-GB" dirty="0"/>
              <a:t> (as in "this is the </a:t>
            </a:r>
            <a:r>
              <a:rPr lang="en-GB" i="1" dirty="0"/>
              <a:t>third</a:t>
            </a:r>
            <a:r>
              <a:rPr lang="en-GB" dirty="0"/>
              <a:t> largest city in the country"). </a:t>
            </a:r>
          </a:p>
          <a:p>
            <a:r>
              <a:rPr lang="en-GB" dirty="0"/>
              <a:t>In common mathematical terminology, words colloquially used for counting are "</a:t>
            </a:r>
            <a:r>
              <a:rPr lang="en-GB" dirty="0">
                <a:hlinkClick r:id="rId4" tooltip="Cardinal numeral"/>
              </a:rPr>
              <a:t>cardinal numbers</a:t>
            </a:r>
            <a:r>
              <a:rPr lang="en-GB" dirty="0"/>
              <a:t>", and words used for ordering are "</a:t>
            </a:r>
            <a:r>
              <a:rPr lang="en-GB" dirty="0">
                <a:hlinkClick r:id="rId5"/>
              </a:rPr>
              <a:t>ordinal numbers</a:t>
            </a:r>
            <a:r>
              <a:rPr lang="en-GB" dirty="0"/>
              <a:t>".</a:t>
            </a:r>
          </a:p>
          <a:p>
            <a:r>
              <a:rPr lang="en-GB" dirty="0"/>
              <a:t>The set of natural numbers is often denoted by the symbol  {N}</a:t>
            </a:r>
          </a:p>
          <a:p>
            <a:pPr marL="0" indent="0">
              <a:buNone/>
            </a:pPr>
            <a:br>
              <a:rPr lang="en-GB" dirty="0"/>
            </a:br>
            <a:endParaRPr lang="en-IN" dirty="0"/>
          </a:p>
        </p:txBody>
      </p:sp>
    </p:spTree>
    <p:extLst>
      <p:ext uri="{BB962C8B-B14F-4D97-AF65-F5344CB8AC3E}">
        <p14:creationId xmlns:p14="http://schemas.microsoft.com/office/powerpoint/2010/main" val="2951739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D8A28-8823-4D07-9C33-58CA86EA33FE}"/>
              </a:ext>
            </a:extLst>
          </p:cNvPr>
          <p:cNvSpPr>
            <a:spLocks noGrp="1"/>
          </p:cNvSpPr>
          <p:nvPr>
            <p:ph type="title"/>
          </p:nvPr>
        </p:nvSpPr>
        <p:spPr>
          <a:xfrm>
            <a:off x="352425" y="-485001"/>
            <a:ext cx="8229600" cy="970002"/>
          </a:xfrm>
        </p:spPr>
        <p:txBody>
          <a:bodyPr>
            <a:normAutofit/>
          </a:bodyPr>
          <a:lstStyle/>
          <a:p>
            <a:r>
              <a:rPr lang="en-US" sz="3600" dirty="0"/>
              <a:t>Countably Infinite and Uncountably Infinite </a:t>
            </a:r>
          </a:p>
        </p:txBody>
      </p:sp>
      <p:sp>
        <p:nvSpPr>
          <p:cNvPr id="4" name="Rectangle 1">
            <a:extLst>
              <a:ext uri="{FF2B5EF4-FFF2-40B4-BE49-F238E27FC236}">
                <a16:creationId xmlns:a16="http://schemas.microsoft.com/office/drawing/2014/main" id="{075F3896-BC26-4DE9-BDAE-313E650B0A89}"/>
              </a:ext>
            </a:extLst>
          </p:cNvPr>
          <p:cNvSpPr>
            <a:spLocks noGrp="1" noChangeArrowheads="1"/>
          </p:cNvSpPr>
          <p:nvPr>
            <p:ph idx="1"/>
          </p:nvPr>
        </p:nvSpPr>
        <p:spPr bwMode="auto">
          <a:xfrm>
            <a:off x="9525" y="482025"/>
            <a:ext cx="8915400" cy="72327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fontAlgn="base">
              <a:spcAft>
                <a:spcPct val="0"/>
              </a:spcAft>
              <a:buClrTx/>
              <a:buSzTx/>
            </a:pPr>
            <a:r>
              <a:rPr kumimoji="0" lang="en-US" altLang="en-US" sz="2800" b="0" i="0" u="none" strike="noStrike" cap="none" normalizeH="0" baseline="0" dirty="0">
                <a:ln>
                  <a:noFill/>
                </a:ln>
                <a:solidFill>
                  <a:srgbClr val="000000"/>
                </a:solidFill>
                <a:effectLst/>
                <a:latin typeface="Times New Roman" panose="02020603050405020304" pitchFamily="18" charset="0"/>
              </a:rPr>
              <a:t>We say a set </a:t>
            </a:r>
            <a:r>
              <a:rPr kumimoji="0" lang="en-US" altLang="en-US" sz="2800" b="0" i="0" u="none" strike="noStrike" cap="none" normalizeH="0" baseline="0" dirty="0">
                <a:ln>
                  <a:noFill/>
                </a:ln>
                <a:solidFill>
                  <a:srgbClr val="000000"/>
                </a:solidFill>
                <a:effectLst/>
                <a:latin typeface="MathJax_Math-italic"/>
                <a:cs typeface="Times New Roman" panose="02020603050405020304" pitchFamily="18" charset="0"/>
              </a:rPr>
              <a:t>A</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a:t>
            </a:r>
            <a:r>
              <a:rPr kumimoji="0" lang="en-US" altLang="en-US" sz="2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countably infinite</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if </a:t>
            </a:r>
            <a:r>
              <a:rPr kumimoji="0" lang="en-US" altLang="en-US" sz="2800" b="0" i="0" u="none" strike="noStrike" cap="none" normalizeH="0" baseline="0" dirty="0">
                <a:ln>
                  <a:noFill/>
                </a:ln>
                <a:solidFill>
                  <a:srgbClr val="000000"/>
                </a:solidFill>
                <a:effectLst/>
                <a:latin typeface="MathJax_Math-italic"/>
                <a:cs typeface="Times New Roman" panose="02020603050405020304" pitchFamily="18" charset="0"/>
              </a:rPr>
              <a:t>A h</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as the same cardinality as the natural numbers. </a:t>
            </a:r>
          </a:p>
          <a:p>
            <a:pPr fontAlgn="base">
              <a:spcAft>
                <a:spcPct val="0"/>
              </a:spcAft>
              <a:buClrTx/>
              <a:buSzTx/>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Set A is called </a:t>
            </a:r>
            <a:r>
              <a:rPr kumimoji="0" lang="en-US" altLang="en-US" sz="2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countable</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if it is either finite or countably infinite</a:t>
            </a:r>
          </a:p>
          <a:p>
            <a:pPr fontAlgn="base">
              <a:spcAft>
                <a:spcPct val="0"/>
              </a:spcAft>
              <a:buClrTx/>
              <a:buSzTx/>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600" b="0" i="0" u="none" strike="noStrike" cap="none" normalizeH="0" baseline="0" dirty="0">
                <a:ln>
                  <a:noFill/>
                </a:ln>
                <a:solidFill>
                  <a:schemeClr val="tx1"/>
                </a:solidFill>
                <a:effectLst/>
              </a:rPr>
              <a:t> </a:t>
            </a:r>
            <a:r>
              <a:rPr lang="en-US" altLang="en-US" sz="2400" dirty="0">
                <a:solidFill>
                  <a:srgbClr val="000000"/>
                </a:solidFill>
                <a:latin typeface="Times New Roman" panose="02020603050405020304" pitchFamily="18" charset="0"/>
                <a:cs typeface="Times New Roman" panose="02020603050405020304" pitchFamily="18" charset="0"/>
              </a:rPr>
              <a:t>If A is a countably infinite set, then f:N→A is a bijection and it can be defined like : </a:t>
            </a:r>
            <a:r>
              <a:rPr lang="en-US" altLang="en-US" sz="2400" dirty="0"/>
              <a:t>A={f(1),f(2),f(3),…}.</a:t>
            </a:r>
          </a:p>
          <a:p>
            <a:pPr fontAlgn="base">
              <a:spcAft>
                <a:spcPct val="0"/>
              </a:spcAft>
              <a:buClrTx/>
              <a:buSzTx/>
            </a:pPr>
            <a:r>
              <a:rPr lang="en-US" altLang="en-US" sz="2400" dirty="0"/>
              <a:t>In other words, a set is countably infinite if and only if it can be arranged in an infinite sequence.</a:t>
            </a:r>
          </a:p>
          <a:p>
            <a:pPr fontAlgn="base">
              <a:spcAft>
                <a:spcPct val="0"/>
              </a:spcAft>
              <a:buClrTx/>
              <a:buSzTx/>
            </a:pPr>
            <a:endParaRPr lang="en-US" altLang="en-US" sz="2400" dirty="0"/>
          </a:p>
          <a:p>
            <a:pPr fontAlgn="base">
              <a:spcAft>
                <a:spcPct val="0"/>
              </a:spcAft>
              <a:buClrTx/>
              <a:buSzTx/>
            </a:pPr>
            <a:r>
              <a:rPr lang="en-US" altLang="en-US" sz="2400" b="1" dirty="0">
                <a:solidFill>
                  <a:srgbClr val="000000"/>
                </a:solidFill>
                <a:latin typeface="Times New Roman" panose="02020603050405020304" pitchFamily="18" charset="0"/>
                <a:cs typeface="Times New Roman" panose="02020603050405020304" pitchFamily="18" charset="0"/>
              </a:rPr>
              <a:t>Example  </a:t>
            </a:r>
            <a:r>
              <a:rPr lang="en-US" altLang="en-US" sz="2400" dirty="0">
                <a:solidFill>
                  <a:srgbClr val="000000"/>
                </a:solidFill>
                <a:latin typeface="Times New Roman" panose="02020603050405020304" pitchFamily="18" charset="0"/>
                <a:cs typeface="Times New Roman" panose="02020603050405020304" pitchFamily="18" charset="0"/>
              </a:rPr>
              <a:t>The set Z of </a:t>
            </a:r>
            <a:r>
              <a:rPr lang="en-US" altLang="en-US" sz="2400" i="1" dirty="0">
                <a:solidFill>
                  <a:srgbClr val="000000"/>
                </a:solidFill>
                <a:latin typeface="Times New Roman" panose="02020603050405020304" pitchFamily="18" charset="0"/>
                <a:cs typeface="Times New Roman" panose="02020603050405020304" pitchFamily="18" charset="0"/>
              </a:rPr>
              <a:t>all</a:t>
            </a:r>
            <a:r>
              <a:rPr lang="en-US" altLang="en-US" sz="2400" dirty="0">
                <a:solidFill>
                  <a:srgbClr val="000000"/>
                </a:solidFill>
                <a:latin typeface="Times New Roman" panose="02020603050405020304" pitchFamily="18" charset="0"/>
                <a:cs typeface="Times New Roman" panose="02020603050405020304" pitchFamily="18" charset="0"/>
              </a:rPr>
              <a:t> integers is countably infinite: Observe that we can arrange Z in a sequence in the following way:</a:t>
            </a:r>
          </a:p>
          <a:p>
            <a:pPr fontAlgn="base">
              <a:spcAft>
                <a:spcPct val="0"/>
              </a:spcAft>
              <a:buClrTx/>
              <a:buSzTx/>
            </a:pPr>
            <a:r>
              <a:rPr lang="en-US" altLang="en-US" sz="2400" dirty="0">
                <a:solidFill>
                  <a:srgbClr val="000000"/>
                </a:solidFill>
                <a:latin typeface="MathJax_Main"/>
                <a:cs typeface="Times New Roman" panose="02020603050405020304" pitchFamily="18" charset="0"/>
              </a:rPr>
              <a:t>0,1,−1,2,−2,3,−3,4,−4,…</a:t>
            </a:r>
            <a:r>
              <a:rPr lang="en-US" altLang="en-US" sz="2400" dirty="0">
                <a:solidFill>
                  <a:srgbClr val="000000"/>
                </a:solidFill>
                <a:latin typeface="Times New Roman" panose="02020603050405020304" pitchFamily="18" charset="0"/>
                <a:cs typeface="Times New Roman" panose="02020603050405020304" pitchFamily="18" charset="0"/>
              </a:rPr>
              <a:t>0,1,−1,2,−2,3,−3,4,−4,…</a:t>
            </a:r>
          </a:p>
          <a:p>
            <a:pPr fontAlgn="base">
              <a:spcAft>
                <a:spcPct val="0"/>
              </a:spcAft>
              <a:buClrTx/>
              <a:buSzTx/>
            </a:pPr>
            <a:endParaRPr lang="en-US" altLang="en-US" sz="2400" dirty="0">
              <a:solidFill>
                <a:srgbClr val="000000"/>
              </a:solidFill>
              <a:latin typeface="Times New Roman" panose="02020603050405020304" pitchFamily="18" charset="0"/>
              <a:cs typeface="Times New Roman" panose="02020603050405020304" pitchFamily="18" charset="0"/>
            </a:endParaRPr>
          </a:p>
          <a:p>
            <a:pPr fontAlgn="base">
              <a:spcAft>
                <a:spcPct val="0"/>
              </a:spcAft>
              <a:buClrTx/>
              <a:buSzTx/>
            </a:pPr>
            <a:r>
              <a:rPr lang="en-US" altLang="en-US" sz="2400" dirty="0">
                <a:solidFill>
                  <a:srgbClr val="000000"/>
                </a:solidFill>
                <a:latin typeface="Times New Roman" panose="02020603050405020304" pitchFamily="18" charset="0"/>
                <a:cs typeface="Times New Roman" panose="02020603050405020304" pitchFamily="18" charset="0"/>
              </a:rPr>
              <a:t>This corresponds to the bijection </a:t>
            </a:r>
            <a:r>
              <a:rPr lang="en-US" altLang="en-US" sz="2400" dirty="0">
                <a:solidFill>
                  <a:srgbClr val="000000"/>
                </a:solidFill>
                <a:latin typeface="MathJax_Math-italic"/>
                <a:cs typeface="Times New Roman" panose="02020603050405020304" pitchFamily="18" charset="0"/>
              </a:rPr>
              <a:t>f</a:t>
            </a:r>
            <a:r>
              <a:rPr lang="en-US" altLang="en-US" sz="2400" dirty="0">
                <a:solidFill>
                  <a:srgbClr val="000000"/>
                </a:solidFill>
                <a:latin typeface="MathJax_Main"/>
                <a:cs typeface="Times New Roman" panose="02020603050405020304" pitchFamily="18" charset="0"/>
              </a:rPr>
              <a:t>:</a:t>
            </a:r>
            <a:r>
              <a:rPr lang="en-US" altLang="en-US" sz="2400" dirty="0">
                <a:solidFill>
                  <a:srgbClr val="000000"/>
                </a:solidFill>
                <a:latin typeface="MathJax_AMS"/>
                <a:cs typeface="Times New Roman" panose="02020603050405020304" pitchFamily="18" charset="0"/>
              </a:rPr>
              <a:t>N</a:t>
            </a:r>
            <a:r>
              <a:rPr lang="en-US" altLang="en-US" sz="2400" dirty="0">
                <a:solidFill>
                  <a:srgbClr val="000000"/>
                </a:solidFill>
                <a:latin typeface="MathJax_Main"/>
                <a:cs typeface="Times New Roman" panose="02020603050405020304" pitchFamily="18" charset="0"/>
              </a:rPr>
              <a:t>→</a:t>
            </a:r>
            <a:r>
              <a:rPr lang="en-US" altLang="en-US" sz="2400" dirty="0">
                <a:solidFill>
                  <a:srgbClr val="000000"/>
                </a:solidFill>
                <a:latin typeface="Times New Roman" panose="02020603050405020304" pitchFamily="18" charset="0"/>
                <a:cs typeface="Times New Roman" panose="02020603050405020304" pitchFamily="18" charset="0"/>
              </a:rPr>
              <a:t>Z defined by</a:t>
            </a:r>
          </a:p>
          <a:p>
            <a:pPr fontAlgn="base">
              <a:spcAft>
                <a:spcPct val="0"/>
              </a:spcAft>
              <a:buClrTx/>
              <a:buSzTx/>
            </a:pPr>
            <a:r>
              <a:rPr lang="en-US" altLang="en-US" sz="2400" dirty="0">
                <a:solidFill>
                  <a:srgbClr val="000000"/>
                </a:solidFill>
                <a:latin typeface="MathJax_Math-italic"/>
                <a:cs typeface="Times New Roman" panose="02020603050405020304" pitchFamily="18" charset="0"/>
              </a:rPr>
              <a:t>f</a:t>
            </a:r>
            <a:r>
              <a:rPr lang="en-US" altLang="en-US" sz="2400" dirty="0">
                <a:solidFill>
                  <a:srgbClr val="000000"/>
                </a:solidFill>
                <a:latin typeface="MathJax_Main"/>
                <a:cs typeface="Times New Roman" panose="02020603050405020304" pitchFamily="18" charset="0"/>
              </a:rPr>
              <a:t>(</a:t>
            </a:r>
            <a:r>
              <a:rPr lang="en-US" altLang="en-US" sz="2400" dirty="0">
                <a:solidFill>
                  <a:srgbClr val="000000"/>
                </a:solidFill>
                <a:latin typeface="MathJax_Math-italic"/>
                <a:cs typeface="Times New Roman" panose="02020603050405020304" pitchFamily="18" charset="0"/>
              </a:rPr>
              <a:t>n</a:t>
            </a:r>
            <a:r>
              <a:rPr lang="en-US" altLang="en-US" sz="2400" dirty="0">
                <a:solidFill>
                  <a:srgbClr val="000000"/>
                </a:solidFill>
                <a:latin typeface="MathJax_Main"/>
                <a:cs typeface="Times New Roman" panose="02020603050405020304" pitchFamily="18" charset="0"/>
              </a:rPr>
              <a:t>)=</a:t>
            </a:r>
            <a:r>
              <a:rPr lang="en-US" altLang="en-US" sz="2400" dirty="0">
                <a:solidFill>
                  <a:srgbClr val="000000"/>
                </a:solidFill>
                <a:latin typeface="MathJax_Math-italic"/>
                <a:cs typeface="Times New Roman" panose="02020603050405020304" pitchFamily="18" charset="0"/>
              </a:rPr>
              <a:t>n</a:t>
            </a:r>
            <a:r>
              <a:rPr lang="en-US" altLang="en-US" sz="2400" dirty="0">
                <a:solidFill>
                  <a:srgbClr val="000000"/>
                </a:solidFill>
                <a:latin typeface="MathJax_Main"/>
                <a:cs typeface="Times New Roman" panose="02020603050405020304" pitchFamily="18" charset="0"/>
              </a:rPr>
              <a:t>/2      if </a:t>
            </a:r>
            <a:r>
              <a:rPr lang="en-US" altLang="en-US" sz="2400" dirty="0">
                <a:solidFill>
                  <a:srgbClr val="000000"/>
                </a:solidFill>
                <a:latin typeface="MathJax_Math-italic"/>
                <a:cs typeface="Times New Roman" panose="02020603050405020304" pitchFamily="18" charset="0"/>
              </a:rPr>
              <a:t>n</a:t>
            </a:r>
            <a:r>
              <a:rPr lang="en-US" altLang="en-US" sz="2400" dirty="0">
                <a:solidFill>
                  <a:srgbClr val="000000"/>
                </a:solidFill>
                <a:latin typeface="MathJax_Main"/>
                <a:cs typeface="Times New Roman" panose="02020603050405020304" pitchFamily="18" charset="0"/>
              </a:rPr>
              <a:t> is even;</a:t>
            </a:r>
          </a:p>
          <a:p>
            <a:pPr fontAlgn="base">
              <a:spcAft>
                <a:spcPct val="0"/>
              </a:spcAft>
              <a:buClrTx/>
              <a:buSzTx/>
            </a:pPr>
            <a:r>
              <a:rPr lang="en-US" altLang="en-US" sz="2400" dirty="0">
                <a:solidFill>
                  <a:srgbClr val="000000"/>
                </a:solidFill>
                <a:latin typeface="Times New Roman" panose="02020603050405020304" pitchFamily="18" charset="0"/>
                <a:cs typeface="Times New Roman" panose="02020603050405020304" pitchFamily="18" charset="0"/>
              </a:rPr>
              <a:t> f(n) =−(n−1)/2  if n is odd.</a:t>
            </a:r>
            <a:endParaRPr lang="en-US" altLang="en-US" sz="2400" dirty="0">
              <a:solidFill>
                <a:srgbClr val="000000"/>
              </a:solidFill>
              <a:latin typeface="MathJax_AMS"/>
              <a:cs typeface="Times New Roman" panose="02020603050405020304" pitchFamily="18" charset="0"/>
            </a:endParaRPr>
          </a:p>
          <a:p>
            <a:pPr marL="0" lvl="0" indent="0" fontAlgn="base">
              <a:spcAft>
                <a:spcPct val="0"/>
              </a:spcAft>
              <a:buClrTx/>
              <a:buSzTx/>
              <a:buNone/>
            </a:pPr>
            <a:r>
              <a:rPr lang="en-US" altLang="en-US" sz="2400" dirty="0">
                <a:solidFill>
                  <a:srgbClr val="000000"/>
                </a:solidFill>
                <a:latin typeface="MathJax_AMS"/>
                <a:cs typeface="Times New Roman" panose="02020603050405020304" pitchFamily="18" charset="0"/>
              </a:rPr>
              <a:t>□</a:t>
            </a:r>
            <a:endParaRPr lang="en-US" altLang="en-US" sz="2400" dirty="0">
              <a:solidFill>
                <a:srgbClr val="000000"/>
              </a:solidFill>
              <a:latin typeface="Times New Roman" panose="02020603050405020304" pitchFamily="18" charset="0"/>
              <a:cs typeface="Times New Roman" panose="02020603050405020304" pitchFamily="18" charset="0"/>
            </a:endParaRPr>
          </a:p>
          <a:p>
            <a:pPr marL="0" lvl="0" indent="0" fontAlgn="base">
              <a:spcAft>
                <a:spcPct val="0"/>
              </a:spcAft>
              <a:buClrTx/>
              <a:buSzTx/>
              <a:buNone/>
            </a:pPr>
            <a:br>
              <a:rPr lang="en-US" altLang="en-US" sz="2000" dirty="0"/>
            </a:br>
            <a:endParaRPr kumimoji="0" lang="en-US" altLang="en-US" sz="2000" b="0" i="0" u="none" strike="noStrike" cap="none" normalizeH="0" baseline="0" dirty="0">
              <a:ln>
                <a:noFill/>
              </a:ln>
              <a:solidFill>
                <a:schemeClr val="tx1"/>
              </a:solidFill>
              <a:effectLst/>
            </a:endParaRPr>
          </a:p>
        </p:txBody>
      </p:sp>
      <p:sp>
        <p:nvSpPr>
          <p:cNvPr id="5" name="Rectangle 2">
            <a:extLst>
              <a:ext uri="{FF2B5EF4-FFF2-40B4-BE49-F238E27FC236}">
                <a16:creationId xmlns:a16="http://schemas.microsoft.com/office/drawing/2014/main" id="{26C92FF2-3061-4B47-8E16-81312322435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276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1000"/>
                                        <p:tgtEl>
                                          <p:spTgt spid="4">
                                            <p:bg/>
                                          </p:spTgt>
                                        </p:tgtEl>
                                      </p:cBhvr>
                                    </p:animEffect>
                                    <p:anim calcmode="lin" valueType="num">
                                      <p:cBhvr>
                                        <p:cTn id="8" dur="1000" fill="hold"/>
                                        <p:tgtEl>
                                          <p:spTgt spid="4">
                                            <p:bg/>
                                          </p:spTgt>
                                        </p:tgtEl>
                                        <p:attrNameLst>
                                          <p:attrName>ppt_x</p:attrName>
                                        </p:attrNameLst>
                                      </p:cBhvr>
                                      <p:tavLst>
                                        <p:tav tm="0">
                                          <p:val>
                                            <p:strVal val="#ppt_x"/>
                                          </p:val>
                                        </p:tav>
                                        <p:tav tm="100000">
                                          <p:val>
                                            <p:strVal val="#ppt_x"/>
                                          </p:val>
                                        </p:tav>
                                      </p:tavLst>
                                    </p:anim>
                                    <p:anim calcmode="lin" valueType="num">
                                      <p:cBhvr>
                                        <p:cTn id="9" dur="1000" fill="hold"/>
                                        <p:tgtEl>
                                          <p:spTgt spid="4">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1000"/>
                                        <p:tgtEl>
                                          <p:spTgt spid="4">
                                            <p:txEl>
                                              <p:pRg st="1" end="1"/>
                                            </p:txEl>
                                          </p:spTgt>
                                        </p:tgtEl>
                                      </p:cBhvr>
                                    </p:animEffect>
                                    <p:anim calcmode="lin" valueType="num">
                                      <p:cBhvr>
                                        <p:cTn id="2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fade">
                                      <p:cBhvr>
                                        <p:cTn id="35" dur="1000"/>
                                        <p:tgtEl>
                                          <p:spTgt spid="4">
                                            <p:txEl>
                                              <p:pRg st="3" end="3"/>
                                            </p:txEl>
                                          </p:spTgt>
                                        </p:tgtEl>
                                      </p:cBhvr>
                                    </p:animEffect>
                                    <p:anim calcmode="lin" valueType="num">
                                      <p:cBhvr>
                                        <p:cTn id="3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8" end="8"/>
                                            </p:txEl>
                                          </p:spTgt>
                                        </p:tgtEl>
                                        <p:attrNameLst>
                                          <p:attrName>style.visibility</p:attrName>
                                        </p:attrNameLst>
                                      </p:cBhvr>
                                      <p:to>
                                        <p:strVal val="visible"/>
                                      </p:to>
                                    </p:set>
                                    <p:animEffect transition="in" filter="fade">
                                      <p:cBhvr>
                                        <p:cTn id="56" dur="1000"/>
                                        <p:tgtEl>
                                          <p:spTgt spid="4">
                                            <p:txEl>
                                              <p:pRg st="8" end="8"/>
                                            </p:txEl>
                                          </p:spTgt>
                                        </p:tgtEl>
                                      </p:cBhvr>
                                    </p:animEffect>
                                    <p:anim calcmode="lin" valueType="num">
                                      <p:cBhvr>
                                        <p:cTn id="57"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9" end="9"/>
                                            </p:txEl>
                                          </p:spTgt>
                                        </p:tgtEl>
                                        <p:attrNameLst>
                                          <p:attrName>style.visibility</p:attrName>
                                        </p:attrNameLst>
                                      </p:cBhvr>
                                      <p:to>
                                        <p:strVal val="visible"/>
                                      </p:to>
                                    </p:set>
                                    <p:animEffect transition="in" filter="fade">
                                      <p:cBhvr>
                                        <p:cTn id="63" dur="1000"/>
                                        <p:tgtEl>
                                          <p:spTgt spid="4">
                                            <p:txEl>
                                              <p:pRg st="9" end="9"/>
                                            </p:txEl>
                                          </p:spTgt>
                                        </p:tgtEl>
                                      </p:cBhvr>
                                    </p:animEffect>
                                    <p:anim calcmode="lin" valueType="num">
                                      <p:cBhvr>
                                        <p:cTn id="64"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
                                            <p:txEl>
                                              <p:pRg st="10" end="10"/>
                                            </p:txEl>
                                          </p:spTgt>
                                        </p:tgtEl>
                                        <p:attrNameLst>
                                          <p:attrName>style.visibility</p:attrName>
                                        </p:attrNameLst>
                                      </p:cBhvr>
                                      <p:to>
                                        <p:strVal val="visible"/>
                                      </p:to>
                                    </p:set>
                                    <p:animEffect transition="in" filter="fade">
                                      <p:cBhvr>
                                        <p:cTn id="70" dur="1000"/>
                                        <p:tgtEl>
                                          <p:spTgt spid="4">
                                            <p:txEl>
                                              <p:pRg st="10" end="10"/>
                                            </p:txEl>
                                          </p:spTgt>
                                        </p:tgtEl>
                                      </p:cBhvr>
                                    </p:animEffect>
                                    <p:anim calcmode="lin" valueType="num">
                                      <p:cBhvr>
                                        <p:cTn id="71"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4">
                                            <p:txEl>
                                              <p:pRg st="11" end="11"/>
                                            </p:txEl>
                                          </p:spTgt>
                                        </p:tgtEl>
                                        <p:attrNameLst>
                                          <p:attrName>style.visibility</p:attrName>
                                        </p:attrNameLst>
                                      </p:cBhvr>
                                      <p:to>
                                        <p:strVal val="visible"/>
                                      </p:to>
                                    </p:set>
                                    <p:animEffect transition="in" filter="fade">
                                      <p:cBhvr>
                                        <p:cTn id="77" dur="1000"/>
                                        <p:tgtEl>
                                          <p:spTgt spid="4">
                                            <p:txEl>
                                              <p:pRg st="11" end="11"/>
                                            </p:txEl>
                                          </p:spTgt>
                                        </p:tgtEl>
                                      </p:cBhvr>
                                    </p:animEffect>
                                    <p:anim calcmode="lin" valueType="num">
                                      <p:cBhvr>
                                        <p:cTn id="78"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4">
                                            <p:txEl>
                                              <p:pRg st="12" end="12"/>
                                            </p:txEl>
                                          </p:spTgt>
                                        </p:tgtEl>
                                        <p:attrNameLst>
                                          <p:attrName>style.visibility</p:attrName>
                                        </p:attrNameLst>
                                      </p:cBhvr>
                                      <p:to>
                                        <p:strVal val="visible"/>
                                      </p:to>
                                    </p:set>
                                    <p:animEffect transition="in" filter="fade">
                                      <p:cBhvr>
                                        <p:cTn id="84" dur="1000"/>
                                        <p:tgtEl>
                                          <p:spTgt spid="4">
                                            <p:txEl>
                                              <p:pRg st="12" end="12"/>
                                            </p:txEl>
                                          </p:spTgt>
                                        </p:tgtEl>
                                      </p:cBhvr>
                                    </p:animEffect>
                                    <p:anim calcmode="lin" valueType="num">
                                      <p:cBhvr>
                                        <p:cTn id="85"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86"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80958-CCDB-4098-B6D9-236DCCF6F75D}"/>
              </a:ext>
            </a:extLst>
          </p:cNvPr>
          <p:cNvSpPr>
            <a:spLocks noGrp="1"/>
          </p:cNvSpPr>
          <p:nvPr>
            <p:ph type="title"/>
          </p:nvPr>
        </p:nvSpPr>
        <p:spPr/>
        <p:txBody>
          <a:bodyPr/>
          <a:lstStyle/>
          <a:p>
            <a:r>
              <a:rPr lang="en-US" dirty="0"/>
              <a:t>Uncountably Infinite</a:t>
            </a:r>
          </a:p>
        </p:txBody>
      </p:sp>
      <p:sp>
        <p:nvSpPr>
          <p:cNvPr id="3" name="Content Placeholder 2">
            <a:extLst>
              <a:ext uri="{FF2B5EF4-FFF2-40B4-BE49-F238E27FC236}">
                <a16:creationId xmlns:a16="http://schemas.microsoft.com/office/drawing/2014/main" id="{E4F7A7C2-0E5A-4E91-AAC6-32A5E51FD935}"/>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We can’t order the elements of such a set A, it can always have more numbers between two ‘given’ numbers</a:t>
            </a:r>
          </a:p>
          <a:p>
            <a:pPr>
              <a:buFont typeface="Wingdings" panose="05000000000000000000" pitchFamily="2" charset="2"/>
              <a:buChar char="§"/>
            </a:pPr>
            <a:r>
              <a:rPr lang="en-US" dirty="0"/>
              <a:t>Example: Set of real numbers R.</a:t>
            </a:r>
          </a:p>
          <a:p>
            <a:pPr>
              <a:buFont typeface="Wingdings" panose="05000000000000000000" pitchFamily="2" charset="2"/>
              <a:buChar char="§"/>
            </a:pPr>
            <a:r>
              <a:rPr lang="en-US" dirty="0"/>
              <a:t>How many Real numbers between two given numbers?</a:t>
            </a:r>
          </a:p>
          <a:p>
            <a:pPr>
              <a:buFont typeface="Wingdings" panose="05000000000000000000" pitchFamily="2" charset="2"/>
              <a:buChar char="§"/>
            </a:pPr>
            <a:r>
              <a:rPr lang="en-US" dirty="0"/>
              <a:t>Ans.: Infinite.</a:t>
            </a:r>
          </a:p>
          <a:p>
            <a:pPr>
              <a:buFont typeface="Wingdings" panose="05000000000000000000" pitchFamily="2" charset="2"/>
              <a:buChar char="§"/>
            </a:pPr>
            <a:r>
              <a:rPr lang="en-US" dirty="0"/>
              <a:t>We can’t map Set of Natural numbers to Real numbers because there is really no order (even though we can always say which real number is greater than the other but still there can be infinite real numbers between the two)</a:t>
            </a:r>
          </a:p>
        </p:txBody>
      </p:sp>
    </p:spTree>
    <p:extLst>
      <p:ext uri="{BB962C8B-B14F-4D97-AF65-F5344CB8AC3E}">
        <p14:creationId xmlns:p14="http://schemas.microsoft.com/office/powerpoint/2010/main" val="12859505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Flow">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themeOverride>
</file>

<file path=docProps/app.xml><?xml version="1.0" encoding="utf-8"?>
<Properties xmlns="http://schemas.openxmlformats.org/officeDocument/2006/extended-properties" xmlns:vt="http://schemas.openxmlformats.org/officeDocument/2006/docPropsVTypes">
  <Template/>
  <TotalTime>27904</TotalTime>
  <Words>5120</Words>
  <Application>Microsoft Office PowerPoint</Application>
  <PresentationFormat>On-screen Show (4:3)</PresentationFormat>
  <Paragraphs>560</Paragraphs>
  <Slides>57</Slides>
  <Notes>6</Notes>
  <HiddenSlides>0</HiddenSlides>
  <MMClips>0</MMClips>
  <ScaleCrop>false</ScaleCrop>
  <HeadingPairs>
    <vt:vector size="10" baseType="variant">
      <vt:variant>
        <vt:lpstr>Fonts Used</vt:lpstr>
      </vt:variant>
      <vt:variant>
        <vt:i4>15</vt:i4>
      </vt:variant>
      <vt:variant>
        <vt:lpstr>Theme</vt:lpstr>
      </vt:variant>
      <vt:variant>
        <vt:i4>1</vt:i4>
      </vt:variant>
      <vt:variant>
        <vt:lpstr>Embedded OLE Servers</vt:lpstr>
      </vt:variant>
      <vt:variant>
        <vt:i4>0</vt:i4>
      </vt:variant>
      <vt:variant>
        <vt:lpstr>Slide Titles</vt:lpstr>
      </vt:variant>
      <vt:variant>
        <vt:i4>57</vt:i4>
      </vt:variant>
      <vt:variant>
        <vt:lpstr>Custom Shows</vt:lpstr>
      </vt:variant>
      <vt:variant>
        <vt:i4>1</vt:i4>
      </vt:variant>
    </vt:vector>
  </HeadingPairs>
  <TitlesOfParts>
    <vt:vector size="74" baseType="lpstr">
      <vt:lpstr>Arial</vt:lpstr>
      <vt:lpstr>Calibri</vt:lpstr>
      <vt:lpstr>champ</vt:lpstr>
      <vt:lpstr>Comic Sans MS</vt:lpstr>
      <vt:lpstr>Constantia</vt:lpstr>
      <vt:lpstr>Courier New</vt:lpstr>
      <vt:lpstr>MathJax_AMS</vt:lpstr>
      <vt:lpstr>MathJax_Main</vt:lpstr>
      <vt:lpstr>MathJax_Math-italic</vt:lpstr>
      <vt:lpstr>Symbol</vt:lpstr>
      <vt:lpstr>Tahoma</vt:lpstr>
      <vt:lpstr>Times New Roman</vt:lpstr>
      <vt:lpstr>Verdana</vt:lpstr>
      <vt:lpstr>Wingdings</vt:lpstr>
      <vt:lpstr>Wingdings 2</vt:lpstr>
      <vt:lpstr>1_Flow</vt:lpstr>
      <vt:lpstr>Number Theory</vt:lpstr>
      <vt:lpstr>What is Infinity? </vt:lpstr>
      <vt:lpstr>Cont..</vt:lpstr>
      <vt:lpstr>Infinity does not grow </vt:lpstr>
      <vt:lpstr>Infinity is Simple</vt:lpstr>
      <vt:lpstr>What about 1/3</vt:lpstr>
      <vt:lpstr>Natural Numbers</vt:lpstr>
      <vt:lpstr>Countably Infinite and Uncountably Infinite </vt:lpstr>
      <vt:lpstr>Uncountably Infinite</vt:lpstr>
      <vt:lpstr>Natural Numbers</vt:lpstr>
      <vt:lpstr>Natural Numbers</vt:lpstr>
      <vt:lpstr>The Peano Axioms</vt:lpstr>
      <vt:lpstr>Set of Natural Numbers</vt:lpstr>
      <vt:lpstr>Representations of Integers</vt:lpstr>
      <vt:lpstr>Representations of Integers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vt:lpstr>
      <vt:lpstr>Prime Factorization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Residue system modulo 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Company>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 Pomplun</dc:creator>
  <cp:lastModifiedBy>ajain</cp:lastModifiedBy>
  <cp:revision>493</cp:revision>
  <dcterms:created xsi:type="dcterms:W3CDTF">2001-02-24T00:16:35Z</dcterms:created>
  <dcterms:modified xsi:type="dcterms:W3CDTF">2021-07-26T07:01:44Z</dcterms:modified>
</cp:coreProperties>
</file>