
<file path=[Content_Types].xml><?xml version="1.0" encoding="utf-8"?>
<Types xmlns="http://schemas.openxmlformats.org/package/2006/content-types">
  <Default Extension="bin" ContentType="application/vnd.openxmlformats-officedocument.oleObject"/>
  <Default Extension="emf" ContentType="image/x-emf"/>
  <Default Extension="jpg" ContentType="image/pn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56" r:id="rId2"/>
    <p:sldId id="257" r:id="rId3"/>
    <p:sldId id="259" r:id="rId4"/>
    <p:sldId id="260" r:id="rId5"/>
    <p:sldId id="258" r:id="rId6"/>
    <p:sldId id="266" r:id="rId7"/>
    <p:sldId id="261" r:id="rId8"/>
    <p:sldId id="263" r:id="rId9"/>
    <p:sldId id="267" r:id="rId10"/>
    <p:sldId id="268" r:id="rId11"/>
    <p:sldId id="271" r:id="rId12"/>
    <p:sldId id="277" r:id="rId13"/>
    <p:sldId id="278" r:id="rId14"/>
    <p:sldId id="279" r:id="rId15"/>
    <p:sldId id="283" r:id="rId16"/>
    <p:sldId id="453" r:id="rId17"/>
    <p:sldId id="284" r:id="rId18"/>
    <p:sldId id="290" r:id="rId19"/>
    <p:sldId id="285" r:id="rId20"/>
    <p:sldId id="291" r:id="rId21"/>
    <p:sldId id="286" r:id="rId22"/>
    <p:sldId id="292" r:id="rId23"/>
    <p:sldId id="293" r:id="rId24"/>
    <p:sldId id="295" r:id="rId25"/>
    <p:sldId id="296" r:id="rId26"/>
    <p:sldId id="297" r:id="rId27"/>
    <p:sldId id="298" r:id="rId28"/>
    <p:sldId id="299" r:id="rId29"/>
    <p:sldId id="313" r:id="rId30"/>
    <p:sldId id="376" r:id="rId31"/>
    <p:sldId id="377" r:id="rId32"/>
    <p:sldId id="378" r:id="rId33"/>
    <p:sldId id="321" r:id="rId34"/>
    <p:sldId id="322" r:id="rId35"/>
    <p:sldId id="324" r:id="rId36"/>
    <p:sldId id="325" r:id="rId37"/>
    <p:sldId id="379" r:id="rId38"/>
    <p:sldId id="380" r:id="rId39"/>
    <p:sldId id="381" r:id="rId40"/>
    <p:sldId id="382" r:id="rId41"/>
    <p:sldId id="347" r:id="rId42"/>
    <p:sldId id="348" r:id="rId43"/>
    <p:sldId id="349" r:id="rId44"/>
    <p:sldId id="350" r:id="rId45"/>
    <p:sldId id="351" r:id="rId46"/>
    <p:sldId id="352" r:id="rId47"/>
    <p:sldId id="360" r:id="rId48"/>
    <p:sldId id="361" r:id="rId49"/>
    <p:sldId id="383" r:id="rId50"/>
    <p:sldId id="362" r:id="rId51"/>
    <p:sldId id="363" r:id="rId52"/>
    <p:sldId id="367" r:id="rId53"/>
    <p:sldId id="415" r:id="rId54"/>
    <p:sldId id="416" r:id="rId55"/>
    <p:sldId id="417" r:id="rId56"/>
    <p:sldId id="418" r:id="rId57"/>
    <p:sldId id="419" r:id="rId58"/>
    <p:sldId id="420"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59" r:id="rId75"/>
    <p:sldId id="460" r:id="rId76"/>
    <p:sldId id="461" r:id="rId77"/>
    <p:sldId id="462" r:id="rId78"/>
    <p:sldId id="463" r:id="rId79"/>
    <p:sldId id="338" r:id="rId80"/>
    <p:sldId id="369" r:id="rId81"/>
    <p:sldId id="370" r:id="rId82"/>
    <p:sldId id="371" r:id="rId83"/>
    <p:sldId id="408" r:id="rId84"/>
    <p:sldId id="372" r:id="rId85"/>
    <p:sldId id="373" r:id="rId86"/>
    <p:sldId id="374" r:id="rId87"/>
    <p:sldId id="375" r:id="rId88"/>
    <p:sldId id="454" r:id="rId89"/>
    <p:sldId id="456" r:id="rId90"/>
    <p:sldId id="403" r:id="rId91"/>
    <p:sldId id="457" r:id="rId92"/>
    <p:sldId id="458" r:id="rId9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A803B0-0E9A-47A2-A4D3-50239E11BF10}" v="460" dt="2021-08-07T05:25:59.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676" y="5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6356"/>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in" userId="615f2bd4-4242-4e2d-b6c0-5df265c09226" providerId="ADAL" clId="{21A803B0-0E9A-47A2-A4D3-50239E11BF10}"/>
    <pc:docChg chg="undo redo custSel addSld modSld">
      <pc:chgData name="ajain" userId="615f2bd4-4242-4e2d-b6c0-5df265c09226" providerId="ADAL" clId="{21A803B0-0E9A-47A2-A4D3-50239E11BF10}" dt="2021-08-07T05:26:14.817" v="1169" actId="14861"/>
      <pc:docMkLst>
        <pc:docMk/>
      </pc:docMkLst>
      <pc:sldChg chg="modSp mod">
        <pc:chgData name="ajain" userId="615f2bd4-4242-4e2d-b6c0-5df265c09226" providerId="ADAL" clId="{21A803B0-0E9A-47A2-A4D3-50239E11BF10}" dt="2021-08-05T06:13:55.102" v="130" actId="20577"/>
        <pc:sldMkLst>
          <pc:docMk/>
          <pc:sldMk cId="0" sldId="324"/>
        </pc:sldMkLst>
        <pc:spChg chg="mod">
          <ac:chgData name="ajain" userId="615f2bd4-4242-4e2d-b6c0-5df265c09226" providerId="ADAL" clId="{21A803B0-0E9A-47A2-A4D3-50239E11BF10}" dt="2021-08-05T06:13:55.102" v="130" actId="20577"/>
          <ac:spMkLst>
            <pc:docMk/>
            <pc:sldMk cId="0" sldId="324"/>
            <ac:spMk id="70660" creationId="{5887D2CA-ED21-4AD3-92DB-91F1A8A7A8EC}"/>
          </ac:spMkLst>
        </pc:spChg>
      </pc:sldChg>
      <pc:sldChg chg="modSp mod">
        <pc:chgData name="ajain" userId="615f2bd4-4242-4e2d-b6c0-5df265c09226" providerId="ADAL" clId="{21A803B0-0E9A-47A2-A4D3-50239E11BF10}" dt="2021-08-05T06:14:16.377" v="144" actId="20577"/>
        <pc:sldMkLst>
          <pc:docMk/>
          <pc:sldMk cId="0" sldId="325"/>
        </pc:sldMkLst>
        <pc:spChg chg="mod">
          <ac:chgData name="ajain" userId="615f2bd4-4242-4e2d-b6c0-5df265c09226" providerId="ADAL" clId="{21A803B0-0E9A-47A2-A4D3-50239E11BF10}" dt="2021-08-05T06:14:16.377" v="144" actId="20577"/>
          <ac:spMkLst>
            <pc:docMk/>
            <pc:sldMk cId="0" sldId="325"/>
            <ac:spMk id="72706" creationId="{486F3B5B-8B0C-4E59-92E1-CC7752C18B52}"/>
          </ac:spMkLst>
        </pc:spChg>
      </pc:sldChg>
      <pc:sldChg chg="delSp modSp mod">
        <pc:chgData name="ajain" userId="615f2bd4-4242-4e2d-b6c0-5df265c09226" providerId="ADAL" clId="{21A803B0-0E9A-47A2-A4D3-50239E11BF10}" dt="2021-08-06T05:07:34.856" v="1069" actId="1036"/>
        <pc:sldMkLst>
          <pc:docMk/>
          <pc:sldMk cId="2500187769" sldId="338"/>
        </pc:sldMkLst>
        <pc:spChg chg="mod">
          <ac:chgData name="ajain" userId="615f2bd4-4242-4e2d-b6c0-5df265c09226" providerId="ADAL" clId="{21A803B0-0E9A-47A2-A4D3-50239E11BF10}" dt="2021-08-05T06:22:22.699" v="159" actId="14100"/>
          <ac:spMkLst>
            <pc:docMk/>
            <pc:sldMk cId="2500187769" sldId="338"/>
            <ac:spMk id="3" creationId="{00000000-0000-0000-0000-000000000000}"/>
          </ac:spMkLst>
        </pc:spChg>
        <pc:spChg chg="del">
          <ac:chgData name="ajain" userId="615f2bd4-4242-4e2d-b6c0-5df265c09226" providerId="ADAL" clId="{21A803B0-0E9A-47A2-A4D3-50239E11BF10}" dt="2021-08-05T06:20:27.445" v="157" actId="478"/>
          <ac:spMkLst>
            <pc:docMk/>
            <pc:sldMk cId="2500187769" sldId="338"/>
            <ac:spMk id="4" creationId="{00000000-0000-0000-0000-000000000000}"/>
          </ac:spMkLst>
        </pc:spChg>
        <pc:spChg chg="mod">
          <ac:chgData name="ajain" userId="615f2bd4-4242-4e2d-b6c0-5df265c09226" providerId="ADAL" clId="{21A803B0-0E9A-47A2-A4D3-50239E11BF10}" dt="2021-08-05T18:58:58.732" v="1035" actId="255"/>
          <ac:spMkLst>
            <pc:docMk/>
            <pc:sldMk cId="2500187769" sldId="338"/>
            <ac:spMk id="16" creationId="{00000000-0000-0000-0000-000000000000}"/>
          </ac:spMkLst>
        </pc:spChg>
        <pc:spChg chg="mod">
          <ac:chgData name="ajain" userId="615f2bd4-4242-4e2d-b6c0-5df265c09226" providerId="ADAL" clId="{21A803B0-0E9A-47A2-A4D3-50239E11BF10}" dt="2021-08-05T18:59:07.716" v="1036" actId="255"/>
          <ac:spMkLst>
            <pc:docMk/>
            <pc:sldMk cId="2500187769" sldId="338"/>
            <ac:spMk id="17" creationId="{00000000-0000-0000-0000-000000000000}"/>
          </ac:spMkLst>
        </pc:spChg>
        <pc:spChg chg="mod">
          <ac:chgData name="ajain" userId="615f2bd4-4242-4e2d-b6c0-5df265c09226" providerId="ADAL" clId="{21A803B0-0E9A-47A2-A4D3-50239E11BF10}" dt="2021-08-06T05:07:34.856" v="1069" actId="1036"/>
          <ac:spMkLst>
            <pc:docMk/>
            <pc:sldMk cId="2500187769" sldId="338"/>
            <ac:spMk id="19" creationId="{00000000-0000-0000-0000-000000000000}"/>
          </ac:spMkLst>
        </pc:spChg>
        <pc:graphicFrameChg chg="mod modGraphic">
          <ac:chgData name="ajain" userId="615f2bd4-4242-4e2d-b6c0-5df265c09226" providerId="ADAL" clId="{21A803B0-0E9A-47A2-A4D3-50239E11BF10}" dt="2021-08-05T18:59:53.209" v="1043" actId="14100"/>
          <ac:graphicFrameMkLst>
            <pc:docMk/>
            <pc:sldMk cId="2500187769" sldId="338"/>
            <ac:graphicFrameMk id="5" creationId="{00000000-0000-0000-0000-000000000000}"/>
          </ac:graphicFrameMkLst>
        </pc:graphicFrameChg>
      </pc:sldChg>
      <pc:sldChg chg="delSp mod">
        <pc:chgData name="ajain" userId="615f2bd4-4242-4e2d-b6c0-5df265c09226" providerId="ADAL" clId="{21A803B0-0E9A-47A2-A4D3-50239E11BF10}" dt="2021-08-05T06:20:23.635" v="156" actId="478"/>
        <pc:sldMkLst>
          <pc:docMk/>
          <pc:sldMk cId="3022071495" sldId="369"/>
        </pc:sldMkLst>
        <pc:spChg chg="del">
          <ac:chgData name="ajain" userId="615f2bd4-4242-4e2d-b6c0-5df265c09226" providerId="ADAL" clId="{21A803B0-0E9A-47A2-A4D3-50239E11BF10}" dt="2021-08-05T06:20:23.635" v="156" actId="478"/>
          <ac:spMkLst>
            <pc:docMk/>
            <pc:sldMk cId="3022071495" sldId="369"/>
            <ac:spMk id="4" creationId="{00000000-0000-0000-0000-000000000000}"/>
          </ac:spMkLst>
        </pc:spChg>
      </pc:sldChg>
      <pc:sldChg chg="delSp modSp mod">
        <pc:chgData name="ajain" userId="615f2bd4-4242-4e2d-b6c0-5df265c09226" providerId="ADAL" clId="{21A803B0-0E9A-47A2-A4D3-50239E11BF10}" dt="2021-08-05T06:20:18.217" v="155" actId="14100"/>
        <pc:sldMkLst>
          <pc:docMk/>
          <pc:sldMk cId="942142195" sldId="370"/>
        </pc:sldMkLst>
        <pc:spChg chg="del">
          <ac:chgData name="ajain" userId="615f2bd4-4242-4e2d-b6c0-5df265c09226" providerId="ADAL" clId="{21A803B0-0E9A-47A2-A4D3-50239E11BF10}" dt="2021-08-05T06:20:12.384" v="152" actId="478"/>
          <ac:spMkLst>
            <pc:docMk/>
            <pc:sldMk cId="942142195" sldId="370"/>
            <ac:spMk id="4" creationId="{00000000-0000-0000-0000-000000000000}"/>
          </ac:spMkLst>
        </pc:spChg>
        <pc:spChg chg="mod">
          <ac:chgData name="ajain" userId="615f2bd4-4242-4e2d-b6c0-5df265c09226" providerId="ADAL" clId="{21A803B0-0E9A-47A2-A4D3-50239E11BF10}" dt="2021-08-05T06:20:18.217" v="155" actId="14100"/>
          <ac:spMkLst>
            <pc:docMk/>
            <pc:sldMk cId="942142195" sldId="370"/>
            <ac:spMk id="10" creationId="{00000000-0000-0000-0000-000000000000}"/>
          </ac:spMkLst>
        </pc:spChg>
      </pc:sldChg>
      <pc:sldChg chg="delSp modSp mod">
        <pc:chgData name="ajain" userId="615f2bd4-4242-4e2d-b6c0-5df265c09226" providerId="ADAL" clId="{21A803B0-0E9A-47A2-A4D3-50239E11BF10}" dt="2021-08-05T19:00:40.405" v="1048" actId="27636"/>
        <pc:sldMkLst>
          <pc:docMk/>
          <pc:sldMk cId="2837072411" sldId="371"/>
        </pc:sldMkLst>
        <pc:spChg chg="del mod">
          <ac:chgData name="ajain" userId="615f2bd4-4242-4e2d-b6c0-5df265c09226" providerId="ADAL" clId="{21A803B0-0E9A-47A2-A4D3-50239E11BF10}" dt="2021-08-05T06:19:39.896" v="147" actId="478"/>
          <ac:spMkLst>
            <pc:docMk/>
            <pc:sldMk cId="2837072411" sldId="371"/>
            <ac:spMk id="4" creationId="{00000000-0000-0000-0000-000000000000}"/>
          </ac:spMkLst>
        </pc:spChg>
        <pc:spChg chg="mod">
          <ac:chgData name="ajain" userId="615f2bd4-4242-4e2d-b6c0-5df265c09226" providerId="ADAL" clId="{21A803B0-0E9A-47A2-A4D3-50239E11BF10}" dt="2021-08-05T19:00:40.405" v="1048" actId="27636"/>
          <ac:spMkLst>
            <pc:docMk/>
            <pc:sldMk cId="2837072411" sldId="371"/>
            <ac:spMk id="19" creationId="{00000000-0000-0000-0000-000000000000}"/>
          </ac:spMkLst>
        </pc:spChg>
      </pc:sldChg>
      <pc:sldChg chg="modSp mod">
        <pc:chgData name="ajain" userId="615f2bd4-4242-4e2d-b6c0-5df265c09226" providerId="ADAL" clId="{21A803B0-0E9A-47A2-A4D3-50239E11BF10}" dt="2021-08-05T06:27:15.050" v="247" actId="20577"/>
        <pc:sldMkLst>
          <pc:docMk/>
          <pc:sldMk cId="4131508797" sldId="372"/>
        </pc:sldMkLst>
        <pc:spChg chg="mod">
          <ac:chgData name="ajain" userId="615f2bd4-4242-4e2d-b6c0-5df265c09226" providerId="ADAL" clId="{21A803B0-0E9A-47A2-A4D3-50239E11BF10}" dt="2021-08-05T06:27:15.050" v="247" actId="20577"/>
          <ac:spMkLst>
            <pc:docMk/>
            <pc:sldMk cId="4131508797" sldId="372"/>
            <ac:spMk id="5" creationId="{00000000-0000-0000-0000-000000000000}"/>
          </ac:spMkLst>
        </pc:spChg>
      </pc:sldChg>
      <pc:sldChg chg="delSp modSp mod setBg">
        <pc:chgData name="ajain" userId="615f2bd4-4242-4e2d-b6c0-5df265c09226" providerId="ADAL" clId="{21A803B0-0E9A-47A2-A4D3-50239E11BF10}" dt="2021-08-07T05:23:34.939" v="1150" actId="255"/>
        <pc:sldMkLst>
          <pc:docMk/>
          <pc:sldMk cId="1912628239" sldId="373"/>
        </pc:sldMkLst>
        <pc:spChg chg="mod">
          <ac:chgData name="ajain" userId="615f2bd4-4242-4e2d-b6c0-5df265c09226" providerId="ADAL" clId="{21A803B0-0E9A-47A2-A4D3-50239E11BF10}" dt="2021-08-07T05:23:34.939" v="1150" actId="255"/>
          <ac:spMkLst>
            <pc:docMk/>
            <pc:sldMk cId="1912628239" sldId="373"/>
            <ac:spMk id="16" creationId="{00000000-0000-0000-0000-000000000000}"/>
          </ac:spMkLst>
        </pc:spChg>
        <pc:spChg chg="del">
          <ac:chgData name="ajain" userId="615f2bd4-4242-4e2d-b6c0-5df265c09226" providerId="ADAL" clId="{21A803B0-0E9A-47A2-A4D3-50239E11BF10}" dt="2021-08-07T05:22:49.188" v="1145" actId="478"/>
          <ac:spMkLst>
            <pc:docMk/>
            <pc:sldMk cId="1912628239" sldId="373"/>
            <ac:spMk id="17" creationId="{00000000-0000-0000-0000-000000000000}"/>
          </ac:spMkLst>
        </pc:spChg>
      </pc:sldChg>
      <pc:sldChg chg="delSp modSp mod">
        <pc:chgData name="ajain" userId="615f2bd4-4242-4e2d-b6c0-5df265c09226" providerId="ADAL" clId="{21A803B0-0E9A-47A2-A4D3-50239E11BF10}" dt="2021-08-05T19:01:02.546" v="1052" actId="27636"/>
        <pc:sldMkLst>
          <pc:docMk/>
          <pc:sldMk cId="2341853086" sldId="374"/>
        </pc:sldMkLst>
        <pc:spChg chg="del">
          <ac:chgData name="ajain" userId="615f2bd4-4242-4e2d-b6c0-5df265c09226" providerId="ADAL" clId="{21A803B0-0E9A-47A2-A4D3-50239E11BF10}" dt="2021-08-05T06:29:24.013" v="248" actId="478"/>
          <ac:spMkLst>
            <pc:docMk/>
            <pc:sldMk cId="2341853086" sldId="374"/>
            <ac:spMk id="4" creationId="{00000000-0000-0000-0000-000000000000}"/>
          </ac:spMkLst>
        </pc:spChg>
        <pc:spChg chg="mod">
          <ac:chgData name="ajain" userId="615f2bd4-4242-4e2d-b6c0-5df265c09226" providerId="ADAL" clId="{21A803B0-0E9A-47A2-A4D3-50239E11BF10}" dt="2021-08-05T19:01:02.546" v="1052" actId="27636"/>
          <ac:spMkLst>
            <pc:docMk/>
            <pc:sldMk cId="2341853086" sldId="374"/>
            <ac:spMk id="19" creationId="{00000000-0000-0000-0000-000000000000}"/>
          </ac:spMkLst>
        </pc:spChg>
      </pc:sldChg>
      <pc:sldChg chg="modSp mod">
        <pc:chgData name="ajain" userId="615f2bd4-4242-4e2d-b6c0-5df265c09226" providerId="ADAL" clId="{21A803B0-0E9A-47A2-A4D3-50239E11BF10}" dt="2021-08-07T05:22:24.420" v="1144"/>
        <pc:sldMkLst>
          <pc:docMk/>
          <pc:sldMk cId="1881880646" sldId="375"/>
        </pc:sldMkLst>
        <pc:spChg chg="mod">
          <ac:chgData name="ajain" userId="615f2bd4-4242-4e2d-b6c0-5df265c09226" providerId="ADAL" clId="{21A803B0-0E9A-47A2-A4D3-50239E11BF10}" dt="2021-08-05T19:02:04.952" v="1060" actId="14100"/>
          <ac:spMkLst>
            <pc:docMk/>
            <pc:sldMk cId="1881880646" sldId="375"/>
            <ac:spMk id="7" creationId="{00000000-0000-0000-0000-000000000000}"/>
          </ac:spMkLst>
        </pc:spChg>
        <pc:spChg chg="mod">
          <ac:chgData name="ajain" userId="615f2bd4-4242-4e2d-b6c0-5df265c09226" providerId="ADAL" clId="{21A803B0-0E9A-47A2-A4D3-50239E11BF10}" dt="2021-08-05T19:01:21.108" v="1054" actId="1076"/>
          <ac:spMkLst>
            <pc:docMk/>
            <pc:sldMk cId="1881880646" sldId="375"/>
            <ac:spMk id="19" creationId="{00000000-0000-0000-0000-000000000000}"/>
          </ac:spMkLst>
        </pc:spChg>
        <pc:graphicFrameChg chg="mod modGraphic">
          <ac:chgData name="ajain" userId="615f2bd4-4242-4e2d-b6c0-5df265c09226" providerId="ADAL" clId="{21A803B0-0E9A-47A2-A4D3-50239E11BF10}" dt="2021-08-07T05:22:24.420" v="1144"/>
          <ac:graphicFrameMkLst>
            <pc:docMk/>
            <pc:sldMk cId="1881880646" sldId="375"/>
            <ac:graphicFrameMk id="3" creationId="{00000000-0000-0000-0000-000000000000}"/>
          </ac:graphicFrameMkLst>
        </pc:graphicFrameChg>
      </pc:sldChg>
      <pc:sldChg chg="addSp delSp modSp mod">
        <pc:chgData name="ajain" userId="615f2bd4-4242-4e2d-b6c0-5df265c09226" providerId="ADAL" clId="{21A803B0-0E9A-47A2-A4D3-50239E11BF10}" dt="2021-08-07T05:21:02.859" v="1137" actId="478"/>
        <pc:sldMkLst>
          <pc:docMk/>
          <pc:sldMk cId="1155994580" sldId="403"/>
        </pc:sldMkLst>
        <pc:spChg chg="mod">
          <ac:chgData name="ajain" userId="615f2bd4-4242-4e2d-b6c0-5df265c09226" providerId="ADAL" clId="{21A803B0-0E9A-47A2-A4D3-50239E11BF10}" dt="2021-08-07T05:19:46.792" v="1133" actId="14100"/>
          <ac:spMkLst>
            <pc:docMk/>
            <pc:sldMk cId="1155994580" sldId="403"/>
            <ac:spMk id="3" creationId="{00000000-0000-0000-0000-000000000000}"/>
          </ac:spMkLst>
        </pc:spChg>
        <pc:spChg chg="del">
          <ac:chgData name="ajain" userId="615f2bd4-4242-4e2d-b6c0-5df265c09226" providerId="ADAL" clId="{21A803B0-0E9A-47A2-A4D3-50239E11BF10}" dt="2021-08-07T05:21:02.859" v="1137" actId="478"/>
          <ac:spMkLst>
            <pc:docMk/>
            <pc:sldMk cId="1155994580" sldId="403"/>
            <ac:spMk id="4" creationId="{00000000-0000-0000-0000-000000000000}"/>
          </ac:spMkLst>
        </pc:spChg>
        <pc:spChg chg="mod">
          <ac:chgData name="ajain" userId="615f2bd4-4242-4e2d-b6c0-5df265c09226" providerId="ADAL" clId="{21A803B0-0E9A-47A2-A4D3-50239E11BF10}" dt="2021-08-07T05:20:47.111" v="1136" actId="207"/>
          <ac:spMkLst>
            <pc:docMk/>
            <pc:sldMk cId="1155994580" sldId="403"/>
            <ac:spMk id="7" creationId="{00000000-0000-0000-0000-000000000000}"/>
          </ac:spMkLst>
        </pc:spChg>
        <pc:spChg chg="add del mod">
          <ac:chgData name="ajain" userId="615f2bd4-4242-4e2d-b6c0-5df265c09226" providerId="ADAL" clId="{21A803B0-0E9A-47A2-A4D3-50239E11BF10}" dt="2021-08-07T05:19:38.095" v="1132" actId="478"/>
          <ac:spMkLst>
            <pc:docMk/>
            <pc:sldMk cId="1155994580" sldId="403"/>
            <ac:spMk id="8" creationId="{00000000-0000-0000-0000-000000000000}"/>
          </ac:spMkLst>
        </pc:spChg>
      </pc:sldChg>
      <pc:sldChg chg="delSp mod">
        <pc:chgData name="ajain" userId="615f2bd4-4242-4e2d-b6c0-5df265c09226" providerId="ADAL" clId="{21A803B0-0E9A-47A2-A4D3-50239E11BF10}" dt="2021-08-05T06:19:46.631" v="148" actId="478"/>
        <pc:sldMkLst>
          <pc:docMk/>
          <pc:sldMk cId="1908363561" sldId="408"/>
        </pc:sldMkLst>
        <pc:spChg chg="del">
          <ac:chgData name="ajain" userId="615f2bd4-4242-4e2d-b6c0-5df265c09226" providerId="ADAL" clId="{21A803B0-0E9A-47A2-A4D3-50239E11BF10}" dt="2021-08-05T06:19:46.631" v="148" actId="478"/>
          <ac:spMkLst>
            <pc:docMk/>
            <pc:sldMk cId="1908363561" sldId="408"/>
            <ac:spMk id="4" creationId="{00000000-0000-0000-0000-000000000000}"/>
          </ac:spMkLst>
        </pc:spChg>
      </pc:sldChg>
      <pc:sldChg chg="delSp modSp mod">
        <pc:chgData name="ajain" userId="615f2bd4-4242-4e2d-b6c0-5df265c09226" providerId="ADAL" clId="{21A803B0-0E9A-47A2-A4D3-50239E11BF10}" dt="2021-08-07T05:24:32.823" v="1156" actId="14100"/>
        <pc:sldMkLst>
          <pc:docMk/>
          <pc:sldMk cId="186795702" sldId="454"/>
        </pc:sldMkLst>
        <pc:spChg chg="del">
          <ac:chgData name="ajain" userId="615f2bd4-4242-4e2d-b6c0-5df265c09226" providerId="ADAL" clId="{21A803B0-0E9A-47A2-A4D3-50239E11BF10}" dt="2021-08-07T05:24:14.641" v="1154" actId="478"/>
          <ac:spMkLst>
            <pc:docMk/>
            <pc:sldMk cId="186795702" sldId="454"/>
            <ac:spMk id="4" creationId="{00000000-0000-0000-0000-000000000000}"/>
          </ac:spMkLst>
        </pc:spChg>
        <pc:spChg chg="mod">
          <ac:chgData name="ajain" userId="615f2bd4-4242-4e2d-b6c0-5df265c09226" providerId="ADAL" clId="{21A803B0-0E9A-47A2-A4D3-50239E11BF10}" dt="2021-08-02T16:33:56.451" v="38" actId="255"/>
          <ac:spMkLst>
            <pc:docMk/>
            <pc:sldMk cId="186795702" sldId="454"/>
            <ac:spMk id="9" creationId="{00000000-0000-0000-0000-000000000000}"/>
          </ac:spMkLst>
        </pc:spChg>
        <pc:spChg chg="mod">
          <ac:chgData name="ajain" userId="615f2bd4-4242-4e2d-b6c0-5df265c09226" providerId="ADAL" clId="{21A803B0-0E9A-47A2-A4D3-50239E11BF10}" dt="2021-08-07T05:24:32.823" v="1156" actId="14100"/>
          <ac:spMkLst>
            <pc:docMk/>
            <pc:sldMk cId="186795702" sldId="454"/>
            <ac:spMk id="16" creationId="{00000000-0000-0000-0000-000000000000}"/>
          </ac:spMkLst>
        </pc:spChg>
        <pc:spChg chg="del mod">
          <ac:chgData name="ajain" userId="615f2bd4-4242-4e2d-b6c0-5df265c09226" providerId="ADAL" clId="{21A803B0-0E9A-47A2-A4D3-50239E11BF10}" dt="2021-08-07T05:23:46.557" v="1151" actId="478"/>
          <ac:spMkLst>
            <pc:docMk/>
            <pc:sldMk cId="186795702" sldId="454"/>
            <ac:spMk id="17" creationId="{00000000-0000-0000-0000-000000000000}"/>
          </ac:spMkLst>
        </pc:spChg>
      </pc:sldChg>
      <pc:sldChg chg="delSp modSp mod">
        <pc:chgData name="ajain" userId="615f2bd4-4242-4e2d-b6c0-5df265c09226" providerId="ADAL" clId="{21A803B0-0E9A-47A2-A4D3-50239E11BF10}" dt="2021-08-05T19:03:04.041" v="1064" actId="14100"/>
        <pc:sldMkLst>
          <pc:docMk/>
          <pc:sldMk cId="3013116010" sldId="456"/>
        </pc:sldMkLst>
        <pc:spChg chg="mod">
          <ac:chgData name="ajain" userId="615f2bd4-4242-4e2d-b6c0-5df265c09226" providerId="ADAL" clId="{21A803B0-0E9A-47A2-A4D3-50239E11BF10}" dt="2021-08-05T19:03:04.041" v="1064" actId="14100"/>
          <ac:spMkLst>
            <pc:docMk/>
            <pc:sldMk cId="3013116010" sldId="456"/>
            <ac:spMk id="2" creationId="{00000000-0000-0000-0000-000000000000}"/>
          </ac:spMkLst>
        </pc:spChg>
        <pc:spChg chg="mod">
          <ac:chgData name="ajain" userId="615f2bd4-4242-4e2d-b6c0-5df265c09226" providerId="ADAL" clId="{21A803B0-0E9A-47A2-A4D3-50239E11BF10}" dt="2021-08-05T19:02:49.313" v="1062" actId="14100"/>
          <ac:spMkLst>
            <pc:docMk/>
            <pc:sldMk cId="3013116010" sldId="456"/>
            <ac:spMk id="3" creationId="{00000000-0000-0000-0000-000000000000}"/>
          </ac:spMkLst>
        </pc:spChg>
        <pc:spChg chg="del mod">
          <ac:chgData name="ajain" userId="615f2bd4-4242-4e2d-b6c0-5df265c09226" providerId="ADAL" clId="{21A803B0-0E9A-47A2-A4D3-50239E11BF10}" dt="2021-08-02T16:32:40.836" v="31" actId="478"/>
          <ac:spMkLst>
            <pc:docMk/>
            <pc:sldMk cId="3013116010" sldId="456"/>
            <ac:spMk id="4" creationId="{00000000-0000-0000-0000-000000000000}"/>
          </ac:spMkLst>
        </pc:spChg>
        <pc:picChg chg="mod">
          <ac:chgData name="ajain" userId="615f2bd4-4242-4e2d-b6c0-5df265c09226" providerId="ADAL" clId="{21A803B0-0E9A-47A2-A4D3-50239E11BF10}" dt="2021-08-05T19:02:56.435" v="1063" actId="14100"/>
          <ac:picMkLst>
            <pc:docMk/>
            <pc:sldMk cId="3013116010" sldId="456"/>
            <ac:picMk id="13315" creationId="{00000000-0000-0000-0000-000000000000}"/>
          </ac:picMkLst>
        </pc:picChg>
      </pc:sldChg>
      <pc:sldChg chg="delSp modSp mod">
        <pc:chgData name="ajain" userId="615f2bd4-4242-4e2d-b6c0-5df265c09226" providerId="ADAL" clId="{21A803B0-0E9A-47A2-A4D3-50239E11BF10}" dt="2021-08-05T06:31:15.953" v="252" actId="478"/>
        <pc:sldMkLst>
          <pc:docMk/>
          <pc:sldMk cId="2866563615" sldId="457"/>
        </pc:sldMkLst>
        <pc:spChg chg="mod">
          <ac:chgData name="ajain" userId="615f2bd4-4242-4e2d-b6c0-5df265c09226" providerId="ADAL" clId="{21A803B0-0E9A-47A2-A4D3-50239E11BF10}" dt="2021-08-02T16:31:05.592" v="25" actId="255"/>
          <ac:spMkLst>
            <pc:docMk/>
            <pc:sldMk cId="2866563615" sldId="457"/>
            <ac:spMk id="3" creationId="{00000000-0000-0000-0000-000000000000}"/>
          </ac:spMkLst>
        </pc:spChg>
        <pc:spChg chg="del">
          <ac:chgData name="ajain" userId="615f2bd4-4242-4e2d-b6c0-5df265c09226" providerId="ADAL" clId="{21A803B0-0E9A-47A2-A4D3-50239E11BF10}" dt="2021-08-05T06:31:15.953" v="252" actId="478"/>
          <ac:spMkLst>
            <pc:docMk/>
            <pc:sldMk cId="2866563615" sldId="457"/>
            <ac:spMk id="4" creationId="{00000000-0000-0000-0000-000000000000}"/>
          </ac:spMkLst>
        </pc:spChg>
      </pc:sldChg>
      <pc:sldChg chg="delSp modSp mod">
        <pc:chgData name="ajain" userId="615f2bd4-4242-4e2d-b6c0-5df265c09226" providerId="ADAL" clId="{21A803B0-0E9A-47A2-A4D3-50239E11BF10}" dt="2021-08-05T06:31:24.158" v="253" actId="478"/>
        <pc:sldMkLst>
          <pc:docMk/>
          <pc:sldMk cId="3477737260" sldId="458"/>
        </pc:sldMkLst>
        <pc:spChg chg="mod">
          <ac:chgData name="ajain" userId="615f2bd4-4242-4e2d-b6c0-5df265c09226" providerId="ADAL" clId="{21A803B0-0E9A-47A2-A4D3-50239E11BF10}" dt="2021-08-02T16:32:05.549" v="29" actId="27636"/>
          <ac:spMkLst>
            <pc:docMk/>
            <pc:sldMk cId="3477737260" sldId="458"/>
            <ac:spMk id="3" creationId="{00000000-0000-0000-0000-000000000000}"/>
          </ac:spMkLst>
        </pc:spChg>
        <pc:spChg chg="del">
          <ac:chgData name="ajain" userId="615f2bd4-4242-4e2d-b6c0-5df265c09226" providerId="ADAL" clId="{21A803B0-0E9A-47A2-A4D3-50239E11BF10}" dt="2021-08-05T06:31:24.158" v="253" actId="478"/>
          <ac:spMkLst>
            <pc:docMk/>
            <pc:sldMk cId="3477737260" sldId="458"/>
            <ac:spMk id="4" creationId="{00000000-0000-0000-0000-000000000000}"/>
          </ac:spMkLst>
        </pc:spChg>
      </pc:sldChg>
      <pc:sldChg chg="addSp delSp modSp new mod">
        <pc:chgData name="ajain" userId="615f2bd4-4242-4e2d-b6c0-5df265c09226" providerId="ADAL" clId="{21A803B0-0E9A-47A2-A4D3-50239E11BF10}" dt="2021-08-06T07:24:57.618" v="1083" actId="14100"/>
        <pc:sldMkLst>
          <pc:docMk/>
          <pc:sldMk cId="896731446" sldId="459"/>
        </pc:sldMkLst>
        <pc:spChg chg="mod">
          <ac:chgData name="ajain" userId="615f2bd4-4242-4e2d-b6c0-5df265c09226" providerId="ADAL" clId="{21A803B0-0E9A-47A2-A4D3-50239E11BF10}" dt="2021-08-06T07:24:04.455" v="1075" actId="14100"/>
          <ac:spMkLst>
            <pc:docMk/>
            <pc:sldMk cId="896731446" sldId="459"/>
            <ac:spMk id="2" creationId="{83B5FFCC-FA98-4917-BC60-A55A83EC4E1F}"/>
          </ac:spMkLst>
        </pc:spChg>
        <pc:spChg chg="add del mod">
          <ac:chgData name="ajain" userId="615f2bd4-4242-4e2d-b6c0-5df265c09226" providerId="ADAL" clId="{21A803B0-0E9A-47A2-A4D3-50239E11BF10}" dt="2021-08-06T07:24:57.618" v="1083" actId="14100"/>
          <ac:spMkLst>
            <pc:docMk/>
            <pc:sldMk cId="896731446" sldId="459"/>
            <ac:spMk id="3" creationId="{C55EF561-F062-444F-87F6-D4CC5BC4B407}"/>
          </ac:spMkLst>
        </pc:spChg>
      </pc:sldChg>
      <pc:sldChg chg="addSp delSp modSp new mod modAnim">
        <pc:chgData name="ajain" userId="615f2bd4-4242-4e2d-b6c0-5df265c09226" providerId="ADAL" clId="{21A803B0-0E9A-47A2-A4D3-50239E11BF10}" dt="2021-08-06T07:35:09.613" v="1117" actId="20577"/>
        <pc:sldMkLst>
          <pc:docMk/>
          <pc:sldMk cId="827842090" sldId="460"/>
        </pc:sldMkLst>
        <pc:spChg chg="del">
          <ac:chgData name="ajain" userId="615f2bd4-4242-4e2d-b6c0-5df265c09226" providerId="ADAL" clId="{21A803B0-0E9A-47A2-A4D3-50239E11BF10}" dt="2021-08-05T18:07:18.630" v="306"/>
          <ac:spMkLst>
            <pc:docMk/>
            <pc:sldMk cId="827842090" sldId="460"/>
            <ac:spMk id="2" creationId="{D3F53742-E7E3-44D5-A089-0C2E3557CC79}"/>
          </ac:spMkLst>
        </pc:spChg>
        <pc:spChg chg="add mod">
          <ac:chgData name="ajain" userId="615f2bd4-4242-4e2d-b6c0-5df265c09226" providerId="ADAL" clId="{21A803B0-0E9A-47A2-A4D3-50239E11BF10}" dt="2021-08-06T07:26:27.638" v="1101" actId="20577"/>
          <ac:spMkLst>
            <pc:docMk/>
            <pc:sldMk cId="827842090" sldId="460"/>
            <ac:spMk id="3" creationId="{A4D77158-511A-4EC9-8FCC-4CDE4A38972D}"/>
          </ac:spMkLst>
        </pc:spChg>
        <pc:spChg chg="add mod">
          <ac:chgData name="ajain" userId="615f2bd4-4242-4e2d-b6c0-5df265c09226" providerId="ADAL" clId="{21A803B0-0E9A-47A2-A4D3-50239E11BF10}" dt="2021-08-05T18:13:18.819" v="385" actId="20577"/>
          <ac:spMkLst>
            <pc:docMk/>
            <pc:sldMk cId="827842090" sldId="460"/>
            <ac:spMk id="4" creationId="{C89904A2-B041-4F5F-AF2C-9B9978316EC3}"/>
          </ac:spMkLst>
        </pc:spChg>
        <pc:spChg chg="add del mod">
          <ac:chgData name="ajain" userId="615f2bd4-4242-4e2d-b6c0-5df265c09226" providerId="ADAL" clId="{21A803B0-0E9A-47A2-A4D3-50239E11BF10}" dt="2021-08-05T18:19:16.922" v="458"/>
          <ac:spMkLst>
            <pc:docMk/>
            <pc:sldMk cId="827842090" sldId="460"/>
            <ac:spMk id="5" creationId="{8495C2E1-5DAF-44F2-AC4C-2D491BE6B228}"/>
          </ac:spMkLst>
        </pc:spChg>
        <pc:spChg chg="add">
          <ac:chgData name="ajain" userId="615f2bd4-4242-4e2d-b6c0-5df265c09226" providerId="ADAL" clId="{21A803B0-0E9A-47A2-A4D3-50239E11BF10}" dt="2021-08-05T18:15:30.339" v="398"/>
          <ac:spMkLst>
            <pc:docMk/>
            <pc:sldMk cId="827842090" sldId="460"/>
            <ac:spMk id="6" creationId="{DF6B498D-C9AC-4525-8BBF-3A380EA03D73}"/>
          </ac:spMkLst>
        </pc:spChg>
        <pc:graphicFrameChg chg="add mod modGraphic">
          <ac:chgData name="ajain" userId="615f2bd4-4242-4e2d-b6c0-5df265c09226" providerId="ADAL" clId="{21A803B0-0E9A-47A2-A4D3-50239E11BF10}" dt="2021-08-06T07:35:09.613" v="1117" actId="20577"/>
          <ac:graphicFrameMkLst>
            <pc:docMk/>
            <pc:sldMk cId="827842090" sldId="460"/>
            <ac:graphicFrameMk id="7" creationId="{2CCDF232-52AB-4710-B88E-448BE52F1509}"/>
          </ac:graphicFrameMkLst>
        </pc:graphicFrameChg>
      </pc:sldChg>
      <pc:sldChg chg="addSp delSp modSp new mod">
        <pc:chgData name="ajain" userId="615f2bd4-4242-4e2d-b6c0-5df265c09226" providerId="ADAL" clId="{21A803B0-0E9A-47A2-A4D3-50239E11BF10}" dt="2021-08-07T05:26:14.817" v="1169" actId="14861"/>
        <pc:sldMkLst>
          <pc:docMk/>
          <pc:sldMk cId="3114892543" sldId="461"/>
        </pc:sldMkLst>
        <pc:spChg chg="del">
          <ac:chgData name="ajain" userId="615f2bd4-4242-4e2d-b6c0-5df265c09226" providerId="ADAL" clId="{21A803B0-0E9A-47A2-A4D3-50239E11BF10}" dt="2021-08-05T18:19:24.076" v="460"/>
          <ac:spMkLst>
            <pc:docMk/>
            <pc:sldMk cId="3114892543" sldId="461"/>
            <ac:spMk id="2" creationId="{488DF1A6-974D-4027-8409-0069E624B4C0}"/>
          </ac:spMkLst>
        </pc:spChg>
        <pc:spChg chg="add mod">
          <ac:chgData name="ajain" userId="615f2bd4-4242-4e2d-b6c0-5df265c09226" providerId="ADAL" clId="{21A803B0-0E9A-47A2-A4D3-50239E11BF10}" dt="2021-08-07T05:25:59.978" v="1165" actId="207"/>
          <ac:spMkLst>
            <pc:docMk/>
            <pc:sldMk cId="3114892543" sldId="461"/>
            <ac:spMk id="3" creationId="{0CFEFE37-7DA9-4150-A379-AE854797B477}"/>
          </ac:spMkLst>
        </pc:spChg>
        <pc:picChg chg="add del mod">
          <ac:chgData name="ajain" userId="615f2bd4-4242-4e2d-b6c0-5df265c09226" providerId="ADAL" clId="{21A803B0-0E9A-47A2-A4D3-50239E11BF10}" dt="2021-08-05T18:21:54.120" v="485" actId="931"/>
          <ac:picMkLst>
            <pc:docMk/>
            <pc:sldMk cId="3114892543" sldId="461"/>
            <ac:picMk id="5" creationId="{6C5783DF-D90A-4033-AB3C-464D5EF1AB1F}"/>
          </ac:picMkLst>
        </pc:picChg>
        <pc:picChg chg="add mod">
          <ac:chgData name="ajain" userId="615f2bd4-4242-4e2d-b6c0-5df265c09226" providerId="ADAL" clId="{21A803B0-0E9A-47A2-A4D3-50239E11BF10}" dt="2021-08-07T05:26:14.817" v="1169" actId="14861"/>
          <ac:picMkLst>
            <pc:docMk/>
            <pc:sldMk cId="3114892543" sldId="461"/>
            <ac:picMk id="7" creationId="{9EDE2A0B-C48B-4236-9F03-FDFF5DF51F3A}"/>
          </ac:picMkLst>
        </pc:picChg>
      </pc:sldChg>
      <pc:sldChg chg="addSp delSp modSp new mod">
        <pc:chgData name="ajain" userId="615f2bd4-4242-4e2d-b6c0-5df265c09226" providerId="ADAL" clId="{21A803B0-0E9A-47A2-A4D3-50239E11BF10}" dt="2021-08-07T05:25:37.123" v="1163" actId="1035"/>
        <pc:sldMkLst>
          <pc:docMk/>
          <pc:sldMk cId="4142937900" sldId="462"/>
        </pc:sldMkLst>
        <pc:spChg chg="add del mod">
          <ac:chgData name="ajain" userId="615f2bd4-4242-4e2d-b6c0-5df265c09226" providerId="ADAL" clId="{21A803B0-0E9A-47A2-A4D3-50239E11BF10}" dt="2021-08-05T18:27:25.240" v="510"/>
          <ac:spMkLst>
            <pc:docMk/>
            <pc:sldMk cId="4142937900" sldId="462"/>
            <ac:spMk id="2" creationId="{493A1280-56C7-42E5-B81D-9B498B4F9708}"/>
          </ac:spMkLst>
        </pc:spChg>
        <pc:spChg chg="add del mod">
          <ac:chgData name="ajain" userId="615f2bd4-4242-4e2d-b6c0-5df265c09226" providerId="ADAL" clId="{21A803B0-0E9A-47A2-A4D3-50239E11BF10}" dt="2021-08-05T18:26:40.659" v="508"/>
          <ac:spMkLst>
            <pc:docMk/>
            <pc:sldMk cId="4142937900" sldId="462"/>
            <ac:spMk id="3" creationId="{1010718A-9798-4EBD-AE46-B5BFF2470FB8}"/>
          </ac:spMkLst>
        </pc:spChg>
        <pc:spChg chg="add mod">
          <ac:chgData name="ajain" userId="615f2bd4-4242-4e2d-b6c0-5df265c09226" providerId="ADAL" clId="{21A803B0-0E9A-47A2-A4D3-50239E11BF10}" dt="2021-08-07T05:25:30.416" v="1160" actId="1076"/>
          <ac:spMkLst>
            <pc:docMk/>
            <pc:sldMk cId="4142937900" sldId="462"/>
            <ac:spMk id="4" creationId="{3C0E7374-84FB-4F07-8991-44E19FAC4CC7}"/>
          </ac:spMkLst>
        </pc:spChg>
        <pc:spChg chg="add del">
          <ac:chgData name="ajain" userId="615f2bd4-4242-4e2d-b6c0-5df265c09226" providerId="ADAL" clId="{21A803B0-0E9A-47A2-A4D3-50239E11BF10}" dt="2021-08-05T18:33:15.789" v="575"/>
          <ac:spMkLst>
            <pc:docMk/>
            <pc:sldMk cId="4142937900" sldId="462"/>
            <ac:spMk id="9" creationId="{2404161B-9730-43DC-9B39-0228601ABF0B}"/>
          </ac:spMkLst>
        </pc:spChg>
        <pc:graphicFrameChg chg="add del">
          <ac:chgData name="ajain" userId="615f2bd4-4242-4e2d-b6c0-5df265c09226" providerId="ADAL" clId="{21A803B0-0E9A-47A2-A4D3-50239E11BF10}" dt="2021-08-05T18:30:15.062" v="551" actId="3680"/>
          <ac:graphicFrameMkLst>
            <pc:docMk/>
            <pc:sldMk cId="4142937900" sldId="462"/>
            <ac:graphicFrameMk id="5" creationId="{91BDA86D-325B-4C54-87BA-C24FD32562C9}"/>
          </ac:graphicFrameMkLst>
        </pc:graphicFrameChg>
        <pc:graphicFrameChg chg="add mod modGraphic">
          <ac:chgData name="ajain" userId="615f2bd4-4242-4e2d-b6c0-5df265c09226" providerId="ADAL" clId="{21A803B0-0E9A-47A2-A4D3-50239E11BF10}" dt="2021-08-06T07:28:17.986" v="1113" actId="255"/>
          <ac:graphicFrameMkLst>
            <pc:docMk/>
            <pc:sldMk cId="4142937900" sldId="462"/>
            <ac:graphicFrameMk id="6" creationId="{72EE609C-29FE-4BA5-9A69-D1FC4FDB5EE2}"/>
          </ac:graphicFrameMkLst>
        </pc:graphicFrameChg>
        <pc:graphicFrameChg chg="add del">
          <ac:chgData name="ajain" userId="615f2bd4-4242-4e2d-b6c0-5df265c09226" providerId="ADAL" clId="{21A803B0-0E9A-47A2-A4D3-50239E11BF10}" dt="2021-08-05T18:31:15.300" v="561" actId="3680"/>
          <ac:graphicFrameMkLst>
            <pc:docMk/>
            <pc:sldMk cId="4142937900" sldId="462"/>
            <ac:graphicFrameMk id="7" creationId="{3C1436E8-900E-4710-87D6-1FA3C9CDD1A5}"/>
          </ac:graphicFrameMkLst>
        </pc:graphicFrameChg>
        <pc:graphicFrameChg chg="add del mod modGraphic">
          <ac:chgData name="ajain" userId="615f2bd4-4242-4e2d-b6c0-5df265c09226" providerId="ADAL" clId="{21A803B0-0E9A-47A2-A4D3-50239E11BF10}" dt="2021-08-05T18:32:54.220" v="573" actId="478"/>
          <ac:graphicFrameMkLst>
            <pc:docMk/>
            <pc:sldMk cId="4142937900" sldId="462"/>
            <ac:graphicFrameMk id="8" creationId="{ED9875C1-F990-429E-849A-9026E1FEED53}"/>
          </ac:graphicFrameMkLst>
        </pc:graphicFrameChg>
        <pc:graphicFrameChg chg="add mod modGraphic">
          <ac:chgData name="ajain" userId="615f2bd4-4242-4e2d-b6c0-5df265c09226" providerId="ADAL" clId="{21A803B0-0E9A-47A2-A4D3-50239E11BF10}" dt="2021-08-07T05:25:37.123" v="1163" actId="1035"/>
          <ac:graphicFrameMkLst>
            <pc:docMk/>
            <pc:sldMk cId="4142937900" sldId="462"/>
            <ac:graphicFrameMk id="10" creationId="{ADDF5802-5189-47E0-8401-72F908BEE055}"/>
          </ac:graphicFrameMkLst>
        </pc:graphicFrameChg>
      </pc:sldChg>
      <pc:sldChg chg="addSp delSp modSp new mod">
        <pc:chgData name="ajain" userId="615f2bd4-4242-4e2d-b6c0-5df265c09226" providerId="ADAL" clId="{21A803B0-0E9A-47A2-A4D3-50239E11BF10}" dt="2021-08-05T18:57:58.925" v="1030" actId="20577"/>
        <pc:sldMkLst>
          <pc:docMk/>
          <pc:sldMk cId="3847615155" sldId="463"/>
        </pc:sldMkLst>
        <pc:spChg chg="del">
          <ac:chgData name="ajain" userId="615f2bd4-4242-4e2d-b6c0-5df265c09226" providerId="ADAL" clId="{21A803B0-0E9A-47A2-A4D3-50239E11BF10}" dt="2021-08-05T18:42:34.742" v="830"/>
          <ac:spMkLst>
            <pc:docMk/>
            <pc:sldMk cId="3847615155" sldId="463"/>
            <ac:spMk id="2" creationId="{6D7FA066-21D7-4D8A-8CA5-DDBA8E3ABAD3}"/>
          </ac:spMkLst>
        </pc:spChg>
        <pc:spChg chg="add mod">
          <ac:chgData name="ajain" userId="615f2bd4-4242-4e2d-b6c0-5df265c09226" providerId="ADAL" clId="{21A803B0-0E9A-47A2-A4D3-50239E11BF10}" dt="2021-08-05T18:57:58.925" v="1030" actId="20577"/>
          <ac:spMkLst>
            <pc:docMk/>
            <pc:sldMk cId="3847615155" sldId="463"/>
            <ac:spMk id="3" creationId="{FAEB6779-FD86-45FA-87DF-6E7B2E4CF9D7}"/>
          </ac:spMkLst>
        </pc:spChg>
        <pc:graphicFrameChg chg="add mod modGraphic">
          <ac:chgData name="ajain" userId="615f2bd4-4242-4e2d-b6c0-5df265c09226" providerId="ADAL" clId="{21A803B0-0E9A-47A2-A4D3-50239E11BF10}" dt="2021-08-05T18:57:07.744" v="1021" actId="20577"/>
          <ac:graphicFrameMkLst>
            <pc:docMk/>
            <pc:sldMk cId="3847615155" sldId="463"/>
            <ac:graphicFrameMk id="4" creationId="{C46C2D03-1958-485A-AB1C-342EC72BA2B1}"/>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C76FE24-DB8E-44B5-A9C6-F057183BE06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171" name="Rectangle 3">
            <a:extLst>
              <a:ext uri="{FF2B5EF4-FFF2-40B4-BE49-F238E27FC236}">
                <a16:creationId xmlns:a16="http://schemas.microsoft.com/office/drawing/2014/main" id="{D8A386C1-8445-4A7F-9567-D252A8550D66}"/>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a:extLst>
              <a:ext uri="{FF2B5EF4-FFF2-40B4-BE49-F238E27FC236}">
                <a16:creationId xmlns:a16="http://schemas.microsoft.com/office/drawing/2014/main" id="{A4980DC5-D6AB-4A6A-B5FE-6A08753ED4D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a:extLst>
              <a:ext uri="{FF2B5EF4-FFF2-40B4-BE49-F238E27FC236}">
                <a16:creationId xmlns:a16="http://schemas.microsoft.com/office/drawing/2014/main" id="{FAAD8936-E31C-47C6-BB55-52F78B1C1E5E}"/>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a:extLst>
              <a:ext uri="{FF2B5EF4-FFF2-40B4-BE49-F238E27FC236}">
                <a16:creationId xmlns:a16="http://schemas.microsoft.com/office/drawing/2014/main" id="{CA613B9C-E24F-49B4-A65D-1F6CE1D92D6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175" name="Rectangle 7">
            <a:extLst>
              <a:ext uri="{FF2B5EF4-FFF2-40B4-BE49-F238E27FC236}">
                <a16:creationId xmlns:a16="http://schemas.microsoft.com/office/drawing/2014/main" id="{65172661-1F15-4709-A416-0619F5161E3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825DDCD1-A4ED-4B19-92BA-25488E32301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822C4E04-79FC-440C-BBF3-25A20C893C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62B5FD0-B718-4F00-B60F-CF942273183B}" type="slidenum">
              <a:rPr lang="en-US" altLang="en-US"/>
              <a:pPr>
                <a:spcBef>
                  <a:spcPct val="0"/>
                </a:spcBef>
              </a:pPr>
              <a:t>1</a:t>
            </a:fld>
            <a:endParaRPr lang="en-US" altLang="en-US"/>
          </a:p>
        </p:txBody>
      </p:sp>
      <p:sp>
        <p:nvSpPr>
          <p:cNvPr id="4099" name="Rectangle 2">
            <a:extLst>
              <a:ext uri="{FF2B5EF4-FFF2-40B4-BE49-F238E27FC236}">
                <a16:creationId xmlns:a16="http://schemas.microsoft.com/office/drawing/2014/main" id="{602699AB-83F0-45FB-A6C3-3BEDBC2FD01B}"/>
              </a:ext>
            </a:extLst>
          </p:cNvPr>
          <p:cNvSpPr>
            <a:spLocks noGrp="1" noRot="1" noChangeAspect="1" noChangeArrowheads="1" noTextEdit="1"/>
          </p:cNvSpPr>
          <p:nvPr>
            <p:ph type="sldImg"/>
          </p:nvPr>
        </p:nvSpPr>
        <p:spPr>
          <a:ln/>
        </p:spPr>
      </p:sp>
      <p:sp>
        <p:nvSpPr>
          <p:cNvPr id="4100" name="Rectangle 3">
            <a:extLst>
              <a:ext uri="{FF2B5EF4-FFF2-40B4-BE49-F238E27FC236}">
                <a16:creationId xmlns:a16="http://schemas.microsoft.com/office/drawing/2014/main" id="{3B347427-C7EE-4FA2-80B4-4714B39A08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938C52CB-ABFE-40CB-803E-A63C57B8CC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FC43A65-6EAE-459F-8402-F516161F46A8}" type="slidenum">
              <a:rPr lang="en-US" altLang="en-US"/>
              <a:pPr>
                <a:spcBef>
                  <a:spcPct val="0"/>
                </a:spcBef>
              </a:pPr>
              <a:t>10</a:t>
            </a:fld>
            <a:endParaRPr lang="en-US" altLang="en-US"/>
          </a:p>
        </p:txBody>
      </p:sp>
      <p:sp>
        <p:nvSpPr>
          <p:cNvPr id="22531" name="Rectangle 2">
            <a:extLst>
              <a:ext uri="{FF2B5EF4-FFF2-40B4-BE49-F238E27FC236}">
                <a16:creationId xmlns:a16="http://schemas.microsoft.com/office/drawing/2014/main" id="{DD2DDC3E-5F47-4D9C-B9AD-DD93D507D500}"/>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7FDE0E2F-6830-4DF9-8836-3075671269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710C549A-0A3E-4793-A530-59135E8A7D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2BC552F-E0BE-4587-A3DA-53119BA1EED6}" type="slidenum">
              <a:rPr lang="en-US" altLang="en-US"/>
              <a:pPr>
                <a:spcBef>
                  <a:spcPct val="0"/>
                </a:spcBef>
              </a:pPr>
              <a:t>11</a:t>
            </a:fld>
            <a:endParaRPr lang="en-US" altLang="en-US"/>
          </a:p>
        </p:txBody>
      </p:sp>
      <p:sp>
        <p:nvSpPr>
          <p:cNvPr id="24579" name="Rectangle 2">
            <a:extLst>
              <a:ext uri="{FF2B5EF4-FFF2-40B4-BE49-F238E27FC236}">
                <a16:creationId xmlns:a16="http://schemas.microsoft.com/office/drawing/2014/main" id="{0666F702-4C1C-4B26-AC42-67831C3E030D}"/>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6C32D35C-8A98-4FA0-88A1-3033F86C2F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B17296BD-A0D9-49F3-BBB7-7DA7A1F859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A917587-2899-4CB7-ABD9-029AB88878D9}" type="slidenum">
              <a:rPr lang="en-US" altLang="en-US"/>
              <a:pPr>
                <a:spcBef>
                  <a:spcPct val="0"/>
                </a:spcBef>
              </a:pPr>
              <a:t>12</a:t>
            </a:fld>
            <a:endParaRPr lang="en-US" altLang="en-US"/>
          </a:p>
        </p:txBody>
      </p:sp>
      <p:sp>
        <p:nvSpPr>
          <p:cNvPr id="26627" name="Rectangle 2">
            <a:extLst>
              <a:ext uri="{FF2B5EF4-FFF2-40B4-BE49-F238E27FC236}">
                <a16:creationId xmlns:a16="http://schemas.microsoft.com/office/drawing/2014/main" id="{32AB8ADC-2CF2-4DA4-B5DD-8D66E70544E2}"/>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3AC4DE21-00AE-4C14-B0C2-6257DB8602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30BCA03A-7B78-4BC3-9D96-C4EDA551DF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89AD17C-B5CE-4906-AEE0-A51260C95B94}" type="slidenum">
              <a:rPr lang="en-US" altLang="en-US"/>
              <a:pPr>
                <a:spcBef>
                  <a:spcPct val="0"/>
                </a:spcBef>
              </a:pPr>
              <a:t>13</a:t>
            </a:fld>
            <a:endParaRPr lang="en-US" altLang="en-US"/>
          </a:p>
        </p:txBody>
      </p:sp>
      <p:sp>
        <p:nvSpPr>
          <p:cNvPr id="28675" name="Rectangle 2">
            <a:extLst>
              <a:ext uri="{FF2B5EF4-FFF2-40B4-BE49-F238E27FC236}">
                <a16:creationId xmlns:a16="http://schemas.microsoft.com/office/drawing/2014/main" id="{8AE1D0AC-C0D0-47BD-A1F4-91D1920E704D}"/>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27977FC6-DF65-4F01-BDD1-328BDF697F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2617E0C4-4434-4D0C-97C8-4CE7A28AD7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209170C-F9C0-4D78-8DED-36794AAFE16E}" type="slidenum">
              <a:rPr lang="en-US" altLang="en-US"/>
              <a:pPr>
                <a:spcBef>
                  <a:spcPct val="0"/>
                </a:spcBef>
              </a:pPr>
              <a:t>14</a:t>
            </a:fld>
            <a:endParaRPr lang="en-US" altLang="en-US"/>
          </a:p>
        </p:txBody>
      </p:sp>
      <p:sp>
        <p:nvSpPr>
          <p:cNvPr id="30723" name="Rectangle 2">
            <a:extLst>
              <a:ext uri="{FF2B5EF4-FFF2-40B4-BE49-F238E27FC236}">
                <a16:creationId xmlns:a16="http://schemas.microsoft.com/office/drawing/2014/main" id="{547F8DA5-B154-45AA-B031-32EC12115C50}"/>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A462D485-26FE-4185-B1AC-C9DBC1877F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44C1987A-50DF-4608-9749-7ADBB15A57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7D896F7-09A4-4740-8CDD-A4B9F9A96ACF}" type="slidenum">
              <a:rPr lang="en-US" altLang="en-US"/>
              <a:pPr>
                <a:spcBef>
                  <a:spcPct val="0"/>
                </a:spcBef>
              </a:pPr>
              <a:t>15</a:t>
            </a:fld>
            <a:endParaRPr lang="en-US" altLang="en-US"/>
          </a:p>
        </p:txBody>
      </p:sp>
      <p:sp>
        <p:nvSpPr>
          <p:cNvPr id="32771" name="Rectangle 2">
            <a:extLst>
              <a:ext uri="{FF2B5EF4-FFF2-40B4-BE49-F238E27FC236}">
                <a16:creationId xmlns:a16="http://schemas.microsoft.com/office/drawing/2014/main" id="{F798A281-CA18-4731-A9D0-F2B2D02C7126}"/>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21162E79-2585-4F1D-AF6C-469F926AC4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364FF436-9EC0-44A5-93AF-518D09C7AB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54AE0B9-D4FF-4191-B55A-6B7DD7BFAD37}" type="slidenum">
              <a:rPr lang="en-US" altLang="en-US"/>
              <a:pPr>
                <a:spcBef>
                  <a:spcPct val="0"/>
                </a:spcBef>
              </a:pPr>
              <a:t>17</a:t>
            </a:fld>
            <a:endParaRPr lang="en-US" altLang="en-US"/>
          </a:p>
        </p:txBody>
      </p:sp>
      <p:sp>
        <p:nvSpPr>
          <p:cNvPr id="34819" name="Rectangle 2">
            <a:extLst>
              <a:ext uri="{FF2B5EF4-FFF2-40B4-BE49-F238E27FC236}">
                <a16:creationId xmlns:a16="http://schemas.microsoft.com/office/drawing/2014/main" id="{6B5B77D8-298C-4035-9ADC-C04D177F9175}"/>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A9E85A1C-EEC3-4A7C-A174-B301D82EE7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2B7811D6-4591-4A18-BA0C-38A4163FC3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BEDF46B-09D3-46FD-9491-CCC54DDD4EFE}" type="slidenum">
              <a:rPr lang="en-US" altLang="en-US"/>
              <a:pPr>
                <a:spcBef>
                  <a:spcPct val="0"/>
                </a:spcBef>
              </a:pPr>
              <a:t>18</a:t>
            </a:fld>
            <a:endParaRPr lang="en-US" altLang="en-US"/>
          </a:p>
        </p:txBody>
      </p:sp>
      <p:sp>
        <p:nvSpPr>
          <p:cNvPr id="36867" name="Rectangle 2">
            <a:extLst>
              <a:ext uri="{FF2B5EF4-FFF2-40B4-BE49-F238E27FC236}">
                <a16:creationId xmlns:a16="http://schemas.microsoft.com/office/drawing/2014/main" id="{8B855045-D3ED-462A-8A40-C5B10EE45061}"/>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124FF64C-4051-4DA9-9D4B-8F0711400B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8630E12C-3CE6-4703-8F76-867AEC9D4C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6A727C8-0B0F-4011-B1F7-A579A8B3EC71}" type="slidenum">
              <a:rPr lang="en-US" altLang="en-US"/>
              <a:pPr>
                <a:spcBef>
                  <a:spcPct val="0"/>
                </a:spcBef>
              </a:pPr>
              <a:t>19</a:t>
            </a:fld>
            <a:endParaRPr lang="en-US" altLang="en-US"/>
          </a:p>
        </p:txBody>
      </p:sp>
      <p:sp>
        <p:nvSpPr>
          <p:cNvPr id="38915" name="Rectangle 2">
            <a:extLst>
              <a:ext uri="{FF2B5EF4-FFF2-40B4-BE49-F238E27FC236}">
                <a16:creationId xmlns:a16="http://schemas.microsoft.com/office/drawing/2014/main" id="{1CF232F9-3262-4C71-8124-B5983E84373C}"/>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78769C54-73E4-4720-9B88-1832B56C09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1B97C3E8-D5EC-4492-B9AD-D555862CA1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B5814A5-6471-4BEC-BF73-6451E4A9D3FA}" type="slidenum">
              <a:rPr lang="en-US" altLang="en-US"/>
              <a:pPr>
                <a:spcBef>
                  <a:spcPct val="0"/>
                </a:spcBef>
              </a:pPr>
              <a:t>20</a:t>
            </a:fld>
            <a:endParaRPr lang="en-US" altLang="en-US"/>
          </a:p>
        </p:txBody>
      </p:sp>
      <p:sp>
        <p:nvSpPr>
          <p:cNvPr id="40963" name="Rectangle 2">
            <a:extLst>
              <a:ext uri="{FF2B5EF4-FFF2-40B4-BE49-F238E27FC236}">
                <a16:creationId xmlns:a16="http://schemas.microsoft.com/office/drawing/2014/main" id="{B2780D82-3DBF-4204-98DD-B63AC840BFBE}"/>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B79F3CD2-EC3A-41B7-8BDE-27EB21AAFB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3F80F992-8C49-4F30-9150-0DBF1D013A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F7CBA0C-D2EE-496D-8789-0B78D20B8454}" type="slidenum">
              <a:rPr lang="en-US" altLang="en-US"/>
              <a:pPr>
                <a:spcBef>
                  <a:spcPct val="0"/>
                </a:spcBef>
              </a:pPr>
              <a:t>2</a:t>
            </a:fld>
            <a:endParaRPr lang="en-US" altLang="en-US"/>
          </a:p>
        </p:txBody>
      </p:sp>
      <p:sp>
        <p:nvSpPr>
          <p:cNvPr id="6147" name="Rectangle 2">
            <a:extLst>
              <a:ext uri="{FF2B5EF4-FFF2-40B4-BE49-F238E27FC236}">
                <a16:creationId xmlns:a16="http://schemas.microsoft.com/office/drawing/2014/main" id="{D8A263B7-490B-4A83-9072-A1FD5E37E3A1}"/>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4E1A2A75-6F83-43E9-A56A-CD05AA0126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903B7B55-6812-482E-A567-D83BB78DA0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17312AA-F7CD-45ED-AD9C-E31D5FC81A4F}" type="slidenum">
              <a:rPr lang="en-US" altLang="en-US"/>
              <a:pPr>
                <a:spcBef>
                  <a:spcPct val="0"/>
                </a:spcBef>
              </a:pPr>
              <a:t>21</a:t>
            </a:fld>
            <a:endParaRPr lang="en-US" altLang="en-US"/>
          </a:p>
        </p:txBody>
      </p:sp>
      <p:sp>
        <p:nvSpPr>
          <p:cNvPr id="43011" name="Rectangle 2">
            <a:extLst>
              <a:ext uri="{FF2B5EF4-FFF2-40B4-BE49-F238E27FC236}">
                <a16:creationId xmlns:a16="http://schemas.microsoft.com/office/drawing/2014/main" id="{7D9577B0-9640-48A0-A2F4-3955CD9F6E7A}"/>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42B64CA9-BF85-44D6-8427-E532B5C6C8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5C458C38-1A3C-4B3D-880F-7C3B75A99C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AD0C23C-36FB-4F88-95B0-8F2E7CF7EB46}" type="slidenum">
              <a:rPr lang="en-US" altLang="en-US"/>
              <a:pPr>
                <a:spcBef>
                  <a:spcPct val="0"/>
                </a:spcBef>
              </a:pPr>
              <a:t>22</a:t>
            </a:fld>
            <a:endParaRPr lang="en-US" altLang="en-US"/>
          </a:p>
        </p:txBody>
      </p:sp>
      <p:sp>
        <p:nvSpPr>
          <p:cNvPr id="45059" name="Rectangle 2">
            <a:extLst>
              <a:ext uri="{FF2B5EF4-FFF2-40B4-BE49-F238E27FC236}">
                <a16:creationId xmlns:a16="http://schemas.microsoft.com/office/drawing/2014/main" id="{58A397E1-60C1-44D8-B3B2-3111D0E2A6B3}"/>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D07A66C5-71CC-46F6-854E-3E0E335A0B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65D1761D-CBA6-4B23-8AE1-9BFF33559F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B242488-A3D6-4CB4-8F6B-9E6B6E6719AF}" type="slidenum">
              <a:rPr lang="en-US" altLang="en-US"/>
              <a:pPr>
                <a:spcBef>
                  <a:spcPct val="0"/>
                </a:spcBef>
              </a:pPr>
              <a:t>23</a:t>
            </a:fld>
            <a:endParaRPr lang="en-US" altLang="en-US"/>
          </a:p>
        </p:txBody>
      </p:sp>
      <p:sp>
        <p:nvSpPr>
          <p:cNvPr id="47107" name="Rectangle 2">
            <a:extLst>
              <a:ext uri="{FF2B5EF4-FFF2-40B4-BE49-F238E27FC236}">
                <a16:creationId xmlns:a16="http://schemas.microsoft.com/office/drawing/2014/main" id="{46FC72FE-8545-44C6-B54B-4F2443AECA32}"/>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2E6F1E25-0953-4CD1-8C91-9431813B76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FB57826C-12D8-4954-9EC2-597696CC74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FC18E0-82ED-4C14-BF13-801284E42919}" type="slidenum">
              <a:rPr lang="en-US" altLang="en-US"/>
              <a:pPr>
                <a:spcBef>
                  <a:spcPct val="0"/>
                </a:spcBef>
              </a:pPr>
              <a:t>24</a:t>
            </a:fld>
            <a:endParaRPr lang="en-US" altLang="en-US"/>
          </a:p>
        </p:txBody>
      </p:sp>
      <p:sp>
        <p:nvSpPr>
          <p:cNvPr id="49155" name="Rectangle 2">
            <a:extLst>
              <a:ext uri="{FF2B5EF4-FFF2-40B4-BE49-F238E27FC236}">
                <a16:creationId xmlns:a16="http://schemas.microsoft.com/office/drawing/2014/main" id="{993E32C1-C147-4DD3-B010-0CF12979721C}"/>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ECC5A23B-5AB8-4846-A999-BA0B09E75D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BDD7F883-5742-400E-A0F2-A50F6F9E2E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B6AE279-0716-4D4A-B85D-E70A3A84201E}" type="slidenum">
              <a:rPr lang="en-US" altLang="en-US"/>
              <a:pPr>
                <a:spcBef>
                  <a:spcPct val="0"/>
                </a:spcBef>
              </a:pPr>
              <a:t>25</a:t>
            </a:fld>
            <a:endParaRPr lang="en-US" altLang="en-US"/>
          </a:p>
        </p:txBody>
      </p:sp>
      <p:sp>
        <p:nvSpPr>
          <p:cNvPr id="51203" name="Rectangle 2">
            <a:extLst>
              <a:ext uri="{FF2B5EF4-FFF2-40B4-BE49-F238E27FC236}">
                <a16:creationId xmlns:a16="http://schemas.microsoft.com/office/drawing/2014/main" id="{95B774EC-F22D-4F3F-AB22-21CEEFB99C2A}"/>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8B17442B-3CC2-4C4C-8934-5DFA0754AE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BD814F93-0B4D-487C-93E3-9EED0EC47A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15C0C32-166A-41A1-B252-F77C80BF5EA3}" type="slidenum">
              <a:rPr lang="en-US" altLang="en-US"/>
              <a:pPr>
                <a:spcBef>
                  <a:spcPct val="0"/>
                </a:spcBef>
              </a:pPr>
              <a:t>26</a:t>
            </a:fld>
            <a:endParaRPr lang="en-US" altLang="en-US"/>
          </a:p>
        </p:txBody>
      </p:sp>
      <p:sp>
        <p:nvSpPr>
          <p:cNvPr id="53251" name="Rectangle 2">
            <a:extLst>
              <a:ext uri="{FF2B5EF4-FFF2-40B4-BE49-F238E27FC236}">
                <a16:creationId xmlns:a16="http://schemas.microsoft.com/office/drawing/2014/main" id="{D8A47472-0F6F-453E-B54A-FF92D12352B8}"/>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23231161-6DDA-419B-98FB-818B0C57F0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409B3068-1AF7-4243-9D54-366B0BD15E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D4D88F9-5D7D-4089-8D40-387D3A82C397}" type="slidenum">
              <a:rPr lang="en-US" altLang="en-US"/>
              <a:pPr>
                <a:spcBef>
                  <a:spcPct val="0"/>
                </a:spcBef>
              </a:pPr>
              <a:t>27</a:t>
            </a:fld>
            <a:endParaRPr lang="en-US" altLang="en-US"/>
          </a:p>
        </p:txBody>
      </p:sp>
      <p:sp>
        <p:nvSpPr>
          <p:cNvPr id="55299" name="Rectangle 2">
            <a:extLst>
              <a:ext uri="{FF2B5EF4-FFF2-40B4-BE49-F238E27FC236}">
                <a16:creationId xmlns:a16="http://schemas.microsoft.com/office/drawing/2014/main" id="{5B3512C3-EB74-4449-8697-B0CFA148BFCF}"/>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C1E79831-5BD8-49B5-A0FE-BDE39F2AE9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A51F9ADE-4073-4CAC-BC58-B212E3B48B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B219361-7838-468F-A43D-C459D285F9A9}" type="slidenum">
              <a:rPr lang="en-US" altLang="en-US"/>
              <a:pPr>
                <a:spcBef>
                  <a:spcPct val="0"/>
                </a:spcBef>
              </a:pPr>
              <a:t>28</a:t>
            </a:fld>
            <a:endParaRPr lang="en-US" altLang="en-US"/>
          </a:p>
        </p:txBody>
      </p:sp>
      <p:sp>
        <p:nvSpPr>
          <p:cNvPr id="57347" name="Rectangle 2">
            <a:extLst>
              <a:ext uri="{FF2B5EF4-FFF2-40B4-BE49-F238E27FC236}">
                <a16:creationId xmlns:a16="http://schemas.microsoft.com/office/drawing/2014/main" id="{52B32248-44D4-4772-8168-A679949F1310}"/>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4E7B05A6-71BF-43AE-9231-AE97A7F224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ABC97762-82F5-4815-971E-3B436FB085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5C3B3A0-FA74-47A6-B176-DCD08E072E50}" type="slidenum">
              <a:rPr lang="en-US" altLang="en-US"/>
              <a:pPr>
                <a:spcBef>
                  <a:spcPct val="0"/>
                </a:spcBef>
              </a:pPr>
              <a:t>29</a:t>
            </a:fld>
            <a:endParaRPr lang="en-US" altLang="en-US"/>
          </a:p>
        </p:txBody>
      </p:sp>
      <p:sp>
        <p:nvSpPr>
          <p:cNvPr id="59395" name="Rectangle 2">
            <a:extLst>
              <a:ext uri="{FF2B5EF4-FFF2-40B4-BE49-F238E27FC236}">
                <a16:creationId xmlns:a16="http://schemas.microsoft.com/office/drawing/2014/main" id="{FCD469E6-5DCA-407E-8E55-4C910F2E6F36}"/>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B63A9F87-7B58-46E2-8ADE-3766A2F9F3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B9BDA9E2-D318-4463-873C-BF20207857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22B6F12-B094-4CDF-BFDF-DE33DEF41F8F}" type="slidenum">
              <a:rPr lang="en-US" altLang="en-US"/>
              <a:pPr>
                <a:spcBef>
                  <a:spcPct val="0"/>
                </a:spcBef>
              </a:pPr>
              <a:t>30</a:t>
            </a:fld>
            <a:endParaRPr lang="en-US" altLang="en-US"/>
          </a:p>
        </p:txBody>
      </p:sp>
      <p:sp>
        <p:nvSpPr>
          <p:cNvPr id="61443" name="Rectangle 2">
            <a:extLst>
              <a:ext uri="{FF2B5EF4-FFF2-40B4-BE49-F238E27FC236}">
                <a16:creationId xmlns:a16="http://schemas.microsoft.com/office/drawing/2014/main" id="{13E0521A-BCC8-45D9-B79C-BE04C1BB31C3}"/>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6E6A25A1-7CAE-442F-964F-77278CDA93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7BA72EED-25F4-47DA-B918-35B5DB1DE2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7E2E54B-A1AF-4A3E-809B-A1E585FC6B87}" type="slidenum">
              <a:rPr lang="en-US" altLang="en-US"/>
              <a:pPr>
                <a:spcBef>
                  <a:spcPct val="0"/>
                </a:spcBef>
              </a:pPr>
              <a:t>3</a:t>
            </a:fld>
            <a:endParaRPr lang="en-US" altLang="en-US"/>
          </a:p>
        </p:txBody>
      </p:sp>
      <p:sp>
        <p:nvSpPr>
          <p:cNvPr id="8195" name="Rectangle 2">
            <a:extLst>
              <a:ext uri="{FF2B5EF4-FFF2-40B4-BE49-F238E27FC236}">
                <a16:creationId xmlns:a16="http://schemas.microsoft.com/office/drawing/2014/main" id="{65B98BBC-7643-4C11-8D0B-B71CA58D3F49}"/>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CEBEC978-D7CB-499F-8CA6-B7B1FD1B59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4D2F595A-FBA3-466E-AB49-CEC89FC362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844C638-4F93-459E-9639-C1B3A4339523}" type="slidenum">
              <a:rPr lang="en-US" altLang="en-US"/>
              <a:pPr>
                <a:spcBef>
                  <a:spcPct val="0"/>
                </a:spcBef>
              </a:pPr>
              <a:t>31</a:t>
            </a:fld>
            <a:endParaRPr lang="en-US" altLang="en-US"/>
          </a:p>
        </p:txBody>
      </p:sp>
      <p:sp>
        <p:nvSpPr>
          <p:cNvPr id="63491" name="Rectangle 2">
            <a:extLst>
              <a:ext uri="{FF2B5EF4-FFF2-40B4-BE49-F238E27FC236}">
                <a16:creationId xmlns:a16="http://schemas.microsoft.com/office/drawing/2014/main" id="{FC1D8238-4325-4439-9384-18F4D09327D7}"/>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3F8AF055-1087-4C81-AC5A-E90AAC982A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A3D05824-4A03-423D-BBE1-F5DBD43197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B3C3DE0-C778-415A-9289-AA359B490D32}" type="slidenum">
              <a:rPr lang="en-US" altLang="en-US"/>
              <a:pPr>
                <a:spcBef>
                  <a:spcPct val="0"/>
                </a:spcBef>
              </a:pPr>
              <a:t>32</a:t>
            </a:fld>
            <a:endParaRPr lang="en-US" altLang="en-US"/>
          </a:p>
        </p:txBody>
      </p:sp>
      <p:sp>
        <p:nvSpPr>
          <p:cNvPr id="65539" name="Rectangle 2">
            <a:extLst>
              <a:ext uri="{FF2B5EF4-FFF2-40B4-BE49-F238E27FC236}">
                <a16:creationId xmlns:a16="http://schemas.microsoft.com/office/drawing/2014/main" id="{16777215-1933-4F65-B17D-7FAA7DD2677F}"/>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5E722FCB-687C-4539-AFBB-55B246265A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1E05C52F-72B2-4B35-88ED-49F0B22D4A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81C9527-A321-439C-8945-9DB4856BAE03}" type="slidenum">
              <a:rPr lang="en-US" altLang="en-US"/>
              <a:pPr>
                <a:spcBef>
                  <a:spcPct val="0"/>
                </a:spcBef>
              </a:pPr>
              <a:t>33</a:t>
            </a:fld>
            <a:endParaRPr lang="en-US" altLang="en-US"/>
          </a:p>
        </p:txBody>
      </p:sp>
      <p:sp>
        <p:nvSpPr>
          <p:cNvPr id="67587" name="Rectangle 2">
            <a:extLst>
              <a:ext uri="{FF2B5EF4-FFF2-40B4-BE49-F238E27FC236}">
                <a16:creationId xmlns:a16="http://schemas.microsoft.com/office/drawing/2014/main" id="{25552D00-8957-4C0F-908F-CF2558F19CA4}"/>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F78E37FD-3564-48DF-AC3A-418FE75C9F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9CE7A439-2F69-497F-8454-365D41E6A1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155F8F6-190D-4304-8015-70DDD8B1B72A}" type="slidenum">
              <a:rPr lang="en-US" altLang="en-US"/>
              <a:pPr>
                <a:spcBef>
                  <a:spcPct val="0"/>
                </a:spcBef>
              </a:pPr>
              <a:t>34</a:t>
            </a:fld>
            <a:endParaRPr lang="en-US" altLang="en-US"/>
          </a:p>
        </p:txBody>
      </p:sp>
      <p:sp>
        <p:nvSpPr>
          <p:cNvPr id="69635" name="Rectangle 2">
            <a:extLst>
              <a:ext uri="{FF2B5EF4-FFF2-40B4-BE49-F238E27FC236}">
                <a16:creationId xmlns:a16="http://schemas.microsoft.com/office/drawing/2014/main" id="{F867F1BF-2C16-4F33-9D78-BBB9858E8458}"/>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77D17DC8-981C-4E47-90F7-DDE52E1A87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D5333F0B-EF88-40EB-916B-A27B8F244B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4A534CF-1EAE-4C9B-BF30-74BE01804F1D}" type="slidenum">
              <a:rPr lang="en-US" altLang="en-US"/>
              <a:pPr>
                <a:spcBef>
                  <a:spcPct val="0"/>
                </a:spcBef>
              </a:pPr>
              <a:t>35</a:t>
            </a:fld>
            <a:endParaRPr lang="en-US" altLang="en-US"/>
          </a:p>
        </p:txBody>
      </p:sp>
      <p:sp>
        <p:nvSpPr>
          <p:cNvPr id="71683" name="Rectangle 2">
            <a:extLst>
              <a:ext uri="{FF2B5EF4-FFF2-40B4-BE49-F238E27FC236}">
                <a16:creationId xmlns:a16="http://schemas.microsoft.com/office/drawing/2014/main" id="{FE04723B-F18B-44C9-8199-651C40630EA4}"/>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C6EE81F7-3F04-47E6-AF47-3649A15B73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0A0BBF12-73B8-4DDE-BDD2-FB29F2FC1D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7570D40-8EFE-4DB7-80B9-F42E48F2A800}" type="slidenum">
              <a:rPr lang="en-US" altLang="en-US"/>
              <a:pPr>
                <a:spcBef>
                  <a:spcPct val="0"/>
                </a:spcBef>
              </a:pPr>
              <a:t>36</a:t>
            </a:fld>
            <a:endParaRPr lang="en-US" altLang="en-US"/>
          </a:p>
        </p:txBody>
      </p:sp>
      <p:sp>
        <p:nvSpPr>
          <p:cNvPr id="73731" name="Rectangle 2">
            <a:extLst>
              <a:ext uri="{FF2B5EF4-FFF2-40B4-BE49-F238E27FC236}">
                <a16:creationId xmlns:a16="http://schemas.microsoft.com/office/drawing/2014/main" id="{C547FE56-9380-4396-9D63-02FE146618E3}"/>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3ED545F7-FE8A-499C-8EA7-A627697456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2837927E-E3C9-401C-AE19-B2EBC2DDEC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D36C366-6490-41C1-A781-7C5752EDDF9C}" type="slidenum">
              <a:rPr lang="en-US" altLang="en-US"/>
              <a:pPr>
                <a:spcBef>
                  <a:spcPct val="0"/>
                </a:spcBef>
              </a:pPr>
              <a:t>37</a:t>
            </a:fld>
            <a:endParaRPr lang="en-US" altLang="en-US"/>
          </a:p>
        </p:txBody>
      </p:sp>
      <p:sp>
        <p:nvSpPr>
          <p:cNvPr id="75779" name="Rectangle 2">
            <a:extLst>
              <a:ext uri="{FF2B5EF4-FFF2-40B4-BE49-F238E27FC236}">
                <a16:creationId xmlns:a16="http://schemas.microsoft.com/office/drawing/2014/main" id="{B32CA231-990D-4B6D-8328-6C3C81581F5D}"/>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FDC62930-197C-4C44-AF08-4BC386A4A2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B5019194-6100-48AA-95C0-D184157EF9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E6C431C-39AD-4EA2-A635-B64335BAC63E}" type="slidenum">
              <a:rPr lang="en-US" altLang="en-US"/>
              <a:pPr>
                <a:spcBef>
                  <a:spcPct val="0"/>
                </a:spcBef>
              </a:pPr>
              <a:t>38</a:t>
            </a:fld>
            <a:endParaRPr lang="en-US" altLang="en-US"/>
          </a:p>
        </p:txBody>
      </p:sp>
      <p:sp>
        <p:nvSpPr>
          <p:cNvPr id="77827" name="Rectangle 2">
            <a:extLst>
              <a:ext uri="{FF2B5EF4-FFF2-40B4-BE49-F238E27FC236}">
                <a16:creationId xmlns:a16="http://schemas.microsoft.com/office/drawing/2014/main" id="{CDA975BF-EEF8-4FEF-A7B9-B0F793663823}"/>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A391BFB5-FFFF-4011-A044-D2931E2202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72DE2571-57BD-4DE7-84FE-982E42F9FE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59957E0-3D31-4926-B320-B73D041AC837}" type="slidenum">
              <a:rPr lang="en-US" altLang="en-US"/>
              <a:pPr>
                <a:spcBef>
                  <a:spcPct val="0"/>
                </a:spcBef>
              </a:pPr>
              <a:t>39</a:t>
            </a:fld>
            <a:endParaRPr lang="en-US" altLang="en-US"/>
          </a:p>
        </p:txBody>
      </p:sp>
      <p:sp>
        <p:nvSpPr>
          <p:cNvPr id="79875" name="Rectangle 2">
            <a:extLst>
              <a:ext uri="{FF2B5EF4-FFF2-40B4-BE49-F238E27FC236}">
                <a16:creationId xmlns:a16="http://schemas.microsoft.com/office/drawing/2014/main" id="{60497E45-6BCA-4459-B788-5BA56E7BC35C}"/>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B7C66119-23B1-494E-9A4E-1A4958D06C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B2677AD0-4117-4F6F-AA90-74F5BE9E3A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E4D53F9-F4AF-40AB-90F6-CC49CB7C5737}" type="slidenum">
              <a:rPr lang="en-US" altLang="en-US"/>
              <a:pPr>
                <a:spcBef>
                  <a:spcPct val="0"/>
                </a:spcBef>
              </a:pPr>
              <a:t>40</a:t>
            </a:fld>
            <a:endParaRPr lang="en-US" altLang="en-US"/>
          </a:p>
        </p:txBody>
      </p:sp>
      <p:sp>
        <p:nvSpPr>
          <p:cNvPr id="81923" name="Rectangle 2">
            <a:extLst>
              <a:ext uri="{FF2B5EF4-FFF2-40B4-BE49-F238E27FC236}">
                <a16:creationId xmlns:a16="http://schemas.microsoft.com/office/drawing/2014/main" id="{B976001C-B654-4BD6-80AB-DF706235FDF9}"/>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5B9539AC-7427-497C-833A-9F90444471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5443A8CB-BC9F-4CA7-BF9A-35A398F51C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4A37088-1842-426D-9769-754630BE871F}" type="slidenum">
              <a:rPr lang="en-US" altLang="en-US"/>
              <a:pPr>
                <a:spcBef>
                  <a:spcPct val="0"/>
                </a:spcBef>
              </a:pPr>
              <a:t>4</a:t>
            </a:fld>
            <a:endParaRPr lang="en-US" altLang="en-US"/>
          </a:p>
        </p:txBody>
      </p:sp>
      <p:sp>
        <p:nvSpPr>
          <p:cNvPr id="10243" name="Rectangle 2">
            <a:extLst>
              <a:ext uri="{FF2B5EF4-FFF2-40B4-BE49-F238E27FC236}">
                <a16:creationId xmlns:a16="http://schemas.microsoft.com/office/drawing/2014/main" id="{05415781-CF8F-4B2E-848E-D81F340209C4}"/>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EDB56CB0-6897-4F41-8D02-C7ADFB1C83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E1B335C5-FA58-4261-8FA1-A79372D1D7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4BB0ADE-0656-4B12-A9E7-4551DED85AEA}" type="slidenum">
              <a:rPr lang="en-US" altLang="en-US"/>
              <a:pPr>
                <a:spcBef>
                  <a:spcPct val="0"/>
                </a:spcBef>
              </a:pPr>
              <a:t>41</a:t>
            </a:fld>
            <a:endParaRPr lang="en-US" altLang="en-US"/>
          </a:p>
        </p:txBody>
      </p:sp>
      <p:sp>
        <p:nvSpPr>
          <p:cNvPr id="83971" name="Rectangle 2">
            <a:extLst>
              <a:ext uri="{FF2B5EF4-FFF2-40B4-BE49-F238E27FC236}">
                <a16:creationId xmlns:a16="http://schemas.microsoft.com/office/drawing/2014/main" id="{0C8D9F62-8B74-4FF8-9730-407BA6DB3446}"/>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A3F77AE8-ABB2-4A05-997C-111A93E851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18FF4748-5E7F-4626-A9D2-8F32324EB9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33BFBFE-05C3-40EF-A4E8-6FFB8A2D1583}" type="slidenum">
              <a:rPr lang="en-US" altLang="en-US"/>
              <a:pPr>
                <a:spcBef>
                  <a:spcPct val="0"/>
                </a:spcBef>
              </a:pPr>
              <a:t>42</a:t>
            </a:fld>
            <a:endParaRPr lang="en-US" altLang="en-US"/>
          </a:p>
        </p:txBody>
      </p:sp>
      <p:sp>
        <p:nvSpPr>
          <p:cNvPr id="86019" name="Rectangle 2">
            <a:extLst>
              <a:ext uri="{FF2B5EF4-FFF2-40B4-BE49-F238E27FC236}">
                <a16:creationId xmlns:a16="http://schemas.microsoft.com/office/drawing/2014/main" id="{77F8EB98-8B32-4662-9A4A-EAAF060640EA}"/>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39A7B448-07DC-4C4C-A0F8-DBEB1657BC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5C93D25A-B15C-4997-8693-3471763A4A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487860E-5175-4F3B-A165-62BB5A0221AD}" type="slidenum">
              <a:rPr lang="en-US" altLang="en-US"/>
              <a:pPr>
                <a:spcBef>
                  <a:spcPct val="0"/>
                </a:spcBef>
              </a:pPr>
              <a:t>43</a:t>
            </a:fld>
            <a:endParaRPr lang="en-US" altLang="en-US"/>
          </a:p>
        </p:txBody>
      </p:sp>
      <p:sp>
        <p:nvSpPr>
          <p:cNvPr id="88067" name="Rectangle 2">
            <a:extLst>
              <a:ext uri="{FF2B5EF4-FFF2-40B4-BE49-F238E27FC236}">
                <a16:creationId xmlns:a16="http://schemas.microsoft.com/office/drawing/2014/main" id="{53A00235-1DE4-48B5-9B90-BD8B93B025D1}"/>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E45CEF2D-B9C6-4C4A-A99A-50D12ED4D5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76DF96FB-1400-4CD8-A251-1AAF854F33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D64995C-AB42-4089-9EBF-44287E90BB6F}" type="slidenum">
              <a:rPr lang="en-US" altLang="en-US"/>
              <a:pPr>
                <a:spcBef>
                  <a:spcPct val="0"/>
                </a:spcBef>
              </a:pPr>
              <a:t>44</a:t>
            </a:fld>
            <a:endParaRPr lang="en-US" altLang="en-US"/>
          </a:p>
        </p:txBody>
      </p:sp>
      <p:sp>
        <p:nvSpPr>
          <p:cNvPr id="90115" name="Rectangle 2">
            <a:extLst>
              <a:ext uri="{FF2B5EF4-FFF2-40B4-BE49-F238E27FC236}">
                <a16:creationId xmlns:a16="http://schemas.microsoft.com/office/drawing/2014/main" id="{BDA49A7C-CA31-4C5C-85D0-BD88EE69FFAD}"/>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DA1F140E-401D-4B26-A083-9D7CFDD123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3D3B1E46-56A7-4505-A35D-CBD9C0AD46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08EBD11-9433-4A51-881D-68B2E1BF82BF}" type="slidenum">
              <a:rPr lang="en-US" altLang="en-US"/>
              <a:pPr>
                <a:spcBef>
                  <a:spcPct val="0"/>
                </a:spcBef>
              </a:pPr>
              <a:t>45</a:t>
            </a:fld>
            <a:endParaRPr lang="en-US" altLang="en-US"/>
          </a:p>
        </p:txBody>
      </p:sp>
      <p:sp>
        <p:nvSpPr>
          <p:cNvPr id="92163" name="Rectangle 2">
            <a:extLst>
              <a:ext uri="{FF2B5EF4-FFF2-40B4-BE49-F238E27FC236}">
                <a16:creationId xmlns:a16="http://schemas.microsoft.com/office/drawing/2014/main" id="{3A378C6A-9BFF-4AF5-A763-4C9C84D7D119}"/>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76DA14E0-2748-48F4-B347-DE91D4AD0B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7F3AC58A-4A3F-47C4-89A8-DCFFB29618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8680A0A-27AA-4242-A0B0-82F602FC7DBA}" type="slidenum">
              <a:rPr lang="en-US" altLang="en-US"/>
              <a:pPr>
                <a:spcBef>
                  <a:spcPct val="0"/>
                </a:spcBef>
              </a:pPr>
              <a:t>46</a:t>
            </a:fld>
            <a:endParaRPr lang="en-US" altLang="en-US"/>
          </a:p>
        </p:txBody>
      </p:sp>
      <p:sp>
        <p:nvSpPr>
          <p:cNvPr id="94211" name="Rectangle 2">
            <a:extLst>
              <a:ext uri="{FF2B5EF4-FFF2-40B4-BE49-F238E27FC236}">
                <a16:creationId xmlns:a16="http://schemas.microsoft.com/office/drawing/2014/main" id="{C9EEC6C8-4323-43FE-A014-F10D03C12E83}"/>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DBB8E0AD-0909-4C68-B320-031ADA16AA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38D80C1D-6F16-4CE3-A3FA-9A12AAC721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2A5219E-B595-427D-B1F7-E59143C6742D}" type="slidenum">
              <a:rPr lang="en-US" altLang="en-US"/>
              <a:pPr>
                <a:spcBef>
                  <a:spcPct val="0"/>
                </a:spcBef>
              </a:pPr>
              <a:t>47</a:t>
            </a:fld>
            <a:endParaRPr lang="en-US" altLang="en-US"/>
          </a:p>
        </p:txBody>
      </p:sp>
      <p:sp>
        <p:nvSpPr>
          <p:cNvPr id="96259" name="Rectangle 2">
            <a:extLst>
              <a:ext uri="{FF2B5EF4-FFF2-40B4-BE49-F238E27FC236}">
                <a16:creationId xmlns:a16="http://schemas.microsoft.com/office/drawing/2014/main" id="{1F34A19A-5607-4B64-B992-CCE4236CCAF2}"/>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31A0AE49-E27E-4ADF-911C-2777ED0875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6E243699-538C-4967-8D34-6BCB17FCF2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0C4CDA1-1A8C-4672-BF80-3F9C0E3694D0}" type="slidenum">
              <a:rPr lang="en-US" altLang="en-US"/>
              <a:pPr>
                <a:spcBef>
                  <a:spcPct val="0"/>
                </a:spcBef>
              </a:pPr>
              <a:t>48</a:t>
            </a:fld>
            <a:endParaRPr lang="en-US" altLang="en-US"/>
          </a:p>
        </p:txBody>
      </p:sp>
      <p:sp>
        <p:nvSpPr>
          <p:cNvPr id="98307" name="Rectangle 2">
            <a:extLst>
              <a:ext uri="{FF2B5EF4-FFF2-40B4-BE49-F238E27FC236}">
                <a16:creationId xmlns:a16="http://schemas.microsoft.com/office/drawing/2014/main" id="{BB1E02F1-BB90-4E9E-850C-2A62EBF9897D}"/>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C684ED3C-277D-4C43-9CDD-69904132FC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61047CEC-B402-4794-A0C9-DB7D3E11DB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9DC682C-C6AC-4BF3-BC41-0FF60B4930A2}" type="slidenum">
              <a:rPr lang="en-US" altLang="en-US"/>
              <a:pPr>
                <a:spcBef>
                  <a:spcPct val="0"/>
                </a:spcBef>
              </a:pPr>
              <a:t>49</a:t>
            </a:fld>
            <a:endParaRPr lang="en-US" altLang="en-US"/>
          </a:p>
        </p:txBody>
      </p:sp>
      <p:sp>
        <p:nvSpPr>
          <p:cNvPr id="100355" name="Rectangle 2">
            <a:extLst>
              <a:ext uri="{FF2B5EF4-FFF2-40B4-BE49-F238E27FC236}">
                <a16:creationId xmlns:a16="http://schemas.microsoft.com/office/drawing/2014/main" id="{EFCF8E30-C7EF-4E40-92CB-6040AF3D71A4}"/>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C5A3CEF0-4B0F-48FC-85FE-AF4853B3D4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EEA50986-596D-4B66-B825-1827A0DD78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2890E31-9E9C-4BEF-BCDF-7128405D6AD4}" type="slidenum">
              <a:rPr lang="en-US" altLang="en-US"/>
              <a:pPr>
                <a:spcBef>
                  <a:spcPct val="0"/>
                </a:spcBef>
              </a:pPr>
              <a:t>50</a:t>
            </a:fld>
            <a:endParaRPr lang="en-US" altLang="en-US"/>
          </a:p>
        </p:txBody>
      </p:sp>
      <p:sp>
        <p:nvSpPr>
          <p:cNvPr id="102403" name="Rectangle 2">
            <a:extLst>
              <a:ext uri="{FF2B5EF4-FFF2-40B4-BE49-F238E27FC236}">
                <a16:creationId xmlns:a16="http://schemas.microsoft.com/office/drawing/2014/main" id="{AD3BE913-B521-4DE5-959F-24EAC9E5AFB9}"/>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00A2EF09-2C7C-41C6-BFA4-B16C81342C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6CFAEA01-E575-46FB-805F-DA0040E977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2CF9665-593C-4437-B33D-BBAA7CDB8F6D}" type="slidenum">
              <a:rPr lang="en-US" altLang="en-US"/>
              <a:pPr>
                <a:spcBef>
                  <a:spcPct val="0"/>
                </a:spcBef>
              </a:pPr>
              <a:t>5</a:t>
            </a:fld>
            <a:endParaRPr lang="en-US" altLang="en-US"/>
          </a:p>
        </p:txBody>
      </p:sp>
      <p:sp>
        <p:nvSpPr>
          <p:cNvPr id="12291" name="Rectangle 2">
            <a:extLst>
              <a:ext uri="{FF2B5EF4-FFF2-40B4-BE49-F238E27FC236}">
                <a16:creationId xmlns:a16="http://schemas.microsoft.com/office/drawing/2014/main" id="{2B53D569-76E4-4BA8-B351-E945BDF34780}"/>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DEE8CAE4-6221-43DB-8B4A-662878F595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01AED85C-125C-44DD-B6C1-5FF3493F44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C4AF7FC-02B9-419D-BC3C-D617937E9A5D}" type="slidenum">
              <a:rPr lang="en-US" altLang="en-US"/>
              <a:pPr>
                <a:spcBef>
                  <a:spcPct val="0"/>
                </a:spcBef>
              </a:pPr>
              <a:t>51</a:t>
            </a:fld>
            <a:endParaRPr lang="en-US" altLang="en-US"/>
          </a:p>
        </p:txBody>
      </p:sp>
      <p:sp>
        <p:nvSpPr>
          <p:cNvPr id="104451" name="Rectangle 2">
            <a:extLst>
              <a:ext uri="{FF2B5EF4-FFF2-40B4-BE49-F238E27FC236}">
                <a16:creationId xmlns:a16="http://schemas.microsoft.com/office/drawing/2014/main" id="{1FF898DB-F1C4-471C-94D0-38FDC809BBF5}"/>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08FA66F2-A1A0-46DD-9608-29C5C55DF9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705F3D36-D33C-4AF9-9CF1-08B165735B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8DC4C38-D89E-4169-8D0C-0A519DEB8C83}" type="slidenum">
              <a:rPr lang="en-US" altLang="en-US"/>
              <a:pPr>
                <a:spcBef>
                  <a:spcPct val="0"/>
                </a:spcBef>
              </a:pPr>
              <a:t>52</a:t>
            </a:fld>
            <a:endParaRPr lang="en-US" altLang="en-US"/>
          </a:p>
        </p:txBody>
      </p:sp>
      <p:sp>
        <p:nvSpPr>
          <p:cNvPr id="106499" name="Rectangle 2">
            <a:extLst>
              <a:ext uri="{FF2B5EF4-FFF2-40B4-BE49-F238E27FC236}">
                <a16:creationId xmlns:a16="http://schemas.microsoft.com/office/drawing/2014/main" id="{859BD8AC-36D2-4315-9DF1-D2EB10E5D1B9}"/>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614B568A-7C90-4884-AFFA-F6C46CD7FA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a:extLst>
              <a:ext uri="{FF2B5EF4-FFF2-40B4-BE49-F238E27FC236}">
                <a16:creationId xmlns:a16="http://schemas.microsoft.com/office/drawing/2014/main" id="{8F9D30A9-FDEC-4BC0-8788-318C8E890F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8CF5E7F-354E-4F5F-95E5-46942D658452}" type="slidenum">
              <a:rPr lang="en-US" altLang="en-US"/>
              <a:pPr>
                <a:spcBef>
                  <a:spcPct val="0"/>
                </a:spcBef>
              </a:pPr>
              <a:t>53</a:t>
            </a:fld>
            <a:endParaRPr lang="en-US" altLang="en-US"/>
          </a:p>
        </p:txBody>
      </p:sp>
      <p:sp>
        <p:nvSpPr>
          <p:cNvPr id="187395" name="Rectangle 2">
            <a:extLst>
              <a:ext uri="{FF2B5EF4-FFF2-40B4-BE49-F238E27FC236}">
                <a16:creationId xmlns:a16="http://schemas.microsoft.com/office/drawing/2014/main" id="{A2602011-B14C-4251-99FA-74CDB66C0441}"/>
              </a:ext>
            </a:extLst>
          </p:cNvPr>
          <p:cNvSpPr>
            <a:spLocks noGrp="1" noRot="1" noChangeAspect="1" noChangeArrowheads="1" noTextEdit="1"/>
          </p:cNvSpPr>
          <p:nvPr>
            <p:ph type="sldImg"/>
          </p:nvPr>
        </p:nvSpPr>
        <p:spPr>
          <a:ln/>
        </p:spPr>
      </p:sp>
      <p:sp>
        <p:nvSpPr>
          <p:cNvPr id="187396" name="Rectangle 3">
            <a:extLst>
              <a:ext uri="{FF2B5EF4-FFF2-40B4-BE49-F238E27FC236}">
                <a16:creationId xmlns:a16="http://schemas.microsoft.com/office/drawing/2014/main" id="{385D3581-DA0F-418D-B2E5-CA0A9D55EF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a:extLst>
              <a:ext uri="{FF2B5EF4-FFF2-40B4-BE49-F238E27FC236}">
                <a16:creationId xmlns:a16="http://schemas.microsoft.com/office/drawing/2014/main" id="{B956C50D-D61E-4ECC-AB0C-4D10F143FD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7B9AAD5-1720-4864-BA61-41C88D85A4EE}" type="slidenum">
              <a:rPr lang="en-US" altLang="en-US"/>
              <a:pPr>
                <a:spcBef>
                  <a:spcPct val="0"/>
                </a:spcBef>
              </a:pPr>
              <a:t>54</a:t>
            </a:fld>
            <a:endParaRPr lang="en-US" altLang="en-US"/>
          </a:p>
        </p:txBody>
      </p:sp>
      <p:sp>
        <p:nvSpPr>
          <p:cNvPr id="189443" name="Rectangle 2">
            <a:extLst>
              <a:ext uri="{FF2B5EF4-FFF2-40B4-BE49-F238E27FC236}">
                <a16:creationId xmlns:a16="http://schemas.microsoft.com/office/drawing/2014/main" id="{609E373C-929A-4932-ACDB-DA2A096A650B}"/>
              </a:ext>
            </a:extLst>
          </p:cNvPr>
          <p:cNvSpPr>
            <a:spLocks noGrp="1" noRot="1" noChangeAspect="1" noChangeArrowheads="1" noTextEdit="1"/>
          </p:cNvSpPr>
          <p:nvPr>
            <p:ph type="sldImg"/>
          </p:nvPr>
        </p:nvSpPr>
        <p:spPr>
          <a:ln/>
        </p:spPr>
      </p:sp>
      <p:sp>
        <p:nvSpPr>
          <p:cNvPr id="189444" name="Rectangle 3">
            <a:extLst>
              <a:ext uri="{FF2B5EF4-FFF2-40B4-BE49-F238E27FC236}">
                <a16:creationId xmlns:a16="http://schemas.microsoft.com/office/drawing/2014/main" id="{0E21A765-F115-4D78-9909-E59A234AFA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a:extLst>
              <a:ext uri="{FF2B5EF4-FFF2-40B4-BE49-F238E27FC236}">
                <a16:creationId xmlns:a16="http://schemas.microsoft.com/office/drawing/2014/main" id="{96094DE1-41EE-444D-B12A-32E12C8AAC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B4AF9CD-116C-4230-B2BB-F9A68AD0875D}" type="slidenum">
              <a:rPr lang="en-US" altLang="en-US"/>
              <a:pPr>
                <a:spcBef>
                  <a:spcPct val="0"/>
                </a:spcBef>
              </a:pPr>
              <a:t>55</a:t>
            </a:fld>
            <a:endParaRPr lang="en-US" altLang="en-US"/>
          </a:p>
        </p:txBody>
      </p:sp>
      <p:sp>
        <p:nvSpPr>
          <p:cNvPr id="191491" name="Rectangle 2">
            <a:extLst>
              <a:ext uri="{FF2B5EF4-FFF2-40B4-BE49-F238E27FC236}">
                <a16:creationId xmlns:a16="http://schemas.microsoft.com/office/drawing/2014/main" id="{BB871235-6B3B-4920-BEF2-6E4B6B7B942E}"/>
              </a:ext>
            </a:extLst>
          </p:cNvPr>
          <p:cNvSpPr>
            <a:spLocks noGrp="1" noRot="1" noChangeAspect="1" noChangeArrowheads="1" noTextEdit="1"/>
          </p:cNvSpPr>
          <p:nvPr>
            <p:ph type="sldImg"/>
          </p:nvPr>
        </p:nvSpPr>
        <p:spPr>
          <a:ln/>
        </p:spPr>
      </p:sp>
      <p:sp>
        <p:nvSpPr>
          <p:cNvPr id="191492" name="Rectangle 3">
            <a:extLst>
              <a:ext uri="{FF2B5EF4-FFF2-40B4-BE49-F238E27FC236}">
                <a16:creationId xmlns:a16="http://schemas.microsoft.com/office/drawing/2014/main" id="{33EA63A1-1ACD-4354-B75B-D5B11D4157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a:extLst>
              <a:ext uri="{FF2B5EF4-FFF2-40B4-BE49-F238E27FC236}">
                <a16:creationId xmlns:a16="http://schemas.microsoft.com/office/drawing/2014/main" id="{BF2C6FF1-AEF9-4D3C-B672-27A5DE1DF1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17B26A3-7FAB-4D6E-BE8D-F39C95681C4D}" type="slidenum">
              <a:rPr lang="en-US" altLang="en-US"/>
              <a:pPr>
                <a:spcBef>
                  <a:spcPct val="0"/>
                </a:spcBef>
              </a:pPr>
              <a:t>56</a:t>
            </a:fld>
            <a:endParaRPr lang="en-US" altLang="en-US"/>
          </a:p>
        </p:txBody>
      </p:sp>
      <p:sp>
        <p:nvSpPr>
          <p:cNvPr id="193539" name="Rectangle 2">
            <a:extLst>
              <a:ext uri="{FF2B5EF4-FFF2-40B4-BE49-F238E27FC236}">
                <a16:creationId xmlns:a16="http://schemas.microsoft.com/office/drawing/2014/main" id="{11DAACFB-9545-4467-8E25-413FE4C5AA55}"/>
              </a:ext>
            </a:extLst>
          </p:cNvPr>
          <p:cNvSpPr>
            <a:spLocks noGrp="1" noRot="1" noChangeAspect="1" noChangeArrowheads="1" noTextEdit="1"/>
          </p:cNvSpPr>
          <p:nvPr>
            <p:ph type="sldImg"/>
          </p:nvPr>
        </p:nvSpPr>
        <p:spPr>
          <a:ln/>
        </p:spPr>
      </p:sp>
      <p:sp>
        <p:nvSpPr>
          <p:cNvPr id="193540" name="Rectangle 3">
            <a:extLst>
              <a:ext uri="{FF2B5EF4-FFF2-40B4-BE49-F238E27FC236}">
                <a16:creationId xmlns:a16="http://schemas.microsoft.com/office/drawing/2014/main" id="{63F0199D-7732-445B-B8C8-1677FD7516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2312F34E-3D35-4C7D-B998-6D6CF5C778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EA851EC-8BDF-43F7-B145-3DE6126D47A8}" type="slidenum">
              <a:rPr lang="en-US" altLang="en-US"/>
              <a:pPr>
                <a:spcBef>
                  <a:spcPct val="0"/>
                </a:spcBef>
              </a:pPr>
              <a:t>57</a:t>
            </a:fld>
            <a:endParaRPr lang="en-US" altLang="en-US"/>
          </a:p>
        </p:txBody>
      </p:sp>
      <p:sp>
        <p:nvSpPr>
          <p:cNvPr id="195587" name="Rectangle 2">
            <a:extLst>
              <a:ext uri="{FF2B5EF4-FFF2-40B4-BE49-F238E27FC236}">
                <a16:creationId xmlns:a16="http://schemas.microsoft.com/office/drawing/2014/main" id="{C640D4B5-51F0-4F05-A3A6-0F1DB66B90E8}"/>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EEBB3F09-6A12-48B8-9D63-25B4CE4D47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78504AF7-E150-4978-AA77-A39D0E2676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0CDDB40-BDE0-48B3-A067-C385CE57DBCF}" type="slidenum">
              <a:rPr lang="en-US" altLang="en-US"/>
              <a:pPr>
                <a:spcBef>
                  <a:spcPct val="0"/>
                </a:spcBef>
              </a:pPr>
              <a:t>58</a:t>
            </a:fld>
            <a:endParaRPr lang="en-US" altLang="en-US"/>
          </a:p>
        </p:txBody>
      </p:sp>
      <p:sp>
        <p:nvSpPr>
          <p:cNvPr id="197635" name="Rectangle 2">
            <a:extLst>
              <a:ext uri="{FF2B5EF4-FFF2-40B4-BE49-F238E27FC236}">
                <a16:creationId xmlns:a16="http://schemas.microsoft.com/office/drawing/2014/main" id="{A0685996-9BEA-4E38-AAD0-6726E56BCB68}"/>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B9591F4A-193B-4461-BCEC-F2D797D03A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a:extLst>
              <a:ext uri="{FF2B5EF4-FFF2-40B4-BE49-F238E27FC236}">
                <a16:creationId xmlns:a16="http://schemas.microsoft.com/office/drawing/2014/main" id="{4C627040-EB91-49FB-A68C-621C1284A0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991F6F3-A0A6-43C6-B226-4A7049562468}" type="slidenum">
              <a:rPr lang="en-US" altLang="en-US"/>
              <a:pPr>
                <a:spcBef>
                  <a:spcPct val="0"/>
                </a:spcBef>
              </a:pPr>
              <a:t>59</a:t>
            </a:fld>
            <a:endParaRPr lang="en-US" altLang="en-US"/>
          </a:p>
        </p:txBody>
      </p:sp>
      <p:sp>
        <p:nvSpPr>
          <p:cNvPr id="199683" name="Rectangle 2">
            <a:extLst>
              <a:ext uri="{FF2B5EF4-FFF2-40B4-BE49-F238E27FC236}">
                <a16:creationId xmlns:a16="http://schemas.microsoft.com/office/drawing/2014/main" id="{69B812BA-D030-40C2-B1B9-A0F20992F4BD}"/>
              </a:ext>
            </a:extLst>
          </p:cNvPr>
          <p:cNvSpPr>
            <a:spLocks noGrp="1" noRot="1" noChangeAspect="1" noChangeArrowheads="1" noTextEdit="1"/>
          </p:cNvSpPr>
          <p:nvPr>
            <p:ph type="sldImg"/>
          </p:nvPr>
        </p:nvSpPr>
        <p:spPr>
          <a:ln/>
        </p:spPr>
      </p:sp>
      <p:sp>
        <p:nvSpPr>
          <p:cNvPr id="199684" name="Rectangle 3">
            <a:extLst>
              <a:ext uri="{FF2B5EF4-FFF2-40B4-BE49-F238E27FC236}">
                <a16:creationId xmlns:a16="http://schemas.microsoft.com/office/drawing/2014/main" id="{5792024A-799E-4934-BE2B-BEC3BACCE7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a:extLst>
              <a:ext uri="{FF2B5EF4-FFF2-40B4-BE49-F238E27FC236}">
                <a16:creationId xmlns:a16="http://schemas.microsoft.com/office/drawing/2014/main" id="{D2FE15BB-396D-4AAA-8D2D-F8E4655AFB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F4E322F-7FAA-4A41-BCE9-5DB3DA099A2C}" type="slidenum">
              <a:rPr lang="en-US" altLang="en-US"/>
              <a:pPr>
                <a:spcBef>
                  <a:spcPct val="0"/>
                </a:spcBef>
              </a:pPr>
              <a:t>60</a:t>
            </a:fld>
            <a:endParaRPr lang="en-US" altLang="en-US"/>
          </a:p>
        </p:txBody>
      </p:sp>
      <p:sp>
        <p:nvSpPr>
          <p:cNvPr id="201731" name="Rectangle 2">
            <a:extLst>
              <a:ext uri="{FF2B5EF4-FFF2-40B4-BE49-F238E27FC236}">
                <a16:creationId xmlns:a16="http://schemas.microsoft.com/office/drawing/2014/main" id="{4C21E290-9B11-44A4-AD92-B2132CD1FB79}"/>
              </a:ext>
            </a:extLst>
          </p:cNvPr>
          <p:cNvSpPr>
            <a:spLocks noGrp="1" noRot="1" noChangeAspect="1" noChangeArrowheads="1" noTextEdit="1"/>
          </p:cNvSpPr>
          <p:nvPr>
            <p:ph type="sldImg"/>
          </p:nvPr>
        </p:nvSpPr>
        <p:spPr>
          <a:ln/>
        </p:spPr>
      </p:sp>
      <p:sp>
        <p:nvSpPr>
          <p:cNvPr id="201732" name="Rectangle 3">
            <a:extLst>
              <a:ext uri="{FF2B5EF4-FFF2-40B4-BE49-F238E27FC236}">
                <a16:creationId xmlns:a16="http://schemas.microsoft.com/office/drawing/2014/main" id="{5FA6599A-80AE-46C4-B577-37CAB5B66A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3A6EDC67-0D79-4645-BEC6-7E7886A801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4DB8CED-87AC-4A6B-BE48-63A5BCCD2999}" type="slidenum">
              <a:rPr lang="en-US" altLang="en-US"/>
              <a:pPr>
                <a:spcBef>
                  <a:spcPct val="0"/>
                </a:spcBef>
              </a:pPr>
              <a:t>6</a:t>
            </a:fld>
            <a:endParaRPr lang="en-US" altLang="en-US"/>
          </a:p>
        </p:txBody>
      </p:sp>
      <p:sp>
        <p:nvSpPr>
          <p:cNvPr id="14339" name="Rectangle 2">
            <a:extLst>
              <a:ext uri="{FF2B5EF4-FFF2-40B4-BE49-F238E27FC236}">
                <a16:creationId xmlns:a16="http://schemas.microsoft.com/office/drawing/2014/main" id="{9278EDCA-8118-4E4C-871A-D8BADEADA569}"/>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033C8A05-6953-4219-9178-5EC6FD50EC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a:extLst>
              <a:ext uri="{FF2B5EF4-FFF2-40B4-BE49-F238E27FC236}">
                <a16:creationId xmlns:a16="http://schemas.microsoft.com/office/drawing/2014/main" id="{43CB9AAC-B984-43F6-991A-60BDE239EC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672DA69-2C12-4C4B-87B7-E3A6D49D2824}" type="slidenum">
              <a:rPr lang="en-US" altLang="en-US"/>
              <a:pPr>
                <a:spcBef>
                  <a:spcPct val="0"/>
                </a:spcBef>
              </a:pPr>
              <a:t>61</a:t>
            </a:fld>
            <a:endParaRPr lang="en-US" altLang="en-US"/>
          </a:p>
        </p:txBody>
      </p:sp>
      <p:sp>
        <p:nvSpPr>
          <p:cNvPr id="203779" name="Rectangle 2">
            <a:extLst>
              <a:ext uri="{FF2B5EF4-FFF2-40B4-BE49-F238E27FC236}">
                <a16:creationId xmlns:a16="http://schemas.microsoft.com/office/drawing/2014/main" id="{AF05DF1C-9470-4422-9628-54C9FF62F97D}"/>
              </a:ext>
            </a:extLst>
          </p:cNvPr>
          <p:cNvSpPr>
            <a:spLocks noGrp="1" noRot="1" noChangeAspect="1" noChangeArrowheads="1" noTextEdit="1"/>
          </p:cNvSpPr>
          <p:nvPr>
            <p:ph type="sldImg"/>
          </p:nvPr>
        </p:nvSpPr>
        <p:spPr>
          <a:ln/>
        </p:spPr>
      </p:sp>
      <p:sp>
        <p:nvSpPr>
          <p:cNvPr id="203780" name="Rectangle 3">
            <a:extLst>
              <a:ext uri="{FF2B5EF4-FFF2-40B4-BE49-F238E27FC236}">
                <a16:creationId xmlns:a16="http://schemas.microsoft.com/office/drawing/2014/main" id="{456C85EC-12AC-4344-AA45-756030A366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a:extLst>
              <a:ext uri="{FF2B5EF4-FFF2-40B4-BE49-F238E27FC236}">
                <a16:creationId xmlns:a16="http://schemas.microsoft.com/office/drawing/2014/main" id="{CCDEBFBE-0937-499A-901E-77F6ABA53F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A770DD0-5E6E-4916-BFDE-7BE864676720}" type="slidenum">
              <a:rPr lang="en-US" altLang="en-US"/>
              <a:pPr>
                <a:spcBef>
                  <a:spcPct val="0"/>
                </a:spcBef>
              </a:pPr>
              <a:t>62</a:t>
            </a:fld>
            <a:endParaRPr lang="en-US" altLang="en-US"/>
          </a:p>
        </p:txBody>
      </p:sp>
      <p:sp>
        <p:nvSpPr>
          <p:cNvPr id="205827" name="Rectangle 2">
            <a:extLst>
              <a:ext uri="{FF2B5EF4-FFF2-40B4-BE49-F238E27FC236}">
                <a16:creationId xmlns:a16="http://schemas.microsoft.com/office/drawing/2014/main" id="{172599E0-1525-4283-BD64-1E1DD412B51C}"/>
              </a:ext>
            </a:extLst>
          </p:cNvPr>
          <p:cNvSpPr>
            <a:spLocks noGrp="1" noRot="1" noChangeAspect="1" noChangeArrowheads="1" noTextEdit="1"/>
          </p:cNvSpPr>
          <p:nvPr>
            <p:ph type="sldImg"/>
          </p:nvPr>
        </p:nvSpPr>
        <p:spPr>
          <a:ln/>
        </p:spPr>
      </p:sp>
      <p:sp>
        <p:nvSpPr>
          <p:cNvPr id="205828" name="Rectangle 3">
            <a:extLst>
              <a:ext uri="{FF2B5EF4-FFF2-40B4-BE49-F238E27FC236}">
                <a16:creationId xmlns:a16="http://schemas.microsoft.com/office/drawing/2014/main" id="{251FE0DF-42A4-432F-8C82-A2EB752290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a:extLst>
              <a:ext uri="{FF2B5EF4-FFF2-40B4-BE49-F238E27FC236}">
                <a16:creationId xmlns:a16="http://schemas.microsoft.com/office/drawing/2014/main" id="{FFE9D2CB-CDA8-44E5-A405-67FBFC4E0F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48905C7-BEA5-4BB4-A697-E21AE426A9F6}" type="slidenum">
              <a:rPr lang="en-US" altLang="en-US"/>
              <a:pPr>
                <a:spcBef>
                  <a:spcPct val="0"/>
                </a:spcBef>
              </a:pPr>
              <a:t>63</a:t>
            </a:fld>
            <a:endParaRPr lang="en-US" altLang="en-US"/>
          </a:p>
        </p:txBody>
      </p:sp>
      <p:sp>
        <p:nvSpPr>
          <p:cNvPr id="207875" name="Rectangle 2">
            <a:extLst>
              <a:ext uri="{FF2B5EF4-FFF2-40B4-BE49-F238E27FC236}">
                <a16:creationId xmlns:a16="http://schemas.microsoft.com/office/drawing/2014/main" id="{91984E20-306D-4633-B38E-A46EB19AF061}"/>
              </a:ext>
            </a:extLst>
          </p:cNvPr>
          <p:cNvSpPr>
            <a:spLocks noGrp="1" noRot="1" noChangeAspect="1" noChangeArrowheads="1" noTextEdit="1"/>
          </p:cNvSpPr>
          <p:nvPr>
            <p:ph type="sldImg"/>
          </p:nvPr>
        </p:nvSpPr>
        <p:spPr>
          <a:ln/>
        </p:spPr>
      </p:sp>
      <p:sp>
        <p:nvSpPr>
          <p:cNvPr id="207876" name="Rectangle 3">
            <a:extLst>
              <a:ext uri="{FF2B5EF4-FFF2-40B4-BE49-F238E27FC236}">
                <a16:creationId xmlns:a16="http://schemas.microsoft.com/office/drawing/2014/main" id="{2065640F-81F5-4EC6-A357-05EB8A9D91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a:extLst>
              <a:ext uri="{FF2B5EF4-FFF2-40B4-BE49-F238E27FC236}">
                <a16:creationId xmlns:a16="http://schemas.microsoft.com/office/drawing/2014/main" id="{A00C3BE8-4E63-4615-AFC3-85FE7CB5FA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37DF38D-F81C-4299-BD80-8BB74E6AA072}" type="slidenum">
              <a:rPr lang="en-US" altLang="en-US"/>
              <a:pPr>
                <a:spcBef>
                  <a:spcPct val="0"/>
                </a:spcBef>
              </a:pPr>
              <a:t>64</a:t>
            </a:fld>
            <a:endParaRPr lang="en-US" altLang="en-US"/>
          </a:p>
        </p:txBody>
      </p:sp>
      <p:sp>
        <p:nvSpPr>
          <p:cNvPr id="209923" name="Rectangle 2">
            <a:extLst>
              <a:ext uri="{FF2B5EF4-FFF2-40B4-BE49-F238E27FC236}">
                <a16:creationId xmlns:a16="http://schemas.microsoft.com/office/drawing/2014/main" id="{692003D4-5037-4E2B-902F-A3820A0033C1}"/>
              </a:ext>
            </a:extLst>
          </p:cNvPr>
          <p:cNvSpPr>
            <a:spLocks noGrp="1" noRot="1" noChangeAspect="1" noChangeArrowheads="1" noTextEdit="1"/>
          </p:cNvSpPr>
          <p:nvPr>
            <p:ph type="sldImg"/>
          </p:nvPr>
        </p:nvSpPr>
        <p:spPr>
          <a:ln/>
        </p:spPr>
      </p:sp>
      <p:sp>
        <p:nvSpPr>
          <p:cNvPr id="209924" name="Rectangle 3">
            <a:extLst>
              <a:ext uri="{FF2B5EF4-FFF2-40B4-BE49-F238E27FC236}">
                <a16:creationId xmlns:a16="http://schemas.microsoft.com/office/drawing/2014/main" id="{C0EDDE9C-A63F-4FAE-ADFB-A75D2A657E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a:extLst>
              <a:ext uri="{FF2B5EF4-FFF2-40B4-BE49-F238E27FC236}">
                <a16:creationId xmlns:a16="http://schemas.microsoft.com/office/drawing/2014/main" id="{D3996915-4E26-4952-A875-4FEB93E1A7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A81325C-7BE1-476F-A62D-B86D5993792E}" type="slidenum">
              <a:rPr lang="en-US" altLang="en-US"/>
              <a:pPr>
                <a:spcBef>
                  <a:spcPct val="0"/>
                </a:spcBef>
              </a:pPr>
              <a:t>65</a:t>
            </a:fld>
            <a:endParaRPr lang="en-US" altLang="en-US"/>
          </a:p>
        </p:txBody>
      </p:sp>
      <p:sp>
        <p:nvSpPr>
          <p:cNvPr id="220163" name="Rectangle 2">
            <a:extLst>
              <a:ext uri="{FF2B5EF4-FFF2-40B4-BE49-F238E27FC236}">
                <a16:creationId xmlns:a16="http://schemas.microsoft.com/office/drawing/2014/main" id="{9641F44E-4DAA-488A-9227-FC6866936B2B}"/>
              </a:ext>
            </a:extLst>
          </p:cNvPr>
          <p:cNvSpPr>
            <a:spLocks noGrp="1" noRot="1" noChangeAspect="1" noChangeArrowheads="1" noTextEdit="1"/>
          </p:cNvSpPr>
          <p:nvPr>
            <p:ph type="sldImg"/>
          </p:nvPr>
        </p:nvSpPr>
        <p:spPr>
          <a:ln/>
        </p:spPr>
      </p:sp>
      <p:sp>
        <p:nvSpPr>
          <p:cNvPr id="220164" name="Rectangle 3">
            <a:extLst>
              <a:ext uri="{FF2B5EF4-FFF2-40B4-BE49-F238E27FC236}">
                <a16:creationId xmlns:a16="http://schemas.microsoft.com/office/drawing/2014/main" id="{BDC8B8AF-2EF6-4588-8C92-931B34F10C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a:extLst>
              <a:ext uri="{FF2B5EF4-FFF2-40B4-BE49-F238E27FC236}">
                <a16:creationId xmlns:a16="http://schemas.microsoft.com/office/drawing/2014/main" id="{892D706E-1421-4406-9B5D-DA516D6279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CF17B22-8324-4BC7-8234-9170CD33BFCC}" type="slidenum">
              <a:rPr lang="en-US" altLang="en-US"/>
              <a:pPr>
                <a:spcBef>
                  <a:spcPct val="0"/>
                </a:spcBef>
              </a:pPr>
              <a:t>66</a:t>
            </a:fld>
            <a:endParaRPr lang="en-US" altLang="en-US"/>
          </a:p>
        </p:txBody>
      </p:sp>
      <p:sp>
        <p:nvSpPr>
          <p:cNvPr id="222211" name="Rectangle 2">
            <a:extLst>
              <a:ext uri="{FF2B5EF4-FFF2-40B4-BE49-F238E27FC236}">
                <a16:creationId xmlns:a16="http://schemas.microsoft.com/office/drawing/2014/main" id="{A9AB41B0-42F1-4E78-8F33-5C6B9E6EE23C}"/>
              </a:ext>
            </a:extLst>
          </p:cNvPr>
          <p:cNvSpPr>
            <a:spLocks noGrp="1" noRot="1" noChangeAspect="1" noChangeArrowheads="1" noTextEdit="1"/>
          </p:cNvSpPr>
          <p:nvPr>
            <p:ph type="sldImg"/>
          </p:nvPr>
        </p:nvSpPr>
        <p:spPr>
          <a:ln/>
        </p:spPr>
      </p:sp>
      <p:sp>
        <p:nvSpPr>
          <p:cNvPr id="222212" name="Rectangle 3">
            <a:extLst>
              <a:ext uri="{FF2B5EF4-FFF2-40B4-BE49-F238E27FC236}">
                <a16:creationId xmlns:a16="http://schemas.microsoft.com/office/drawing/2014/main" id="{EF048E17-047B-4DF2-A20C-DA219C34B0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a:extLst>
              <a:ext uri="{FF2B5EF4-FFF2-40B4-BE49-F238E27FC236}">
                <a16:creationId xmlns:a16="http://schemas.microsoft.com/office/drawing/2014/main" id="{F69FA3C7-F465-4951-A96B-FC1B8AC3E9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5D0AB40-EB90-4A88-A3E0-8CFFA958A1F0}" type="slidenum">
              <a:rPr lang="en-US" altLang="en-US"/>
              <a:pPr>
                <a:spcBef>
                  <a:spcPct val="0"/>
                </a:spcBef>
              </a:pPr>
              <a:t>67</a:t>
            </a:fld>
            <a:endParaRPr lang="en-US" altLang="en-US"/>
          </a:p>
        </p:txBody>
      </p:sp>
      <p:sp>
        <p:nvSpPr>
          <p:cNvPr id="224259" name="Rectangle 2">
            <a:extLst>
              <a:ext uri="{FF2B5EF4-FFF2-40B4-BE49-F238E27FC236}">
                <a16:creationId xmlns:a16="http://schemas.microsoft.com/office/drawing/2014/main" id="{66A42959-4E0D-406A-8A5A-5D7B60805B18}"/>
              </a:ext>
            </a:extLst>
          </p:cNvPr>
          <p:cNvSpPr>
            <a:spLocks noGrp="1" noRot="1" noChangeAspect="1" noChangeArrowheads="1" noTextEdit="1"/>
          </p:cNvSpPr>
          <p:nvPr>
            <p:ph type="sldImg"/>
          </p:nvPr>
        </p:nvSpPr>
        <p:spPr>
          <a:ln/>
        </p:spPr>
      </p:sp>
      <p:sp>
        <p:nvSpPr>
          <p:cNvPr id="224260" name="Rectangle 3">
            <a:extLst>
              <a:ext uri="{FF2B5EF4-FFF2-40B4-BE49-F238E27FC236}">
                <a16:creationId xmlns:a16="http://schemas.microsoft.com/office/drawing/2014/main" id="{354F36B1-13EA-4377-AC4B-6FAAC1882C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a:extLst>
              <a:ext uri="{FF2B5EF4-FFF2-40B4-BE49-F238E27FC236}">
                <a16:creationId xmlns:a16="http://schemas.microsoft.com/office/drawing/2014/main" id="{680626BC-5932-4D7F-B609-02C450C296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840F920-4778-4CD0-96D0-0BC16C87185C}" type="slidenum">
              <a:rPr lang="en-US" altLang="en-US"/>
              <a:pPr>
                <a:spcBef>
                  <a:spcPct val="0"/>
                </a:spcBef>
              </a:pPr>
              <a:t>68</a:t>
            </a:fld>
            <a:endParaRPr lang="en-US" altLang="en-US"/>
          </a:p>
        </p:txBody>
      </p:sp>
      <p:sp>
        <p:nvSpPr>
          <p:cNvPr id="226307" name="Rectangle 2">
            <a:extLst>
              <a:ext uri="{FF2B5EF4-FFF2-40B4-BE49-F238E27FC236}">
                <a16:creationId xmlns:a16="http://schemas.microsoft.com/office/drawing/2014/main" id="{694BAE61-A818-4DD3-9AC5-A45E4D4DDCA4}"/>
              </a:ext>
            </a:extLst>
          </p:cNvPr>
          <p:cNvSpPr>
            <a:spLocks noGrp="1" noRot="1" noChangeAspect="1" noChangeArrowheads="1" noTextEdit="1"/>
          </p:cNvSpPr>
          <p:nvPr>
            <p:ph type="sldImg"/>
          </p:nvPr>
        </p:nvSpPr>
        <p:spPr>
          <a:ln/>
        </p:spPr>
      </p:sp>
      <p:sp>
        <p:nvSpPr>
          <p:cNvPr id="226308" name="Rectangle 3">
            <a:extLst>
              <a:ext uri="{FF2B5EF4-FFF2-40B4-BE49-F238E27FC236}">
                <a16:creationId xmlns:a16="http://schemas.microsoft.com/office/drawing/2014/main" id="{86E3028D-3382-4AA0-9C85-93802A3C6D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a:extLst>
              <a:ext uri="{FF2B5EF4-FFF2-40B4-BE49-F238E27FC236}">
                <a16:creationId xmlns:a16="http://schemas.microsoft.com/office/drawing/2014/main" id="{58A8EAF2-1250-48B3-9713-1BF0C680E8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E25160-5D1F-4732-81EF-4CDB6CC92A4E}" type="slidenum">
              <a:rPr lang="en-US" altLang="en-US"/>
              <a:pPr>
                <a:spcBef>
                  <a:spcPct val="0"/>
                </a:spcBef>
              </a:pPr>
              <a:t>69</a:t>
            </a:fld>
            <a:endParaRPr lang="en-US" altLang="en-US"/>
          </a:p>
        </p:txBody>
      </p:sp>
      <p:sp>
        <p:nvSpPr>
          <p:cNvPr id="228355" name="Rectangle 2">
            <a:extLst>
              <a:ext uri="{FF2B5EF4-FFF2-40B4-BE49-F238E27FC236}">
                <a16:creationId xmlns:a16="http://schemas.microsoft.com/office/drawing/2014/main" id="{174B7A5E-45EA-4E1B-8CA2-1AA4CF5424CC}"/>
              </a:ext>
            </a:extLst>
          </p:cNvPr>
          <p:cNvSpPr>
            <a:spLocks noGrp="1" noRot="1" noChangeAspect="1" noChangeArrowheads="1" noTextEdit="1"/>
          </p:cNvSpPr>
          <p:nvPr>
            <p:ph type="sldImg"/>
          </p:nvPr>
        </p:nvSpPr>
        <p:spPr>
          <a:ln/>
        </p:spPr>
      </p:sp>
      <p:sp>
        <p:nvSpPr>
          <p:cNvPr id="228356" name="Rectangle 3">
            <a:extLst>
              <a:ext uri="{FF2B5EF4-FFF2-40B4-BE49-F238E27FC236}">
                <a16:creationId xmlns:a16="http://schemas.microsoft.com/office/drawing/2014/main" id="{41FB8EF7-EA28-4447-B0FC-B40E22B6BE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a:extLst>
              <a:ext uri="{FF2B5EF4-FFF2-40B4-BE49-F238E27FC236}">
                <a16:creationId xmlns:a16="http://schemas.microsoft.com/office/drawing/2014/main" id="{C1514C8C-8FE3-4066-8C77-A63EE3F35D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173309E-0A4E-4567-803E-3A93491A5270}" type="slidenum">
              <a:rPr lang="en-US" altLang="en-US"/>
              <a:pPr>
                <a:spcBef>
                  <a:spcPct val="0"/>
                </a:spcBef>
              </a:pPr>
              <a:t>70</a:t>
            </a:fld>
            <a:endParaRPr lang="en-US" altLang="en-US"/>
          </a:p>
        </p:txBody>
      </p:sp>
      <p:sp>
        <p:nvSpPr>
          <p:cNvPr id="230403" name="Rectangle 2">
            <a:extLst>
              <a:ext uri="{FF2B5EF4-FFF2-40B4-BE49-F238E27FC236}">
                <a16:creationId xmlns:a16="http://schemas.microsoft.com/office/drawing/2014/main" id="{CA2EB9D3-A5FE-408B-9AF1-A5D2693C7746}"/>
              </a:ext>
            </a:extLst>
          </p:cNvPr>
          <p:cNvSpPr>
            <a:spLocks noGrp="1" noRot="1" noChangeAspect="1" noChangeArrowheads="1" noTextEdit="1"/>
          </p:cNvSpPr>
          <p:nvPr>
            <p:ph type="sldImg"/>
          </p:nvPr>
        </p:nvSpPr>
        <p:spPr>
          <a:ln/>
        </p:spPr>
      </p:sp>
      <p:sp>
        <p:nvSpPr>
          <p:cNvPr id="230404" name="Rectangle 3">
            <a:extLst>
              <a:ext uri="{FF2B5EF4-FFF2-40B4-BE49-F238E27FC236}">
                <a16:creationId xmlns:a16="http://schemas.microsoft.com/office/drawing/2014/main" id="{7A2D1D95-E7F0-4F82-B411-5C42F2528F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4E571C61-B750-4F5F-B0CA-5FCD0D26AF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4A4FA82-9F89-4FC9-B049-14E139DE8571}" type="slidenum">
              <a:rPr lang="en-US" altLang="en-US"/>
              <a:pPr>
                <a:spcBef>
                  <a:spcPct val="0"/>
                </a:spcBef>
              </a:pPr>
              <a:t>7</a:t>
            </a:fld>
            <a:endParaRPr lang="en-US" altLang="en-US"/>
          </a:p>
        </p:txBody>
      </p:sp>
      <p:sp>
        <p:nvSpPr>
          <p:cNvPr id="16387" name="Rectangle 2">
            <a:extLst>
              <a:ext uri="{FF2B5EF4-FFF2-40B4-BE49-F238E27FC236}">
                <a16:creationId xmlns:a16="http://schemas.microsoft.com/office/drawing/2014/main" id="{19F5B5EA-878B-4CC8-BCA8-0219FB97C3EA}"/>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0834D230-4CEE-4A74-8B89-21A464974A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a:extLst>
              <a:ext uri="{FF2B5EF4-FFF2-40B4-BE49-F238E27FC236}">
                <a16:creationId xmlns:a16="http://schemas.microsoft.com/office/drawing/2014/main" id="{85C05681-68D0-4935-A5A6-5DE1FB7FF5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D1CB20-65EB-4D3A-B4A1-82E34018EC3B}" type="slidenum">
              <a:rPr lang="en-US" altLang="en-US"/>
              <a:pPr>
                <a:spcBef>
                  <a:spcPct val="0"/>
                </a:spcBef>
              </a:pPr>
              <a:t>71</a:t>
            </a:fld>
            <a:endParaRPr lang="en-US" altLang="en-US"/>
          </a:p>
        </p:txBody>
      </p:sp>
      <p:sp>
        <p:nvSpPr>
          <p:cNvPr id="232451" name="Rectangle 2">
            <a:extLst>
              <a:ext uri="{FF2B5EF4-FFF2-40B4-BE49-F238E27FC236}">
                <a16:creationId xmlns:a16="http://schemas.microsoft.com/office/drawing/2014/main" id="{B3AB1A4F-FFD5-44A6-B856-2C2370CBA7D3}"/>
              </a:ext>
            </a:extLst>
          </p:cNvPr>
          <p:cNvSpPr>
            <a:spLocks noGrp="1" noRot="1" noChangeAspect="1" noChangeArrowheads="1" noTextEdit="1"/>
          </p:cNvSpPr>
          <p:nvPr>
            <p:ph type="sldImg"/>
          </p:nvPr>
        </p:nvSpPr>
        <p:spPr>
          <a:ln/>
        </p:spPr>
      </p:sp>
      <p:sp>
        <p:nvSpPr>
          <p:cNvPr id="232452" name="Rectangle 3">
            <a:extLst>
              <a:ext uri="{FF2B5EF4-FFF2-40B4-BE49-F238E27FC236}">
                <a16:creationId xmlns:a16="http://schemas.microsoft.com/office/drawing/2014/main" id="{AF4F01D6-7B07-47AD-807B-E0E356D09C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a:extLst>
              <a:ext uri="{FF2B5EF4-FFF2-40B4-BE49-F238E27FC236}">
                <a16:creationId xmlns:a16="http://schemas.microsoft.com/office/drawing/2014/main" id="{83B2768A-A7F3-4A04-9805-B9CC92337B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FFE3C44-DEA7-4336-9146-0CF80F955EC0}" type="slidenum">
              <a:rPr lang="en-US" altLang="en-US"/>
              <a:pPr>
                <a:spcBef>
                  <a:spcPct val="0"/>
                </a:spcBef>
              </a:pPr>
              <a:t>72</a:t>
            </a:fld>
            <a:endParaRPr lang="en-US" altLang="en-US"/>
          </a:p>
        </p:txBody>
      </p:sp>
      <p:sp>
        <p:nvSpPr>
          <p:cNvPr id="234499" name="Rectangle 2">
            <a:extLst>
              <a:ext uri="{FF2B5EF4-FFF2-40B4-BE49-F238E27FC236}">
                <a16:creationId xmlns:a16="http://schemas.microsoft.com/office/drawing/2014/main" id="{4B463009-F16C-4E9A-86DC-C5B3F4511D8A}"/>
              </a:ext>
            </a:extLst>
          </p:cNvPr>
          <p:cNvSpPr>
            <a:spLocks noGrp="1" noRot="1" noChangeAspect="1" noChangeArrowheads="1" noTextEdit="1"/>
          </p:cNvSpPr>
          <p:nvPr>
            <p:ph type="sldImg"/>
          </p:nvPr>
        </p:nvSpPr>
        <p:spPr>
          <a:ln/>
        </p:spPr>
      </p:sp>
      <p:sp>
        <p:nvSpPr>
          <p:cNvPr id="234500" name="Rectangle 3">
            <a:extLst>
              <a:ext uri="{FF2B5EF4-FFF2-40B4-BE49-F238E27FC236}">
                <a16:creationId xmlns:a16="http://schemas.microsoft.com/office/drawing/2014/main" id="{8D973B3F-1D5E-4874-BEE9-76ABB1BADE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a:extLst>
              <a:ext uri="{FF2B5EF4-FFF2-40B4-BE49-F238E27FC236}">
                <a16:creationId xmlns:a16="http://schemas.microsoft.com/office/drawing/2014/main" id="{CF6E6DED-75CF-44E2-A789-7D48E35513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1C70D20-1D4B-40F5-928C-BE743814981C}" type="slidenum">
              <a:rPr lang="en-US" altLang="en-US"/>
              <a:pPr>
                <a:spcBef>
                  <a:spcPct val="0"/>
                </a:spcBef>
              </a:pPr>
              <a:t>73</a:t>
            </a:fld>
            <a:endParaRPr lang="en-US" altLang="en-US"/>
          </a:p>
        </p:txBody>
      </p:sp>
      <p:sp>
        <p:nvSpPr>
          <p:cNvPr id="236547" name="Rectangle 2">
            <a:extLst>
              <a:ext uri="{FF2B5EF4-FFF2-40B4-BE49-F238E27FC236}">
                <a16:creationId xmlns:a16="http://schemas.microsoft.com/office/drawing/2014/main" id="{19348891-768D-44F5-BF62-B29C323E23AA}"/>
              </a:ext>
            </a:extLst>
          </p:cNvPr>
          <p:cNvSpPr>
            <a:spLocks noGrp="1" noRot="1" noChangeAspect="1" noChangeArrowheads="1" noTextEdit="1"/>
          </p:cNvSpPr>
          <p:nvPr>
            <p:ph type="sldImg"/>
          </p:nvPr>
        </p:nvSpPr>
        <p:spPr>
          <a:ln/>
        </p:spPr>
      </p:sp>
      <p:sp>
        <p:nvSpPr>
          <p:cNvPr id="236548" name="Rectangle 3">
            <a:extLst>
              <a:ext uri="{FF2B5EF4-FFF2-40B4-BE49-F238E27FC236}">
                <a16:creationId xmlns:a16="http://schemas.microsoft.com/office/drawing/2014/main" id="{CD9B20ED-DB50-4699-912E-1F223F49A2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25DDCD1-A4ED-4B19-92BA-25488E32301E}" type="slidenum">
              <a:rPr lang="en-US" altLang="en-US" smtClean="0"/>
              <a:pPr>
                <a:defRPr/>
              </a:pPr>
              <a:t>84</a:t>
            </a:fld>
            <a:endParaRPr lang="en-US" altLang="en-US"/>
          </a:p>
        </p:txBody>
      </p:sp>
    </p:spTree>
    <p:extLst>
      <p:ext uri="{BB962C8B-B14F-4D97-AF65-F5344CB8AC3E}">
        <p14:creationId xmlns:p14="http://schemas.microsoft.com/office/powerpoint/2010/main" val="3525160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EC6B2402-9BD9-4ACE-A7EF-0F3D172D3D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99D6635-6072-4AE9-B2E3-B1DB0913B038}" type="slidenum">
              <a:rPr lang="en-US" altLang="en-US"/>
              <a:pPr>
                <a:spcBef>
                  <a:spcPct val="0"/>
                </a:spcBef>
              </a:pPr>
              <a:t>8</a:t>
            </a:fld>
            <a:endParaRPr lang="en-US" altLang="en-US"/>
          </a:p>
        </p:txBody>
      </p:sp>
      <p:sp>
        <p:nvSpPr>
          <p:cNvPr id="18435" name="Rectangle 2">
            <a:extLst>
              <a:ext uri="{FF2B5EF4-FFF2-40B4-BE49-F238E27FC236}">
                <a16:creationId xmlns:a16="http://schemas.microsoft.com/office/drawing/2014/main" id="{B8AD84EB-D3F3-4051-9130-D6241155EAE8}"/>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BFF0E74E-76AC-4D12-9011-56AAAA6A02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796B258E-3239-422B-8C90-9F76E9BC89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7EA037F-33DA-42AC-A35C-6A3275E369C4}" type="slidenum">
              <a:rPr lang="en-US" altLang="en-US"/>
              <a:pPr>
                <a:spcBef>
                  <a:spcPct val="0"/>
                </a:spcBef>
              </a:pPr>
              <a:t>9</a:t>
            </a:fld>
            <a:endParaRPr lang="en-US" altLang="en-US"/>
          </a:p>
        </p:txBody>
      </p:sp>
      <p:sp>
        <p:nvSpPr>
          <p:cNvPr id="20483" name="Rectangle 2">
            <a:extLst>
              <a:ext uri="{FF2B5EF4-FFF2-40B4-BE49-F238E27FC236}">
                <a16:creationId xmlns:a16="http://schemas.microsoft.com/office/drawing/2014/main" id="{046B298B-12B6-4E0B-B6D8-67DA62A5607F}"/>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F0E851CA-D515-4252-B48F-A115F2316E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4" name="Rectangle 4">
            <a:extLst>
              <a:ext uri="{FF2B5EF4-FFF2-40B4-BE49-F238E27FC236}">
                <a16:creationId xmlns:a16="http://schemas.microsoft.com/office/drawing/2014/main" id="{C29FE8D0-DA94-4438-A3D0-144BA360FCD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AC5E335-97D9-4875-8527-51A065100E9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0CE66AF-4ACB-43B6-8E21-220732A48A09}"/>
              </a:ext>
            </a:extLst>
          </p:cNvPr>
          <p:cNvSpPr>
            <a:spLocks noGrp="1" noChangeArrowheads="1"/>
          </p:cNvSpPr>
          <p:nvPr>
            <p:ph type="sldNum" sz="quarter" idx="12"/>
          </p:nvPr>
        </p:nvSpPr>
        <p:spPr>
          <a:ln/>
        </p:spPr>
        <p:txBody>
          <a:bodyPr/>
          <a:lstStyle>
            <a:lvl1pPr>
              <a:defRPr/>
            </a:lvl1pPr>
          </a:lstStyle>
          <a:p>
            <a:pPr>
              <a:defRPr/>
            </a:pPr>
            <a:fld id="{10A768FA-5F52-4172-9875-9F7416014C9A}" type="slidenum">
              <a:rPr lang="en-US" altLang="en-US"/>
              <a:pPr>
                <a:defRPr/>
              </a:pPr>
              <a:t>‹#›</a:t>
            </a:fld>
            <a:endParaRPr lang="en-US" altLang="en-US"/>
          </a:p>
        </p:txBody>
      </p:sp>
    </p:spTree>
    <p:extLst>
      <p:ext uri="{BB962C8B-B14F-4D97-AF65-F5344CB8AC3E}">
        <p14:creationId xmlns:p14="http://schemas.microsoft.com/office/powerpoint/2010/main" val="2171368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a:extLst>
              <a:ext uri="{FF2B5EF4-FFF2-40B4-BE49-F238E27FC236}">
                <a16:creationId xmlns:a16="http://schemas.microsoft.com/office/drawing/2014/main" id="{E7729301-3070-4D72-94C4-DEB55135C25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AD30E2F-6E0C-4E15-9CEE-D3C15BE2711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F1653DC-5C22-4525-92AC-617918F2AE5E}"/>
              </a:ext>
            </a:extLst>
          </p:cNvPr>
          <p:cNvSpPr>
            <a:spLocks noGrp="1" noChangeArrowheads="1"/>
          </p:cNvSpPr>
          <p:nvPr>
            <p:ph type="sldNum" sz="quarter" idx="12"/>
          </p:nvPr>
        </p:nvSpPr>
        <p:spPr>
          <a:ln/>
        </p:spPr>
        <p:txBody>
          <a:bodyPr/>
          <a:lstStyle>
            <a:lvl1pPr>
              <a:defRPr/>
            </a:lvl1pPr>
          </a:lstStyle>
          <a:p>
            <a:pPr>
              <a:defRPr/>
            </a:pPr>
            <a:fld id="{EF9E654A-6D0D-455D-BEBF-0C472B893086}" type="slidenum">
              <a:rPr lang="en-US" altLang="en-US"/>
              <a:pPr>
                <a:defRPr/>
              </a:pPr>
              <a:t>‹#›</a:t>
            </a:fld>
            <a:endParaRPr lang="en-US" altLang="en-US"/>
          </a:p>
        </p:txBody>
      </p:sp>
    </p:spTree>
    <p:extLst>
      <p:ext uri="{BB962C8B-B14F-4D97-AF65-F5344CB8AC3E}">
        <p14:creationId xmlns:p14="http://schemas.microsoft.com/office/powerpoint/2010/main" val="345581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a:extLst>
              <a:ext uri="{FF2B5EF4-FFF2-40B4-BE49-F238E27FC236}">
                <a16:creationId xmlns:a16="http://schemas.microsoft.com/office/drawing/2014/main" id="{2CC57C7B-D847-4A32-B76F-ECF12E05859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E5ED3D9-8834-4426-9BA6-B4BD9A9C24F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FBDF47E-7DFE-461D-81D2-132F2C71C712}"/>
              </a:ext>
            </a:extLst>
          </p:cNvPr>
          <p:cNvSpPr>
            <a:spLocks noGrp="1" noChangeArrowheads="1"/>
          </p:cNvSpPr>
          <p:nvPr>
            <p:ph type="sldNum" sz="quarter" idx="12"/>
          </p:nvPr>
        </p:nvSpPr>
        <p:spPr>
          <a:ln/>
        </p:spPr>
        <p:txBody>
          <a:bodyPr/>
          <a:lstStyle>
            <a:lvl1pPr>
              <a:defRPr/>
            </a:lvl1pPr>
          </a:lstStyle>
          <a:p>
            <a:pPr>
              <a:defRPr/>
            </a:pPr>
            <a:fld id="{05D6BA95-8787-4A9C-B564-4B016017061D}" type="slidenum">
              <a:rPr lang="en-US" altLang="en-US"/>
              <a:pPr>
                <a:defRPr/>
              </a:pPr>
              <a:t>‹#›</a:t>
            </a:fld>
            <a:endParaRPr lang="en-US" altLang="en-US"/>
          </a:p>
        </p:txBody>
      </p:sp>
    </p:spTree>
    <p:extLst>
      <p:ext uri="{BB962C8B-B14F-4D97-AF65-F5344CB8AC3E}">
        <p14:creationId xmlns:p14="http://schemas.microsoft.com/office/powerpoint/2010/main" val="2376358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CA"/>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4">
            <a:extLst>
              <a:ext uri="{FF2B5EF4-FFF2-40B4-BE49-F238E27FC236}">
                <a16:creationId xmlns:a16="http://schemas.microsoft.com/office/drawing/2014/main" id="{EF9CF4DE-C175-42D4-9EC3-3A4C0B53D1F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6DCDBAB-154A-4887-8AFA-9433C73CC47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1D11C08-1831-4EB3-997D-D376708B42D3}"/>
              </a:ext>
            </a:extLst>
          </p:cNvPr>
          <p:cNvSpPr>
            <a:spLocks noGrp="1" noChangeArrowheads="1"/>
          </p:cNvSpPr>
          <p:nvPr>
            <p:ph type="sldNum" sz="quarter" idx="12"/>
          </p:nvPr>
        </p:nvSpPr>
        <p:spPr>
          <a:ln/>
        </p:spPr>
        <p:txBody>
          <a:bodyPr/>
          <a:lstStyle>
            <a:lvl1pPr>
              <a:defRPr/>
            </a:lvl1pPr>
          </a:lstStyle>
          <a:p>
            <a:pPr>
              <a:defRPr/>
            </a:pPr>
            <a:fld id="{F94734B4-6585-4A25-BE82-734C8790054A}" type="slidenum">
              <a:rPr lang="en-US" altLang="en-US"/>
              <a:pPr>
                <a:defRPr/>
              </a:pPr>
              <a:t>‹#›</a:t>
            </a:fld>
            <a:endParaRPr lang="en-US" altLang="en-US"/>
          </a:p>
        </p:txBody>
      </p:sp>
    </p:spTree>
    <p:extLst>
      <p:ext uri="{BB962C8B-B14F-4D97-AF65-F5344CB8AC3E}">
        <p14:creationId xmlns:p14="http://schemas.microsoft.com/office/powerpoint/2010/main" val="878466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a:extLst>
              <a:ext uri="{FF2B5EF4-FFF2-40B4-BE49-F238E27FC236}">
                <a16:creationId xmlns:a16="http://schemas.microsoft.com/office/drawing/2014/main" id="{DCECD811-7A94-4285-B674-DD37E7449B8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7C35337-2FCD-498B-8C73-0C7D12E9BDA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D254852-9799-4AFC-9694-432392A92DBF}"/>
              </a:ext>
            </a:extLst>
          </p:cNvPr>
          <p:cNvSpPr>
            <a:spLocks noGrp="1" noChangeArrowheads="1"/>
          </p:cNvSpPr>
          <p:nvPr>
            <p:ph type="sldNum" sz="quarter" idx="12"/>
          </p:nvPr>
        </p:nvSpPr>
        <p:spPr>
          <a:ln/>
        </p:spPr>
        <p:txBody>
          <a:bodyPr/>
          <a:lstStyle>
            <a:lvl1pPr>
              <a:defRPr/>
            </a:lvl1pPr>
          </a:lstStyle>
          <a:p>
            <a:pPr>
              <a:defRPr/>
            </a:pPr>
            <a:fld id="{1EA14116-6713-4C9A-9DFF-8A514B7BC7FA}" type="slidenum">
              <a:rPr lang="en-US" altLang="en-US"/>
              <a:pPr>
                <a:defRPr/>
              </a:pPr>
              <a:t>‹#›</a:t>
            </a:fld>
            <a:endParaRPr lang="en-US" altLang="en-US"/>
          </a:p>
        </p:txBody>
      </p:sp>
    </p:spTree>
    <p:extLst>
      <p:ext uri="{BB962C8B-B14F-4D97-AF65-F5344CB8AC3E}">
        <p14:creationId xmlns:p14="http://schemas.microsoft.com/office/powerpoint/2010/main" val="1425770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7298CB02-9321-4448-A8EE-876FF35F4C2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10BF72C-8DE2-4F17-AB6A-89D9EBAB22D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DB6D113-9160-424B-A279-3BD5155B0C3D}"/>
              </a:ext>
            </a:extLst>
          </p:cNvPr>
          <p:cNvSpPr>
            <a:spLocks noGrp="1" noChangeArrowheads="1"/>
          </p:cNvSpPr>
          <p:nvPr>
            <p:ph type="sldNum" sz="quarter" idx="12"/>
          </p:nvPr>
        </p:nvSpPr>
        <p:spPr>
          <a:ln/>
        </p:spPr>
        <p:txBody>
          <a:bodyPr/>
          <a:lstStyle>
            <a:lvl1pPr>
              <a:defRPr/>
            </a:lvl1pPr>
          </a:lstStyle>
          <a:p>
            <a:pPr>
              <a:defRPr/>
            </a:pPr>
            <a:fld id="{1A3E2385-9810-4F10-95FF-EF23D7A15E93}" type="slidenum">
              <a:rPr lang="en-US" altLang="en-US"/>
              <a:pPr>
                <a:defRPr/>
              </a:pPr>
              <a:t>‹#›</a:t>
            </a:fld>
            <a:endParaRPr lang="en-US" altLang="en-US"/>
          </a:p>
        </p:txBody>
      </p:sp>
    </p:spTree>
    <p:extLst>
      <p:ext uri="{BB962C8B-B14F-4D97-AF65-F5344CB8AC3E}">
        <p14:creationId xmlns:p14="http://schemas.microsoft.com/office/powerpoint/2010/main" val="2474699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4">
            <a:extLst>
              <a:ext uri="{FF2B5EF4-FFF2-40B4-BE49-F238E27FC236}">
                <a16:creationId xmlns:a16="http://schemas.microsoft.com/office/drawing/2014/main" id="{26AB9D54-720C-4E8D-B921-81475250112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17D82D8-A0FD-4042-86D2-1C4B3F79AE2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0DEE120D-E095-4EC0-B326-F18698DD319A}"/>
              </a:ext>
            </a:extLst>
          </p:cNvPr>
          <p:cNvSpPr>
            <a:spLocks noGrp="1" noChangeArrowheads="1"/>
          </p:cNvSpPr>
          <p:nvPr>
            <p:ph type="sldNum" sz="quarter" idx="12"/>
          </p:nvPr>
        </p:nvSpPr>
        <p:spPr>
          <a:ln/>
        </p:spPr>
        <p:txBody>
          <a:bodyPr/>
          <a:lstStyle>
            <a:lvl1pPr>
              <a:defRPr/>
            </a:lvl1pPr>
          </a:lstStyle>
          <a:p>
            <a:pPr>
              <a:defRPr/>
            </a:pPr>
            <a:fld id="{F6CDD340-A8B6-42A1-A6C5-BDEF51232739}" type="slidenum">
              <a:rPr lang="en-US" altLang="en-US"/>
              <a:pPr>
                <a:defRPr/>
              </a:pPr>
              <a:t>‹#›</a:t>
            </a:fld>
            <a:endParaRPr lang="en-US" altLang="en-US"/>
          </a:p>
        </p:txBody>
      </p:sp>
    </p:spTree>
    <p:extLst>
      <p:ext uri="{BB962C8B-B14F-4D97-AF65-F5344CB8AC3E}">
        <p14:creationId xmlns:p14="http://schemas.microsoft.com/office/powerpoint/2010/main" val="3600845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4">
            <a:extLst>
              <a:ext uri="{FF2B5EF4-FFF2-40B4-BE49-F238E27FC236}">
                <a16:creationId xmlns:a16="http://schemas.microsoft.com/office/drawing/2014/main" id="{82FF1415-4D88-48E7-AEE7-80C9C978BE55}"/>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CCD2B1E5-0BB4-4A71-812A-34AC37DD307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5D3C4C02-DAE3-4D06-B539-1A861C42B6D3}"/>
              </a:ext>
            </a:extLst>
          </p:cNvPr>
          <p:cNvSpPr>
            <a:spLocks noGrp="1" noChangeArrowheads="1"/>
          </p:cNvSpPr>
          <p:nvPr>
            <p:ph type="sldNum" sz="quarter" idx="12"/>
          </p:nvPr>
        </p:nvSpPr>
        <p:spPr>
          <a:ln/>
        </p:spPr>
        <p:txBody>
          <a:bodyPr/>
          <a:lstStyle>
            <a:lvl1pPr>
              <a:defRPr/>
            </a:lvl1pPr>
          </a:lstStyle>
          <a:p>
            <a:pPr>
              <a:defRPr/>
            </a:pPr>
            <a:fld id="{15E9184D-4580-45C6-8DCC-CA7D72651CF8}" type="slidenum">
              <a:rPr lang="en-US" altLang="en-US"/>
              <a:pPr>
                <a:defRPr/>
              </a:pPr>
              <a:t>‹#›</a:t>
            </a:fld>
            <a:endParaRPr lang="en-US" altLang="en-US"/>
          </a:p>
        </p:txBody>
      </p:sp>
    </p:spTree>
    <p:extLst>
      <p:ext uri="{BB962C8B-B14F-4D97-AF65-F5344CB8AC3E}">
        <p14:creationId xmlns:p14="http://schemas.microsoft.com/office/powerpoint/2010/main" val="36523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4">
            <a:extLst>
              <a:ext uri="{FF2B5EF4-FFF2-40B4-BE49-F238E27FC236}">
                <a16:creationId xmlns:a16="http://schemas.microsoft.com/office/drawing/2014/main" id="{01492044-97F5-456E-9738-A6B3B03CD267}"/>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E29405F4-D5AB-4664-885D-249387F2ED7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90753F0-27AA-497C-8308-4FD4F7114B19}"/>
              </a:ext>
            </a:extLst>
          </p:cNvPr>
          <p:cNvSpPr>
            <a:spLocks noGrp="1" noChangeArrowheads="1"/>
          </p:cNvSpPr>
          <p:nvPr>
            <p:ph type="sldNum" sz="quarter" idx="12"/>
          </p:nvPr>
        </p:nvSpPr>
        <p:spPr>
          <a:ln/>
        </p:spPr>
        <p:txBody>
          <a:bodyPr/>
          <a:lstStyle>
            <a:lvl1pPr>
              <a:defRPr/>
            </a:lvl1pPr>
          </a:lstStyle>
          <a:p>
            <a:pPr>
              <a:defRPr/>
            </a:pPr>
            <a:fld id="{039C75B0-3131-4AA8-A6E1-4E49AA8CFA3C}" type="slidenum">
              <a:rPr lang="en-US" altLang="en-US"/>
              <a:pPr>
                <a:defRPr/>
              </a:pPr>
              <a:t>‹#›</a:t>
            </a:fld>
            <a:endParaRPr lang="en-US" altLang="en-US"/>
          </a:p>
        </p:txBody>
      </p:sp>
    </p:spTree>
    <p:extLst>
      <p:ext uri="{BB962C8B-B14F-4D97-AF65-F5344CB8AC3E}">
        <p14:creationId xmlns:p14="http://schemas.microsoft.com/office/powerpoint/2010/main" val="562181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32ACD17-308D-4B7B-870D-7D596151B98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C03B1930-9EDF-474B-ADF8-B76B809247B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3D635B66-F403-4CB5-A30C-A11B9EFCF438}"/>
              </a:ext>
            </a:extLst>
          </p:cNvPr>
          <p:cNvSpPr>
            <a:spLocks noGrp="1" noChangeArrowheads="1"/>
          </p:cNvSpPr>
          <p:nvPr>
            <p:ph type="sldNum" sz="quarter" idx="12"/>
          </p:nvPr>
        </p:nvSpPr>
        <p:spPr>
          <a:ln/>
        </p:spPr>
        <p:txBody>
          <a:bodyPr/>
          <a:lstStyle>
            <a:lvl1pPr>
              <a:defRPr/>
            </a:lvl1pPr>
          </a:lstStyle>
          <a:p>
            <a:pPr>
              <a:defRPr/>
            </a:pPr>
            <a:fld id="{0E234E7A-7F5B-46EB-8336-28513807D25B}" type="slidenum">
              <a:rPr lang="en-US" altLang="en-US"/>
              <a:pPr>
                <a:defRPr/>
              </a:pPr>
              <a:t>‹#›</a:t>
            </a:fld>
            <a:endParaRPr lang="en-US" altLang="en-US"/>
          </a:p>
        </p:txBody>
      </p:sp>
    </p:spTree>
    <p:extLst>
      <p:ext uri="{BB962C8B-B14F-4D97-AF65-F5344CB8AC3E}">
        <p14:creationId xmlns:p14="http://schemas.microsoft.com/office/powerpoint/2010/main" val="236812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58EF753-D615-47EF-820D-1F62803C58C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F49D401-881C-4C68-8C9B-D887E5EACFD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B35E4FF-3CFE-4B19-8229-40FD11FC110B}"/>
              </a:ext>
            </a:extLst>
          </p:cNvPr>
          <p:cNvSpPr>
            <a:spLocks noGrp="1" noChangeArrowheads="1"/>
          </p:cNvSpPr>
          <p:nvPr>
            <p:ph type="sldNum" sz="quarter" idx="12"/>
          </p:nvPr>
        </p:nvSpPr>
        <p:spPr>
          <a:ln/>
        </p:spPr>
        <p:txBody>
          <a:bodyPr/>
          <a:lstStyle>
            <a:lvl1pPr>
              <a:defRPr/>
            </a:lvl1pPr>
          </a:lstStyle>
          <a:p>
            <a:pPr>
              <a:defRPr/>
            </a:pPr>
            <a:fld id="{5343788F-D221-4F8A-8773-5479D092C393}" type="slidenum">
              <a:rPr lang="en-US" altLang="en-US"/>
              <a:pPr>
                <a:defRPr/>
              </a:pPr>
              <a:t>‹#›</a:t>
            </a:fld>
            <a:endParaRPr lang="en-US" altLang="en-US"/>
          </a:p>
        </p:txBody>
      </p:sp>
    </p:spTree>
    <p:extLst>
      <p:ext uri="{BB962C8B-B14F-4D97-AF65-F5344CB8AC3E}">
        <p14:creationId xmlns:p14="http://schemas.microsoft.com/office/powerpoint/2010/main" val="2515210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948C426-4242-446A-A8F9-B2CA4299C3C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FB54436-A493-4669-A00C-B9F2EAE781F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52B0E7A-2972-45F1-9629-DEB034B2B3B6}"/>
              </a:ext>
            </a:extLst>
          </p:cNvPr>
          <p:cNvSpPr>
            <a:spLocks noGrp="1" noChangeArrowheads="1"/>
          </p:cNvSpPr>
          <p:nvPr>
            <p:ph type="sldNum" sz="quarter" idx="12"/>
          </p:nvPr>
        </p:nvSpPr>
        <p:spPr>
          <a:ln/>
        </p:spPr>
        <p:txBody>
          <a:bodyPr/>
          <a:lstStyle>
            <a:lvl1pPr>
              <a:defRPr/>
            </a:lvl1pPr>
          </a:lstStyle>
          <a:p>
            <a:pPr>
              <a:defRPr/>
            </a:pPr>
            <a:fld id="{0AFD3808-1EA7-4473-B79F-3CE35A49446C}" type="slidenum">
              <a:rPr lang="en-US" altLang="en-US"/>
              <a:pPr>
                <a:defRPr/>
              </a:pPr>
              <a:t>‹#›</a:t>
            </a:fld>
            <a:endParaRPr lang="en-US" altLang="en-US"/>
          </a:p>
        </p:txBody>
      </p:sp>
    </p:spTree>
    <p:extLst>
      <p:ext uri="{BB962C8B-B14F-4D97-AF65-F5344CB8AC3E}">
        <p14:creationId xmlns:p14="http://schemas.microsoft.com/office/powerpoint/2010/main" val="4214663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AD967FC-195B-4661-826F-BD15F83B1A6E}"/>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5425B889-C948-4E12-BA02-BDF968855985}"/>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4ECCCA06-0533-40CB-BE5E-8BEF7FA9865D}"/>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a:extLst>
              <a:ext uri="{FF2B5EF4-FFF2-40B4-BE49-F238E27FC236}">
                <a16:creationId xmlns:a16="http://schemas.microsoft.com/office/drawing/2014/main" id="{3858D868-7707-48AC-88D1-1F13985D38D3}"/>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a:extLst>
              <a:ext uri="{FF2B5EF4-FFF2-40B4-BE49-F238E27FC236}">
                <a16:creationId xmlns:a16="http://schemas.microsoft.com/office/drawing/2014/main" id="{12CA2360-2B10-4B6B-BBC5-416D8B104FA7}"/>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4500A9E8-C0DF-4AA5-8FC3-72AE136A602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2.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oleObject" Target="../embeddings/oleObject5.bin"/><Relationship Id="rId4" Type="http://schemas.openxmlformats.org/officeDocument/2006/relationships/image" Target="../media/image2.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8.bin"/><Relationship Id="rId4" Type="http://schemas.openxmlformats.org/officeDocument/2006/relationships/image" Target="../media/image4.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image" Target="../media/image7.wmf"/><Relationship Id="rId5" Type="http://schemas.openxmlformats.org/officeDocument/2006/relationships/oleObject" Target="../embeddings/oleObject11.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13.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10.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image" Target="../media/image11.wmf"/><Relationship Id="rId5" Type="http://schemas.openxmlformats.org/officeDocument/2006/relationships/oleObject" Target="../embeddings/oleObject16.bin"/><Relationship Id="rId4" Type="http://schemas.openxmlformats.org/officeDocument/2006/relationships/image" Target="../media/image10.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18.bin"/><Relationship Id="rId4" Type="http://schemas.openxmlformats.org/officeDocument/2006/relationships/image" Target="../media/image12.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image" Target="../media/image2.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oleObject" Target="../embeddings/oleObject23.bin"/><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17.wmf"/><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16.wmf"/><Relationship Id="rId4" Type="http://schemas.openxmlformats.org/officeDocument/2006/relationships/image" Target="../media/image14.wmf"/><Relationship Id="rId9" Type="http://schemas.openxmlformats.org/officeDocument/2006/relationships/oleObject" Target="../embeddings/oleObject27.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oleObject" Target="../embeddings/oleObject30.bin"/><Relationship Id="rId4" Type="http://schemas.openxmlformats.org/officeDocument/2006/relationships/image" Target="../media/image18.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oleObject" Target="../embeddings/oleObject33.bin"/><Relationship Id="rId4" Type="http://schemas.openxmlformats.org/officeDocument/2006/relationships/image" Target="../media/image18.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49.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23.wmf"/><Relationship Id="rId5" Type="http://schemas.openxmlformats.org/officeDocument/2006/relationships/oleObject" Target="../embeddings/oleObject36.bin"/><Relationship Id="rId4" Type="http://schemas.openxmlformats.org/officeDocument/2006/relationships/image" Target="../media/image22.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5.wmf"/></Relationships>
</file>

<file path=ppt/slides/_rels/slide51.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27.wmf"/><Relationship Id="rId5" Type="http://schemas.openxmlformats.org/officeDocument/2006/relationships/oleObject" Target="../embeddings/oleObject40.bin"/><Relationship Id="rId4" Type="http://schemas.openxmlformats.org/officeDocument/2006/relationships/image" Target="../media/image26.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30.wmf"/><Relationship Id="rId5" Type="http://schemas.openxmlformats.org/officeDocument/2006/relationships/oleObject" Target="../embeddings/oleObject43.bin"/><Relationship Id="rId4" Type="http://schemas.openxmlformats.org/officeDocument/2006/relationships/image" Target="../media/image29.w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notesSlide" Target="../notesSlides/notesSlide54.xml"/><Relationship Id="rId1" Type="http://schemas.openxmlformats.org/officeDocument/2006/relationships/slideLayout" Target="../slideLayouts/slideLayout12.xml"/><Relationship Id="rId6" Type="http://schemas.openxmlformats.org/officeDocument/2006/relationships/image" Target="../media/image32.wmf"/><Relationship Id="rId5" Type="http://schemas.openxmlformats.org/officeDocument/2006/relationships/oleObject" Target="../embeddings/oleObject45.bin"/><Relationship Id="rId4" Type="http://schemas.openxmlformats.org/officeDocument/2006/relationships/image" Target="../media/image31.w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35.wmf"/><Relationship Id="rId5" Type="http://schemas.openxmlformats.org/officeDocument/2006/relationships/oleObject" Target="../embeddings/oleObject48.bin"/><Relationship Id="rId4" Type="http://schemas.openxmlformats.org/officeDocument/2006/relationships/image" Target="../media/image34.w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37.wmf"/><Relationship Id="rId5" Type="http://schemas.openxmlformats.org/officeDocument/2006/relationships/oleObject" Target="../embeddings/oleObject50.bin"/><Relationship Id="rId4" Type="http://schemas.openxmlformats.org/officeDocument/2006/relationships/image" Target="../media/image36.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39.wmf"/><Relationship Id="rId5" Type="http://schemas.openxmlformats.org/officeDocument/2006/relationships/oleObject" Target="../embeddings/oleObject52.bin"/><Relationship Id="rId4" Type="http://schemas.openxmlformats.org/officeDocument/2006/relationships/image" Target="../media/image38.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41.wmf"/><Relationship Id="rId5" Type="http://schemas.openxmlformats.org/officeDocument/2006/relationships/oleObject" Target="../embeddings/oleObject54.bin"/><Relationship Id="rId4" Type="http://schemas.openxmlformats.org/officeDocument/2006/relationships/image" Target="../media/image40.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43.wmf"/><Relationship Id="rId5" Type="http://schemas.openxmlformats.org/officeDocument/2006/relationships/oleObject" Target="../embeddings/oleObject56.bin"/><Relationship Id="rId4" Type="http://schemas.openxmlformats.org/officeDocument/2006/relationships/image" Target="../media/image42.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44.wmf"/></Relationships>
</file>

<file path=ppt/slides/_rels/slide64.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47.wmf"/><Relationship Id="rId4" Type="http://schemas.openxmlformats.org/officeDocument/2006/relationships/image" Target="../media/image46.w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oleObject" Target="../embeddings/oleObject64.bin"/><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52.wmf"/><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49.wmf"/><Relationship Id="rId11" Type="http://schemas.openxmlformats.org/officeDocument/2006/relationships/oleObject" Target="../embeddings/oleObject63.bin"/><Relationship Id="rId5" Type="http://schemas.openxmlformats.org/officeDocument/2006/relationships/oleObject" Target="../embeddings/oleObject60.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62.bin"/><Relationship Id="rId14" Type="http://schemas.openxmlformats.org/officeDocument/2006/relationships/image" Target="../media/image53.wmf"/></Relationships>
</file>

<file path=ppt/slides/_rels/slide69.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image" Target="../media/image57.wmf"/><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oleObject" Target="../embeddings/oleObject70.bin"/><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54.wmf"/><Relationship Id="rId11" Type="http://schemas.openxmlformats.org/officeDocument/2006/relationships/oleObject" Target="../embeddings/oleObject69.bin"/><Relationship Id="rId5" Type="http://schemas.openxmlformats.org/officeDocument/2006/relationships/oleObject" Target="../embeddings/oleObject66.bin"/><Relationship Id="rId10" Type="http://schemas.openxmlformats.org/officeDocument/2006/relationships/image" Target="../media/image56.wmf"/><Relationship Id="rId4" Type="http://schemas.openxmlformats.org/officeDocument/2006/relationships/image" Target="../media/image48.wmf"/><Relationship Id="rId9" Type="http://schemas.openxmlformats.org/officeDocument/2006/relationships/oleObject" Target="../embeddings/oleObject68.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58.wmf"/><Relationship Id="rId5" Type="http://schemas.openxmlformats.org/officeDocument/2006/relationships/oleObject" Target="../embeddings/oleObject72.bin"/><Relationship Id="rId4" Type="http://schemas.openxmlformats.org/officeDocument/2006/relationships/image" Target="../media/image48.w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60.wmf"/></Relationships>
</file>

<file path=ppt/slides/_rels/slide73.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0.png"/><Relationship Id="rId1" Type="http://schemas.openxmlformats.org/officeDocument/2006/relationships/slideLayout" Target="../slideLayouts/slideLayout2.xml"/><Relationship Id="rId5" Type="http://schemas.openxmlformats.org/officeDocument/2006/relationships/image" Target="../media/image64.emf"/><Relationship Id="rId4" Type="http://schemas.openxmlformats.org/officeDocument/2006/relationships/oleObject" Target="../embeddings/oleObject75.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9EA56F9-B70B-49CA-A964-EEDF81B331A6}"/>
              </a:ext>
            </a:extLst>
          </p:cNvPr>
          <p:cNvSpPr>
            <a:spLocks noGrp="1" noChangeArrowheads="1"/>
          </p:cNvSpPr>
          <p:nvPr>
            <p:ph type="ctrTitle"/>
          </p:nvPr>
        </p:nvSpPr>
        <p:spPr/>
        <p:txBody>
          <a:bodyPr/>
          <a:lstStyle/>
          <a:p>
            <a:pPr eaLnBrk="1" hangingPunct="1"/>
            <a:r>
              <a:rPr lang="en-US" altLang="en-US"/>
              <a:t>Probability Theory</a:t>
            </a:r>
          </a:p>
        </p:txBody>
      </p:sp>
      <p:sp>
        <p:nvSpPr>
          <p:cNvPr id="3075" name="Rectangle 3">
            <a:extLst>
              <a:ext uri="{FF2B5EF4-FFF2-40B4-BE49-F238E27FC236}">
                <a16:creationId xmlns:a16="http://schemas.microsoft.com/office/drawing/2014/main" id="{C223F6D1-6030-4B9F-9D04-B080737B8D83}"/>
              </a:ext>
            </a:extLst>
          </p:cNvPr>
          <p:cNvSpPr>
            <a:spLocks noGrp="1" noChangeArrowheads="1"/>
          </p:cNvSpPr>
          <p:nvPr>
            <p:ph type="subTitle" idx="1"/>
          </p:nvPr>
        </p:nvSpPr>
        <p:spPr>
          <a:xfrm>
            <a:off x="1600200" y="4114800"/>
            <a:ext cx="6400800" cy="1752600"/>
          </a:xfrm>
        </p:spPr>
        <p:txBody>
          <a:bodyPr/>
          <a:lstStyle/>
          <a:p>
            <a:pPr eaLnBrk="1" hangingPunct="1"/>
            <a:r>
              <a:rPr lang="en-US" altLang="en-US"/>
              <a:t>Probability – Models for random phenomena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06081C2-1DCB-4055-A7C1-267EDF3298FC}"/>
              </a:ext>
            </a:extLst>
          </p:cNvPr>
          <p:cNvSpPr>
            <a:spLocks noGrp="1" noChangeArrowheads="1"/>
          </p:cNvSpPr>
          <p:nvPr>
            <p:ph type="title"/>
          </p:nvPr>
        </p:nvSpPr>
        <p:spPr/>
        <p:txBody>
          <a:bodyPr/>
          <a:lstStyle/>
          <a:p>
            <a:pPr eaLnBrk="1" hangingPunct="1"/>
            <a:r>
              <a:rPr lang="en-US" altLang="en-US"/>
              <a:t>The sample Space, </a:t>
            </a:r>
            <a:r>
              <a:rPr lang="en-US" altLang="en-US" i="1"/>
              <a:t>S</a:t>
            </a:r>
            <a:endParaRPr lang="en-US" altLang="en-US"/>
          </a:p>
        </p:txBody>
      </p:sp>
      <p:sp>
        <p:nvSpPr>
          <p:cNvPr id="21507" name="Rectangle 3">
            <a:extLst>
              <a:ext uri="{FF2B5EF4-FFF2-40B4-BE49-F238E27FC236}">
                <a16:creationId xmlns:a16="http://schemas.microsoft.com/office/drawing/2014/main" id="{04012261-63C2-41BB-9DF6-4EC014F47652}"/>
              </a:ext>
            </a:extLst>
          </p:cNvPr>
          <p:cNvSpPr>
            <a:spLocks noGrp="1" noChangeArrowheads="1"/>
          </p:cNvSpPr>
          <p:nvPr>
            <p:ph type="body" idx="1"/>
          </p:nvPr>
        </p:nvSpPr>
        <p:spPr>
          <a:xfrm>
            <a:off x="457200" y="1600200"/>
            <a:ext cx="8229600" cy="1600200"/>
          </a:xfrm>
        </p:spPr>
        <p:txBody>
          <a:bodyPr/>
          <a:lstStyle/>
          <a:p>
            <a:pPr marL="0" indent="0" eaLnBrk="1" hangingPunct="1">
              <a:buFontTx/>
              <a:buNone/>
            </a:pPr>
            <a:r>
              <a:rPr lang="en-US" altLang="en-US"/>
              <a:t>The </a:t>
            </a:r>
            <a:r>
              <a:rPr lang="en-US" altLang="en-US" b="1"/>
              <a:t>sample space</a:t>
            </a:r>
            <a:r>
              <a:rPr lang="en-US" altLang="en-US"/>
              <a:t>, </a:t>
            </a:r>
            <a:r>
              <a:rPr lang="en-US" altLang="en-US" i="1"/>
              <a:t>S</a:t>
            </a:r>
            <a:r>
              <a:rPr lang="en-US" altLang="en-US"/>
              <a:t>, for a random phenomena is the set of all possible outcomes.</a:t>
            </a:r>
          </a:p>
          <a:p>
            <a:pPr marL="0" indent="0" eaLnBrk="1" hangingPunct="1">
              <a:buFontTx/>
              <a:buNone/>
            </a:pPr>
            <a:endParaRPr lang="en-US" altLang="en-US" i="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F57C08A3-227B-4567-9574-A38278EBB149}"/>
              </a:ext>
            </a:extLst>
          </p:cNvPr>
          <p:cNvSpPr>
            <a:spLocks noChangeArrowheads="1"/>
          </p:cNvSpPr>
          <p:nvPr/>
        </p:nvSpPr>
        <p:spPr bwMode="auto">
          <a:xfrm>
            <a:off x="304800" y="533400"/>
            <a:ext cx="8458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b="1"/>
              <a:t>Examples</a:t>
            </a:r>
          </a:p>
          <a:p>
            <a:pPr eaLnBrk="1" hangingPunct="1">
              <a:buFontTx/>
              <a:buAutoNum type="arabicPeriod"/>
            </a:pPr>
            <a:r>
              <a:rPr lang="en-US" altLang="en-US"/>
              <a:t>Tossing a coin – outcomes </a:t>
            </a:r>
            <a:r>
              <a:rPr lang="en-US" altLang="en-US" i="1"/>
              <a:t>S </a:t>
            </a:r>
            <a:r>
              <a:rPr lang="en-US" altLang="en-US"/>
              <a:t>={</a:t>
            </a:r>
            <a:r>
              <a:rPr lang="en-US" altLang="en-US" b="1"/>
              <a:t>Head, Tail</a:t>
            </a:r>
            <a:r>
              <a:rPr lang="en-US" altLang="en-US"/>
              <a:t>}</a:t>
            </a:r>
          </a:p>
        </p:txBody>
      </p:sp>
      <p:grpSp>
        <p:nvGrpSpPr>
          <p:cNvPr id="23555" name="Group 5">
            <a:extLst>
              <a:ext uri="{FF2B5EF4-FFF2-40B4-BE49-F238E27FC236}">
                <a16:creationId xmlns:a16="http://schemas.microsoft.com/office/drawing/2014/main" id="{62C7B134-80B5-4264-96FF-47E1AAF440DC}"/>
              </a:ext>
            </a:extLst>
          </p:cNvPr>
          <p:cNvGrpSpPr>
            <a:grpSpLocks/>
          </p:cNvGrpSpPr>
          <p:nvPr/>
        </p:nvGrpSpPr>
        <p:grpSpPr bwMode="auto">
          <a:xfrm>
            <a:off x="381000" y="2362200"/>
            <a:ext cx="8458200" cy="1295400"/>
            <a:chOff x="192" y="240"/>
            <a:chExt cx="5328" cy="816"/>
          </a:xfrm>
        </p:grpSpPr>
        <p:sp>
          <p:nvSpPr>
            <p:cNvPr id="23557" name="Rectangle 6">
              <a:extLst>
                <a:ext uri="{FF2B5EF4-FFF2-40B4-BE49-F238E27FC236}">
                  <a16:creationId xmlns:a16="http://schemas.microsoft.com/office/drawing/2014/main" id="{BA8DEEB0-8791-4B99-BC37-F2E6E4F74012}"/>
                </a:ext>
              </a:extLst>
            </p:cNvPr>
            <p:cNvSpPr>
              <a:spLocks noChangeArrowheads="1"/>
            </p:cNvSpPr>
            <p:nvPr/>
          </p:nvSpPr>
          <p:spPr bwMode="auto">
            <a:xfrm>
              <a:off x="192" y="240"/>
              <a:ext cx="5328"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startAt="2"/>
              </a:pPr>
              <a:r>
                <a:rPr lang="en-US" altLang="en-US"/>
                <a:t>Rolling a die – outcomes </a:t>
              </a:r>
            </a:p>
            <a:p>
              <a:pPr eaLnBrk="1" hangingPunct="1">
                <a:buFontTx/>
                <a:buNone/>
              </a:pPr>
              <a:r>
                <a:rPr lang="en-US" altLang="en-US" i="1"/>
                <a:t>		S </a:t>
              </a:r>
              <a:r>
                <a:rPr lang="en-US" altLang="en-US"/>
                <a:t>={</a:t>
              </a:r>
              <a:r>
                <a:rPr lang="en-US" altLang="en-US" b="1"/>
                <a:t>     ,     ,     ,     ,     ,     </a:t>
              </a:r>
              <a:r>
                <a:rPr lang="en-US" altLang="en-US"/>
                <a:t>}</a:t>
              </a:r>
            </a:p>
          </p:txBody>
        </p:sp>
        <p:grpSp>
          <p:nvGrpSpPr>
            <p:cNvPr id="23558" name="Group 7">
              <a:extLst>
                <a:ext uri="{FF2B5EF4-FFF2-40B4-BE49-F238E27FC236}">
                  <a16:creationId xmlns:a16="http://schemas.microsoft.com/office/drawing/2014/main" id="{8AE5243E-2C7B-42E3-B495-5A954F7DE819}"/>
                </a:ext>
              </a:extLst>
            </p:cNvPr>
            <p:cNvGrpSpPr>
              <a:grpSpLocks noChangeAspect="1"/>
            </p:cNvGrpSpPr>
            <p:nvPr/>
          </p:nvGrpSpPr>
          <p:grpSpPr bwMode="auto">
            <a:xfrm>
              <a:off x="1296" y="672"/>
              <a:ext cx="271" cy="271"/>
              <a:chOff x="1344" y="336"/>
              <a:chExt cx="672" cy="672"/>
            </a:xfrm>
          </p:grpSpPr>
          <p:sp>
            <p:nvSpPr>
              <p:cNvPr id="23589" name="Rectangle 8">
                <a:extLst>
                  <a:ext uri="{FF2B5EF4-FFF2-40B4-BE49-F238E27FC236}">
                    <a16:creationId xmlns:a16="http://schemas.microsoft.com/office/drawing/2014/main" id="{8E3B173C-DD8D-42BE-B4F2-6F5692668D2A}"/>
                  </a:ext>
                </a:extLst>
              </p:cNvPr>
              <p:cNvSpPr>
                <a:spLocks noChangeAspect="1" noChangeArrowheads="1"/>
              </p:cNvSpPr>
              <p:nvPr/>
            </p:nvSpPr>
            <p:spPr bwMode="auto">
              <a:xfrm>
                <a:off x="1344"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3590" name="Oval 9">
                <a:extLst>
                  <a:ext uri="{FF2B5EF4-FFF2-40B4-BE49-F238E27FC236}">
                    <a16:creationId xmlns:a16="http://schemas.microsoft.com/office/drawing/2014/main" id="{96AB9513-E7A9-4FC2-AEC1-3E93F0B0D46B}"/>
                  </a:ext>
                </a:extLst>
              </p:cNvPr>
              <p:cNvSpPr>
                <a:spLocks noChangeAspect="1" noChangeArrowheads="1"/>
              </p:cNvSpPr>
              <p:nvPr/>
            </p:nvSpPr>
            <p:spPr bwMode="auto">
              <a:xfrm>
                <a:off x="1632" y="624"/>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grpSp>
        <p:grpSp>
          <p:nvGrpSpPr>
            <p:cNvPr id="23559" name="Group 10">
              <a:extLst>
                <a:ext uri="{FF2B5EF4-FFF2-40B4-BE49-F238E27FC236}">
                  <a16:creationId xmlns:a16="http://schemas.microsoft.com/office/drawing/2014/main" id="{FF46FC15-41CB-4F04-9712-F638313BD8CE}"/>
                </a:ext>
              </a:extLst>
            </p:cNvPr>
            <p:cNvGrpSpPr>
              <a:grpSpLocks noChangeAspect="1"/>
            </p:cNvGrpSpPr>
            <p:nvPr/>
          </p:nvGrpSpPr>
          <p:grpSpPr bwMode="auto">
            <a:xfrm>
              <a:off x="2832" y="672"/>
              <a:ext cx="271" cy="271"/>
              <a:chOff x="2352" y="336"/>
              <a:chExt cx="672" cy="672"/>
            </a:xfrm>
          </p:grpSpPr>
          <p:sp>
            <p:nvSpPr>
              <p:cNvPr id="23583" name="Rectangle 11">
                <a:extLst>
                  <a:ext uri="{FF2B5EF4-FFF2-40B4-BE49-F238E27FC236}">
                    <a16:creationId xmlns:a16="http://schemas.microsoft.com/office/drawing/2014/main" id="{0B74CDD3-EDCB-4668-A183-C9924DC02EEF}"/>
                  </a:ext>
                </a:extLst>
              </p:cNvPr>
              <p:cNvSpPr>
                <a:spLocks noChangeAspect="1" noChangeArrowheads="1"/>
              </p:cNvSpPr>
              <p:nvPr/>
            </p:nvSpPr>
            <p:spPr bwMode="auto">
              <a:xfrm>
                <a:off x="2352"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3584" name="Oval 12">
                <a:extLst>
                  <a:ext uri="{FF2B5EF4-FFF2-40B4-BE49-F238E27FC236}">
                    <a16:creationId xmlns:a16="http://schemas.microsoft.com/office/drawing/2014/main" id="{BAA00324-D080-46C4-A471-0C1F4379507D}"/>
                  </a:ext>
                </a:extLst>
              </p:cNvPr>
              <p:cNvSpPr>
                <a:spLocks noChangeAspect="1" noChangeArrowheads="1"/>
              </p:cNvSpPr>
              <p:nvPr/>
            </p:nvSpPr>
            <p:spPr bwMode="auto">
              <a:xfrm>
                <a:off x="2640" y="624"/>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3585" name="Oval 13">
                <a:extLst>
                  <a:ext uri="{FF2B5EF4-FFF2-40B4-BE49-F238E27FC236}">
                    <a16:creationId xmlns:a16="http://schemas.microsoft.com/office/drawing/2014/main" id="{4A87EC78-9DB7-409C-B4DE-DC85C1A40C58}"/>
                  </a:ext>
                </a:extLst>
              </p:cNvPr>
              <p:cNvSpPr>
                <a:spLocks noChangeAspect="1" noChangeArrowheads="1"/>
              </p:cNvSpPr>
              <p:nvPr/>
            </p:nvSpPr>
            <p:spPr bwMode="auto">
              <a:xfrm>
                <a:off x="2448" y="432"/>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3586" name="Oval 14">
                <a:extLst>
                  <a:ext uri="{FF2B5EF4-FFF2-40B4-BE49-F238E27FC236}">
                    <a16:creationId xmlns:a16="http://schemas.microsoft.com/office/drawing/2014/main" id="{13A82EBC-6F51-4748-9426-9B85003A3E09}"/>
                  </a:ext>
                </a:extLst>
              </p:cNvPr>
              <p:cNvSpPr>
                <a:spLocks noChangeAspect="1" noChangeArrowheads="1"/>
              </p:cNvSpPr>
              <p:nvPr/>
            </p:nvSpPr>
            <p:spPr bwMode="auto">
              <a:xfrm>
                <a:off x="2832" y="816"/>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3587" name="Oval 15">
                <a:extLst>
                  <a:ext uri="{FF2B5EF4-FFF2-40B4-BE49-F238E27FC236}">
                    <a16:creationId xmlns:a16="http://schemas.microsoft.com/office/drawing/2014/main" id="{CFFB189E-5ABA-4A1B-93C8-CD01D484AC7F}"/>
                  </a:ext>
                </a:extLst>
              </p:cNvPr>
              <p:cNvSpPr>
                <a:spLocks noChangeAspect="1" noChangeArrowheads="1"/>
              </p:cNvSpPr>
              <p:nvPr/>
            </p:nvSpPr>
            <p:spPr bwMode="auto">
              <a:xfrm>
                <a:off x="2832" y="432"/>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3588" name="Oval 16">
                <a:extLst>
                  <a:ext uri="{FF2B5EF4-FFF2-40B4-BE49-F238E27FC236}">
                    <a16:creationId xmlns:a16="http://schemas.microsoft.com/office/drawing/2014/main" id="{1326FF1E-EC85-48E0-ADBD-F66DFD056B1A}"/>
                  </a:ext>
                </a:extLst>
              </p:cNvPr>
              <p:cNvSpPr>
                <a:spLocks noChangeAspect="1" noChangeArrowheads="1"/>
              </p:cNvSpPr>
              <p:nvPr/>
            </p:nvSpPr>
            <p:spPr bwMode="auto">
              <a:xfrm>
                <a:off x="2448" y="816"/>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grpSp>
        <p:grpSp>
          <p:nvGrpSpPr>
            <p:cNvPr id="23560" name="Group 17">
              <a:extLst>
                <a:ext uri="{FF2B5EF4-FFF2-40B4-BE49-F238E27FC236}">
                  <a16:creationId xmlns:a16="http://schemas.microsoft.com/office/drawing/2014/main" id="{273089E6-5C78-472D-A312-012AD8E6CC46}"/>
                </a:ext>
              </a:extLst>
            </p:cNvPr>
            <p:cNvGrpSpPr>
              <a:grpSpLocks noChangeAspect="1"/>
            </p:cNvGrpSpPr>
            <p:nvPr/>
          </p:nvGrpSpPr>
          <p:grpSpPr bwMode="auto">
            <a:xfrm>
              <a:off x="2064" y="672"/>
              <a:ext cx="271" cy="271"/>
              <a:chOff x="3168" y="336"/>
              <a:chExt cx="672" cy="672"/>
            </a:xfrm>
          </p:grpSpPr>
          <p:sp>
            <p:nvSpPr>
              <p:cNvPr id="23579" name="Rectangle 18">
                <a:extLst>
                  <a:ext uri="{FF2B5EF4-FFF2-40B4-BE49-F238E27FC236}">
                    <a16:creationId xmlns:a16="http://schemas.microsoft.com/office/drawing/2014/main" id="{CC4AE7BA-6A09-4C14-81EE-AADF57FF3BBE}"/>
                  </a:ext>
                </a:extLst>
              </p:cNvPr>
              <p:cNvSpPr>
                <a:spLocks noChangeAspect="1" noChangeArrowheads="1"/>
              </p:cNvSpPr>
              <p:nvPr/>
            </p:nvSpPr>
            <p:spPr bwMode="auto">
              <a:xfrm>
                <a:off x="3168"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3580" name="Oval 19">
                <a:extLst>
                  <a:ext uri="{FF2B5EF4-FFF2-40B4-BE49-F238E27FC236}">
                    <a16:creationId xmlns:a16="http://schemas.microsoft.com/office/drawing/2014/main" id="{23063ABB-B39B-4906-AF31-B42D737DE702}"/>
                  </a:ext>
                </a:extLst>
              </p:cNvPr>
              <p:cNvSpPr>
                <a:spLocks noChangeAspect="1" noChangeArrowheads="1"/>
              </p:cNvSpPr>
              <p:nvPr/>
            </p:nvSpPr>
            <p:spPr bwMode="auto">
              <a:xfrm>
                <a:off x="3456" y="624"/>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3581" name="Oval 20">
                <a:extLst>
                  <a:ext uri="{FF2B5EF4-FFF2-40B4-BE49-F238E27FC236}">
                    <a16:creationId xmlns:a16="http://schemas.microsoft.com/office/drawing/2014/main" id="{04E3D479-C715-4FAB-A17D-174F9ED48EE6}"/>
                  </a:ext>
                </a:extLst>
              </p:cNvPr>
              <p:cNvSpPr>
                <a:spLocks noChangeAspect="1" noChangeArrowheads="1"/>
              </p:cNvSpPr>
              <p:nvPr/>
            </p:nvSpPr>
            <p:spPr bwMode="auto">
              <a:xfrm>
                <a:off x="3264" y="432"/>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3582" name="Oval 21">
                <a:extLst>
                  <a:ext uri="{FF2B5EF4-FFF2-40B4-BE49-F238E27FC236}">
                    <a16:creationId xmlns:a16="http://schemas.microsoft.com/office/drawing/2014/main" id="{FF0500DF-838F-4CCB-8E2D-C843C282CC84}"/>
                  </a:ext>
                </a:extLst>
              </p:cNvPr>
              <p:cNvSpPr>
                <a:spLocks noChangeAspect="1" noChangeArrowheads="1"/>
              </p:cNvSpPr>
              <p:nvPr/>
            </p:nvSpPr>
            <p:spPr bwMode="auto">
              <a:xfrm>
                <a:off x="3648" y="816"/>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grpSp>
        <p:grpSp>
          <p:nvGrpSpPr>
            <p:cNvPr id="23561" name="Group 22">
              <a:extLst>
                <a:ext uri="{FF2B5EF4-FFF2-40B4-BE49-F238E27FC236}">
                  <a16:creationId xmlns:a16="http://schemas.microsoft.com/office/drawing/2014/main" id="{3213ABBC-BA12-4495-9818-5468EFC6C68C}"/>
                </a:ext>
              </a:extLst>
            </p:cNvPr>
            <p:cNvGrpSpPr>
              <a:grpSpLocks noChangeAspect="1"/>
            </p:cNvGrpSpPr>
            <p:nvPr/>
          </p:nvGrpSpPr>
          <p:grpSpPr bwMode="auto">
            <a:xfrm>
              <a:off x="2448" y="672"/>
              <a:ext cx="271" cy="271"/>
              <a:chOff x="3984" y="336"/>
              <a:chExt cx="672" cy="672"/>
            </a:xfrm>
          </p:grpSpPr>
          <p:sp>
            <p:nvSpPr>
              <p:cNvPr id="23574" name="Rectangle 23">
                <a:extLst>
                  <a:ext uri="{FF2B5EF4-FFF2-40B4-BE49-F238E27FC236}">
                    <a16:creationId xmlns:a16="http://schemas.microsoft.com/office/drawing/2014/main" id="{12F39A01-B804-47A7-AEA0-D846DD4163B2}"/>
                  </a:ext>
                </a:extLst>
              </p:cNvPr>
              <p:cNvSpPr>
                <a:spLocks noChangeAspect="1" noChangeArrowheads="1"/>
              </p:cNvSpPr>
              <p:nvPr/>
            </p:nvSpPr>
            <p:spPr bwMode="auto">
              <a:xfrm>
                <a:off x="3984"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3575" name="Oval 24">
                <a:extLst>
                  <a:ext uri="{FF2B5EF4-FFF2-40B4-BE49-F238E27FC236}">
                    <a16:creationId xmlns:a16="http://schemas.microsoft.com/office/drawing/2014/main" id="{E463EBDD-442A-4621-BE21-DF8851BD8B73}"/>
                  </a:ext>
                </a:extLst>
              </p:cNvPr>
              <p:cNvSpPr>
                <a:spLocks noChangeAspect="1" noChangeArrowheads="1"/>
              </p:cNvSpPr>
              <p:nvPr/>
            </p:nvSpPr>
            <p:spPr bwMode="auto">
              <a:xfrm>
                <a:off x="4080" y="432"/>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3576" name="Oval 25">
                <a:extLst>
                  <a:ext uri="{FF2B5EF4-FFF2-40B4-BE49-F238E27FC236}">
                    <a16:creationId xmlns:a16="http://schemas.microsoft.com/office/drawing/2014/main" id="{FA503933-CBF2-456E-A5E6-BD50A431C6A7}"/>
                  </a:ext>
                </a:extLst>
              </p:cNvPr>
              <p:cNvSpPr>
                <a:spLocks noChangeAspect="1" noChangeArrowheads="1"/>
              </p:cNvSpPr>
              <p:nvPr/>
            </p:nvSpPr>
            <p:spPr bwMode="auto">
              <a:xfrm>
                <a:off x="4464" y="816"/>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3577" name="Oval 26">
                <a:extLst>
                  <a:ext uri="{FF2B5EF4-FFF2-40B4-BE49-F238E27FC236}">
                    <a16:creationId xmlns:a16="http://schemas.microsoft.com/office/drawing/2014/main" id="{99C9BDED-A58A-4D9D-8799-D3492DC65BC3}"/>
                  </a:ext>
                </a:extLst>
              </p:cNvPr>
              <p:cNvSpPr>
                <a:spLocks noChangeAspect="1" noChangeArrowheads="1"/>
              </p:cNvSpPr>
              <p:nvPr/>
            </p:nvSpPr>
            <p:spPr bwMode="auto">
              <a:xfrm>
                <a:off x="4464" y="432"/>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3578" name="Oval 27">
                <a:extLst>
                  <a:ext uri="{FF2B5EF4-FFF2-40B4-BE49-F238E27FC236}">
                    <a16:creationId xmlns:a16="http://schemas.microsoft.com/office/drawing/2014/main" id="{BC959EBF-1265-4467-BFF5-CA4F4063BE31}"/>
                  </a:ext>
                </a:extLst>
              </p:cNvPr>
              <p:cNvSpPr>
                <a:spLocks noChangeAspect="1" noChangeArrowheads="1"/>
              </p:cNvSpPr>
              <p:nvPr/>
            </p:nvSpPr>
            <p:spPr bwMode="auto">
              <a:xfrm>
                <a:off x="4080" y="816"/>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grpSp>
        <p:grpSp>
          <p:nvGrpSpPr>
            <p:cNvPr id="23562" name="Group 28">
              <a:extLst>
                <a:ext uri="{FF2B5EF4-FFF2-40B4-BE49-F238E27FC236}">
                  <a16:creationId xmlns:a16="http://schemas.microsoft.com/office/drawing/2014/main" id="{DAF227BE-1E45-440D-8571-E77EFFA212E0}"/>
                </a:ext>
              </a:extLst>
            </p:cNvPr>
            <p:cNvGrpSpPr>
              <a:grpSpLocks noChangeAspect="1"/>
            </p:cNvGrpSpPr>
            <p:nvPr/>
          </p:nvGrpSpPr>
          <p:grpSpPr bwMode="auto">
            <a:xfrm>
              <a:off x="1680" y="672"/>
              <a:ext cx="271" cy="271"/>
              <a:chOff x="3744" y="1200"/>
              <a:chExt cx="672" cy="672"/>
            </a:xfrm>
          </p:grpSpPr>
          <p:sp>
            <p:nvSpPr>
              <p:cNvPr id="23571" name="Rectangle 29">
                <a:extLst>
                  <a:ext uri="{FF2B5EF4-FFF2-40B4-BE49-F238E27FC236}">
                    <a16:creationId xmlns:a16="http://schemas.microsoft.com/office/drawing/2014/main" id="{E1AE8B3E-C992-4BC0-B0BB-50F889E81F98}"/>
                  </a:ext>
                </a:extLst>
              </p:cNvPr>
              <p:cNvSpPr>
                <a:spLocks noChangeAspect="1" noChangeArrowheads="1"/>
              </p:cNvSpPr>
              <p:nvPr/>
            </p:nvSpPr>
            <p:spPr bwMode="auto">
              <a:xfrm>
                <a:off x="3744" y="1200"/>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3572" name="Oval 30">
                <a:extLst>
                  <a:ext uri="{FF2B5EF4-FFF2-40B4-BE49-F238E27FC236}">
                    <a16:creationId xmlns:a16="http://schemas.microsoft.com/office/drawing/2014/main" id="{A3ECDA8C-6836-4069-91C9-D2B8974A02D9}"/>
                  </a:ext>
                </a:extLst>
              </p:cNvPr>
              <p:cNvSpPr>
                <a:spLocks noChangeAspect="1" noChangeArrowheads="1"/>
              </p:cNvSpPr>
              <p:nvPr/>
            </p:nvSpPr>
            <p:spPr bwMode="auto">
              <a:xfrm>
                <a:off x="3840" y="1296"/>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3573" name="Oval 31">
                <a:extLst>
                  <a:ext uri="{FF2B5EF4-FFF2-40B4-BE49-F238E27FC236}">
                    <a16:creationId xmlns:a16="http://schemas.microsoft.com/office/drawing/2014/main" id="{432F053A-F5E7-42B7-B133-7EFE86D74A6F}"/>
                  </a:ext>
                </a:extLst>
              </p:cNvPr>
              <p:cNvSpPr>
                <a:spLocks noChangeAspect="1" noChangeArrowheads="1"/>
              </p:cNvSpPr>
              <p:nvPr/>
            </p:nvSpPr>
            <p:spPr bwMode="auto">
              <a:xfrm>
                <a:off x="4224" y="1680"/>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grpSp>
        <p:grpSp>
          <p:nvGrpSpPr>
            <p:cNvPr id="23563" name="Group 32">
              <a:extLst>
                <a:ext uri="{FF2B5EF4-FFF2-40B4-BE49-F238E27FC236}">
                  <a16:creationId xmlns:a16="http://schemas.microsoft.com/office/drawing/2014/main" id="{BEBE9E0E-EDE5-4E92-A350-26EEBDC61BC6}"/>
                </a:ext>
              </a:extLst>
            </p:cNvPr>
            <p:cNvGrpSpPr>
              <a:grpSpLocks noChangeAspect="1"/>
            </p:cNvGrpSpPr>
            <p:nvPr/>
          </p:nvGrpSpPr>
          <p:grpSpPr bwMode="auto">
            <a:xfrm>
              <a:off x="3216" y="672"/>
              <a:ext cx="271" cy="271"/>
              <a:chOff x="4800" y="1248"/>
              <a:chExt cx="672" cy="672"/>
            </a:xfrm>
          </p:grpSpPr>
          <p:sp>
            <p:nvSpPr>
              <p:cNvPr id="23564" name="Rectangle 33">
                <a:extLst>
                  <a:ext uri="{FF2B5EF4-FFF2-40B4-BE49-F238E27FC236}">
                    <a16:creationId xmlns:a16="http://schemas.microsoft.com/office/drawing/2014/main" id="{B5528F6A-F799-4ED1-A976-2568768DAE0F}"/>
                  </a:ext>
                </a:extLst>
              </p:cNvPr>
              <p:cNvSpPr>
                <a:spLocks noChangeAspect="1" noChangeArrowheads="1"/>
              </p:cNvSpPr>
              <p:nvPr/>
            </p:nvSpPr>
            <p:spPr bwMode="auto">
              <a:xfrm>
                <a:off x="4800" y="1248"/>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3565" name="Oval 34">
                <a:extLst>
                  <a:ext uri="{FF2B5EF4-FFF2-40B4-BE49-F238E27FC236}">
                    <a16:creationId xmlns:a16="http://schemas.microsoft.com/office/drawing/2014/main" id="{2D9FA1B4-942E-43C5-8785-F89773D1B971}"/>
                  </a:ext>
                </a:extLst>
              </p:cNvPr>
              <p:cNvSpPr>
                <a:spLocks noChangeAspect="1" noChangeArrowheads="1"/>
              </p:cNvSpPr>
              <p:nvPr/>
            </p:nvSpPr>
            <p:spPr bwMode="auto">
              <a:xfrm>
                <a:off x="4896" y="1344"/>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3566" name="Oval 35">
                <a:extLst>
                  <a:ext uri="{FF2B5EF4-FFF2-40B4-BE49-F238E27FC236}">
                    <a16:creationId xmlns:a16="http://schemas.microsoft.com/office/drawing/2014/main" id="{28EBBA0D-3014-493C-9418-696CF73A0CF0}"/>
                  </a:ext>
                </a:extLst>
              </p:cNvPr>
              <p:cNvSpPr>
                <a:spLocks noChangeAspect="1" noChangeArrowheads="1"/>
              </p:cNvSpPr>
              <p:nvPr/>
            </p:nvSpPr>
            <p:spPr bwMode="auto">
              <a:xfrm>
                <a:off x="5280" y="1728"/>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3567" name="Oval 36">
                <a:extLst>
                  <a:ext uri="{FF2B5EF4-FFF2-40B4-BE49-F238E27FC236}">
                    <a16:creationId xmlns:a16="http://schemas.microsoft.com/office/drawing/2014/main" id="{D0F8FF82-4922-4BDE-9F63-419D40B6AF0A}"/>
                  </a:ext>
                </a:extLst>
              </p:cNvPr>
              <p:cNvSpPr>
                <a:spLocks noChangeAspect="1" noChangeArrowheads="1"/>
              </p:cNvSpPr>
              <p:nvPr/>
            </p:nvSpPr>
            <p:spPr bwMode="auto">
              <a:xfrm>
                <a:off x="5280" y="1344"/>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3568" name="Oval 37">
                <a:extLst>
                  <a:ext uri="{FF2B5EF4-FFF2-40B4-BE49-F238E27FC236}">
                    <a16:creationId xmlns:a16="http://schemas.microsoft.com/office/drawing/2014/main" id="{E889D304-E3E7-456F-BECD-D4C83FB2E4E2}"/>
                  </a:ext>
                </a:extLst>
              </p:cNvPr>
              <p:cNvSpPr>
                <a:spLocks noChangeAspect="1" noChangeArrowheads="1"/>
              </p:cNvSpPr>
              <p:nvPr/>
            </p:nvSpPr>
            <p:spPr bwMode="auto">
              <a:xfrm>
                <a:off x="4896" y="1728"/>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3569" name="Oval 38">
                <a:extLst>
                  <a:ext uri="{FF2B5EF4-FFF2-40B4-BE49-F238E27FC236}">
                    <a16:creationId xmlns:a16="http://schemas.microsoft.com/office/drawing/2014/main" id="{ED551FC9-0C67-4FED-A4F0-4899F51AFE80}"/>
                  </a:ext>
                </a:extLst>
              </p:cNvPr>
              <p:cNvSpPr>
                <a:spLocks noChangeAspect="1" noChangeArrowheads="1"/>
              </p:cNvSpPr>
              <p:nvPr/>
            </p:nvSpPr>
            <p:spPr bwMode="auto">
              <a:xfrm>
                <a:off x="4896" y="1536"/>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3570" name="Oval 39">
                <a:extLst>
                  <a:ext uri="{FF2B5EF4-FFF2-40B4-BE49-F238E27FC236}">
                    <a16:creationId xmlns:a16="http://schemas.microsoft.com/office/drawing/2014/main" id="{DC9BB41C-786A-45ED-8383-4DE174AB5870}"/>
                  </a:ext>
                </a:extLst>
              </p:cNvPr>
              <p:cNvSpPr>
                <a:spLocks noChangeAspect="1" noChangeArrowheads="1"/>
              </p:cNvSpPr>
              <p:nvPr/>
            </p:nvSpPr>
            <p:spPr bwMode="auto">
              <a:xfrm>
                <a:off x="5280" y="1536"/>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grpSp>
      </p:grpSp>
      <p:sp>
        <p:nvSpPr>
          <p:cNvPr id="23556" name="Rectangle 40">
            <a:extLst>
              <a:ext uri="{FF2B5EF4-FFF2-40B4-BE49-F238E27FC236}">
                <a16:creationId xmlns:a16="http://schemas.microsoft.com/office/drawing/2014/main" id="{852C04D1-F7D4-4238-8B99-48A06D8E8E7F}"/>
              </a:ext>
            </a:extLst>
          </p:cNvPr>
          <p:cNvSpPr>
            <a:spLocks noChangeArrowheads="1"/>
          </p:cNvSpPr>
          <p:nvPr/>
        </p:nvSpPr>
        <p:spPr bwMode="auto">
          <a:xfrm>
            <a:off x="1752600" y="3810000"/>
            <a:ext cx="3352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a:t>={1, 2, 3, 4, 5, 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2157D9B-4A61-4753-A86F-81664E36F14C}"/>
              </a:ext>
            </a:extLst>
          </p:cNvPr>
          <p:cNvSpPr>
            <a:spLocks noGrp="1" noChangeArrowheads="1"/>
          </p:cNvSpPr>
          <p:nvPr>
            <p:ph type="title"/>
          </p:nvPr>
        </p:nvSpPr>
        <p:spPr/>
        <p:txBody>
          <a:bodyPr/>
          <a:lstStyle/>
          <a:p>
            <a:pPr eaLnBrk="1" hangingPunct="1"/>
            <a:r>
              <a:rPr lang="en-US" altLang="en-US"/>
              <a:t>An Event , </a:t>
            </a:r>
            <a:r>
              <a:rPr lang="en-US" altLang="en-US" i="1"/>
              <a:t>E</a:t>
            </a:r>
            <a:endParaRPr lang="en-US" altLang="en-US"/>
          </a:p>
        </p:txBody>
      </p:sp>
      <p:sp>
        <p:nvSpPr>
          <p:cNvPr id="25603" name="Rectangle 3">
            <a:extLst>
              <a:ext uri="{FF2B5EF4-FFF2-40B4-BE49-F238E27FC236}">
                <a16:creationId xmlns:a16="http://schemas.microsoft.com/office/drawing/2014/main" id="{3CAD26F3-9D8C-4261-B44C-5A467EE145EB}"/>
              </a:ext>
            </a:extLst>
          </p:cNvPr>
          <p:cNvSpPr>
            <a:spLocks noGrp="1" noChangeArrowheads="1"/>
          </p:cNvSpPr>
          <p:nvPr>
            <p:ph type="body" idx="1"/>
          </p:nvPr>
        </p:nvSpPr>
        <p:spPr>
          <a:xfrm>
            <a:off x="457200" y="1600200"/>
            <a:ext cx="8229600" cy="1600200"/>
          </a:xfrm>
        </p:spPr>
        <p:txBody>
          <a:bodyPr/>
          <a:lstStyle/>
          <a:p>
            <a:pPr marL="0" indent="0" eaLnBrk="1" hangingPunct="1">
              <a:buFontTx/>
              <a:buNone/>
            </a:pPr>
            <a:r>
              <a:rPr lang="en-US" altLang="en-US"/>
              <a:t>The </a:t>
            </a:r>
            <a:r>
              <a:rPr lang="en-US" altLang="en-US" b="1"/>
              <a:t>event</a:t>
            </a:r>
            <a:r>
              <a:rPr lang="en-US" altLang="en-US"/>
              <a:t>, </a:t>
            </a:r>
            <a:r>
              <a:rPr lang="en-US" altLang="en-US" i="1"/>
              <a:t>E</a:t>
            </a:r>
            <a:r>
              <a:rPr lang="en-US" altLang="en-US"/>
              <a:t>, is any subset of the </a:t>
            </a:r>
            <a:r>
              <a:rPr lang="en-US" altLang="en-US" b="1"/>
              <a:t>sample space</a:t>
            </a:r>
            <a:r>
              <a:rPr lang="en-US" altLang="en-US"/>
              <a:t>, </a:t>
            </a:r>
            <a:r>
              <a:rPr lang="en-US" altLang="en-US" i="1"/>
              <a:t>S</a:t>
            </a:r>
            <a:r>
              <a:rPr lang="en-US" altLang="en-US"/>
              <a:t>. i.e. any set of outcomes (not necessarily all outcomes) of the random phenomena</a:t>
            </a:r>
          </a:p>
        </p:txBody>
      </p:sp>
      <p:sp>
        <p:nvSpPr>
          <p:cNvPr id="25604" name="Rectangle 5">
            <a:extLst>
              <a:ext uri="{FF2B5EF4-FFF2-40B4-BE49-F238E27FC236}">
                <a16:creationId xmlns:a16="http://schemas.microsoft.com/office/drawing/2014/main" id="{2E96679C-8ABD-4D21-B758-738539312758}"/>
              </a:ext>
            </a:extLst>
          </p:cNvPr>
          <p:cNvSpPr>
            <a:spLocks noChangeArrowheads="1"/>
          </p:cNvSpPr>
          <p:nvPr/>
        </p:nvSpPr>
        <p:spPr bwMode="auto">
          <a:xfrm>
            <a:off x="1828800" y="3505200"/>
            <a:ext cx="5334000" cy="2895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5605" name="Oval 6">
            <a:extLst>
              <a:ext uri="{FF2B5EF4-FFF2-40B4-BE49-F238E27FC236}">
                <a16:creationId xmlns:a16="http://schemas.microsoft.com/office/drawing/2014/main" id="{547A741C-B64B-47B4-AFC8-D02F38311924}"/>
              </a:ext>
            </a:extLst>
          </p:cNvPr>
          <p:cNvSpPr>
            <a:spLocks noChangeArrowheads="1"/>
          </p:cNvSpPr>
          <p:nvPr/>
        </p:nvSpPr>
        <p:spPr bwMode="auto">
          <a:xfrm rot="-1853828">
            <a:off x="2514600" y="4191000"/>
            <a:ext cx="2209800" cy="1295400"/>
          </a:xfrm>
          <a:prstGeom prst="ellipse">
            <a:avLst/>
          </a:prstGeom>
          <a:solidFill>
            <a:srgbClr val="808080"/>
          </a:solidFill>
          <a:ln w="2540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5606" name="Rectangle 7">
            <a:extLst>
              <a:ext uri="{FF2B5EF4-FFF2-40B4-BE49-F238E27FC236}">
                <a16:creationId xmlns:a16="http://schemas.microsoft.com/office/drawing/2014/main" id="{7542A484-4275-429F-915A-A010E41C59A1}"/>
              </a:ext>
            </a:extLst>
          </p:cNvPr>
          <p:cNvSpPr>
            <a:spLocks noChangeArrowheads="1"/>
          </p:cNvSpPr>
          <p:nvPr/>
        </p:nvSpPr>
        <p:spPr bwMode="auto">
          <a:xfrm>
            <a:off x="1219200" y="35052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i="1"/>
              <a:t>S</a:t>
            </a:r>
            <a:endParaRPr lang="en-US" altLang="en-US"/>
          </a:p>
        </p:txBody>
      </p:sp>
      <p:sp>
        <p:nvSpPr>
          <p:cNvPr id="25607" name="Rectangle 8">
            <a:extLst>
              <a:ext uri="{FF2B5EF4-FFF2-40B4-BE49-F238E27FC236}">
                <a16:creationId xmlns:a16="http://schemas.microsoft.com/office/drawing/2014/main" id="{5E12723B-4C40-4D84-99D1-95D7D53EF5D2}"/>
              </a:ext>
            </a:extLst>
          </p:cNvPr>
          <p:cNvSpPr>
            <a:spLocks noChangeArrowheads="1"/>
          </p:cNvSpPr>
          <p:nvPr/>
        </p:nvSpPr>
        <p:spPr bwMode="auto">
          <a:xfrm>
            <a:off x="4724400" y="41148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i="1"/>
              <a:t>E</a:t>
            </a:r>
            <a:endParaRPr lang="en-US" altLang="en-US"/>
          </a:p>
        </p:txBody>
      </p:sp>
      <p:sp>
        <p:nvSpPr>
          <p:cNvPr id="25608" name="Text Box 9">
            <a:extLst>
              <a:ext uri="{FF2B5EF4-FFF2-40B4-BE49-F238E27FC236}">
                <a16:creationId xmlns:a16="http://schemas.microsoft.com/office/drawing/2014/main" id="{A68674E8-D959-4DE9-BFAA-91A94E685FCA}"/>
              </a:ext>
            </a:extLst>
          </p:cNvPr>
          <p:cNvSpPr txBox="1">
            <a:spLocks noChangeArrowheads="1"/>
          </p:cNvSpPr>
          <p:nvPr/>
        </p:nvSpPr>
        <p:spPr bwMode="auto">
          <a:xfrm>
            <a:off x="7291388" y="3095625"/>
            <a:ext cx="15017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800">
                <a:solidFill>
                  <a:srgbClr val="FF0000"/>
                </a:solidFill>
              </a:rPr>
              <a:t>Venn diagram</a:t>
            </a:r>
          </a:p>
        </p:txBody>
      </p:sp>
      <p:sp>
        <p:nvSpPr>
          <p:cNvPr id="25609" name="Line 10">
            <a:extLst>
              <a:ext uri="{FF2B5EF4-FFF2-40B4-BE49-F238E27FC236}">
                <a16:creationId xmlns:a16="http://schemas.microsoft.com/office/drawing/2014/main" id="{4E3E8078-CB25-4B74-AE7F-7689B8D34B7B}"/>
              </a:ext>
            </a:extLst>
          </p:cNvPr>
          <p:cNvSpPr>
            <a:spLocks noChangeShapeType="1"/>
          </p:cNvSpPr>
          <p:nvPr/>
        </p:nvSpPr>
        <p:spPr bwMode="auto">
          <a:xfrm flipH="1">
            <a:off x="7197725" y="4114800"/>
            <a:ext cx="844550" cy="433388"/>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35717EC2-BAF9-49C3-B960-93FB0BB676EB}"/>
              </a:ext>
            </a:extLst>
          </p:cNvPr>
          <p:cNvSpPr>
            <a:spLocks noGrp="1" noChangeArrowheads="1"/>
          </p:cNvSpPr>
          <p:nvPr>
            <p:ph type="body" idx="1"/>
          </p:nvPr>
        </p:nvSpPr>
        <p:spPr>
          <a:xfrm>
            <a:off x="304800" y="1066800"/>
            <a:ext cx="8229600" cy="1600200"/>
          </a:xfrm>
        </p:spPr>
        <p:txBody>
          <a:bodyPr/>
          <a:lstStyle/>
          <a:p>
            <a:pPr marL="0" indent="0" eaLnBrk="1" hangingPunct="1">
              <a:buFontTx/>
              <a:buNone/>
            </a:pPr>
            <a:r>
              <a:rPr lang="en-US" altLang="en-US"/>
              <a:t>The </a:t>
            </a:r>
            <a:r>
              <a:rPr lang="en-US" altLang="en-US" b="1"/>
              <a:t>event</a:t>
            </a:r>
            <a:r>
              <a:rPr lang="en-US" altLang="en-US"/>
              <a:t>, </a:t>
            </a:r>
            <a:r>
              <a:rPr lang="en-US" altLang="en-US" i="1"/>
              <a:t>E</a:t>
            </a:r>
            <a:r>
              <a:rPr lang="en-US" altLang="en-US"/>
              <a:t>, is said to </a:t>
            </a:r>
            <a:r>
              <a:rPr lang="en-US" altLang="en-US" b="1"/>
              <a:t>have occurred</a:t>
            </a:r>
            <a:r>
              <a:rPr lang="en-US" altLang="en-US"/>
              <a:t> if after the outcome has been observed the outcome lies in </a:t>
            </a:r>
            <a:r>
              <a:rPr lang="en-US" altLang="en-US" i="1"/>
              <a:t>E.</a:t>
            </a:r>
            <a:r>
              <a:rPr lang="en-US" altLang="en-US"/>
              <a:t> </a:t>
            </a:r>
          </a:p>
        </p:txBody>
      </p:sp>
      <p:sp>
        <p:nvSpPr>
          <p:cNvPr id="27651" name="Rectangle 4">
            <a:extLst>
              <a:ext uri="{FF2B5EF4-FFF2-40B4-BE49-F238E27FC236}">
                <a16:creationId xmlns:a16="http://schemas.microsoft.com/office/drawing/2014/main" id="{198D9573-3D69-419B-A90B-3D5F2532E8AE}"/>
              </a:ext>
            </a:extLst>
          </p:cNvPr>
          <p:cNvSpPr>
            <a:spLocks noChangeArrowheads="1"/>
          </p:cNvSpPr>
          <p:nvPr/>
        </p:nvSpPr>
        <p:spPr bwMode="auto">
          <a:xfrm>
            <a:off x="1828800" y="3505200"/>
            <a:ext cx="5334000" cy="2895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7652" name="Oval 5">
            <a:extLst>
              <a:ext uri="{FF2B5EF4-FFF2-40B4-BE49-F238E27FC236}">
                <a16:creationId xmlns:a16="http://schemas.microsoft.com/office/drawing/2014/main" id="{DB71526E-1E78-465A-995A-56A1ACB686C3}"/>
              </a:ext>
            </a:extLst>
          </p:cNvPr>
          <p:cNvSpPr>
            <a:spLocks noChangeArrowheads="1"/>
          </p:cNvSpPr>
          <p:nvPr/>
        </p:nvSpPr>
        <p:spPr bwMode="auto">
          <a:xfrm rot="-1853828">
            <a:off x="2514600" y="4191000"/>
            <a:ext cx="2209800" cy="1295400"/>
          </a:xfrm>
          <a:prstGeom prst="ellipse">
            <a:avLst/>
          </a:prstGeom>
          <a:solidFill>
            <a:srgbClr val="808080"/>
          </a:solidFill>
          <a:ln w="2540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7653" name="Rectangle 6">
            <a:extLst>
              <a:ext uri="{FF2B5EF4-FFF2-40B4-BE49-F238E27FC236}">
                <a16:creationId xmlns:a16="http://schemas.microsoft.com/office/drawing/2014/main" id="{B75728CF-36F1-4440-A65C-016009EB24D4}"/>
              </a:ext>
            </a:extLst>
          </p:cNvPr>
          <p:cNvSpPr>
            <a:spLocks noChangeArrowheads="1"/>
          </p:cNvSpPr>
          <p:nvPr/>
        </p:nvSpPr>
        <p:spPr bwMode="auto">
          <a:xfrm>
            <a:off x="1219200" y="35052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i="1"/>
              <a:t>S</a:t>
            </a:r>
            <a:endParaRPr lang="en-US" altLang="en-US"/>
          </a:p>
        </p:txBody>
      </p:sp>
      <p:sp>
        <p:nvSpPr>
          <p:cNvPr id="27654" name="Rectangle 7">
            <a:extLst>
              <a:ext uri="{FF2B5EF4-FFF2-40B4-BE49-F238E27FC236}">
                <a16:creationId xmlns:a16="http://schemas.microsoft.com/office/drawing/2014/main" id="{B5AF9A9A-A3C4-41E1-85A1-969C2D6FF2C8}"/>
              </a:ext>
            </a:extLst>
          </p:cNvPr>
          <p:cNvSpPr>
            <a:spLocks noChangeArrowheads="1"/>
          </p:cNvSpPr>
          <p:nvPr/>
        </p:nvSpPr>
        <p:spPr bwMode="auto">
          <a:xfrm>
            <a:off x="4724400" y="41148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i="1"/>
              <a:t>E</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CB0ACAF-73A0-4F87-80C2-23F88CD53A3D}"/>
              </a:ext>
            </a:extLst>
          </p:cNvPr>
          <p:cNvSpPr>
            <a:spLocks noChangeArrowheads="1"/>
          </p:cNvSpPr>
          <p:nvPr/>
        </p:nvSpPr>
        <p:spPr bwMode="auto">
          <a:xfrm>
            <a:off x="304800" y="533400"/>
            <a:ext cx="845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b="1"/>
              <a:t>Examples</a:t>
            </a:r>
            <a:endParaRPr lang="en-US" altLang="en-US"/>
          </a:p>
        </p:txBody>
      </p:sp>
      <p:grpSp>
        <p:nvGrpSpPr>
          <p:cNvPr id="29699" name="Group 3">
            <a:extLst>
              <a:ext uri="{FF2B5EF4-FFF2-40B4-BE49-F238E27FC236}">
                <a16:creationId xmlns:a16="http://schemas.microsoft.com/office/drawing/2014/main" id="{4C9ED647-6D19-40E9-A2BC-029F8C8DED93}"/>
              </a:ext>
            </a:extLst>
          </p:cNvPr>
          <p:cNvGrpSpPr>
            <a:grpSpLocks/>
          </p:cNvGrpSpPr>
          <p:nvPr/>
        </p:nvGrpSpPr>
        <p:grpSpPr bwMode="auto">
          <a:xfrm>
            <a:off x="381000" y="1447800"/>
            <a:ext cx="8458200" cy="1295400"/>
            <a:chOff x="192" y="240"/>
            <a:chExt cx="5328" cy="816"/>
          </a:xfrm>
        </p:grpSpPr>
        <p:sp>
          <p:nvSpPr>
            <p:cNvPr id="29723" name="Rectangle 4">
              <a:extLst>
                <a:ext uri="{FF2B5EF4-FFF2-40B4-BE49-F238E27FC236}">
                  <a16:creationId xmlns:a16="http://schemas.microsoft.com/office/drawing/2014/main" id="{9AAACC7C-8A99-440D-89B9-14049AC27DCD}"/>
                </a:ext>
              </a:extLst>
            </p:cNvPr>
            <p:cNvSpPr>
              <a:spLocks noChangeArrowheads="1"/>
            </p:cNvSpPr>
            <p:nvPr/>
          </p:nvSpPr>
          <p:spPr bwMode="auto">
            <a:xfrm>
              <a:off x="192" y="240"/>
              <a:ext cx="5328"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a:pPr>
              <a:r>
                <a:rPr lang="en-US" altLang="en-US"/>
                <a:t>Rolling a die – outcomes </a:t>
              </a:r>
            </a:p>
            <a:p>
              <a:pPr eaLnBrk="1" hangingPunct="1">
                <a:buFontTx/>
                <a:buNone/>
              </a:pPr>
              <a:r>
                <a:rPr lang="en-US" altLang="en-US" i="1"/>
                <a:t>		S </a:t>
              </a:r>
              <a:r>
                <a:rPr lang="en-US" altLang="en-US"/>
                <a:t>={</a:t>
              </a:r>
              <a:r>
                <a:rPr lang="en-US" altLang="en-US" b="1"/>
                <a:t>     ,     ,     ,     ,     ,     </a:t>
              </a:r>
              <a:r>
                <a:rPr lang="en-US" altLang="en-US"/>
                <a:t>}</a:t>
              </a:r>
            </a:p>
          </p:txBody>
        </p:sp>
        <p:grpSp>
          <p:nvGrpSpPr>
            <p:cNvPr id="29724" name="Group 5">
              <a:extLst>
                <a:ext uri="{FF2B5EF4-FFF2-40B4-BE49-F238E27FC236}">
                  <a16:creationId xmlns:a16="http://schemas.microsoft.com/office/drawing/2014/main" id="{10B30A76-986C-4087-B769-4E054EF8277F}"/>
                </a:ext>
              </a:extLst>
            </p:cNvPr>
            <p:cNvGrpSpPr>
              <a:grpSpLocks noChangeAspect="1"/>
            </p:cNvGrpSpPr>
            <p:nvPr/>
          </p:nvGrpSpPr>
          <p:grpSpPr bwMode="auto">
            <a:xfrm>
              <a:off x="1296" y="672"/>
              <a:ext cx="271" cy="271"/>
              <a:chOff x="1344" y="336"/>
              <a:chExt cx="672" cy="672"/>
            </a:xfrm>
          </p:grpSpPr>
          <p:sp>
            <p:nvSpPr>
              <p:cNvPr id="29755" name="Rectangle 6">
                <a:extLst>
                  <a:ext uri="{FF2B5EF4-FFF2-40B4-BE49-F238E27FC236}">
                    <a16:creationId xmlns:a16="http://schemas.microsoft.com/office/drawing/2014/main" id="{694CF1BC-07BF-48E1-8944-DEC0C3549B9D}"/>
                  </a:ext>
                </a:extLst>
              </p:cNvPr>
              <p:cNvSpPr>
                <a:spLocks noChangeAspect="1" noChangeArrowheads="1"/>
              </p:cNvSpPr>
              <p:nvPr/>
            </p:nvSpPr>
            <p:spPr bwMode="auto">
              <a:xfrm>
                <a:off x="1344"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56" name="Oval 7">
                <a:extLst>
                  <a:ext uri="{FF2B5EF4-FFF2-40B4-BE49-F238E27FC236}">
                    <a16:creationId xmlns:a16="http://schemas.microsoft.com/office/drawing/2014/main" id="{E3435E03-76A0-4818-9B25-A658518B47AA}"/>
                  </a:ext>
                </a:extLst>
              </p:cNvPr>
              <p:cNvSpPr>
                <a:spLocks noChangeAspect="1" noChangeArrowheads="1"/>
              </p:cNvSpPr>
              <p:nvPr/>
            </p:nvSpPr>
            <p:spPr bwMode="auto">
              <a:xfrm>
                <a:off x="1632" y="624"/>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grpSp>
        <p:grpSp>
          <p:nvGrpSpPr>
            <p:cNvPr id="29725" name="Group 8">
              <a:extLst>
                <a:ext uri="{FF2B5EF4-FFF2-40B4-BE49-F238E27FC236}">
                  <a16:creationId xmlns:a16="http://schemas.microsoft.com/office/drawing/2014/main" id="{B9E9A647-8C36-4F44-AFB7-4935C80E3D25}"/>
                </a:ext>
              </a:extLst>
            </p:cNvPr>
            <p:cNvGrpSpPr>
              <a:grpSpLocks noChangeAspect="1"/>
            </p:cNvGrpSpPr>
            <p:nvPr/>
          </p:nvGrpSpPr>
          <p:grpSpPr bwMode="auto">
            <a:xfrm>
              <a:off x="2832" y="672"/>
              <a:ext cx="271" cy="271"/>
              <a:chOff x="2352" y="336"/>
              <a:chExt cx="672" cy="672"/>
            </a:xfrm>
          </p:grpSpPr>
          <p:sp>
            <p:nvSpPr>
              <p:cNvPr id="29749" name="Rectangle 9">
                <a:extLst>
                  <a:ext uri="{FF2B5EF4-FFF2-40B4-BE49-F238E27FC236}">
                    <a16:creationId xmlns:a16="http://schemas.microsoft.com/office/drawing/2014/main" id="{971C231F-0A03-4AE0-9A4E-60FC9C986EE9}"/>
                  </a:ext>
                </a:extLst>
              </p:cNvPr>
              <p:cNvSpPr>
                <a:spLocks noChangeAspect="1" noChangeArrowheads="1"/>
              </p:cNvSpPr>
              <p:nvPr/>
            </p:nvSpPr>
            <p:spPr bwMode="auto">
              <a:xfrm>
                <a:off x="2352"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50" name="Oval 10">
                <a:extLst>
                  <a:ext uri="{FF2B5EF4-FFF2-40B4-BE49-F238E27FC236}">
                    <a16:creationId xmlns:a16="http://schemas.microsoft.com/office/drawing/2014/main" id="{E3B070E4-D02F-4139-90CC-B9B55BFAA531}"/>
                  </a:ext>
                </a:extLst>
              </p:cNvPr>
              <p:cNvSpPr>
                <a:spLocks noChangeAspect="1" noChangeArrowheads="1"/>
              </p:cNvSpPr>
              <p:nvPr/>
            </p:nvSpPr>
            <p:spPr bwMode="auto">
              <a:xfrm>
                <a:off x="2640" y="624"/>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51" name="Oval 11">
                <a:extLst>
                  <a:ext uri="{FF2B5EF4-FFF2-40B4-BE49-F238E27FC236}">
                    <a16:creationId xmlns:a16="http://schemas.microsoft.com/office/drawing/2014/main" id="{6B446E40-BA33-4437-8CD6-059F2F120C16}"/>
                  </a:ext>
                </a:extLst>
              </p:cNvPr>
              <p:cNvSpPr>
                <a:spLocks noChangeAspect="1" noChangeArrowheads="1"/>
              </p:cNvSpPr>
              <p:nvPr/>
            </p:nvSpPr>
            <p:spPr bwMode="auto">
              <a:xfrm>
                <a:off x="2448" y="432"/>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52" name="Oval 12">
                <a:extLst>
                  <a:ext uri="{FF2B5EF4-FFF2-40B4-BE49-F238E27FC236}">
                    <a16:creationId xmlns:a16="http://schemas.microsoft.com/office/drawing/2014/main" id="{C59918A6-21B9-4A77-BC74-261C8D50E934}"/>
                  </a:ext>
                </a:extLst>
              </p:cNvPr>
              <p:cNvSpPr>
                <a:spLocks noChangeAspect="1" noChangeArrowheads="1"/>
              </p:cNvSpPr>
              <p:nvPr/>
            </p:nvSpPr>
            <p:spPr bwMode="auto">
              <a:xfrm>
                <a:off x="2832" y="816"/>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53" name="Oval 13">
                <a:extLst>
                  <a:ext uri="{FF2B5EF4-FFF2-40B4-BE49-F238E27FC236}">
                    <a16:creationId xmlns:a16="http://schemas.microsoft.com/office/drawing/2014/main" id="{1E3333C0-8DB0-49E2-A61A-B54B002FEDC2}"/>
                  </a:ext>
                </a:extLst>
              </p:cNvPr>
              <p:cNvSpPr>
                <a:spLocks noChangeAspect="1" noChangeArrowheads="1"/>
              </p:cNvSpPr>
              <p:nvPr/>
            </p:nvSpPr>
            <p:spPr bwMode="auto">
              <a:xfrm>
                <a:off x="2832" y="432"/>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54" name="Oval 14">
                <a:extLst>
                  <a:ext uri="{FF2B5EF4-FFF2-40B4-BE49-F238E27FC236}">
                    <a16:creationId xmlns:a16="http://schemas.microsoft.com/office/drawing/2014/main" id="{B0FD03A6-73BD-490A-BD98-082226A68418}"/>
                  </a:ext>
                </a:extLst>
              </p:cNvPr>
              <p:cNvSpPr>
                <a:spLocks noChangeAspect="1" noChangeArrowheads="1"/>
              </p:cNvSpPr>
              <p:nvPr/>
            </p:nvSpPr>
            <p:spPr bwMode="auto">
              <a:xfrm>
                <a:off x="2448" y="816"/>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grpSp>
        <p:grpSp>
          <p:nvGrpSpPr>
            <p:cNvPr id="29726" name="Group 15">
              <a:extLst>
                <a:ext uri="{FF2B5EF4-FFF2-40B4-BE49-F238E27FC236}">
                  <a16:creationId xmlns:a16="http://schemas.microsoft.com/office/drawing/2014/main" id="{3CCD6CF7-458F-4608-BFA2-3E57490AE0F3}"/>
                </a:ext>
              </a:extLst>
            </p:cNvPr>
            <p:cNvGrpSpPr>
              <a:grpSpLocks noChangeAspect="1"/>
            </p:cNvGrpSpPr>
            <p:nvPr/>
          </p:nvGrpSpPr>
          <p:grpSpPr bwMode="auto">
            <a:xfrm>
              <a:off x="2064" y="672"/>
              <a:ext cx="271" cy="271"/>
              <a:chOff x="3168" y="336"/>
              <a:chExt cx="672" cy="672"/>
            </a:xfrm>
          </p:grpSpPr>
          <p:sp>
            <p:nvSpPr>
              <p:cNvPr id="29745" name="Rectangle 16">
                <a:extLst>
                  <a:ext uri="{FF2B5EF4-FFF2-40B4-BE49-F238E27FC236}">
                    <a16:creationId xmlns:a16="http://schemas.microsoft.com/office/drawing/2014/main" id="{2F36C717-F246-4B3F-AD5C-2F6D89682065}"/>
                  </a:ext>
                </a:extLst>
              </p:cNvPr>
              <p:cNvSpPr>
                <a:spLocks noChangeAspect="1" noChangeArrowheads="1"/>
              </p:cNvSpPr>
              <p:nvPr/>
            </p:nvSpPr>
            <p:spPr bwMode="auto">
              <a:xfrm>
                <a:off x="3168"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46" name="Oval 17">
                <a:extLst>
                  <a:ext uri="{FF2B5EF4-FFF2-40B4-BE49-F238E27FC236}">
                    <a16:creationId xmlns:a16="http://schemas.microsoft.com/office/drawing/2014/main" id="{00D307E5-4566-4A34-A6A4-817B43170704}"/>
                  </a:ext>
                </a:extLst>
              </p:cNvPr>
              <p:cNvSpPr>
                <a:spLocks noChangeAspect="1" noChangeArrowheads="1"/>
              </p:cNvSpPr>
              <p:nvPr/>
            </p:nvSpPr>
            <p:spPr bwMode="auto">
              <a:xfrm>
                <a:off x="3456" y="624"/>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47" name="Oval 18">
                <a:extLst>
                  <a:ext uri="{FF2B5EF4-FFF2-40B4-BE49-F238E27FC236}">
                    <a16:creationId xmlns:a16="http://schemas.microsoft.com/office/drawing/2014/main" id="{9FC40F2D-049B-45F4-9FB1-D2A73F4C48CB}"/>
                  </a:ext>
                </a:extLst>
              </p:cNvPr>
              <p:cNvSpPr>
                <a:spLocks noChangeAspect="1" noChangeArrowheads="1"/>
              </p:cNvSpPr>
              <p:nvPr/>
            </p:nvSpPr>
            <p:spPr bwMode="auto">
              <a:xfrm>
                <a:off x="3264" y="432"/>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48" name="Oval 19">
                <a:extLst>
                  <a:ext uri="{FF2B5EF4-FFF2-40B4-BE49-F238E27FC236}">
                    <a16:creationId xmlns:a16="http://schemas.microsoft.com/office/drawing/2014/main" id="{C1B82C65-4B11-4A41-8FE3-E8267A39F1A4}"/>
                  </a:ext>
                </a:extLst>
              </p:cNvPr>
              <p:cNvSpPr>
                <a:spLocks noChangeAspect="1" noChangeArrowheads="1"/>
              </p:cNvSpPr>
              <p:nvPr/>
            </p:nvSpPr>
            <p:spPr bwMode="auto">
              <a:xfrm>
                <a:off x="3648" y="816"/>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grpSp>
        <p:grpSp>
          <p:nvGrpSpPr>
            <p:cNvPr id="29727" name="Group 20">
              <a:extLst>
                <a:ext uri="{FF2B5EF4-FFF2-40B4-BE49-F238E27FC236}">
                  <a16:creationId xmlns:a16="http://schemas.microsoft.com/office/drawing/2014/main" id="{E2283730-E0DC-499B-B508-CFCBCAD36E6B}"/>
                </a:ext>
              </a:extLst>
            </p:cNvPr>
            <p:cNvGrpSpPr>
              <a:grpSpLocks noChangeAspect="1"/>
            </p:cNvGrpSpPr>
            <p:nvPr/>
          </p:nvGrpSpPr>
          <p:grpSpPr bwMode="auto">
            <a:xfrm>
              <a:off x="2448" y="672"/>
              <a:ext cx="271" cy="271"/>
              <a:chOff x="3984" y="336"/>
              <a:chExt cx="672" cy="672"/>
            </a:xfrm>
          </p:grpSpPr>
          <p:sp>
            <p:nvSpPr>
              <p:cNvPr id="29740" name="Rectangle 21">
                <a:extLst>
                  <a:ext uri="{FF2B5EF4-FFF2-40B4-BE49-F238E27FC236}">
                    <a16:creationId xmlns:a16="http://schemas.microsoft.com/office/drawing/2014/main" id="{2122ECE9-4837-44B5-B60C-7C63463935A7}"/>
                  </a:ext>
                </a:extLst>
              </p:cNvPr>
              <p:cNvSpPr>
                <a:spLocks noChangeAspect="1" noChangeArrowheads="1"/>
              </p:cNvSpPr>
              <p:nvPr/>
            </p:nvSpPr>
            <p:spPr bwMode="auto">
              <a:xfrm>
                <a:off x="3984"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41" name="Oval 22">
                <a:extLst>
                  <a:ext uri="{FF2B5EF4-FFF2-40B4-BE49-F238E27FC236}">
                    <a16:creationId xmlns:a16="http://schemas.microsoft.com/office/drawing/2014/main" id="{11ABEF81-3035-4EBA-B187-6B609B05036C}"/>
                  </a:ext>
                </a:extLst>
              </p:cNvPr>
              <p:cNvSpPr>
                <a:spLocks noChangeAspect="1" noChangeArrowheads="1"/>
              </p:cNvSpPr>
              <p:nvPr/>
            </p:nvSpPr>
            <p:spPr bwMode="auto">
              <a:xfrm>
                <a:off x="4080" y="432"/>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42" name="Oval 23">
                <a:extLst>
                  <a:ext uri="{FF2B5EF4-FFF2-40B4-BE49-F238E27FC236}">
                    <a16:creationId xmlns:a16="http://schemas.microsoft.com/office/drawing/2014/main" id="{23663EB0-EF6B-4BF3-88B3-EC986625168F}"/>
                  </a:ext>
                </a:extLst>
              </p:cNvPr>
              <p:cNvSpPr>
                <a:spLocks noChangeAspect="1" noChangeArrowheads="1"/>
              </p:cNvSpPr>
              <p:nvPr/>
            </p:nvSpPr>
            <p:spPr bwMode="auto">
              <a:xfrm>
                <a:off x="4464" y="816"/>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43" name="Oval 24">
                <a:extLst>
                  <a:ext uri="{FF2B5EF4-FFF2-40B4-BE49-F238E27FC236}">
                    <a16:creationId xmlns:a16="http://schemas.microsoft.com/office/drawing/2014/main" id="{141CF5D4-32B7-4B1F-B235-2E0E90064647}"/>
                  </a:ext>
                </a:extLst>
              </p:cNvPr>
              <p:cNvSpPr>
                <a:spLocks noChangeAspect="1" noChangeArrowheads="1"/>
              </p:cNvSpPr>
              <p:nvPr/>
            </p:nvSpPr>
            <p:spPr bwMode="auto">
              <a:xfrm>
                <a:off x="4464" y="432"/>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44" name="Oval 25">
                <a:extLst>
                  <a:ext uri="{FF2B5EF4-FFF2-40B4-BE49-F238E27FC236}">
                    <a16:creationId xmlns:a16="http://schemas.microsoft.com/office/drawing/2014/main" id="{43D1A352-960A-4D79-91BC-6BF56DC02EE1}"/>
                  </a:ext>
                </a:extLst>
              </p:cNvPr>
              <p:cNvSpPr>
                <a:spLocks noChangeAspect="1" noChangeArrowheads="1"/>
              </p:cNvSpPr>
              <p:nvPr/>
            </p:nvSpPr>
            <p:spPr bwMode="auto">
              <a:xfrm>
                <a:off x="4080" y="816"/>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grpSp>
        <p:grpSp>
          <p:nvGrpSpPr>
            <p:cNvPr id="29728" name="Group 26">
              <a:extLst>
                <a:ext uri="{FF2B5EF4-FFF2-40B4-BE49-F238E27FC236}">
                  <a16:creationId xmlns:a16="http://schemas.microsoft.com/office/drawing/2014/main" id="{1EF13AF5-B35D-41F3-BD3C-0B522FDCE354}"/>
                </a:ext>
              </a:extLst>
            </p:cNvPr>
            <p:cNvGrpSpPr>
              <a:grpSpLocks noChangeAspect="1"/>
            </p:cNvGrpSpPr>
            <p:nvPr/>
          </p:nvGrpSpPr>
          <p:grpSpPr bwMode="auto">
            <a:xfrm>
              <a:off x="1680" y="672"/>
              <a:ext cx="271" cy="271"/>
              <a:chOff x="3744" y="1200"/>
              <a:chExt cx="672" cy="672"/>
            </a:xfrm>
          </p:grpSpPr>
          <p:sp>
            <p:nvSpPr>
              <p:cNvPr id="29737" name="Rectangle 27">
                <a:extLst>
                  <a:ext uri="{FF2B5EF4-FFF2-40B4-BE49-F238E27FC236}">
                    <a16:creationId xmlns:a16="http://schemas.microsoft.com/office/drawing/2014/main" id="{61AAEA2A-C46D-41C4-A9E3-3C6643959D3D}"/>
                  </a:ext>
                </a:extLst>
              </p:cNvPr>
              <p:cNvSpPr>
                <a:spLocks noChangeAspect="1" noChangeArrowheads="1"/>
              </p:cNvSpPr>
              <p:nvPr/>
            </p:nvSpPr>
            <p:spPr bwMode="auto">
              <a:xfrm>
                <a:off x="3744" y="1200"/>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38" name="Oval 28">
                <a:extLst>
                  <a:ext uri="{FF2B5EF4-FFF2-40B4-BE49-F238E27FC236}">
                    <a16:creationId xmlns:a16="http://schemas.microsoft.com/office/drawing/2014/main" id="{1EFDA846-62AE-483E-A195-6E7CF163DB3D}"/>
                  </a:ext>
                </a:extLst>
              </p:cNvPr>
              <p:cNvSpPr>
                <a:spLocks noChangeAspect="1" noChangeArrowheads="1"/>
              </p:cNvSpPr>
              <p:nvPr/>
            </p:nvSpPr>
            <p:spPr bwMode="auto">
              <a:xfrm>
                <a:off x="3840" y="1296"/>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39" name="Oval 29">
                <a:extLst>
                  <a:ext uri="{FF2B5EF4-FFF2-40B4-BE49-F238E27FC236}">
                    <a16:creationId xmlns:a16="http://schemas.microsoft.com/office/drawing/2014/main" id="{6985B173-BF23-406A-93BF-4707096047B8}"/>
                  </a:ext>
                </a:extLst>
              </p:cNvPr>
              <p:cNvSpPr>
                <a:spLocks noChangeAspect="1" noChangeArrowheads="1"/>
              </p:cNvSpPr>
              <p:nvPr/>
            </p:nvSpPr>
            <p:spPr bwMode="auto">
              <a:xfrm>
                <a:off x="4224" y="1680"/>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grpSp>
        <p:grpSp>
          <p:nvGrpSpPr>
            <p:cNvPr id="29729" name="Group 30">
              <a:extLst>
                <a:ext uri="{FF2B5EF4-FFF2-40B4-BE49-F238E27FC236}">
                  <a16:creationId xmlns:a16="http://schemas.microsoft.com/office/drawing/2014/main" id="{7075C955-1910-4183-AB4F-C32CC5C6801F}"/>
                </a:ext>
              </a:extLst>
            </p:cNvPr>
            <p:cNvGrpSpPr>
              <a:grpSpLocks noChangeAspect="1"/>
            </p:cNvGrpSpPr>
            <p:nvPr/>
          </p:nvGrpSpPr>
          <p:grpSpPr bwMode="auto">
            <a:xfrm>
              <a:off x="3216" y="672"/>
              <a:ext cx="271" cy="271"/>
              <a:chOff x="4800" y="1248"/>
              <a:chExt cx="672" cy="672"/>
            </a:xfrm>
          </p:grpSpPr>
          <p:sp>
            <p:nvSpPr>
              <p:cNvPr id="29730" name="Rectangle 31">
                <a:extLst>
                  <a:ext uri="{FF2B5EF4-FFF2-40B4-BE49-F238E27FC236}">
                    <a16:creationId xmlns:a16="http://schemas.microsoft.com/office/drawing/2014/main" id="{689EE05B-4EEC-4F72-ABF3-F825421DF2FA}"/>
                  </a:ext>
                </a:extLst>
              </p:cNvPr>
              <p:cNvSpPr>
                <a:spLocks noChangeAspect="1" noChangeArrowheads="1"/>
              </p:cNvSpPr>
              <p:nvPr/>
            </p:nvSpPr>
            <p:spPr bwMode="auto">
              <a:xfrm>
                <a:off x="4800" y="1248"/>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31" name="Oval 32">
                <a:extLst>
                  <a:ext uri="{FF2B5EF4-FFF2-40B4-BE49-F238E27FC236}">
                    <a16:creationId xmlns:a16="http://schemas.microsoft.com/office/drawing/2014/main" id="{76025E06-D054-4E22-8DD1-EEAB9AF3EBC2}"/>
                  </a:ext>
                </a:extLst>
              </p:cNvPr>
              <p:cNvSpPr>
                <a:spLocks noChangeAspect="1" noChangeArrowheads="1"/>
              </p:cNvSpPr>
              <p:nvPr/>
            </p:nvSpPr>
            <p:spPr bwMode="auto">
              <a:xfrm>
                <a:off x="4896" y="1344"/>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32" name="Oval 33">
                <a:extLst>
                  <a:ext uri="{FF2B5EF4-FFF2-40B4-BE49-F238E27FC236}">
                    <a16:creationId xmlns:a16="http://schemas.microsoft.com/office/drawing/2014/main" id="{13FE685A-A4EC-49E7-8306-34D8098A6479}"/>
                  </a:ext>
                </a:extLst>
              </p:cNvPr>
              <p:cNvSpPr>
                <a:spLocks noChangeAspect="1" noChangeArrowheads="1"/>
              </p:cNvSpPr>
              <p:nvPr/>
            </p:nvSpPr>
            <p:spPr bwMode="auto">
              <a:xfrm>
                <a:off x="5280" y="1728"/>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33" name="Oval 34">
                <a:extLst>
                  <a:ext uri="{FF2B5EF4-FFF2-40B4-BE49-F238E27FC236}">
                    <a16:creationId xmlns:a16="http://schemas.microsoft.com/office/drawing/2014/main" id="{76697C9F-D05C-4674-8D44-CCA42D6CD452}"/>
                  </a:ext>
                </a:extLst>
              </p:cNvPr>
              <p:cNvSpPr>
                <a:spLocks noChangeAspect="1" noChangeArrowheads="1"/>
              </p:cNvSpPr>
              <p:nvPr/>
            </p:nvSpPr>
            <p:spPr bwMode="auto">
              <a:xfrm>
                <a:off x="5280" y="1344"/>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34" name="Oval 35">
                <a:extLst>
                  <a:ext uri="{FF2B5EF4-FFF2-40B4-BE49-F238E27FC236}">
                    <a16:creationId xmlns:a16="http://schemas.microsoft.com/office/drawing/2014/main" id="{B527AF18-0005-44C7-809E-D87E4AF2A2C5}"/>
                  </a:ext>
                </a:extLst>
              </p:cNvPr>
              <p:cNvSpPr>
                <a:spLocks noChangeAspect="1" noChangeArrowheads="1"/>
              </p:cNvSpPr>
              <p:nvPr/>
            </p:nvSpPr>
            <p:spPr bwMode="auto">
              <a:xfrm>
                <a:off x="4896" y="1728"/>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35" name="Oval 36">
                <a:extLst>
                  <a:ext uri="{FF2B5EF4-FFF2-40B4-BE49-F238E27FC236}">
                    <a16:creationId xmlns:a16="http://schemas.microsoft.com/office/drawing/2014/main" id="{B8A63820-2473-4B02-A25A-29BCC0A3178B}"/>
                  </a:ext>
                </a:extLst>
              </p:cNvPr>
              <p:cNvSpPr>
                <a:spLocks noChangeAspect="1" noChangeArrowheads="1"/>
              </p:cNvSpPr>
              <p:nvPr/>
            </p:nvSpPr>
            <p:spPr bwMode="auto">
              <a:xfrm>
                <a:off x="4896" y="1536"/>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36" name="Oval 37">
                <a:extLst>
                  <a:ext uri="{FF2B5EF4-FFF2-40B4-BE49-F238E27FC236}">
                    <a16:creationId xmlns:a16="http://schemas.microsoft.com/office/drawing/2014/main" id="{13A31CE0-CFE5-4107-BE70-EF15639FB09C}"/>
                  </a:ext>
                </a:extLst>
              </p:cNvPr>
              <p:cNvSpPr>
                <a:spLocks noChangeAspect="1" noChangeArrowheads="1"/>
              </p:cNvSpPr>
              <p:nvPr/>
            </p:nvSpPr>
            <p:spPr bwMode="auto">
              <a:xfrm>
                <a:off x="5280" y="1536"/>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grpSp>
      </p:grpSp>
      <p:sp>
        <p:nvSpPr>
          <p:cNvPr id="29700" name="Rectangle 38">
            <a:extLst>
              <a:ext uri="{FF2B5EF4-FFF2-40B4-BE49-F238E27FC236}">
                <a16:creationId xmlns:a16="http://schemas.microsoft.com/office/drawing/2014/main" id="{0E322BC3-2C7F-44A1-9FBC-EC044FAFA0D6}"/>
              </a:ext>
            </a:extLst>
          </p:cNvPr>
          <p:cNvSpPr>
            <a:spLocks noChangeArrowheads="1"/>
          </p:cNvSpPr>
          <p:nvPr/>
        </p:nvSpPr>
        <p:spPr bwMode="auto">
          <a:xfrm>
            <a:off x="1752600" y="2819400"/>
            <a:ext cx="3352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a:t>={1, 2, 3, 4, 5, 6}</a:t>
            </a:r>
          </a:p>
        </p:txBody>
      </p:sp>
      <p:sp>
        <p:nvSpPr>
          <p:cNvPr id="29701" name="Rectangle 74">
            <a:extLst>
              <a:ext uri="{FF2B5EF4-FFF2-40B4-BE49-F238E27FC236}">
                <a16:creationId xmlns:a16="http://schemas.microsoft.com/office/drawing/2014/main" id="{C8CBD6AA-E673-47E0-BE0D-C37B97ABBC15}"/>
              </a:ext>
            </a:extLst>
          </p:cNvPr>
          <p:cNvSpPr>
            <a:spLocks noChangeArrowheads="1"/>
          </p:cNvSpPr>
          <p:nvPr/>
        </p:nvSpPr>
        <p:spPr bwMode="auto">
          <a:xfrm>
            <a:off x="1066800" y="3733800"/>
            <a:ext cx="6629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i="1"/>
              <a:t>E </a:t>
            </a:r>
            <a:r>
              <a:rPr lang="en-US" altLang="en-US"/>
              <a:t>= the event that an even number is rolled</a:t>
            </a:r>
          </a:p>
          <a:p>
            <a:pPr eaLnBrk="1" hangingPunct="1">
              <a:buFontTx/>
              <a:buNone/>
            </a:pPr>
            <a:r>
              <a:rPr lang="en-US" altLang="en-US"/>
              <a:t>	= {2, 4, 6}</a:t>
            </a:r>
          </a:p>
        </p:txBody>
      </p:sp>
      <p:grpSp>
        <p:nvGrpSpPr>
          <p:cNvPr id="29702" name="Group 111">
            <a:extLst>
              <a:ext uri="{FF2B5EF4-FFF2-40B4-BE49-F238E27FC236}">
                <a16:creationId xmlns:a16="http://schemas.microsoft.com/office/drawing/2014/main" id="{05397B56-A609-485A-8E57-863481BF00EF}"/>
              </a:ext>
            </a:extLst>
          </p:cNvPr>
          <p:cNvGrpSpPr>
            <a:grpSpLocks/>
          </p:cNvGrpSpPr>
          <p:nvPr/>
        </p:nvGrpSpPr>
        <p:grpSpPr bwMode="auto">
          <a:xfrm>
            <a:off x="1676400" y="5486400"/>
            <a:ext cx="2743200" cy="685800"/>
            <a:chOff x="672" y="3504"/>
            <a:chExt cx="1728" cy="432"/>
          </a:xfrm>
        </p:grpSpPr>
        <p:sp>
          <p:nvSpPr>
            <p:cNvPr id="29703" name="Rectangle 76">
              <a:extLst>
                <a:ext uri="{FF2B5EF4-FFF2-40B4-BE49-F238E27FC236}">
                  <a16:creationId xmlns:a16="http://schemas.microsoft.com/office/drawing/2014/main" id="{419E90C7-D4F4-454D-AF35-EE3B35161113}"/>
                </a:ext>
              </a:extLst>
            </p:cNvPr>
            <p:cNvSpPr>
              <a:spLocks noChangeArrowheads="1"/>
            </p:cNvSpPr>
            <p:nvPr/>
          </p:nvSpPr>
          <p:spPr bwMode="auto">
            <a:xfrm>
              <a:off x="672" y="3504"/>
              <a:ext cx="172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a:t>={</a:t>
              </a:r>
              <a:r>
                <a:rPr lang="en-US" altLang="en-US" b="1"/>
                <a:t>     ,     ,     </a:t>
              </a:r>
              <a:r>
                <a:rPr lang="en-US" altLang="en-US"/>
                <a:t>}</a:t>
              </a:r>
            </a:p>
          </p:txBody>
        </p:sp>
        <p:grpSp>
          <p:nvGrpSpPr>
            <p:cNvPr id="29704" name="Group 110">
              <a:extLst>
                <a:ext uri="{FF2B5EF4-FFF2-40B4-BE49-F238E27FC236}">
                  <a16:creationId xmlns:a16="http://schemas.microsoft.com/office/drawing/2014/main" id="{79DCEC09-8150-41F5-A084-DFB27D0B9716}"/>
                </a:ext>
              </a:extLst>
            </p:cNvPr>
            <p:cNvGrpSpPr>
              <a:grpSpLocks/>
            </p:cNvGrpSpPr>
            <p:nvPr/>
          </p:nvGrpSpPr>
          <p:grpSpPr bwMode="auto">
            <a:xfrm>
              <a:off x="1008" y="3552"/>
              <a:ext cx="1087" cy="271"/>
              <a:chOff x="1008" y="3552"/>
              <a:chExt cx="1087" cy="271"/>
            </a:xfrm>
          </p:grpSpPr>
          <p:grpSp>
            <p:nvGrpSpPr>
              <p:cNvPr id="29705" name="Group 92">
                <a:extLst>
                  <a:ext uri="{FF2B5EF4-FFF2-40B4-BE49-F238E27FC236}">
                    <a16:creationId xmlns:a16="http://schemas.microsoft.com/office/drawing/2014/main" id="{CDCB70A3-830E-49ED-B845-61A3F988C0D8}"/>
                  </a:ext>
                </a:extLst>
              </p:cNvPr>
              <p:cNvGrpSpPr>
                <a:grpSpLocks noChangeAspect="1"/>
              </p:cNvGrpSpPr>
              <p:nvPr/>
            </p:nvGrpSpPr>
            <p:grpSpPr bwMode="auto">
              <a:xfrm>
                <a:off x="1440" y="3552"/>
                <a:ext cx="271" cy="271"/>
                <a:chOff x="3984" y="336"/>
                <a:chExt cx="672" cy="672"/>
              </a:xfrm>
            </p:grpSpPr>
            <p:sp>
              <p:nvSpPr>
                <p:cNvPr id="29718" name="Rectangle 93">
                  <a:extLst>
                    <a:ext uri="{FF2B5EF4-FFF2-40B4-BE49-F238E27FC236}">
                      <a16:creationId xmlns:a16="http://schemas.microsoft.com/office/drawing/2014/main" id="{2D03AB19-AE5B-402D-A8F0-01A76D60569A}"/>
                    </a:ext>
                  </a:extLst>
                </p:cNvPr>
                <p:cNvSpPr>
                  <a:spLocks noChangeAspect="1" noChangeArrowheads="1"/>
                </p:cNvSpPr>
                <p:nvPr/>
              </p:nvSpPr>
              <p:spPr bwMode="auto">
                <a:xfrm>
                  <a:off x="3984"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19" name="Oval 94">
                  <a:extLst>
                    <a:ext uri="{FF2B5EF4-FFF2-40B4-BE49-F238E27FC236}">
                      <a16:creationId xmlns:a16="http://schemas.microsoft.com/office/drawing/2014/main" id="{B8750A17-9A84-4B46-BC1E-A434C2FB8603}"/>
                    </a:ext>
                  </a:extLst>
                </p:cNvPr>
                <p:cNvSpPr>
                  <a:spLocks noChangeAspect="1" noChangeArrowheads="1"/>
                </p:cNvSpPr>
                <p:nvPr/>
              </p:nvSpPr>
              <p:spPr bwMode="auto">
                <a:xfrm>
                  <a:off x="4080" y="432"/>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20" name="Oval 95">
                  <a:extLst>
                    <a:ext uri="{FF2B5EF4-FFF2-40B4-BE49-F238E27FC236}">
                      <a16:creationId xmlns:a16="http://schemas.microsoft.com/office/drawing/2014/main" id="{25C11A88-3BF0-4D41-BBF7-5B1304C1B736}"/>
                    </a:ext>
                  </a:extLst>
                </p:cNvPr>
                <p:cNvSpPr>
                  <a:spLocks noChangeAspect="1" noChangeArrowheads="1"/>
                </p:cNvSpPr>
                <p:nvPr/>
              </p:nvSpPr>
              <p:spPr bwMode="auto">
                <a:xfrm>
                  <a:off x="4464" y="816"/>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21" name="Oval 96">
                  <a:extLst>
                    <a:ext uri="{FF2B5EF4-FFF2-40B4-BE49-F238E27FC236}">
                      <a16:creationId xmlns:a16="http://schemas.microsoft.com/office/drawing/2014/main" id="{D3F8C89F-B5A3-4378-B49F-A2CF8BCE783E}"/>
                    </a:ext>
                  </a:extLst>
                </p:cNvPr>
                <p:cNvSpPr>
                  <a:spLocks noChangeAspect="1" noChangeArrowheads="1"/>
                </p:cNvSpPr>
                <p:nvPr/>
              </p:nvSpPr>
              <p:spPr bwMode="auto">
                <a:xfrm>
                  <a:off x="4464" y="432"/>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22" name="Oval 97">
                  <a:extLst>
                    <a:ext uri="{FF2B5EF4-FFF2-40B4-BE49-F238E27FC236}">
                      <a16:creationId xmlns:a16="http://schemas.microsoft.com/office/drawing/2014/main" id="{7F72FBBA-507B-45FC-812A-3A3425A74244}"/>
                    </a:ext>
                  </a:extLst>
                </p:cNvPr>
                <p:cNvSpPr>
                  <a:spLocks noChangeAspect="1" noChangeArrowheads="1"/>
                </p:cNvSpPr>
                <p:nvPr/>
              </p:nvSpPr>
              <p:spPr bwMode="auto">
                <a:xfrm>
                  <a:off x="4080" y="816"/>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grpSp>
          <p:grpSp>
            <p:nvGrpSpPr>
              <p:cNvPr id="29706" name="Group 98">
                <a:extLst>
                  <a:ext uri="{FF2B5EF4-FFF2-40B4-BE49-F238E27FC236}">
                    <a16:creationId xmlns:a16="http://schemas.microsoft.com/office/drawing/2014/main" id="{F0CD5CE2-0CED-4D8C-B942-9B2F73689CB5}"/>
                  </a:ext>
                </a:extLst>
              </p:cNvPr>
              <p:cNvGrpSpPr>
                <a:grpSpLocks noChangeAspect="1"/>
              </p:cNvGrpSpPr>
              <p:nvPr/>
            </p:nvGrpSpPr>
            <p:grpSpPr bwMode="auto">
              <a:xfrm>
                <a:off x="1008" y="3552"/>
                <a:ext cx="271" cy="271"/>
                <a:chOff x="3744" y="1200"/>
                <a:chExt cx="672" cy="672"/>
              </a:xfrm>
            </p:grpSpPr>
            <p:sp>
              <p:nvSpPr>
                <p:cNvPr id="29715" name="Rectangle 99">
                  <a:extLst>
                    <a:ext uri="{FF2B5EF4-FFF2-40B4-BE49-F238E27FC236}">
                      <a16:creationId xmlns:a16="http://schemas.microsoft.com/office/drawing/2014/main" id="{B85876E3-98BF-4307-AA75-1970400223CE}"/>
                    </a:ext>
                  </a:extLst>
                </p:cNvPr>
                <p:cNvSpPr>
                  <a:spLocks noChangeAspect="1" noChangeArrowheads="1"/>
                </p:cNvSpPr>
                <p:nvPr/>
              </p:nvSpPr>
              <p:spPr bwMode="auto">
                <a:xfrm>
                  <a:off x="3744" y="1200"/>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16" name="Oval 100">
                  <a:extLst>
                    <a:ext uri="{FF2B5EF4-FFF2-40B4-BE49-F238E27FC236}">
                      <a16:creationId xmlns:a16="http://schemas.microsoft.com/office/drawing/2014/main" id="{5FCFA17D-0E30-4B54-8A98-826196C650BC}"/>
                    </a:ext>
                  </a:extLst>
                </p:cNvPr>
                <p:cNvSpPr>
                  <a:spLocks noChangeAspect="1" noChangeArrowheads="1"/>
                </p:cNvSpPr>
                <p:nvPr/>
              </p:nvSpPr>
              <p:spPr bwMode="auto">
                <a:xfrm>
                  <a:off x="3840" y="1296"/>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17" name="Oval 101">
                  <a:extLst>
                    <a:ext uri="{FF2B5EF4-FFF2-40B4-BE49-F238E27FC236}">
                      <a16:creationId xmlns:a16="http://schemas.microsoft.com/office/drawing/2014/main" id="{F22EBDC2-979F-4160-A9A8-7AC16930EB0B}"/>
                    </a:ext>
                  </a:extLst>
                </p:cNvPr>
                <p:cNvSpPr>
                  <a:spLocks noChangeAspect="1" noChangeArrowheads="1"/>
                </p:cNvSpPr>
                <p:nvPr/>
              </p:nvSpPr>
              <p:spPr bwMode="auto">
                <a:xfrm>
                  <a:off x="4224" y="1680"/>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grpSp>
          <p:grpSp>
            <p:nvGrpSpPr>
              <p:cNvPr id="29707" name="Group 102">
                <a:extLst>
                  <a:ext uri="{FF2B5EF4-FFF2-40B4-BE49-F238E27FC236}">
                    <a16:creationId xmlns:a16="http://schemas.microsoft.com/office/drawing/2014/main" id="{73968025-26FE-4BBD-871E-A2B6E600AF55}"/>
                  </a:ext>
                </a:extLst>
              </p:cNvPr>
              <p:cNvGrpSpPr>
                <a:grpSpLocks noChangeAspect="1"/>
              </p:cNvGrpSpPr>
              <p:nvPr/>
            </p:nvGrpSpPr>
            <p:grpSpPr bwMode="auto">
              <a:xfrm>
                <a:off x="1824" y="3552"/>
                <a:ext cx="271" cy="271"/>
                <a:chOff x="4800" y="1248"/>
                <a:chExt cx="672" cy="672"/>
              </a:xfrm>
            </p:grpSpPr>
            <p:sp>
              <p:nvSpPr>
                <p:cNvPr id="29708" name="Rectangle 103">
                  <a:extLst>
                    <a:ext uri="{FF2B5EF4-FFF2-40B4-BE49-F238E27FC236}">
                      <a16:creationId xmlns:a16="http://schemas.microsoft.com/office/drawing/2014/main" id="{530398F1-AEFD-4ADF-8251-E1E6A053576B}"/>
                    </a:ext>
                  </a:extLst>
                </p:cNvPr>
                <p:cNvSpPr>
                  <a:spLocks noChangeAspect="1" noChangeArrowheads="1"/>
                </p:cNvSpPr>
                <p:nvPr/>
              </p:nvSpPr>
              <p:spPr bwMode="auto">
                <a:xfrm>
                  <a:off x="4800" y="1248"/>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09" name="Oval 104">
                  <a:extLst>
                    <a:ext uri="{FF2B5EF4-FFF2-40B4-BE49-F238E27FC236}">
                      <a16:creationId xmlns:a16="http://schemas.microsoft.com/office/drawing/2014/main" id="{04D87B27-4965-4859-A7AF-411235660ADA}"/>
                    </a:ext>
                  </a:extLst>
                </p:cNvPr>
                <p:cNvSpPr>
                  <a:spLocks noChangeAspect="1" noChangeArrowheads="1"/>
                </p:cNvSpPr>
                <p:nvPr/>
              </p:nvSpPr>
              <p:spPr bwMode="auto">
                <a:xfrm>
                  <a:off x="4896" y="1344"/>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10" name="Oval 105">
                  <a:extLst>
                    <a:ext uri="{FF2B5EF4-FFF2-40B4-BE49-F238E27FC236}">
                      <a16:creationId xmlns:a16="http://schemas.microsoft.com/office/drawing/2014/main" id="{44EAD0D4-47B2-4915-84A5-3AC84733AB55}"/>
                    </a:ext>
                  </a:extLst>
                </p:cNvPr>
                <p:cNvSpPr>
                  <a:spLocks noChangeAspect="1" noChangeArrowheads="1"/>
                </p:cNvSpPr>
                <p:nvPr/>
              </p:nvSpPr>
              <p:spPr bwMode="auto">
                <a:xfrm>
                  <a:off x="5280" y="1728"/>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11" name="Oval 106">
                  <a:extLst>
                    <a:ext uri="{FF2B5EF4-FFF2-40B4-BE49-F238E27FC236}">
                      <a16:creationId xmlns:a16="http://schemas.microsoft.com/office/drawing/2014/main" id="{21E425B8-8565-4CFB-AAAD-DF52C713C756}"/>
                    </a:ext>
                  </a:extLst>
                </p:cNvPr>
                <p:cNvSpPr>
                  <a:spLocks noChangeAspect="1" noChangeArrowheads="1"/>
                </p:cNvSpPr>
                <p:nvPr/>
              </p:nvSpPr>
              <p:spPr bwMode="auto">
                <a:xfrm>
                  <a:off x="5280" y="1344"/>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12" name="Oval 107">
                  <a:extLst>
                    <a:ext uri="{FF2B5EF4-FFF2-40B4-BE49-F238E27FC236}">
                      <a16:creationId xmlns:a16="http://schemas.microsoft.com/office/drawing/2014/main" id="{66713AFF-4509-4DB6-AD36-39DA9E6CF686}"/>
                    </a:ext>
                  </a:extLst>
                </p:cNvPr>
                <p:cNvSpPr>
                  <a:spLocks noChangeAspect="1" noChangeArrowheads="1"/>
                </p:cNvSpPr>
                <p:nvPr/>
              </p:nvSpPr>
              <p:spPr bwMode="auto">
                <a:xfrm>
                  <a:off x="4896" y="1728"/>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13" name="Oval 108">
                  <a:extLst>
                    <a:ext uri="{FF2B5EF4-FFF2-40B4-BE49-F238E27FC236}">
                      <a16:creationId xmlns:a16="http://schemas.microsoft.com/office/drawing/2014/main" id="{E1091A9C-C196-43B0-9ABF-1F6C4AFBCD12}"/>
                    </a:ext>
                  </a:extLst>
                </p:cNvPr>
                <p:cNvSpPr>
                  <a:spLocks noChangeAspect="1" noChangeArrowheads="1"/>
                </p:cNvSpPr>
                <p:nvPr/>
              </p:nvSpPr>
              <p:spPr bwMode="auto">
                <a:xfrm>
                  <a:off x="4896" y="1536"/>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29714" name="Oval 109">
                  <a:extLst>
                    <a:ext uri="{FF2B5EF4-FFF2-40B4-BE49-F238E27FC236}">
                      <a16:creationId xmlns:a16="http://schemas.microsoft.com/office/drawing/2014/main" id="{FF96E634-8963-4FE7-85F6-DECFC9B9E325}"/>
                    </a:ext>
                  </a:extLst>
                </p:cNvPr>
                <p:cNvSpPr>
                  <a:spLocks noChangeAspect="1" noChangeArrowheads="1"/>
                </p:cNvSpPr>
                <p:nvPr/>
              </p:nvSpPr>
              <p:spPr bwMode="auto">
                <a:xfrm>
                  <a:off x="5280" y="1536"/>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gr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DA6E414-D7F4-4316-A1C7-814124653CD8}"/>
              </a:ext>
            </a:extLst>
          </p:cNvPr>
          <p:cNvSpPr>
            <a:spLocks noGrp="1" noChangeArrowheads="1"/>
          </p:cNvSpPr>
          <p:nvPr>
            <p:ph type="title"/>
          </p:nvPr>
        </p:nvSpPr>
        <p:spPr/>
        <p:txBody>
          <a:bodyPr/>
          <a:lstStyle/>
          <a:p>
            <a:pPr eaLnBrk="1" hangingPunct="1"/>
            <a:r>
              <a:rPr lang="en-US" altLang="en-US"/>
              <a:t>Special Events</a:t>
            </a:r>
          </a:p>
        </p:txBody>
      </p:sp>
      <p:sp>
        <p:nvSpPr>
          <p:cNvPr id="31747" name="Rectangle 3">
            <a:extLst>
              <a:ext uri="{FF2B5EF4-FFF2-40B4-BE49-F238E27FC236}">
                <a16:creationId xmlns:a16="http://schemas.microsoft.com/office/drawing/2014/main" id="{DA7ECF5F-46AF-43BF-B167-DAFC1D1473D8}"/>
              </a:ext>
            </a:extLst>
          </p:cNvPr>
          <p:cNvSpPr>
            <a:spLocks noGrp="1" noChangeArrowheads="1"/>
          </p:cNvSpPr>
          <p:nvPr>
            <p:ph type="body" idx="1"/>
          </p:nvPr>
        </p:nvSpPr>
        <p:spPr>
          <a:xfrm>
            <a:off x="457200" y="1600200"/>
            <a:ext cx="8305800" cy="914400"/>
          </a:xfrm>
        </p:spPr>
        <p:txBody>
          <a:bodyPr/>
          <a:lstStyle/>
          <a:p>
            <a:pPr eaLnBrk="1" hangingPunct="1">
              <a:buFontTx/>
              <a:buNone/>
            </a:pPr>
            <a:r>
              <a:rPr lang="en-US" altLang="en-US" b="1"/>
              <a:t>The Null Event, The empty event </a:t>
            </a:r>
            <a:r>
              <a:rPr lang="en-US" altLang="en-US"/>
              <a:t>- </a:t>
            </a:r>
            <a:r>
              <a:rPr lang="en-US" altLang="en-US" sz="3600" i="1">
                <a:latin typeface="Symbol" panose="05050102010706020507" pitchFamily="18" charset="2"/>
              </a:rPr>
              <a:t>f</a:t>
            </a:r>
            <a:endParaRPr lang="en-US" altLang="en-US" sz="3600" b="1">
              <a:latin typeface="Symbol" panose="05050102010706020507" pitchFamily="18" charset="2"/>
            </a:endParaRPr>
          </a:p>
        </p:txBody>
      </p:sp>
      <p:sp>
        <p:nvSpPr>
          <p:cNvPr id="31748" name="Rectangle 4">
            <a:extLst>
              <a:ext uri="{FF2B5EF4-FFF2-40B4-BE49-F238E27FC236}">
                <a16:creationId xmlns:a16="http://schemas.microsoft.com/office/drawing/2014/main" id="{E891993B-1CA0-4B7B-895D-ECDEEC41B905}"/>
              </a:ext>
            </a:extLst>
          </p:cNvPr>
          <p:cNvSpPr>
            <a:spLocks noChangeArrowheads="1"/>
          </p:cNvSpPr>
          <p:nvPr/>
        </p:nvSpPr>
        <p:spPr bwMode="auto">
          <a:xfrm>
            <a:off x="609600" y="2438400"/>
            <a:ext cx="8305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3600" i="1">
                <a:latin typeface="Symbol" panose="05050102010706020507" pitchFamily="18" charset="2"/>
              </a:rPr>
              <a:t>f</a:t>
            </a:r>
            <a:r>
              <a:rPr lang="en-US" altLang="en-US"/>
              <a:t> = { } = the event that contains no outcomes</a:t>
            </a:r>
          </a:p>
        </p:txBody>
      </p:sp>
      <p:sp>
        <p:nvSpPr>
          <p:cNvPr id="31749" name="Rectangle 5">
            <a:extLst>
              <a:ext uri="{FF2B5EF4-FFF2-40B4-BE49-F238E27FC236}">
                <a16:creationId xmlns:a16="http://schemas.microsoft.com/office/drawing/2014/main" id="{360B6DCC-5985-4AF9-B665-F3252ABC1636}"/>
              </a:ext>
            </a:extLst>
          </p:cNvPr>
          <p:cNvSpPr>
            <a:spLocks noChangeArrowheads="1"/>
          </p:cNvSpPr>
          <p:nvPr/>
        </p:nvSpPr>
        <p:spPr bwMode="auto">
          <a:xfrm>
            <a:off x="457200" y="3429000"/>
            <a:ext cx="8305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b="1"/>
              <a:t>The Entire Event, The Sample Space </a:t>
            </a:r>
            <a:r>
              <a:rPr lang="en-US" altLang="en-US"/>
              <a:t>- </a:t>
            </a:r>
            <a:r>
              <a:rPr lang="en-US" altLang="en-US" i="1"/>
              <a:t>S</a:t>
            </a:r>
            <a:endParaRPr lang="en-US" altLang="en-US" b="1"/>
          </a:p>
        </p:txBody>
      </p:sp>
      <p:sp>
        <p:nvSpPr>
          <p:cNvPr id="31750" name="Rectangle 6">
            <a:extLst>
              <a:ext uri="{FF2B5EF4-FFF2-40B4-BE49-F238E27FC236}">
                <a16:creationId xmlns:a16="http://schemas.microsoft.com/office/drawing/2014/main" id="{718FFEFE-01BB-4E77-8013-CBD0E9FA2123}"/>
              </a:ext>
            </a:extLst>
          </p:cNvPr>
          <p:cNvSpPr>
            <a:spLocks noChangeArrowheads="1"/>
          </p:cNvSpPr>
          <p:nvPr/>
        </p:nvSpPr>
        <p:spPr bwMode="auto">
          <a:xfrm>
            <a:off x="838200" y="4191000"/>
            <a:ext cx="8305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i="1"/>
              <a:t>S</a:t>
            </a:r>
            <a:r>
              <a:rPr lang="en-US" altLang="en-US"/>
              <a:t> = the event that contains all outcomes</a:t>
            </a:r>
          </a:p>
        </p:txBody>
      </p:sp>
      <p:sp>
        <p:nvSpPr>
          <p:cNvPr id="31751" name="Rectangle 7">
            <a:extLst>
              <a:ext uri="{FF2B5EF4-FFF2-40B4-BE49-F238E27FC236}">
                <a16:creationId xmlns:a16="http://schemas.microsoft.com/office/drawing/2014/main" id="{F0BA8705-973F-46D5-9154-EDAB61E8CB58}"/>
              </a:ext>
            </a:extLst>
          </p:cNvPr>
          <p:cNvSpPr>
            <a:spLocks noChangeArrowheads="1"/>
          </p:cNvSpPr>
          <p:nvPr/>
        </p:nvSpPr>
        <p:spPr bwMode="auto">
          <a:xfrm>
            <a:off x="533400" y="4953000"/>
            <a:ext cx="8382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a:t>The empty event, </a:t>
            </a:r>
            <a:r>
              <a:rPr lang="en-US" altLang="en-US" sz="3600" i="1">
                <a:latin typeface="Symbol" panose="05050102010706020507" pitchFamily="18" charset="2"/>
              </a:rPr>
              <a:t>f </a:t>
            </a:r>
            <a:r>
              <a:rPr lang="en-US" altLang="en-US"/>
              <a:t>, never occurs.</a:t>
            </a:r>
          </a:p>
          <a:p>
            <a:pPr eaLnBrk="1" hangingPunct="1">
              <a:buFontTx/>
              <a:buNone/>
            </a:pPr>
            <a:r>
              <a:rPr lang="en-US" altLang="en-US"/>
              <a:t>The entire event,</a:t>
            </a:r>
            <a:r>
              <a:rPr lang="en-US" altLang="en-US" i="1"/>
              <a:t> S</a:t>
            </a:r>
            <a:r>
              <a:rPr lang="en-US" altLang="en-US"/>
              <a:t>, always occurs.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017A3-8655-4369-841F-E329CDED9B11}"/>
              </a:ext>
            </a:extLst>
          </p:cNvPr>
          <p:cNvSpPr>
            <a:spLocks noGrp="1"/>
          </p:cNvSpPr>
          <p:nvPr>
            <p:ph type="title"/>
          </p:nvPr>
        </p:nvSpPr>
        <p:spPr/>
        <p:txBody>
          <a:bodyPr/>
          <a:lstStyle/>
          <a:p>
            <a:r>
              <a:rPr lang="en-US" altLang="en-US" dirty="0"/>
              <a:t>Set operations on Events</a:t>
            </a:r>
            <a:endParaRPr lang="en-US" dirty="0"/>
          </a:p>
        </p:txBody>
      </p:sp>
      <p:sp>
        <p:nvSpPr>
          <p:cNvPr id="3" name="Content Placeholder 2">
            <a:extLst>
              <a:ext uri="{FF2B5EF4-FFF2-40B4-BE49-F238E27FC236}">
                <a16:creationId xmlns:a16="http://schemas.microsoft.com/office/drawing/2014/main" id="{EB6F2994-4DAB-42B3-B908-662B81F94325}"/>
              </a:ext>
            </a:extLst>
          </p:cNvPr>
          <p:cNvSpPr>
            <a:spLocks noGrp="1"/>
          </p:cNvSpPr>
          <p:nvPr>
            <p:ph idx="1"/>
          </p:nvPr>
        </p:nvSpPr>
        <p:spPr/>
        <p:txBody>
          <a:bodyPr/>
          <a:lstStyle/>
          <a:p>
            <a:pPr marL="0" indent="0">
              <a:buNone/>
            </a:pPr>
            <a:r>
              <a:rPr lang="en-US" dirty="0"/>
              <a:t>All normal set operations are used for Events.</a:t>
            </a:r>
          </a:p>
          <a:p>
            <a:pPr marL="0" indent="0">
              <a:buNone/>
            </a:pPr>
            <a:endParaRPr lang="en-US" dirty="0"/>
          </a:p>
          <a:p>
            <a:pPr marL="0" indent="0">
              <a:buNone/>
            </a:pPr>
            <a:r>
              <a:rPr lang="en-US" dirty="0"/>
              <a:t>Union, Intersection, Complement, Mutual Exclusion, Inclusion-Exclusion, etc. </a:t>
            </a:r>
          </a:p>
        </p:txBody>
      </p:sp>
    </p:spTree>
    <p:extLst>
      <p:ext uri="{BB962C8B-B14F-4D97-AF65-F5344CB8AC3E}">
        <p14:creationId xmlns:p14="http://schemas.microsoft.com/office/powerpoint/2010/main" val="4072813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Oval 19">
            <a:extLst>
              <a:ext uri="{FF2B5EF4-FFF2-40B4-BE49-F238E27FC236}">
                <a16:creationId xmlns:a16="http://schemas.microsoft.com/office/drawing/2014/main" id="{20F7166F-BF53-49BA-B314-61C64354D995}"/>
              </a:ext>
            </a:extLst>
          </p:cNvPr>
          <p:cNvSpPr>
            <a:spLocks noChangeArrowheads="1"/>
          </p:cNvSpPr>
          <p:nvPr/>
        </p:nvSpPr>
        <p:spPr bwMode="auto">
          <a:xfrm>
            <a:off x="4114800" y="4343400"/>
            <a:ext cx="1828800" cy="1447800"/>
          </a:xfrm>
          <a:prstGeom prst="ellipse">
            <a:avLst/>
          </a:prstGeom>
          <a:solidFill>
            <a:srgbClr val="C0C0C0"/>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33795" name="Oval 18">
            <a:extLst>
              <a:ext uri="{FF2B5EF4-FFF2-40B4-BE49-F238E27FC236}">
                <a16:creationId xmlns:a16="http://schemas.microsoft.com/office/drawing/2014/main" id="{DF6BB2B8-9439-42E7-89DF-3BC4C9728DF4}"/>
              </a:ext>
            </a:extLst>
          </p:cNvPr>
          <p:cNvSpPr>
            <a:spLocks noChangeArrowheads="1"/>
          </p:cNvSpPr>
          <p:nvPr/>
        </p:nvSpPr>
        <p:spPr bwMode="auto">
          <a:xfrm>
            <a:off x="2743200" y="4343400"/>
            <a:ext cx="1828800" cy="1447800"/>
          </a:xfrm>
          <a:prstGeom prst="ellipse">
            <a:avLst/>
          </a:prstGeom>
          <a:solidFill>
            <a:srgbClr val="C0C0C0"/>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33796" name="Rectangle 2">
            <a:extLst>
              <a:ext uri="{FF2B5EF4-FFF2-40B4-BE49-F238E27FC236}">
                <a16:creationId xmlns:a16="http://schemas.microsoft.com/office/drawing/2014/main" id="{1FBBCB0A-A766-45AF-BFE4-1548631DC987}"/>
              </a:ext>
            </a:extLst>
          </p:cNvPr>
          <p:cNvSpPr>
            <a:spLocks noGrp="1" noChangeArrowheads="1"/>
          </p:cNvSpPr>
          <p:nvPr>
            <p:ph type="title"/>
          </p:nvPr>
        </p:nvSpPr>
        <p:spPr>
          <a:xfrm>
            <a:off x="457200" y="0"/>
            <a:ext cx="8229600" cy="1143000"/>
          </a:xfrm>
        </p:spPr>
        <p:txBody>
          <a:bodyPr/>
          <a:lstStyle/>
          <a:p>
            <a:pPr eaLnBrk="1" hangingPunct="1"/>
            <a:r>
              <a:rPr lang="en-US" altLang="en-US" dirty="0"/>
              <a:t>Set operations on Events</a:t>
            </a:r>
          </a:p>
        </p:txBody>
      </p:sp>
      <p:sp>
        <p:nvSpPr>
          <p:cNvPr id="33797" name="Rectangle 3">
            <a:extLst>
              <a:ext uri="{FF2B5EF4-FFF2-40B4-BE49-F238E27FC236}">
                <a16:creationId xmlns:a16="http://schemas.microsoft.com/office/drawing/2014/main" id="{E6FE6926-2D00-4EA4-A123-CE8604FB64E0}"/>
              </a:ext>
            </a:extLst>
          </p:cNvPr>
          <p:cNvSpPr>
            <a:spLocks noGrp="1" noChangeArrowheads="1"/>
          </p:cNvSpPr>
          <p:nvPr>
            <p:ph type="body" idx="1"/>
          </p:nvPr>
        </p:nvSpPr>
        <p:spPr>
          <a:xfrm>
            <a:off x="381000" y="1066800"/>
            <a:ext cx="1371600" cy="533400"/>
          </a:xfrm>
        </p:spPr>
        <p:txBody>
          <a:bodyPr/>
          <a:lstStyle/>
          <a:p>
            <a:pPr eaLnBrk="1" hangingPunct="1">
              <a:lnSpc>
                <a:spcPct val="90000"/>
              </a:lnSpc>
              <a:buFontTx/>
              <a:buNone/>
            </a:pPr>
            <a:r>
              <a:rPr lang="en-US" altLang="en-US" b="1" dirty="0"/>
              <a:t>Union</a:t>
            </a:r>
            <a:endParaRPr lang="en-US" altLang="en-US" sz="3600" b="1" dirty="0">
              <a:latin typeface="Symbol" panose="05050102010706020507" pitchFamily="18" charset="2"/>
            </a:endParaRPr>
          </a:p>
        </p:txBody>
      </p:sp>
      <p:sp>
        <p:nvSpPr>
          <p:cNvPr id="33798" name="Rectangle 4">
            <a:extLst>
              <a:ext uri="{FF2B5EF4-FFF2-40B4-BE49-F238E27FC236}">
                <a16:creationId xmlns:a16="http://schemas.microsoft.com/office/drawing/2014/main" id="{A80C41AB-94C6-4197-97F8-27D76AA5372F}"/>
              </a:ext>
            </a:extLst>
          </p:cNvPr>
          <p:cNvSpPr>
            <a:spLocks noChangeArrowheads="1"/>
          </p:cNvSpPr>
          <p:nvPr/>
        </p:nvSpPr>
        <p:spPr bwMode="auto">
          <a:xfrm>
            <a:off x="457200" y="1676400"/>
            <a:ext cx="838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a:t>Let </a:t>
            </a:r>
            <a:r>
              <a:rPr lang="en-US" altLang="en-US" i="1"/>
              <a:t>A </a:t>
            </a:r>
            <a:r>
              <a:rPr lang="en-US" altLang="en-US"/>
              <a:t>and </a:t>
            </a:r>
            <a:r>
              <a:rPr lang="en-US" altLang="en-US" i="1"/>
              <a:t>B </a:t>
            </a:r>
            <a:r>
              <a:rPr lang="en-US" altLang="en-US"/>
              <a:t>be two events, then the </a:t>
            </a:r>
            <a:r>
              <a:rPr lang="en-US" altLang="en-US" b="1"/>
              <a:t>union </a:t>
            </a:r>
            <a:r>
              <a:rPr lang="en-US" altLang="en-US"/>
              <a:t> of </a:t>
            </a:r>
            <a:r>
              <a:rPr lang="en-US" altLang="en-US" i="1"/>
              <a:t>A </a:t>
            </a:r>
            <a:r>
              <a:rPr lang="en-US" altLang="en-US"/>
              <a:t>and </a:t>
            </a:r>
            <a:r>
              <a:rPr lang="en-US" altLang="en-US" i="1"/>
              <a:t>B </a:t>
            </a:r>
            <a:r>
              <a:rPr lang="en-US" altLang="en-US"/>
              <a:t>is the event (denoted by </a:t>
            </a:r>
            <a:r>
              <a:rPr lang="en-US" altLang="en-US" i="1"/>
              <a:t>A</a:t>
            </a:r>
            <a:r>
              <a:rPr lang="en-US" altLang="en-US">
                <a:sym typeface="Symbol" panose="05050102010706020507" pitchFamily="18" charset="2"/>
              </a:rPr>
              <a:t></a:t>
            </a:r>
            <a:r>
              <a:rPr lang="en-US" altLang="en-US" i="1"/>
              <a:t>B</a:t>
            </a:r>
            <a:r>
              <a:rPr lang="en-US" altLang="en-US"/>
              <a:t>) defined by:</a:t>
            </a:r>
          </a:p>
        </p:txBody>
      </p:sp>
      <p:sp>
        <p:nvSpPr>
          <p:cNvPr id="33799" name="Rectangle 8">
            <a:extLst>
              <a:ext uri="{FF2B5EF4-FFF2-40B4-BE49-F238E27FC236}">
                <a16:creationId xmlns:a16="http://schemas.microsoft.com/office/drawing/2014/main" id="{691C37E3-0DE5-4416-841A-CD171E8C8100}"/>
              </a:ext>
            </a:extLst>
          </p:cNvPr>
          <p:cNvSpPr>
            <a:spLocks noChangeArrowheads="1"/>
          </p:cNvSpPr>
          <p:nvPr/>
        </p:nvSpPr>
        <p:spPr bwMode="auto">
          <a:xfrm>
            <a:off x="609600" y="2895600"/>
            <a:ext cx="7696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i="1"/>
              <a:t>A </a:t>
            </a:r>
            <a:r>
              <a:rPr lang="en-US" altLang="en-US">
                <a:sym typeface="Symbol" panose="05050102010706020507" pitchFamily="18" charset="2"/>
              </a:rPr>
              <a:t></a:t>
            </a:r>
            <a:r>
              <a:rPr lang="en-US" altLang="en-US">
                <a:sym typeface="Math3" pitchFamily="2" charset="2"/>
              </a:rPr>
              <a:t> </a:t>
            </a:r>
            <a:r>
              <a:rPr lang="en-US" altLang="en-US" i="1"/>
              <a:t>B</a:t>
            </a:r>
            <a:r>
              <a:rPr lang="en-US" altLang="en-US"/>
              <a:t> = {</a:t>
            </a:r>
            <a:r>
              <a:rPr lang="en-US" altLang="en-US" i="1"/>
              <a:t>e</a:t>
            </a:r>
            <a:r>
              <a:rPr lang="en-US" altLang="en-US"/>
              <a:t>| </a:t>
            </a:r>
            <a:r>
              <a:rPr lang="en-US" altLang="en-US" i="1"/>
              <a:t>e </a:t>
            </a:r>
            <a:r>
              <a:rPr lang="en-US" altLang="en-US"/>
              <a:t>belongs to </a:t>
            </a:r>
            <a:r>
              <a:rPr lang="en-US" altLang="en-US" i="1"/>
              <a:t>A </a:t>
            </a:r>
            <a:r>
              <a:rPr lang="en-US" altLang="en-US" b="1"/>
              <a:t>or</a:t>
            </a:r>
            <a:r>
              <a:rPr lang="en-US" altLang="en-US"/>
              <a:t> </a:t>
            </a:r>
            <a:r>
              <a:rPr lang="en-US" altLang="en-US" i="1"/>
              <a:t>e </a:t>
            </a:r>
            <a:r>
              <a:rPr lang="en-US" altLang="en-US"/>
              <a:t>belongs to </a:t>
            </a:r>
            <a:r>
              <a:rPr lang="en-US" altLang="en-US" i="1"/>
              <a:t>B</a:t>
            </a:r>
            <a:r>
              <a:rPr lang="en-US" altLang="en-US"/>
              <a:t>}</a:t>
            </a:r>
          </a:p>
        </p:txBody>
      </p:sp>
      <p:sp>
        <p:nvSpPr>
          <p:cNvPr id="33800" name="Rectangle 9">
            <a:extLst>
              <a:ext uri="{FF2B5EF4-FFF2-40B4-BE49-F238E27FC236}">
                <a16:creationId xmlns:a16="http://schemas.microsoft.com/office/drawing/2014/main" id="{7FB1B1C5-D1B5-430C-8DBF-D2F7C45D02E5}"/>
              </a:ext>
            </a:extLst>
          </p:cNvPr>
          <p:cNvSpPr>
            <a:spLocks noChangeArrowheads="1"/>
          </p:cNvSpPr>
          <p:nvPr/>
        </p:nvSpPr>
        <p:spPr bwMode="auto">
          <a:xfrm>
            <a:off x="1905000" y="3657600"/>
            <a:ext cx="5257800" cy="2895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33801" name="Oval 10">
            <a:extLst>
              <a:ext uri="{FF2B5EF4-FFF2-40B4-BE49-F238E27FC236}">
                <a16:creationId xmlns:a16="http://schemas.microsoft.com/office/drawing/2014/main" id="{3895790C-A4D5-4A82-806E-3FDBA1D65152}"/>
              </a:ext>
            </a:extLst>
          </p:cNvPr>
          <p:cNvSpPr>
            <a:spLocks noChangeArrowheads="1"/>
          </p:cNvSpPr>
          <p:nvPr/>
        </p:nvSpPr>
        <p:spPr bwMode="auto">
          <a:xfrm>
            <a:off x="2743200" y="4343400"/>
            <a:ext cx="1828800" cy="1447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33802" name="Oval 11">
            <a:extLst>
              <a:ext uri="{FF2B5EF4-FFF2-40B4-BE49-F238E27FC236}">
                <a16:creationId xmlns:a16="http://schemas.microsoft.com/office/drawing/2014/main" id="{B81CB75C-0523-4E5B-BD32-13F4F333ACD5}"/>
              </a:ext>
            </a:extLst>
          </p:cNvPr>
          <p:cNvSpPr>
            <a:spLocks noChangeArrowheads="1"/>
          </p:cNvSpPr>
          <p:nvPr/>
        </p:nvSpPr>
        <p:spPr bwMode="auto">
          <a:xfrm>
            <a:off x="4114800" y="4343400"/>
            <a:ext cx="1828800" cy="1447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33803" name="Rectangle 12">
            <a:extLst>
              <a:ext uri="{FF2B5EF4-FFF2-40B4-BE49-F238E27FC236}">
                <a16:creationId xmlns:a16="http://schemas.microsoft.com/office/drawing/2014/main" id="{66EEA0AB-7BF8-469C-94FE-578B33037569}"/>
              </a:ext>
            </a:extLst>
          </p:cNvPr>
          <p:cNvSpPr>
            <a:spLocks noChangeArrowheads="1"/>
          </p:cNvSpPr>
          <p:nvPr/>
        </p:nvSpPr>
        <p:spPr bwMode="auto">
          <a:xfrm>
            <a:off x="3733800" y="3733800"/>
            <a:ext cx="121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i="1"/>
              <a:t>A </a:t>
            </a:r>
            <a:r>
              <a:rPr lang="en-US" altLang="en-US">
                <a:sym typeface="Symbol" panose="05050102010706020507" pitchFamily="18" charset="2"/>
              </a:rPr>
              <a:t></a:t>
            </a:r>
            <a:r>
              <a:rPr lang="en-US" altLang="en-US">
                <a:sym typeface="Math3" pitchFamily="2" charset="2"/>
              </a:rPr>
              <a:t> </a:t>
            </a:r>
            <a:r>
              <a:rPr lang="en-US" altLang="en-US" i="1"/>
              <a:t>B</a:t>
            </a:r>
          </a:p>
        </p:txBody>
      </p:sp>
      <p:sp>
        <p:nvSpPr>
          <p:cNvPr id="33804" name="Rectangle 13">
            <a:extLst>
              <a:ext uri="{FF2B5EF4-FFF2-40B4-BE49-F238E27FC236}">
                <a16:creationId xmlns:a16="http://schemas.microsoft.com/office/drawing/2014/main" id="{A94FDE4A-17B5-4DDB-BF82-C49821272F2B}"/>
              </a:ext>
            </a:extLst>
          </p:cNvPr>
          <p:cNvSpPr>
            <a:spLocks noChangeArrowheads="1"/>
          </p:cNvSpPr>
          <p:nvPr/>
        </p:nvSpPr>
        <p:spPr bwMode="auto">
          <a:xfrm>
            <a:off x="2362200" y="5410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i="1"/>
              <a:t>A</a:t>
            </a:r>
            <a:endParaRPr lang="en-US" altLang="en-US"/>
          </a:p>
        </p:txBody>
      </p:sp>
      <p:sp>
        <p:nvSpPr>
          <p:cNvPr id="33805" name="Rectangle 14">
            <a:extLst>
              <a:ext uri="{FF2B5EF4-FFF2-40B4-BE49-F238E27FC236}">
                <a16:creationId xmlns:a16="http://schemas.microsoft.com/office/drawing/2014/main" id="{E5D3176E-E990-4133-9CCE-22BE014420E3}"/>
              </a:ext>
            </a:extLst>
          </p:cNvPr>
          <p:cNvSpPr>
            <a:spLocks noChangeArrowheads="1"/>
          </p:cNvSpPr>
          <p:nvPr/>
        </p:nvSpPr>
        <p:spPr bwMode="auto">
          <a:xfrm>
            <a:off x="5943600" y="5410200"/>
            <a:ext cx="45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i="1"/>
              <a:t>B</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Oval 2">
            <a:extLst>
              <a:ext uri="{FF2B5EF4-FFF2-40B4-BE49-F238E27FC236}">
                <a16:creationId xmlns:a16="http://schemas.microsoft.com/office/drawing/2014/main" id="{6B270DCE-A474-4740-871E-F056CC5DCF96}"/>
              </a:ext>
            </a:extLst>
          </p:cNvPr>
          <p:cNvSpPr>
            <a:spLocks noChangeArrowheads="1"/>
          </p:cNvSpPr>
          <p:nvPr/>
        </p:nvSpPr>
        <p:spPr bwMode="auto">
          <a:xfrm>
            <a:off x="3962400" y="3429000"/>
            <a:ext cx="1828800" cy="1447800"/>
          </a:xfrm>
          <a:prstGeom prst="ellipse">
            <a:avLst/>
          </a:prstGeom>
          <a:solidFill>
            <a:srgbClr val="C0C0C0"/>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35843" name="Oval 3">
            <a:extLst>
              <a:ext uri="{FF2B5EF4-FFF2-40B4-BE49-F238E27FC236}">
                <a16:creationId xmlns:a16="http://schemas.microsoft.com/office/drawing/2014/main" id="{F75D164D-F364-48ED-9EE3-C5B28F9AEBE6}"/>
              </a:ext>
            </a:extLst>
          </p:cNvPr>
          <p:cNvSpPr>
            <a:spLocks noChangeArrowheads="1"/>
          </p:cNvSpPr>
          <p:nvPr/>
        </p:nvSpPr>
        <p:spPr bwMode="auto">
          <a:xfrm>
            <a:off x="2590800" y="3429000"/>
            <a:ext cx="1828800" cy="1447800"/>
          </a:xfrm>
          <a:prstGeom prst="ellipse">
            <a:avLst/>
          </a:prstGeom>
          <a:solidFill>
            <a:srgbClr val="C0C0C0"/>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35844" name="Rectangle 6">
            <a:extLst>
              <a:ext uri="{FF2B5EF4-FFF2-40B4-BE49-F238E27FC236}">
                <a16:creationId xmlns:a16="http://schemas.microsoft.com/office/drawing/2014/main" id="{FE4E7D28-08DC-410C-B3FC-51AC628A3D79}"/>
              </a:ext>
            </a:extLst>
          </p:cNvPr>
          <p:cNvSpPr>
            <a:spLocks noChangeArrowheads="1"/>
          </p:cNvSpPr>
          <p:nvPr/>
        </p:nvSpPr>
        <p:spPr bwMode="auto">
          <a:xfrm>
            <a:off x="304800" y="914400"/>
            <a:ext cx="838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a:t>The event </a:t>
            </a:r>
            <a:r>
              <a:rPr lang="en-US" altLang="en-US" i="1"/>
              <a:t>A </a:t>
            </a:r>
            <a:r>
              <a:rPr lang="en-US" altLang="en-US">
                <a:sym typeface="Symbol" panose="05050102010706020507" pitchFamily="18" charset="2"/>
              </a:rPr>
              <a:t></a:t>
            </a:r>
            <a:r>
              <a:rPr lang="en-US" altLang="en-US">
                <a:sym typeface="Math3" pitchFamily="2" charset="2"/>
              </a:rPr>
              <a:t> </a:t>
            </a:r>
            <a:r>
              <a:rPr lang="en-US" altLang="en-US" i="1"/>
              <a:t>B </a:t>
            </a:r>
            <a:r>
              <a:rPr lang="en-US" altLang="en-US" b="1"/>
              <a:t>occurs </a:t>
            </a:r>
            <a:r>
              <a:rPr lang="en-US" altLang="en-US"/>
              <a:t>if the event </a:t>
            </a:r>
            <a:r>
              <a:rPr lang="en-US" altLang="en-US" i="1"/>
              <a:t>A </a:t>
            </a:r>
            <a:r>
              <a:rPr lang="en-US" altLang="en-US" b="1"/>
              <a:t>occurs or </a:t>
            </a:r>
            <a:r>
              <a:rPr lang="en-US" altLang="en-US"/>
              <a:t>the event and </a:t>
            </a:r>
            <a:r>
              <a:rPr lang="en-US" altLang="en-US" i="1"/>
              <a:t>B </a:t>
            </a:r>
            <a:r>
              <a:rPr lang="en-US" altLang="en-US" b="1"/>
              <a:t>occurs </a:t>
            </a:r>
            <a:r>
              <a:rPr lang="en-US" altLang="en-US"/>
              <a:t>.</a:t>
            </a:r>
          </a:p>
        </p:txBody>
      </p:sp>
      <p:sp>
        <p:nvSpPr>
          <p:cNvPr id="35845" name="Rectangle 8">
            <a:extLst>
              <a:ext uri="{FF2B5EF4-FFF2-40B4-BE49-F238E27FC236}">
                <a16:creationId xmlns:a16="http://schemas.microsoft.com/office/drawing/2014/main" id="{1E1ABA98-44A1-404E-9278-3758ED6EA41E}"/>
              </a:ext>
            </a:extLst>
          </p:cNvPr>
          <p:cNvSpPr>
            <a:spLocks noChangeArrowheads="1"/>
          </p:cNvSpPr>
          <p:nvPr/>
        </p:nvSpPr>
        <p:spPr bwMode="auto">
          <a:xfrm>
            <a:off x="1752600" y="2743200"/>
            <a:ext cx="5257800" cy="2895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35846" name="Oval 9">
            <a:extLst>
              <a:ext uri="{FF2B5EF4-FFF2-40B4-BE49-F238E27FC236}">
                <a16:creationId xmlns:a16="http://schemas.microsoft.com/office/drawing/2014/main" id="{2C94D3A6-26A9-4C39-92AB-A7DF09008EEA}"/>
              </a:ext>
            </a:extLst>
          </p:cNvPr>
          <p:cNvSpPr>
            <a:spLocks noChangeArrowheads="1"/>
          </p:cNvSpPr>
          <p:nvPr/>
        </p:nvSpPr>
        <p:spPr bwMode="auto">
          <a:xfrm>
            <a:off x="2590800" y="3429000"/>
            <a:ext cx="1828800" cy="1447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35847" name="Oval 10">
            <a:extLst>
              <a:ext uri="{FF2B5EF4-FFF2-40B4-BE49-F238E27FC236}">
                <a16:creationId xmlns:a16="http://schemas.microsoft.com/office/drawing/2014/main" id="{FA5DF0F3-2B69-49AB-A179-4115E0564426}"/>
              </a:ext>
            </a:extLst>
          </p:cNvPr>
          <p:cNvSpPr>
            <a:spLocks noChangeArrowheads="1"/>
          </p:cNvSpPr>
          <p:nvPr/>
        </p:nvSpPr>
        <p:spPr bwMode="auto">
          <a:xfrm>
            <a:off x="3962400" y="3429000"/>
            <a:ext cx="1828800" cy="1447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35848" name="Rectangle 11">
            <a:extLst>
              <a:ext uri="{FF2B5EF4-FFF2-40B4-BE49-F238E27FC236}">
                <a16:creationId xmlns:a16="http://schemas.microsoft.com/office/drawing/2014/main" id="{8C377CB1-EE00-41F1-ADF5-64C00878EE5B}"/>
              </a:ext>
            </a:extLst>
          </p:cNvPr>
          <p:cNvSpPr>
            <a:spLocks noChangeArrowheads="1"/>
          </p:cNvSpPr>
          <p:nvPr/>
        </p:nvSpPr>
        <p:spPr bwMode="auto">
          <a:xfrm>
            <a:off x="3581400" y="2819400"/>
            <a:ext cx="121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i="1"/>
              <a:t>A </a:t>
            </a:r>
            <a:r>
              <a:rPr lang="en-US" altLang="en-US">
                <a:sym typeface="Symbol" panose="05050102010706020507" pitchFamily="18" charset="2"/>
              </a:rPr>
              <a:t></a:t>
            </a:r>
            <a:r>
              <a:rPr lang="en-US" altLang="en-US">
                <a:sym typeface="Math3" pitchFamily="2" charset="2"/>
              </a:rPr>
              <a:t> </a:t>
            </a:r>
            <a:r>
              <a:rPr lang="en-US" altLang="en-US" i="1"/>
              <a:t>B</a:t>
            </a:r>
          </a:p>
        </p:txBody>
      </p:sp>
      <p:sp>
        <p:nvSpPr>
          <p:cNvPr id="35849" name="Rectangle 12">
            <a:extLst>
              <a:ext uri="{FF2B5EF4-FFF2-40B4-BE49-F238E27FC236}">
                <a16:creationId xmlns:a16="http://schemas.microsoft.com/office/drawing/2014/main" id="{39D01629-405F-41ED-8CBE-4DE480F34742}"/>
              </a:ext>
            </a:extLst>
          </p:cNvPr>
          <p:cNvSpPr>
            <a:spLocks noChangeArrowheads="1"/>
          </p:cNvSpPr>
          <p:nvPr/>
        </p:nvSpPr>
        <p:spPr bwMode="auto">
          <a:xfrm>
            <a:off x="2209800" y="4495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i="1"/>
              <a:t>A</a:t>
            </a:r>
            <a:endParaRPr lang="en-US" altLang="en-US"/>
          </a:p>
        </p:txBody>
      </p:sp>
      <p:sp>
        <p:nvSpPr>
          <p:cNvPr id="35850" name="Rectangle 13">
            <a:extLst>
              <a:ext uri="{FF2B5EF4-FFF2-40B4-BE49-F238E27FC236}">
                <a16:creationId xmlns:a16="http://schemas.microsoft.com/office/drawing/2014/main" id="{593E1AE9-12E2-4837-AD22-271FBB2C6B21}"/>
              </a:ext>
            </a:extLst>
          </p:cNvPr>
          <p:cNvSpPr>
            <a:spLocks noChangeArrowheads="1"/>
          </p:cNvSpPr>
          <p:nvPr/>
        </p:nvSpPr>
        <p:spPr bwMode="auto">
          <a:xfrm>
            <a:off x="5791200" y="4495800"/>
            <a:ext cx="45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i="1"/>
              <a:t>B</a:t>
            </a:r>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7890" name="Picture 16">
            <a:extLst>
              <a:ext uri="{FF2B5EF4-FFF2-40B4-BE49-F238E27FC236}">
                <a16:creationId xmlns:a16="http://schemas.microsoft.com/office/drawing/2014/main" id="{0737D843-F411-4486-B194-9C2754FAF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038600"/>
            <a:ext cx="36385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5">
            <a:extLst>
              <a:ext uri="{FF2B5EF4-FFF2-40B4-BE49-F238E27FC236}">
                <a16:creationId xmlns:a16="http://schemas.microsoft.com/office/drawing/2014/main" id="{33B4BB69-22A1-43E3-A7A1-419DB5CED89C}"/>
              </a:ext>
            </a:extLst>
          </p:cNvPr>
          <p:cNvSpPr>
            <a:spLocks noGrp="1" noChangeArrowheads="1"/>
          </p:cNvSpPr>
          <p:nvPr>
            <p:ph type="body" idx="1"/>
          </p:nvPr>
        </p:nvSpPr>
        <p:spPr>
          <a:xfrm>
            <a:off x="304800" y="381000"/>
            <a:ext cx="3733800" cy="533400"/>
          </a:xfrm>
        </p:spPr>
        <p:txBody>
          <a:bodyPr/>
          <a:lstStyle/>
          <a:p>
            <a:pPr eaLnBrk="1" hangingPunct="1">
              <a:lnSpc>
                <a:spcPct val="90000"/>
              </a:lnSpc>
              <a:buFontTx/>
              <a:buNone/>
            </a:pPr>
            <a:r>
              <a:rPr lang="en-US" altLang="en-US" b="1"/>
              <a:t>Intersection</a:t>
            </a:r>
            <a:endParaRPr lang="en-US" altLang="en-US" sz="3600" b="1">
              <a:latin typeface="Symbol" panose="05050102010706020507" pitchFamily="18" charset="2"/>
            </a:endParaRPr>
          </a:p>
        </p:txBody>
      </p:sp>
      <p:sp>
        <p:nvSpPr>
          <p:cNvPr id="37892" name="Rectangle 6">
            <a:extLst>
              <a:ext uri="{FF2B5EF4-FFF2-40B4-BE49-F238E27FC236}">
                <a16:creationId xmlns:a16="http://schemas.microsoft.com/office/drawing/2014/main" id="{3640DE6C-3D09-4CBB-9AE1-1CA9E523BDDF}"/>
              </a:ext>
            </a:extLst>
          </p:cNvPr>
          <p:cNvSpPr>
            <a:spLocks noChangeArrowheads="1"/>
          </p:cNvSpPr>
          <p:nvPr/>
        </p:nvSpPr>
        <p:spPr bwMode="auto">
          <a:xfrm>
            <a:off x="304800" y="1143000"/>
            <a:ext cx="838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a:t>Let </a:t>
            </a:r>
            <a:r>
              <a:rPr lang="en-US" altLang="en-US" i="1"/>
              <a:t>A </a:t>
            </a:r>
            <a:r>
              <a:rPr lang="en-US" altLang="en-US"/>
              <a:t>and </a:t>
            </a:r>
            <a:r>
              <a:rPr lang="en-US" altLang="en-US" i="1"/>
              <a:t>B </a:t>
            </a:r>
            <a:r>
              <a:rPr lang="en-US" altLang="en-US"/>
              <a:t>be two events, then the </a:t>
            </a:r>
            <a:r>
              <a:rPr lang="en-US" altLang="en-US" b="1"/>
              <a:t>intersection </a:t>
            </a:r>
            <a:r>
              <a:rPr lang="en-US" altLang="en-US"/>
              <a:t> of </a:t>
            </a:r>
            <a:r>
              <a:rPr lang="en-US" altLang="en-US" i="1"/>
              <a:t>A </a:t>
            </a:r>
            <a:r>
              <a:rPr lang="en-US" altLang="en-US"/>
              <a:t>and </a:t>
            </a:r>
            <a:r>
              <a:rPr lang="en-US" altLang="en-US" i="1"/>
              <a:t>B </a:t>
            </a:r>
            <a:r>
              <a:rPr lang="en-US" altLang="en-US"/>
              <a:t>is the event (denoted by </a:t>
            </a:r>
            <a:r>
              <a:rPr lang="en-US" altLang="en-US" i="1"/>
              <a:t>A</a:t>
            </a:r>
            <a:r>
              <a:rPr lang="en-US" altLang="en-US">
                <a:sym typeface="Symbol" panose="05050102010706020507" pitchFamily="18" charset="2"/>
              </a:rPr>
              <a:t></a:t>
            </a:r>
            <a:r>
              <a:rPr lang="en-US" altLang="en-US" i="1"/>
              <a:t>B</a:t>
            </a:r>
            <a:r>
              <a:rPr lang="en-US" altLang="en-US"/>
              <a:t>) defined by:</a:t>
            </a:r>
          </a:p>
        </p:txBody>
      </p:sp>
      <p:sp>
        <p:nvSpPr>
          <p:cNvPr id="37893" name="Rectangle 7">
            <a:extLst>
              <a:ext uri="{FF2B5EF4-FFF2-40B4-BE49-F238E27FC236}">
                <a16:creationId xmlns:a16="http://schemas.microsoft.com/office/drawing/2014/main" id="{FF61B92C-EB46-4706-BE5E-364A39308234}"/>
              </a:ext>
            </a:extLst>
          </p:cNvPr>
          <p:cNvSpPr>
            <a:spLocks noChangeArrowheads="1"/>
          </p:cNvSpPr>
          <p:nvPr/>
        </p:nvSpPr>
        <p:spPr bwMode="auto">
          <a:xfrm>
            <a:off x="762000" y="2819400"/>
            <a:ext cx="7924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i="1"/>
              <a:t>A </a:t>
            </a:r>
            <a:r>
              <a:rPr lang="en-US" altLang="en-US">
                <a:sym typeface="Symbol" panose="05050102010706020507" pitchFamily="18" charset="2"/>
              </a:rPr>
              <a:t></a:t>
            </a:r>
            <a:r>
              <a:rPr lang="en-US" altLang="en-US">
                <a:sym typeface="Math3" pitchFamily="2" charset="2"/>
              </a:rPr>
              <a:t> </a:t>
            </a:r>
            <a:r>
              <a:rPr lang="en-US" altLang="en-US" i="1"/>
              <a:t>B</a:t>
            </a:r>
            <a:r>
              <a:rPr lang="en-US" altLang="en-US"/>
              <a:t> = {</a:t>
            </a:r>
            <a:r>
              <a:rPr lang="en-US" altLang="en-US" i="1"/>
              <a:t>e</a:t>
            </a:r>
            <a:r>
              <a:rPr lang="en-US" altLang="en-US"/>
              <a:t>| </a:t>
            </a:r>
            <a:r>
              <a:rPr lang="en-US" altLang="en-US" i="1"/>
              <a:t>e </a:t>
            </a:r>
            <a:r>
              <a:rPr lang="en-US" altLang="en-US"/>
              <a:t>belongs to </a:t>
            </a:r>
            <a:r>
              <a:rPr lang="en-US" altLang="en-US" i="1"/>
              <a:t>A </a:t>
            </a:r>
            <a:r>
              <a:rPr lang="en-US" altLang="en-US" b="1"/>
              <a:t>and</a:t>
            </a:r>
            <a:r>
              <a:rPr lang="en-US" altLang="en-US"/>
              <a:t> </a:t>
            </a:r>
            <a:r>
              <a:rPr lang="en-US" altLang="en-US" i="1"/>
              <a:t>e </a:t>
            </a:r>
            <a:r>
              <a:rPr lang="en-US" altLang="en-US"/>
              <a:t>belongs to </a:t>
            </a:r>
            <a:r>
              <a:rPr lang="en-US" altLang="en-US" i="1"/>
              <a:t>B</a:t>
            </a:r>
            <a:r>
              <a:rPr lang="en-US" altLang="en-US"/>
              <a:t>}</a:t>
            </a:r>
          </a:p>
        </p:txBody>
      </p:sp>
      <p:sp>
        <p:nvSpPr>
          <p:cNvPr id="37894" name="Rectangle 8">
            <a:extLst>
              <a:ext uri="{FF2B5EF4-FFF2-40B4-BE49-F238E27FC236}">
                <a16:creationId xmlns:a16="http://schemas.microsoft.com/office/drawing/2014/main" id="{3B33932C-4147-4868-979A-EC6D7257AE54}"/>
              </a:ext>
            </a:extLst>
          </p:cNvPr>
          <p:cNvSpPr>
            <a:spLocks noChangeArrowheads="1"/>
          </p:cNvSpPr>
          <p:nvPr/>
        </p:nvSpPr>
        <p:spPr bwMode="auto">
          <a:xfrm>
            <a:off x="1905000" y="3657600"/>
            <a:ext cx="5257800" cy="2895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37895" name="Rectangle 11">
            <a:extLst>
              <a:ext uri="{FF2B5EF4-FFF2-40B4-BE49-F238E27FC236}">
                <a16:creationId xmlns:a16="http://schemas.microsoft.com/office/drawing/2014/main" id="{507390D6-633D-4225-B872-855A11200D9A}"/>
              </a:ext>
            </a:extLst>
          </p:cNvPr>
          <p:cNvSpPr>
            <a:spLocks noChangeArrowheads="1"/>
          </p:cNvSpPr>
          <p:nvPr/>
        </p:nvSpPr>
        <p:spPr bwMode="auto">
          <a:xfrm>
            <a:off x="3733800" y="3733800"/>
            <a:ext cx="121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i="1"/>
              <a:t>A </a:t>
            </a:r>
            <a:r>
              <a:rPr lang="en-US" altLang="en-US">
                <a:sym typeface="Symbol" panose="05050102010706020507" pitchFamily="18" charset="2"/>
              </a:rPr>
              <a:t></a:t>
            </a:r>
            <a:r>
              <a:rPr lang="en-US" altLang="en-US">
                <a:sym typeface="Math3" pitchFamily="2" charset="2"/>
              </a:rPr>
              <a:t> </a:t>
            </a:r>
            <a:r>
              <a:rPr lang="en-US" altLang="en-US" i="1"/>
              <a:t>B</a:t>
            </a:r>
          </a:p>
        </p:txBody>
      </p:sp>
      <p:sp>
        <p:nvSpPr>
          <p:cNvPr id="37896" name="Rectangle 12">
            <a:extLst>
              <a:ext uri="{FF2B5EF4-FFF2-40B4-BE49-F238E27FC236}">
                <a16:creationId xmlns:a16="http://schemas.microsoft.com/office/drawing/2014/main" id="{8193F44B-4EB4-400D-8EEB-B2C131CF5EA9}"/>
              </a:ext>
            </a:extLst>
          </p:cNvPr>
          <p:cNvSpPr>
            <a:spLocks noChangeArrowheads="1"/>
          </p:cNvSpPr>
          <p:nvPr/>
        </p:nvSpPr>
        <p:spPr bwMode="auto">
          <a:xfrm>
            <a:off x="2362200" y="5410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i="1"/>
              <a:t>A</a:t>
            </a:r>
            <a:endParaRPr lang="en-US" altLang="en-US"/>
          </a:p>
        </p:txBody>
      </p:sp>
      <p:sp>
        <p:nvSpPr>
          <p:cNvPr id="37897" name="Rectangle 13">
            <a:extLst>
              <a:ext uri="{FF2B5EF4-FFF2-40B4-BE49-F238E27FC236}">
                <a16:creationId xmlns:a16="http://schemas.microsoft.com/office/drawing/2014/main" id="{E319644B-BF40-4A13-9E79-569A41BA4D8D}"/>
              </a:ext>
            </a:extLst>
          </p:cNvPr>
          <p:cNvSpPr>
            <a:spLocks noChangeArrowheads="1"/>
          </p:cNvSpPr>
          <p:nvPr/>
        </p:nvSpPr>
        <p:spPr bwMode="auto">
          <a:xfrm>
            <a:off x="5943600" y="5410200"/>
            <a:ext cx="45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i="1"/>
              <a:t>B</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7BF6D3E3-D425-46C0-BF86-26429FDB8785}"/>
              </a:ext>
            </a:extLst>
          </p:cNvPr>
          <p:cNvSpPr>
            <a:spLocks noChangeArrowheads="1"/>
          </p:cNvSpPr>
          <p:nvPr/>
        </p:nvSpPr>
        <p:spPr bwMode="auto">
          <a:xfrm>
            <a:off x="1066800" y="1066800"/>
            <a:ext cx="7162800" cy="5105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5123" name="Freeform 12">
            <a:extLst>
              <a:ext uri="{FF2B5EF4-FFF2-40B4-BE49-F238E27FC236}">
                <a16:creationId xmlns:a16="http://schemas.microsoft.com/office/drawing/2014/main" id="{C12AB8A0-5FBF-4D0B-A6F9-8FE316A2D2B7}"/>
              </a:ext>
            </a:extLst>
          </p:cNvPr>
          <p:cNvSpPr>
            <a:spLocks/>
          </p:cNvSpPr>
          <p:nvPr/>
        </p:nvSpPr>
        <p:spPr bwMode="auto">
          <a:xfrm>
            <a:off x="3886200" y="1066800"/>
            <a:ext cx="1701800" cy="5105400"/>
          </a:xfrm>
          <a:custGeom>
            <a:avLst/>
            <a:gdLst>
              <a:gd name="T0" fmla="*/ 0 w 1072"/>
              <a:gd name="T1" fmla="*/ 0 h 3216"/>
              <a:gd name="T2" fmla="*/ 2147483646 w 1072"/>
              <a:gd name="T3" fmla="*/ 2147483646 h 3216"/>
              <a:gd name="T4" fmla="*/ 2147483646 w 1072"/>
              <a:gd name="T5" fmla="*/ 2147483646 h 3216"/>
              <a:gd name="T6" fmla="*/ 2147483646 w 1072"/>
              <a:gd name="T7" fmla="*/ 2147483646 h 3216"/>
              <a:gd name="T8" fmla="*/ 2147483646 w 1072"/>
              <a:gd name="T9" fmla="*/ 2147483646 h 3216"/>
              <a:gd name="T10" fmla="*/ 2147483646 w 1072"/>
              <a:gd name="T11" fmla="*/ 2147483646 h 3216"/>
              <a:gd name="T12" fmla="*/ 2147483646 w 1072"/>
              <a:gd name="T13" fmla="*/ 2147483646 h 3216"/>
              <a:gd name="T14" fmla="*/ 2147483646 w 1072"/>
              <a:gd name="T15" fmla="*/ 2147483646 h 3216"/>
              <a:gd name="T16" fmla="*/ 2147483646 w 1072"/>
              <a:gd name="T17" fmla="*/ 2147483646 h 3216"/>
              <a:gd name="T18" fmla="*/ 2147483646 w 1072"/>
              <a:gd name="T19" fmla="*/ 2147483646 h 32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72"/>
              <a:gd name="T31" fmla="*/ 0 h 3216"/>
              <a:gd name="T32" fmla="*/ 1072 w 1072"/>
              <a:gd name="T33" fmla="*/ 3216 h 32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72" h="3216">
                <a:moveTo>
                  <a:pt x="0" y="0"/>
                </a:moveTo>
                <a:cubicBezTo>
                  <a:pt x="24" y="164"/>
                  <a:pt x="48" y="328"/>
                  <a:pt x="96" y="432"/>
                </a:cubicBezTo>
                <a:cubicBezTo>
                  <a:pt x="144" y="536"/>
                  <a:pt x="224" y="544"/>
                  <a:pt x="288" y="624"/>
                </a:cubicBezTo>
                <a:cubicBezTo>
                  <a:pt x="352" y="704"/>
                  <a:pt x="464" y="792"/>
                  <a:pt x="480" y="912"/>
                </a:cubicBezTo>
                <a:cubicBezTo>
                  <a:pt x="496" y="1032"/>
                  <a:pt x="376" y="1224"/>
                  <a:pt x="384" y="1344"/>
                </a:cubicBezTo>
                <a:cubicBezTo>
                  <a:pt x="392" y="1464"/>
                  <a:pt x="448" y="1544"/>
                  <a:pt x="528" y="1632"/>
                </a:cubicBezTo>
                <a:cubicBezTo>
                  <a:pt x="608" y="1720"/>
                  <a:pt x="784" y="1752"/>
                  <a:pt x="864" y="1872"/>
                </a:cubicBezTo>
                <a:cubicBezTo>
                  <a:pt x="944" y="1992"/>
                  <a:pt x="1072" y="2168"/>
                  <a:pt x="1008" y="2352"/>
                </a:cubicBezTo>
                <a:cubicBezTo>
                  <a:pt x="944" y="2536"/>
                  <a:pt x="584" y="2832"/>
                  <a:pt x="480" y="2976"/>
                </a:cubicBezTo>
                <a:cubicBezTo>
                  <a:pt x="376" y="3120"/>
                  <a:pt x="400" y="3176"/>
                  <a:pt x="384" y="3216"/>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4" name="Text Box 13">
            <a:extLst>
              <a:ext uri="{FF2B5EF4-FFF2-40B4-BE49-F238E27FC236}">
                <a16:creationId xmlns:a16="http://schemas.microsoft.com/office/drawing/2014/main" id="{349803A1-3A5A-4FAF-8E6B-294A4A8DDB47}"/>
              </a:ext>
            </a:extLst>
          </p:cNvPr>
          <p:cNvSpPr txBox="1">
            <a:spLocks noChangeArrowheads="1"/>
          </p:cNvSpPr>
          <p:nvPr/>
        </p:nvSpPr>
        <p:spPr bwMode="auto">
          <a:xfrm>
            <a:off x="3048000" y="3048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Phenomena</a:t>
            </a:r>
          </a:p>
        </p:txBody>
      </p:sp>
      <p:sp>
        <p:nvSpPr>
          <p:cNvPr id="5125" name="Text Box 14">
            <a:extLst>
              <a:ext uri="{FF2B5EF4-FFF2-40B4-BE49-F238E27FC236}">
                <a16:creationId xmlns:a16="http://schemas.microsoft.com/office/drawing/2014/main" id="{CC04AE81-5C70-42E7-8363-4ACAD8709D96}"/>
              </a:ext>
            </a:extLst>
          </p:cNvPr>
          <p:cNvSpPr txBox="1">
            <a:spLocks noChangeArrowheads="1"/>
          </p:cNvSpPr>
          <p:nvPr/>
        </p:nvSpPr>
        <p:spPr bwMode="auto">
          <a:xfrm>
            <a:off x="1524000" y="19050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Deterministic</a:t>
            </a:r>
          </a:p>
        </p:txBody>
      </p:sp>
      <p:sp>
        <p:nvSpPr>
          <p:cNvPr id="5126" name="Text Box 15">
            <a:extLst>
              <a:ext uri="{FF2B5EF4-FFF2-40B4-BE49-F238E27FC236}">
                <a16:creationId xmlns:a16="http://schemas.microsoft.com/office/drawing/2014/main" id="{AFF5E9DF-3C11-4E25-9202-E3BA6B307DA5}"/>
              </a:ext>
            </a:extLst>
          </p:cNvPr>
          <p:cNvSpPr txBox="1">
            <a:spLocks noChangeArrowheads="1"/>
          </p:cNvSpPr>
          <p:nvPr/>
        </p:nvSpPr>
        <p:spPr bwMode="auto">
          <a:xfrm>
            <a:off x="5105400" y="17526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Non-deterministic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a:extLst>
              <a:ext uri="{FF2B5EF4-FFF2-40B4-BE49-F238E27FC236}">
                <a16:creationId xmlns:a16="http://schemas.microsoft.com/office/drawing/2014/main" id="{7241A5DC-1A26-4AF7-A1BE-D2B0C4150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048000"/>
            <a:ext cx="36385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Rectangle 6">
            <a:extLst>
              <a:ext uri="{FF2B5EF4-FFF2-40B4-BE49-F238E27FC236}">
                <a16:creationId xmlns:a16="http://schemas.microsoft.com/office/drawing/2014/main" id="{83969354-77F9-48E1-8439-30E6F824A0A5}"/>
              </a:ext>
            </a:extLst>
          </p:cNvPr>
          <p:cNvSpPr>
            <a:spLocks noChangeArrowheads="1"/>
          </p:cNvSpPr>
          <p:nvPr/>
        </p:nvSpPr>
        <p:spPr bwMode="auto">
          <a:xfrm>
            <a:off x="1828800" y="2667000"/>
            <a:ext cx="5257800" cy="2895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39940" name="Rectangle 7">
            <a:extLst>
              <a:ext uri="{FF2B5EF4-FFF2-40B4-BE49-F238E27FC236}">
                <a16:creationId xmlns:a16="http://schemas.microsoft.com/office/drawing/2014/main" id="{6FA9C311-BD65-41FB-9B1C-7E8EBDCE1D65}"/>
              </a:ext>
            </a:extLst>
          </p:cNvPr>
          <p:cNvSpPr>
            <a:spLocks noChangeArrowheads="1"/>
          </p:cNvSpPr>
          <p:nvPr/>
        </p:nvSpPr>
        <p:spPr bwMode="auto">
          <a:xfrm>
            <a:off x="3657600" y="2743200"/>
            <a:ext cx="121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i="1"/>
              <a:t>A </a:t>
            </a:r>
            <a:r>
              <a:rPr lang="en-US" altLang="en-US">
                <a:sym typeface="Symbol" panose="05050102010706020507" pitchFamily="18" charset="2"/>
              </a:rPr>
              <a:t></a:t>
            </a:r>
            <a:r>
              <a:rPr lang="en-US" altLang="en-US">
                <a:sym typeface="Math3" pitchFamily="2" charset="2"/>
              </a:rPr>
              <a:t> </a:t>
            </a:r>
            <a:r>
              <a:rPr lang="en-US" altLang="en-US" i="1"/>
              <a:t>B</a:t>
            </a:r>
          </a:p>
        </p:txBody>
      </p:sp>
      <p:sp>
        <p:nvSpPr>
          <p:cNvPr id="39941" name="Rectangle 8">
            <a:extLst>
              <a:ext uri="{FF2B5EF4-FFF2-40B4-BE49-F238E27FC236}">
                <a16:creationId xmlns:a16="http://schemas.microsoft.com/office/drawing/2014/main" id="{92C99D06-B5B3-47C2-B62A-A8B087980378}"/>
              </a:ext>
            </a:extLst>
          </p:cNvPr>
          <p:cNvSpPr>
            <a:spLocks noChangeArrowheads="1"/>
          </p:cNvSpPr>
          <p:nvPr/>
        </p:nvSpPr>
        <p:spPr bwMode="auto">
          <a:xfrm>
            <a:off x="2286000" y="4419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i="1"/>
              <a:t>A</a:t>
            </a:r>
            <a:endParaRPr lang="en-US" altLang="en-US"/>
          </a:p>
        </p:txBody>
      </p:sp>
      <p:sp>
        <p:nvSpPr>
          <p:cNvPr id="39942" name="Rectangle 9">
            <a:extLst>
              <a:ext uri="{FF2B5EF4-FFF2-40B4-BE49-F238E27FC236}">
                <a16:creationId xmlns:a16="http://schemas.microsoft.com/office/drawing/2014/main" id="{9F5E60C5-CDDD-41C6-AA78-2F1A6CAC0A60}"/>
              </a:ext>
            </a:extLst>
          </p:cNvPr>
          <p:cNvSpPr>
            <a:spLocks noChangeArrowheads="1"/>
          </p:cNvSpPr>
          <p:nvPr/>
        </p:nvSpPr>
        <p:spPr bwMode="auto">
          <a:xfrm>
            <a:off x="5867400" y="4419600"/>
            <a:ext cx="45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i="1"/>
              <a:t>B</a:t>
            </a:r>
            <a:endParaRPr lang="en-US" altLang="en-US"/>
          </a:p>
        </p:txBody>
      </p:sp>
      <p:sp>
        <p:nvSpPr>
          <p:cNvPr id="39943" name="Rectangle 11">
            <a:extLst>
              <a:ext uri="{FF2B5EF4-FFF2-40B4-BE49-F238E27FC236}">
                <a16:creationId xmlns:a16="http://schemas.microsoft.com/office/drawing/2014/main" id="{AFC046CC-2F49-4EE6-87AF-E698CEADFB26}"/>
              </a:ext>
            </a:extLst>
          </p:cNvPr>
          <p:cNvSpPr>
            <a:spLocks noChangeArrowheads="1"/>
          </p:cNvSpPr>
          <p:nvPr/>
        </p:nvSpPr>
        <p:spPr bwMode="auto">
          <a:xfrm>
            <a:off x="533400" y="914400"/>
            <a:ext cx="84391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a:t>The event </a:t>
            </a:r>
            <a:r>
              <a:rPr lang="en-US" altLang="en-US" i="1"/>
              <a:t>A </a:t>
            </a:r>
            <a:r>
              <a:rPr lang="en-US" altLang="en-US" sz="1800">
                <a:latin typeface="Arial" panose="020B0604020202020204" pitchFamily="34" charset="0"/>
                <a:sym typeface="Symbol" panose="05050102010706020507" pitchFamily="18" charset="2"/>
              </a:rPr>
              <a:t></a:t>
            </a:r>
            <a:r>
              <a:rPr lang="en-US" altLang="en-US" sz="1800">
                <a:latin typeface="Arial" panose="020B0604020202020204" pitchFamily="34" charset="0"/>
                <a:sym typeface="Math3" pitchFamily="2" charset="2"/>
              </a:rPr>
              <a:t> </a:t>
            </a:r>
            <a:r>
              <a:rPr lang="en-US" altLang="en-US" i="1"/>
              <a:t>B </a:t>
            </a:r>
            <a:r>
              <a:rPr lang="en-US" altLang="en-US" b="1"/>
              <a:t>occurs </a:t>
            </a:r>
            <a:r>
              <a:rPr lang="en-US" altLang="en-US"/>
              <a:t>if the event </a:t>
            </a:r>
            <a:r>
              <a:rPr lang="en-US" altLang="en-US" i="1"/>
              <a:t>A </a:t>
            </a:r>
            <a:r>
              <a:rPr lang="en-US" altLang="en-US" b="1"/>
              <a:t>occurs and </a:t>
            </a:r>
            <a:r>
              <a:rPr lang="en-US" altLang="en-US"/>
              <a:t>the event and </a:t>
            </a:r>
            <a:r>
              <a:rPr lang="en-US" altLang="en-US" i="1"/>
              <a:t>B </a:t>
            </a:r>
            <a:r>
              <a:rPr lang="en-US" altLang="en-US" b="1"/>
              <a:t>occurs </a:t>
            </a:r>
            <a:r>
              <a:rPr lang="en-US" altLang="en-US"/>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13">
            <a:extLst>
              <a:ext uri="{FF2B5EF4-FFF2-40B4-BE49-F238E27FC236}">
                <a16:creationId xmlns:a16="http://schemas.microsoft.com/office/drawing/2014/main" id="{BCE5297A-E2DC-4396-9D27-19FF918881D3}"/>
              </a:ext>
            </a:extLst>
          </p:cNvPr>
          <p:cNvSpPr>
            <a:spLocks noChangeArrowheads="1"/>
          </p:cNvSpPr>
          <p:nvPr/>
        </p:nvSpPr>
        <p:spPr bwMode="auto">
          <a:xfrm>
            <a:off x="1905000" y="3657600"/>
            <a:ext cx="5257800" cy="2895600"/>
          </a:xfrm>
          <a:prstGeom prst="rect">
            <a:avLst/>
          </a:prstGeom>
          <a:solidFill>
            <a:srgbClr val="969696"/>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41987" name="Rectangle 3">
            <a:extLst>
              <a:ext uri="{FF2B5EF4-FFF2-40B4-BE49-F238E27FC236}">
                <a16:creationId xmlns:a16="http://schemas.microsoft.com/office/drawing/2014/main" id="{82DFA377-C6FD-4A14-B07D-1FA656182DE1}"/>
              </a:ext>
            </a:extLst>
          </p:cNvPr>
          <p:cNvSpPr>
            <a:spLocks noGrp="1" noChangeArrowheads="1"/>
          </p:cNvSpPr>
          <p:nvPr>
            <p:ph type="body" idx="1"/>
          </p:nvPr>
        </p:nvSpPr>
        <p:spPr>
          <a:xfrm>
            <a:off x="304800" y="381000"/>
            <a:ext cx="3733800" cy="533400"/>
          </a:xfrm>
        </p:spPr>
        <p:txBody>
          <a:bodyPr/>
          <a:lstStyle/>
          <a:p>
            <a:pPr eaLnBrk="1" hangingPunct="1">
              <a:lnSpc>
                <a:spcPct val="90000"/>
              </a:lnSpc>
              <a:buFontTx/>
              <a:buNone/>
            </a:pPr>
            <a:r>
              <a:rPr lang="en-US" altLang="en-US" b="1"/>
              <a:t>Complement</a:t>
            </a:r>
            <a:endParaRPr lang="en-US" altLang="en-US" sz="3600" b="1">
              <a:latin typeface="Symbol" panose="05050102010706020507" pitchFamily="18" charset="2"/>
            </a:endParaRPr>
          </a:p>
        </p:txBody>
      </p:sp>
      <p:sp>
        <p:nvSpPr>
          <p:cNvPr id="41988" name="Rectangle 4">
            <a:extLst>
              <a:ext uri="{FF2B5EF4-FFF2-40B4-BE49-F238E27FC236}">
                <a16:creationId xmlns:a16="http://schemas.microsoft.com/office/drawing/2014/main" id="{436F520C-7A97-48E0-BB41-87E5E5D9F3EC}"/>
              </a:ext>
            </a:extLst>
          </p:cNvPr>
          <p:cNvSpPr>
            <a:spLocks noChangeArrowheads="1"/>
          </p:cNvSpPr>
          <p:nvPr/>
        </p:nvSpPr>
        <p:spPr bwMode="auto">
          <a:xfrm>
            <a:off x="304800" y="1143000"/>
            <a:ext cx="838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a:t>Let </a:t>
            </a:r>
            <a:r>
              <a:rPr lang="en-US" altLang="en-US" i="1"/>
              <a:t>A </a:t>
            </a:r>
            <a:r>
              <a:rPr lang="en-US" altLang="en-US"/>
              <a:t>be any event, then the </a:t>
            </a:r>
            <a:r>
              <a:rPr lang="en-US" altLang="en-US" b="1"/>
              <a:t>complement </a:t>
            </a:r>
            <a:r>
              <a:rPr lang="en-US" altLang="en-US"/>
              <a:t> of </a:t>
            </a:r>
            <a:r>
              <a:rPr lang="en-US" altLang="en-US" i="1"/>
              <a:t>A </a:t>
            </a:r>
            <a:r>
              <a:rPr lang="en-US" altLang="en-US"/>
              <a:t>(denoted by </a:t>
            </a:r>
            <a:r>
              <a:rPr lang="en-US" altLang="en-US" i="1"/>
              <a:t>   </a:t>
            </a:r>
            <a:r>
              <a:rPr lang="en-US" altLang="en-US"/>
              <a:t>) defined by:</a:t>
            </a:r>
          </a:p>
        </p:txBody>
      </p:sp>
      <p:sp>
        <p:nvSpPr>
          <p:cNvPr id="41989" name="Rectangle 5">
            <a:extLst>
              <a:ext uri="{FF2B5EF4-FFF2-40B4-BE49-F238E27FC236}">
                <a16:creationId xmlns:a16="http://schemas.microsoft.com/office/drawing/2014/main" id="{BECF68C2-8BD4-44F9-A2F7-E50E0F910E31}"/>
              </a:ext>
            </a:extLst>
          </p:cNvPr>
          <p:cNvSpPr>
            <a:spLocks noChangeArrowheads="1"/>
          </p:cNvSpPr>
          <p:nvPr/>
        </p:nvSpPr>
        <p:spPr bwMode="auto">
          <a:xfrm>
            <a:off x="762000" y="2819400"/>
            <a:ext cx="7924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i="1"/>
              <a:t>    </a:t>
            </a:r>
            <a:r>
              <a:rPr lang="en-US" altLang="en-US"/>
              <a:t> = {</a:t>
            </a:r>
            <a:r>
              <a:rPr lang="en-US" altLang="en-US" i="1"/>
              <a:t>e</a:t>
            </a:r>
            <a:r>
              <a:rPr lang="en-US" altLang="en-US"/>
              <a:t>| </a:t>
            </a:r>
            <a:r>
              <a:rPr lang="en-US" altLang="en-US" i="1"/>
              <a:t>e </a:t>
            </a:r>
            <a:r>
              <a:rPr lang="en-US" altLang="en-US" b="1"/>
              <a:t>does not</a:t>
            </a:r>
            <a:r>
              <a:rPr lang="en-US" altLang="en-US" i="1"/>
              <a:t> </a:t>
            </a:r>
            <a:r>
              <a:rPr lang="en-US" altLang="en-US"/>
              <a:t>belongs to </a:t>
            </a:r>
            <a:r>
              <a:rPr lang="en-US" altLang="en-US" i="1"/>
              <a:t>A</a:t>
            </a:r>
            <a:r>
              <a:rPr lang="en-US" altLang="en-US"/>
              <a:t>}</a:t>
            </a:r>
          </a:p>
        </p:txBody>
      </p:sp>
      <p:sp>
        <p:nvSpPr>
          <p:cNvPr id="41990" name="Rectangle 6">
            <a:extLst>
              <a:ext uri="{FF2B5EF4-FFF2-40B4-BE49-F238E27FC236}">
                <a16:creationId xmlns:a16="http://schemas.microsoft.com/office/drawing/2014/main" id="{D3909FC8-0E5A-4286-9C01-770A96A08597}"/>
              </a:ext>
            </a:extLst>
          </p:cNvPr>
          <p:cNvSpPr>
            <a:spLocks noChangeArrowheads="1"/>
          </p:cNvSpPr>
          <p:nvPr/>
        </p:nvSpPr>
        <p:spPr bwMode="auto">
          <a:xfrm>
            <a:off x="1905000" y="3657600"/>
            <a:ext cx="5257800" cy="2895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graphicFrame>
        <p:nvGraphicFramePr>
          <p:cNvPr id="41991" name="Object 10">
            <a:extLst>
              <a:ext uri="{FF2B5EF4-FFF2-40B4-BE49-F238E27FC236}">
                <a16:creationId xmlns:a16="http://schemas.microsoft.com/office/drawing/2014/main" id="{0FC27B55-04E8-443D-ABBF-5A7DF22AE970}"/>
              </a:ext>
            </a:extLst>
          </p:cNvPr>
          <p:cNvGraphicFramePr>
            <a:graphicFrameLocks noChangeAspect="1"/>
          </p:cNvGraphicFramePr>
          <p:nvPr/>
        </p:nvGraphicFramePr>
        <p:xfrm>
          <a:off x="838200" y="2819400"/>
          <a:ext cx="384175" cy="477838"/>
        </p:xfrm>
        <a:graphic>
          <a:graphicData uri="http://schemas.openxmlformats.org/presentationml/2006/ole">
            <mc:AlternateContent xmlns:mc="http://schemas.openxmlformats.org/markup-compatibility/2006">
              <mc:Choice xmlns:v="urn:schemas-microsoft-com:vml" Requires="v">
                <p:oleObj name="Equation" r:id="rId3" imgW="152334" imgH="190417" progId="Equation.DSMT4">
                  <p:embed/>
                </p:oleObj>
              </mc:Choice>
              <mc:Fallback>
                <p:oleObj name="Equation" r:id="rId3" imgW="152334" imgH="190417" progId="Equation.DSMT4">
                  <p:embed/>
                  <p:pic>
                    <p:nvPicPr>
                      <p:cNvPr id="41991" name="Object 10">
                        <a:extLst>
                          <a:ext uri="{FF2B5EF4-FFF2-40B4-BE49-F238E27FC236}">
                            <a16:creationId xmlns:a16="http://schemas.microsoft.com/office/drawing/2014/main" id="{0FC27B55-04E8-443D-ABBF-5A7DF22AE9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819400"/>
                        <a:ext cx="38417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2" name="Object 11">
            <a:extLst>
              <a:ext uri="{FF2B5EF4-FFF2-40B4-BE49-F238E27FC236}">
                <a16:creationId xmlns:a16="http://schemas.microsoft.com/office/drawing/2014/main" id="{BDA23AD9-6425-4E72-A5D1-6111FCD67C69}"/>
              </a:ext>
            </a:extLst>
          </p:cNvPr>
          <p:cNvGraphicFramePr>
            <a:graphicFrameLocks noChangeAspect="1"/>
          </p:cNvGraphicFramePr>
          <p:nvPr/>
        </p:nvGraphicFramePr>
        <p:xfrm>
          <a:off x="2362200" y="1676400"/>
          <a:ext cx="384175" cy="477838"/>
        </p:xfrm>
        <a:graphic>
          <a:graphicData uri="http://schemas.openxmlformats.org/presentationml/2006/ole">
            <mc:AlternateContent xmlns:mc="http://schemas.openxmlformats.org/markup-compatibility/2006">
              <mc:Choice xmlns:v="urn:schemas-microsoft-com:vml" Requires="v">
                <p:oleObj name="Equation" r:id="rId5" imgW="152334" imgH="190417" progId="Equation.DSMT4">
                  <p:embed/>
                </p:oleObj>
              </mc:Choice>
              <mc:Fallback>
                <p:oleObj name="Equation" r:id="rId5" imgW="152334" imgH="190417" progId="Equation.DSMT4">
                  <p:embed/>
                  <p:pic>
                    <p:nvPicPr>
                      <p:cNvPr id="41992" name="Object 11">
                        <a:extLst>
                          <a:ext uri="{FF2B5EF4-FFF2-40B4-BE49-F238E27FC236}">
                            <a16:creationId xmlns:a16="http://schemas.microsoft.com/office/drawing/2014/main" id="{BDA23AD9-6425-4E72-A5D1-6111FCD67C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676400"/>
                        <a:ext cx="38417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3" name="Oval 12">
            <a:extLst>
              <a:ext uri="{FF2B5EF4-FFF2-40B4-BE49-F238E27FC236}">
                <a16:creationId xmlns:a16="http://schemas.microsoft.com/office/drawing/2014/main" id="{2701FB25-0F45-4A8A-ADF1-80C9305F2E3F}"/>
              </a:ext>
            </a:extLst>
          </p:cNvPr>
          <p:cNvSpPr>
            <a:spLocks noChangeArrowheads="1"/>
          </p:cNvSpPr>
          <p:nvPr/>
        </p:nvSpPr>
        <p:spPr bwMode="auto">
          <a:xfrm>
            <a:off x="3505200" y="4495800"/>
            <a:ext cx="2057400" cy="1295400"/>
          </a:xfrm>
          <a:prstGeom prst="ellipse">
            <a:avLst/>
          </a:prstGeom>
          <a:solidFill>
            <a:srgbClr val="FFFFFF"/>
          </a:solidFill>
          <a:ln w="2540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41994" name="Rectangle 8">
            <a:extLst>
              <a:ext uri="{FF2B5EF4-FFF2-40B4-BE49-F238E27FC236}">
                <a16:creationId xmlns:a16="http://schemas.microsoft.com/office/drawing/2014/main" id="{CDD5E1B5-CCB7-4B5F-A49A-A18AF790AFFB}"/>
              </a:ext>
            </a:extLst>
          </p:cNvPr>
          <p:cNvSpPr>
            <a:spLocks noChangeArrowheads="1"/>
          </p:cNvSpPr>
          <p:nvPr/>
        </p:nvSpPr>
        <p:spPr bwMode="auto">
          <a:xfrm>
            <a:off x="4343400" y="4953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i="1"/>
              <a:t>A</a:t>
            </a:r>
            <a:endParaRPr lang="en-US" altLang="en-US"/>
          </a:p>
        </p:txBody>
      </p:sp>
      <p:graphicFrame>
        <p:nvGraphicFramePr>
          <p:cNvPr id="41995" name="Object 14">
            <a:extLst>
              <a:ext uri="{FF2B5EF4-FFF2-40B4-BE49-F238E27FC236}">
                <a16:creationId xmlns:a16="http://schemas.microsoft.com/office/drawing/2014/main" id="{C67570BC-DF9C-43B5-8C89-5C88B6768A49}"/>
              </a:ext>
            </a:extLst>
          </p:cNvPr>
          <p:cNvGraphicFramePr>
            <a:graphicFrameLocks noChangeAspect="1"/>
          </p:cNvGraphicFramePr>
          <p:nvPr/>
        </p:nvGraphicFramePr>
        <p:xfrm>
          <a:off x="2438400" y="4419600"/>
          <a:ext cx="384175" cy="477838"/>
        </p:xfrm>
        <a:graphic>
          <a:graphicData uri="http://schemas.openxmlformats.org/presentationml/2006/ole">
            <mc:AlternateContent xmlns:mc="http://schemas.openxmlformats.org/markup-compatibility/2006">
              <mc:Choice xmlns:v="urn:schemas-microsoft-com:vml" Requires="v">
                <p:oleObj name="Equation" r:id="rId6" imgW="152334" imgH="190417" progId="Equation.DSMT4">
                  <p:embed/>
                </p:oleObj>
              </mc:Choice>
              <mc:Fallback>
                <p:oleObj name="Equation" r:id="rId6" imgW="152334" imgH="190417" progId="Equation.DSMT4">
                  <p:embed/>
                  <p:pic>
                    <p:nvPicPr>
                      <p:cNvPr id="41995" name="Object 14">
                        <a:extLst>
                          <a:ext uri="{FF2B5EF4-FFF2-40B4-BE49-F238E27FC236}">
                            <a16:creationId xmlns:a16="http://schemas.microsoft.com/office/drawing/2014/main" id="{C67570BC-DF9C-43B5-8C89-5C88B6768A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419600"/>
                        <a:ext cx="38417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C58BC500-7491-4BB7-B420-990FAD6D5F75}"/>
              </a:ext>
            </a:extLst>
          </p:cNvPr>
          <p:cNvSpPr>
            <a:spLocks noChangeArrowheads="1"/>
          </p:cNvSpPr>
          <p:nvPr/>
        </p:nvSpPr>
        <p:spPr bwMode="auto">
          <a:xfrm>
            <a:off x="1905000" y="2514600"/>
            <a:ext cx="5257800" cy="2895600"/>
          </a:xfrm>
          <a:prstGeom prst="rect">
            <a:avLst/>
          </a:prstGeom>
          <a:solidFill>
            <a:srgbClr val="969696"/>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44035" name="Rectangle 4">
            <a:extLst>
              <a:ext uri="{FF2B5EF4-FFF2-40B4-BE49-F238E27FC236}">
                <a16:creationId xmlns:a16="http://schemas.microsoft.com/office/drawing/2014/main" id="{F49074D0-A25F-47A8-AFB2-6827D82E5A93}"/>
              </a:ext>
            </a:extLst>
          </p:cNvPr>
          <p:cNvSpPr>
            <a:spLocks noChangeArrowheads="1"/>
          </p:cNvSpPr>
          <p:nvPr/>
        </p:nvSpPr>
        <p:spPr bwMode="auto">
          <a:xfrm>
            <a:off x="304800" y="1143000"/>
            <a:ext cx="838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a:t>The event      </a:t>
            </a:r>
            <a:r>
              <a:rPr lang="en-US" altLang="en-US" b="1"/>
              <a:t>occurs </a:t>
            </a:r>
            <a:r>
              <a:rPr lang="en-US" altLang="en-US"/>
              <a:t>if the event </a:t>
            </a:r>
            <a:r>
              <a:rPr lang="en-US" altLang="en-US" i="1"/>
              <a:t>A </a:t>
            </a:r>
            <a:r>
              <a:rPr lang="en-US" altLang="en-US" b="1"/>
              <a:t>does not occur</a:t>
            </a:r>
          </a:p>
        </p:txBody>
      </p:sp>
      <p:sp>
        <p:nvSpPr>
          <p:cNvPr id="44036" name="Rectangle 6">
            <a:extLst>
              <a:ext uri="{FF2B5EF4-FFF2-40B4-BE49-F238E27FC236}">
                <a16:creationId xmlns:a16="http://schemas.microsoft.com/office/drawing/2014/main" id="{14FFDF87-E79D-43D3-BA4F-33DD8C97F889}"/>
              </a:ext>
            </a:extLst>
          </p:cNvPr>
          <p:cNvSpPr>
            <a:spLocks noChangeArrowheads="1"/>
          </p:cNvSpPr>
          <p:nvPr/>
        </p:nvSpPr>
        <p:spPr bwMode="auto">
          <a:xfrm>
            <a:off x="1905000" y="2514600"/>
            <a:ext cx="5257800" cy="2895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graphicFrame>
        <p:nvGraphicFramePr>
          <p:cNvPr id="44037" name="Object 8">
            <a:extLst>
              <a:ext uri="{FF2B5EF4-FFF2-40B4-BE49-F238E27FC236}">
                <a16:creationId xmlns:a16="http://schemas.microsoft.com/office/drawing/2014/main" id="{BD8F0150-503D-484B-91E5-053A2D589126}"/>
              </a:ext>
            </a:extLst>
          </p:cNvPr>
          <p:cNvGraphicFramePr>
            <a:graphicFrameLocks noChangeAspect="1"/>
          </p:cNvGraphicFramePr>
          <p:nvPr/>
        </p:nvGraphicFramePr>
        <p:xfrm>
          <a:off x="2133600" y="1143000"/>
          <a:ext cx="384175" cy="477838"/>
        </p:xfrm>
        <a:graphic>
          <a:graphicData uri="http://schemas.openxmlformats.org/presentationml/2006/ole">
            <mc:AlternateContent xmlns:mc="http://schemas.openxmlformats.org/markup-compatibility/2006">
              <mc:Choice xmlns:v="urn:schemas-microsoft-com:vml" Requires="v">
                <p:oleObj name="Equation" r:id="rId3" imgW="152334" imgH="190417" progId="Equation.DSMT4">
                  <p:embed/>
                </p:oleObj>
              </mc:Choice>
              <mc:Fallback>
                <p:oleObj name="Equation" r:id="rId3" imgW="152334" imgH="190417" progId="Equation.DSMT4">
                  <p:embed/>
                  <p:pic>
                    <p:nvPicPr>
                      <p:cNvPr id="44037" name="Object 8">
                        <a:extLst>
                          <a:ext uri="{FF2B5EF4-FFF2-40B4-BE49-F238E27FC236}">
                            <a16:creationId xmlns:a16="http://schemas.microsoft.com/office/drawing/2014/main" id="{BD8F0150-503D-484B-91E5-053A2D5891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143000"/>
                        <a:ext cx="38417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8" name="Oval 9">
            <a:extLst>
              <a:ext uri="{FF2B5EF4-FFF2-40B4-BE49-F238E27FC236}">
                <a16:creationId xmlns:a16="http://schemas.microsoft.com/office/drawing/2014/main" id="{034981A3-14C5-45E2-8602-916845550B5C}"/>
              </a:ext>
            </a:extLst>
          </p:cNvPr>
          <p:cNvSpPr>
            <a:spLocks noChangeArrowheads="1"/>
          </p:cNvSpPr>
          <p:nvPr/>
        </p:nvSpPr>
        <p:spPr bwMode="auto">
          <a:xfrm>
            <a:off x="3505200" y="3352800"/>
            <a:ext cx="2057400" cy="1295400"/>
          </a:xfrm>
          <a:prstGeom prst="ellipse">
            <a:avLst/>
          </a:prstGeom>
          <a:solidFill>
            <a:srgbClr val="FFFFFF"/>
          </a:solidFill>
          <a:ln w="2540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44039" name="Rectangle 10">
            <a:extLst>
              <a:ext uri="{FF2B5EF4-FFF2-40B4-BE49-F238E27FC236}">
                <a16:creationId xmlns:a16="http://schemas.microsoft.com/office/drawing/2014/main" id="{2623AAB0-A4D0-4009-8B7E-51E5693E32EB}"/>
              </a:ext>
            </a:extLst>
          </p:cNvPr>
          <p:cNvSpPr>
            <a:spLocks noChangeArrowheads="1"/>
          </p:cNvSpPr>
          <p:nvPr/>
        </p:nvSpPr>
        <p:spPr bwMode="auto">
          <a:xfrm>
            <a:off x="4343400" y="3810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i="1"/>
              <a:t>A</a:t>
            </a:r>
            <a:endParaRPr lang="en-US" altLang="en-US"/>
          </a:p>
        </p:txBody>
      </p:sp>
      <p:graphicFrame>
        <p:nvGraphicFramePr>
          <p:cNvPr id="44040" name="Object 11">
            <a:extLst>
              <a:ext uri="{FF2B5EF4-FFF2-40B4-BE49-F238E27FC236}">
                <a16:creationId xmlns:a16="http://schemas.microsoft.com/office/drawing/2014/main" id="{F2CB29B8-C2D5-462D-9BBA-A07958B96879}"/>
              </a:ext>
            </a:extLst>
          </p:cNvPr>
          <p:cNvGraphicFramePr>
            <a:graphicFrameLocks noChangeAspect="1"/>
          </p:cNvGraphicFramePr>
          <p:nvPr/>
        </p:nvGraphicFramePr>
        <p:xfrm>
          <a:off x="2438400" y="3276600"/>
          <a:ext cx="384175" cy="477838"/>
        </p:xfrm>
        <a:graphic>
          <a:graphicData uri="http://schemas.openxmlformats.org/presentationml/2006/ole">
            <mc:AlternateContent xmlns:mc="http://schemas.openxmlformats.org/markup-compatibility/2006">
              <mc:Choice xmlns:v="urn:schemas-microsoft-com:vml" Requires="v">
                <p:oleObj name="Equation" r:id="rId5" imgW="152334" imgH="190417" progId="Equation.DSMT4">
                  <p:embed/>
                </p:oleObj>
              </mc:Choice>
              <mc:Fallback>
                <p:oleObj name="Equation" r:id="rId5" imgW="152334" imgH="190417" progId="Equation.DSMT4">
                  <p:embed/>
                  <p:pic>
                    <p:nvPicPr>
                      <p:cNvPr id="44040" name="Object 11">
                        <a:extLst>
                          <a:ext uri="{FF2B5EF4-FFF2-40B4-BE49-F238E27FC236}">
                            <a16:creationId xmlns:a16="http://schemas.microsoft.com/office/drawing/2014/main" id="{F2CB29B8-C2D5-462D-9BBA-A07958B968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276600"/>
                        <a:ext cx="38417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a:extLst>
              <a:ext uri="{FF2B5EF4-FFF2-40B4-BE49-F238E27FC236}">
                <a16:creationId xmlns:a16="http://schemas.microsoft.com/office/drawing/2014/main" id="{BE2400C0-4050-42CD-83B3-FDA0FFF369F2}"/>
              </a:ext>
            </a:extLst>
          </p:cNvPr>
          <p:cNvSpPr>
            <a:spLocks noGrp="1" noChangeArrowheads="1"/>
          </p:cNvSpPr>
          <p:nvPr>
            <p:ph type="body" idx="1"/>
          </p:nvPr>
        </p:nvSpPr>
        <p:spPr>
          <a:xfrm>
            <a:off x="457200" y="685800"/>
            <a:ext cx="8229600" cy="1524000"/>
          </a:xfrm>
        </p:spPr>
        <p:txBody>
          <a:bodyPr/>
          <a:lstStyle/>
          <a:p>
            <a:pPr marL="0" indent="0" eaLnBrk="1" hangingPunct="1">
              <a:buFontTx/>
              <a:buNone/>
            </a:pPr>
            <a:r>
              <a:rPr lang="en-US" altLang="en-US"/>
              <a:t>In problems you will recognize that you are working with:</a:t>
            </a:r>
          </a:p>
          <a:p>
            <a:pPr marL="0" indent="0" eaLnBrk="1" hangingPunct="1">
              <a:buFontTx/>
              <a:buNone/>
            </a:pPr>
            <a:endParaRPr lang="en-US" altLang="en-US"/>
          </a:p>
        </p:txBody>
      </p:sp>
      <p:sp>
        <p:nvSpPr>
          <p:cNvPr id="46083" name="Rectangle 4">
            <a:extLst>
              <a:ext uri="{FF2B5EF4-FFF2-40B4-BE49-F238E27FC236}">
                <a16:creationId xmlns:a16="http://schemas.microsoft.com/office/drawing/2014/main" id="{B97AED9B-5ED9-4514-B6D8-B094B50E6D64}"/>
              </a:ext>
            </a:extLst>
          </p:cNvPr>
          <p:cNvSpPr>
            <a:spLocks noChangeArrowheads="1"/>
          </p:cNvSpPr>
          <p:nvPr/>
        </p:nvSpPr>
        <p:spPr bwMode="auto">
          <a:xfrm>
            <a:off x="609600" y="2438400"/>
            <a:ext cx="8229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a:pPr>
            <a:r>
              <a:rPr lang="en-US" altLang="en-US" b="1"/>
              <a:t>Union </a:t>
            </a:r>
            <a:r>
              <a:rPr lang="en-US" altLang="en-US"/>
              <a:t>if you see the word </a:t>
            </a:r>
            <a:r>
              <a:rPr lang="en-US" altLang="en-US" b="1"/>
              <a:t>or</a:t>
            </a:r>
            <a:r>
              <a:rPr lang="en-US" altLang="en-US"/>
              <a:t>,</a:t>
            </a:r>
            <a:endParaRPr lang="en-US" altLang="en-US" b="1"/>
          </a:p>
          <a:p>
            <a:pPr eaLnBrk="1" hangingPunct="1">
              <a:buFontTx/>
              <a:buAutoNum type="arabicPeriod"/>
            </a:pPr>
            <a:r>
              <a:rPr lang="en-US" altLang="en-US" b="1"/>
              <a:t>Intersection </a:t>
            </a:r>
            <a:r>
              <a:rPr lang="en-US" altLang="en-US"/>
              <a:t>if you see the word </a:t>
            </a:r>
            <a:r>
              <a:rPr lang="en-US" altLang="en-US" b="1"/>
              <a:t>and</a:t>
            </a:r>
            <a:r>
              <a:rPr lang="en-US" altLang="en-US"/>
              <a:t>,</a:t>
            </a:r>
            <a:endParaRPr lang="en-US" altLang="en-US" b="1"/>
          </a:p>
          <a:p>
            <a:pPr eaLnBrk="1" hangingPunct="1">
              <a:buFontTx/>
              <a:buAutoNum type="arabicPeriod"/>
            </a:pPr>
            <a:r>
              <a:rPr lang="en-US" altLang="en-US" b="1"/>
              <a:t>Complement </a:t>
            </a:r>
            <a:r>
              <a:rPr lang="en-US" altLang="en-US"/>
              <a:t>if you see the word </a:t>
            </a:r>
            <a:r>
              <a:rPr lang="en-US" altLang="en-US" b="1"/>
              <a:t>not</a:t>
            </a:r>
            <a:r>
              <a:rPr lang="en-US" altLang="en-US"/>
              <a:t>.</a:t>
            </a:r>
            <a:endParaRPr lang="en-US" altLang="en-US" b="1"/>
          </a:p>
          <a:p>
            <a:pPr eaLnBrk="1" hangingPunct="1">
              <a:buFontTx/>
              <a:buNone/>
            </a:pPr>
            <a:endParaRPr lang="en-US" altLang="en-US"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3">
            <a:extLst>
              <a:ext uri="{FF2B5EF4-FFF2-40B4-BE49-F238E27FC236}">
                <a16:creationId xmlns:a16="http://schemas.microsoft.com/office/drawing/2014/main" id="{45F5D938-4DB4-4ED9-8D21-88A2C5F832B7}"/>
              </a:ext>
            </a:extLst>
          </p:cNvPr>
          <p:cNvSpPr>
            <a:spLocks noGrp="1" noChangeArrowheads="1"/>
          </p:cNvSpPr>
          <p:nvPr>
            <p:ph type="title"/>
          </p:nvPr>
        </p:nvSpPr>
        <p:spPr/>
        <p:txBody>
          <a:bodyPr/>
          <a:lstStyle/>
          <a:p>
            <a:pPr algn="l" eaLnBrk="1" hangingPunct="1"/>
            <a:r>
              <a:rPr lang="en-US" altLang="en-US" sz="3600" b="1"/>
              <a:t>Definition:  </a:t>
            </a:r>
            <a:r>
              <a:rPr lang="en-US" altLang="en-US" sz="3600"/>
              <a:t>mutually exclusive</a:t>
            </a:r>
            <a:endParaRPr lang="en-US" altLang="en-US" sz="3600" b="1"/>
          </a:p>
        </p:txBody>
      </p:sp>
      <p:sp>
        <p:nvSpPr>
          <p:cNvPr id="48131" name="Rectangle 7">
            <a:extLst>
              <a:ext uri="{FF2B5EF4-FFF2-40B4-BE49-F238E27FC236}">
                <a16:creationId xmlns:a16="http://schemas.microsoft.com/office/drawing/2014/main" id="{711DC06B-3E9A-438F-95D7-C04761A85661}"/>
              </a:ext>
            </a:extLst>
          </p:cNvPr>
          <p:cNvSpPr>
            <a:spLocks noChangeArrowheads="1"/>
          </p:cNvSpPr>
          <p:nvPr/>
        </p:nvSpPr>
        <p:spPr bwMode="auto">
          <a:xfrm>
            <a:off x="381000" y="1219200"/>
            <a:ext cx="8305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a:solidFill>
                  <a:schemeClr val="tx2"/>
                </a:solidFill>
              </a:rPr>
              <a:t>Two events </a:t>
            </a:r>
            <a:r>
              <a:rPr lang="en-US" altLang="en-US" sz="3600" i="1">
                <a:solidFill>
                  <a:schemeClr val="tx2"/>
                </a:solidFill>
              </a:rPr>
              <a:t>A </a:t>
            </a:r>
            <a:r>
              <a:rPr lang="en-US" altLang="en-US" sz="3600">
                <a:solidFill>
                  <a:schemeClr val="tx2"/>
                </a:solidFill>
              </a:rPr>
              <a:t>and </a:t>
            </a:r>
            <a:r>
              <a:rPr lang="en-US" altLang="en-US" sz="3600" i="1">
                <a:solidFill>
                  <a:schemeClr val="tx2"/>
                </a:solidFill>
              </a:rPr>
              <a:t>B </a:t>
            </a:r>
            <a:r>
              <a:rPr lang="en-US" altLang="en-US" sz="3600">
                <a:solidFill>
                  <a:schemeClr val="tx2"/>
                </a:solidFill>
              </a:rPr>
              <a:t>are called </a:t>
            </a:r>
            <a:r>
              <a:rPr lang="en-US" altLang="en-US" sz="3600" b="1">
                <a:solidFill>
                  <a:schemeClr val="tx2"/>
                </a:solidFill>
              </a:rPr>
              <a:t>mutually exclusive</a:t>
            </a:r>
            <a:r>
              <a:rPr lang="en-US" altLang="en-US" sz="3600">
                <a:solidFill>
                  <a:schemeClr val="tx2"/>
                </a:solidFill>
              </a:rPr>
              <a:t> if:</a:t>
            </a:r>
            <a:endParaRPr lang="en-US" altLang="en-US" sz="3600" b="1">
              <a:solidFill>
                <a:schemeClr val="tx2"/>
              </a:solidFill>
            </a:endParaRPr>
          </a:p>
        </p:txBody>
      </p:sp>
      <p:graphicFrame>
        <p:nvGraphicFramePr>
          <p:cNvPr id="48132" name="Object 8">
            <a:extLst>
              <a:ext uri="{FF2B5EF4-FFF2-40B4-BE49-F238E27FC236}">
                <a16:creationId xmlns:a16="http://schemas.microsoft.com/office/drawing/2014/main" id="{32CFF77A-8017-40BE-9C71-017E5066F370}"/>
              </a:ext>
            </a:extLst>
          </p:cNvPr>
          <p:cNvGraphicFramePr>
            <a:graphicFrameLocks noGrp="1" noChangeAspect="1"/>
          </p:cNvGraphicFramePr>
          <p:nvPr>
            <p:ph idx="1"/>
          </p:nvPr>
        </p:nvGraphicFramePr>
        <p:xfrm>
          <a:off x="2743200" y="2514600"/>
          <a:ext cx="2298700" cy="693738"/>
        </p:xfrm>
        <a:graphic>
          <a:graphicData uri="http://schemas.openxmlformats.org/presentationml/2006/ole">
            <mc:AlternateContent xmlns:mc="http://schemas.openxmlformats.org/markup-compatibility/2006">
              <mc:Choice xmlns:v="urn:schemas-microsoft-com:vml" Requires="v">
                <p:oleObj name="Equation" r:id="rId3" imgW="672808" imgH="203112" progId="Equation.DSMT4">
                  <p:embed/>
                </p:oleObj>
              </mc:Choice>
              <mc:Fallback>
                <p:oleObj name="Equation" r:id="rId3" imgW="672808" imgH="203112" progId="Equation.DSMT4">
                  <p:embed/>
                  <p:pic>
                    <p:nvPicPr>
                      <p:cNvPr id="48132" name="Object 8">
                        <a:extLst>
                          <a:ext uri="{FF2B5EF4-FFF2-40B4-BE49-F238E27FC236}">
                            <a16:creationId xmlns:a16="http://schemas.microsoft.com/office/drawing/2014/main" id="{32CFF77A-8017-40BE-9C71-017E5066F3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514600"/>
                        <a:ext cx="2298700"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3" name="Rectangle 10">
            <a:extLst>
              <a:ext uri="{FF2B5EF4-FFF2-40B4-BE49-F238E27FC236}">
                <a16:creationId xmlns:a16="http://schemas.microsoft.com/office/drawing/2014/main" id="{1B530A3F-B04C-4771-8FC0-22399FF913B5}"/>
              </a:ext>
            </a:extLst>
          </p:cNvPr>
          <p:cNvSpPr>
            <a:spLocks noChangeArrowheads="1"/>
          </p:cNvSpPr>
          <p:nvPr/>
        </p:nvSpPr>
        <p:spPr bwMode="auto">
          <a:xfrm>
            <a:off x="1371600" y="3581400"/>
            <a:ext cx="5715000" cy="2819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48134" name="Oval 11">
            <a:extLst>
              <a:ext uri="{FF2B5EF4-FFF2-40B4-BE49-F238E27FC236}">
                <a16:creationId xmlns:a16="http://schemas.microsoft.com/office/drawing/2014/main" id="{38B06267-EC46-4816-9B4B-0C52FD26EDD5}"/>
              </a:ext>
            </a:extLst>
          </p:cNvPr>
          <p:cNvSpPr>
            <a:spLocks noChangeArrowheads="1"/>
          </p:cNvSpPr>
          <p:nvPr/>
        </p:nvSpPr>
        <p:spPr bwMode="auto">
          <a:xfrm>
            <a:off x="4495800" y="4267200"/>
            <a:ext cx="1905000" cy="15240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48135" name="Oval 12">
            <a:extLst>
              <a:ext uri="{FF2B5EF4-FFF2-40B4-BE49-F238E27FC236}">
                <a16:creationId xmlns:a16="http://schemas.microsoft.com/office/drawing/2014/main" id="{9BEA3AD5-3ED9-4EDC-A9D4-ED3339BE3003}"/>
              </a:ext>
            </a:extLst>
          </p:cNvPr>
          <p:cNvSpPr>
            <a:spLocks noChangeArrowheads="1"/>
          </p:cNvSpPr>
          <p:nvPr/>
        </p:nvSpPr>
        <p:spPr bwMode="auto">
          <a:xfrm>
            <a:off x="2057400" y="4419600"/>
            <a:ext cx="1905000" cy="15240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48136" name="Rectangle 13">
            <a:extLst>
              <a:ext uri="{FF2B5EF4-FFF2-40B4-BE49-F238E27FC236}">
                <a16:creationId xmlns:a16="http://schemas.microsoft.com/office/drawing/2014/main" id="{4E709E91-E60D-471E-BDE7-04D08653FA67}"/>
              </a:ext>
            </a:extLst>
          </p:cNvPr>
          <p:cNvSpPr>
            <a:spLocks noChangeArrowheads="1"/>
          </p:cNvSpPr>
          <p:nvPr/>
        </p:nvSpPr>
        <p:spPr bwMode="auto">
          <a:xfrm>
            <a:off x="1752600" y="4114800"/>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i="1">
                <a:solidFill>
                  <a:schemeClr val="tx2"/>
                </a:solidFill>
              </a:rPr>
              <a:t>A</a:t>
            </a:r>
            <a:endParaRPr lang="en-US" altLang="en-US" sz="3600" b="1">
              <a:solidFill>
                <a:schemeClr val="tx2"/>
              </a:solidFill>
            </a:endParaRPr>
          </a:p>
        </p:txBody>
      </p:sp>
      <p:sp>
        <p:nvSpPr>
          <p:cNvPr id="48137" name="Rectangle 14">
            <a:extLst>
              <a:ext uri="{FF2B5EF4-FFF2-40B4-BE49-F238E27FC236}">
                <a16:creationId xmlns:a16="http://schemas.microsoft.com/office/drawing/2014/main" id="{3C774BDE-AE5F-4596-A1D2-43CDD9827FE0}"/>
              </a:ext>
            </a:extLst>
          </p:cNvPr>
          <p:cNvSpPr>
            <a:spLocks noChangeArrowheads="1"/>
          </p:cNvSpPr>
          <p:nvPr/>
        </p:nvSpPr>
        <p:spPr bwMode="auto">
          <a:xfrm>
            <a:off x="6324600" y="4038600"/>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i="1">
                <a:solidFill>
                  <a:schemeClr val="tx2"/>
                </a:solidFill>
              </a:rPr>
              <a:t>B</a:t>
            </a:r>
            <a:endParaRPr lang="en-US" altLang="en-US" sz="3600" b="1">
              <a:solidFill>
                <a:schemeClr val="tx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3">
            <a:extLst>
              <a:ext uri="{FF2B5EF4-FFF2-40B4-BE49-F238E27FC236}">
                <a16:creationId xmlns:a16="http://schemas.microsoft.com/office/drawing/2014/main" id="{F472DC7C-F288-40D0-86EF-1AE3CCA88015}"/>
              </a:ext>
            </a:extLst>
          </p:cNvPr>
          <p:cNvSpPr>
            <a:spLocks noChangeArrowheads="1"/>
          </p:cNvSpPr>
          <p:nvPr/>
        </p:nvSpPr>
        <p:spPr bwMode="auto">
          <a:xfrm>
            <a:off x="381000" y="228600"/>
            <a:ext cx="8305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a:solidFill>
                  <a:schemeClr val="tx2"/>
                </a:solidFill>
              </a:rPr>
              <a:t>If two events </a:t>
            </a:r>
            <a:r>
              <a:rPr lang="en-US" altLang="en-US" sz="3600" i="1">
                <a:solidFill>
                  <a:schemeClr val="tx2"/>
                </a:solidFill>
              </a:rPr>
              <a:t>A </a:t>
            </a:r>
            <a:r>
              <a:rPr lang="en-US" altLang="en-US" sz="3600">
                <a:solidFill>
                  <a:schemeClr val="tx2"/>
                </a:solidFill>
              </a:rPr>
              <a:t>and </a:t>
            </a:r>
            <a:r>
              <a:rPr lang="en-US" altLang="en-US" sz="3600" i="1">
                <a:solidFill>
                  <a:schemeClr val="tx2"/>
                </a:solidFill>
              </a:rPr>
              <a:t>B </a:t>
            </a:r>
            <a:r>
              <a:rPr lang="en-US" altLang="en-US" sz="3600">
                <a:solidFill>
                  <a:schemeClr val="tx2"/>
                </a:solidFill>
              </a:rPr>
              <a:t>are are </a:t>
            </a:r>
            <a:r>
              <a:rPr lang="en-US" altLang="en-US" sz="3600" b="1">
                <a:solidFill>
                  <a:schemeClr val="tx2"/>
                </a:solidFill>
              </a:rPr>
              <a:t>mutually exclusive</a:t>
            </a:r>
            <a:r>
              <a:rPr lang="en-US" altLang="en-US" sz="3600">
                <a:solidFill>
                  <a:schemeClr val="tx2"/>
                </a:solidFill>
              </a:rPr>
              <a:t> then:</a:t>
            </a:r>
            <a:endParaRPr lang="en-US" altLang="en-US" sz="3600" b="1">
              <a:solidFill>
                <a:schemeClr val="tx2"/>
              </a:solidFill>
            </a:endParaRPr>
          </a:p>
        </p:txBody>
      </p:sp>
      <p:sp>
        <p:nvSpPr>
          <p:cNvPr id="50179" name="Rectangle 5">
            <a:extLst>
              <a:ext uri="{FF2B5EF4-FFF2-40B4-BE49-F238E27FC236}">
                <a16:creationId xmlns:a16="http://schemas.microsoft.com/office/drawing/2014/main" id="{1AF43C3D-2FFE-462C-ACB6-4F9C3A58570E}"/>
              </a:ext>
            </a:extLst>
          </p:cNvPr>
          <p:cNvSpPr>
            <a:spLocks noChangeArrowheads="1"/>
          </p:cNvSpPr>
          <p:nvPr/>
        </p:nvSpPr>
        <p:spPr bwMode="auto">
          <a:xfrm>
            <a:off x="1371600" y="3581400"/>
            <a:ext cx="5715000" cy="2819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50180" name="Oval 6">
            <a:extLst>
              <a:ext uri="{FF2B5EF4-FFF2-40B4-BE49-F238E27FC236}">
                <a16:creationId xmlns:a16="http://schemas.microsoft.com/office/drawing/2014/main" id="{4E337F6F-8D24-4B3C-9167-EE8CD5F39A72}"/>
              </a:ext>
            </a:extLst>
          </p:cNvPr>
          <p:cNvSpPr>
            <a:spLocks noChangeArrowheads="1"/>
          </p:cNvSpPr>
          <p:nvPr/>
        </p:nvSpPr>
        <p:spPr bwMode="auto">
          <a:xfrm>
            <a:off x="4495800" y="4267200"/>
            <a:ext cx="1905000" cy="15240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50181" name="Oval 7">
            <a:extLst>
              <a:ext uri="{FF2B5EF4-FFF2-40B4-BE49-F238E27FC236}">
                <a16:creationId xmlns:a16="http://schemas.microsoft.com/office/drawing/2014/main" id="{4F9D19B7-9177-45E2-A293-515738B60E58}"/>
              </a:ext>
            </a:extLst>
          </p:cNvPr>
          <p:cNvSpPr>
            <a:spLocks noChangeArrowheads="1"/>
          </p:cNvSpPr>
          <p:nvPr/>
        </p:nvSpPr>
        <p:spPr bwMode="auto">
          <a:xfrm>
            <a:off x="2057400" y="4419600"/>
            <a:ext cx="1905000" cy="15240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50182" name="Rectangle 8">
            <a:extLst>
              <a:ext uri="{FF2B5EF4-FFF2-40B4-BE49-F238E27FC236}">
                <a16:creationId xmlns:a16="http://schemas.microsoft.com/office/drawing/2014/main" id="{C2DA74DF-FAE9-480C-9ECF-C62C848FFE7F}"/>
              </a:ext>
            </a:extLst>
          </p:cNvPr>
          <p:cNvSpPr>
            <a:spLocks noChangeArrowheads="1"/>
          </p:cNvSpPr>
          <p:nvPr/>
        </p:nvSpPr>
        <p:spPr bwMode="auto">
          <a:xfrm>
            <a:off x="1752600" y="4114800"/>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i="1">
                <a:solidFill>
                  <a:schemeClr val="tx2"/>
                </a:solidFill>
              </a:rPr>
              <a:t>A</a:t>
            </a:r>
            <a:endParaRPr lang="en-US" altLang="en-US" sz="3600" b="1">
              <a:solidFill>
                <a:schemeClr val="tx2"/>
              </a:solidFill>
            </a:endParaRPr>
          </a:p>
        </p:txBody>
      </p:sp>
      <p:sp>
        <p:nvSpPr>
          <p:cNvPr id="50183" name="Rectangle 9">
            <a:extLst>
              <a:ext uri="{FF2B5EF4-FFF2-40B4-BE49-F238E27FC236}">
                <a16:creationId xmlns:a16="http://schemas.microsoft.com/office/drawing/2014/main" id="{EBB61836-26E5-4EE0-8CE8-205A9AA24E45}"/>
              </a:ext>
            </a:extLst>
          </p:cNvPr>
          <p:cNvSpPr>
            <a:spLocks noChangeArrowheads="1"/>
          </p:cNvSpPr>
          <p:nvPr/>
        </p:nvSpPr>
        <p:spPr bwMode="auto">
          <a:xfrm>
            <a:off x="6324600" y="4038600"/>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i="1">
                <a:solidFill>
                  <a:schemeClr val="tx2"/>
                </a:solidFill>
              </a:rPr>
              <a:t>B</a:t>
            </a:r>
            <a:endParaRPr lang="en-US" altLang="en-US" sz="3600" b="1">
              <a:solidFill>
                <a:schemeClr val="tx2"/>
              </a:solidFill>
            </a:endParaRPr>
          </a:p>
        </p:txBody>
      </p:sp>
      <p:sp>
        <p:nvSpPr>
          <p:cNvPr id="50184" name="Rectangle 12">
            <a:extLst>
              <a:ext uri="{FF2B5EF4-FFF2-40B4-BE49-F238E27FC236}">
                <a16:creationId xmlns:a16="http://schemas.microsoft.com/office/drawing/2014/main" id="{DA0691C1-2998-49E7-9C21-FD5D035432E0}"/>
              </a:ext>
            </a:extLst>
          </p:cNvPr>
          <p:cNvSpPr>
            <a:spLocks noChangeArrowheads="1"/>
          </p:cNvSpPr>
          <p:nvPr/>
        </p:nvSpPr>
        <p:spPr bwMode="auto">
          <a:xfrm>
            <a:off x="838200" y="1828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AutoNum type="arabicPeriod"/>
            </a:pPr>
            <a:r>
              <a:rPr lang="en-US" altLang="en-US" sz="2800">
                <a:solidFill>
                  <a:schemeClr val="tx2"/>
                </a:solidFill>
              </a:rPr>
              <a:t>They have no outcomes in common.</a:t>
            </a:r>
            <a:br>
              <a:rPr lang="en-US" altLang="en-US" sz="2800">
                <a:solidFill>
                  <a:schemeClr val="tx2"/>
                </a:solidFill>
              </a:rPr>
            </a:br>
            <a:r>
              <a:rPr lang="en-US" altLang="en-US" sz="2800">
                <a:solidFill>
                  <a:schemeClr val="tx2"/>
                </a:solidFill>
              </a:rPr>
              <a:t>They can’t occur at the same time. The outcome of the random experiment can not belong to both</a:t>
            </a:r>
            <a:r>
              <a:rPr lang="en-US" altLang="en-US" sz="2800" i="1">
                <a:solidFill>
                  <a:schemeClr val="tx2"/>
                </a:solidFill>
              </a:rPr>
              <a:t> A </a:t>
            </a:r>
            <a:r>
              <a:rPr lang="en-US" altLang="en-US" sz="2800">
                <a:solidFill>
                  <a:schemeClr val="tx2"/>
                </a:solidFill>
              </a:rPr>
              <a:t>and </a:t>
            </a:r>
            <a:r>
              <a:rPr lang="en-US" altLang="en-US" sz="2800" i="1">
                <a:solidFill>
                  <a:schemeClr val="tx2"/>
                </a:solidFill>
              </a:rPr>
              <a:t>B.</a:t>
            </a:r>
            <a:endParaRPr lang="en-US" altLang="en-US" sz="2800">
              <a:solidFill>
                <a:schemeClr val="tx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7C561DC2-5554-4775-891D-14E469CAB075}"/>
              </a:ext>
            </a:extLst>
          </p:cNvPr>
          <p:cNvSpPr>
            <a:spLocks noGrp="1" noChangeArrowheads="1"/>
          </p:cNvSpPr>
          <p:nvPr>
            <p:ph type="ctrTitle"/>
          </p:nvPr>
        </p:nvSpPr>
        <p:spPr/>
        <p:txBody>
          <a:bodyPr/>
          <a:lstStyle/>
          <a:p>
            <a:pPr eaLnBrk="1" hangingPunct="1"/>
            <a:r>
              <a:rPr lang="en-US" altLang="en-US"/>
              <a:t>Probability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AF865CA-1384-4BC0-8719-F189FDBDD3A8}"/>
              </a:ext>
            </a:extLst>
          </p:cNvPr>
          <p:cNvSpPr>
            <a:spLocks noGrp="1" noChangeArrowheads="1"/>
          </p:cNvSpPr>
          <p:nvPr>
            <p:ph type="title"/>
          </p:nvPr>
        </p:nvSpPr>
        <p:spPr/>
        <p:txBody>
          <a:bodyPr/>
          <a:lstStyle/>
          <a:p>
            <a:pPr marL="2117725" indent="-2117725" algn="l" eaLnBrk="1" hangingPunct="1"/>
            <a:r>
              <a:rPr lang="en-US" altLang="en-US" sz="4000" b="1"/>
              <a:t>Definition:</a:t>
            </a:r>
            <a:r>
              <a:rPr lang="en-US" altLang="en-US" sz="4000"/>
              <a:t> probability of an Event </a:t>
            </a:r>
            <a:r>
              <a:rPr lang="en-US" altLang="en-US" sz="4000" i="1"/>
              <a:t>E.</a:t>
            </a:r>
            <a:endParaRPr lang="en-US" altLang="en-US" sz="4000"/>
          </a:p>
        </p:txBody>
      </p:sp>
      <p:sp>
        <p:nvSpPr>
          <p:cNvPr id="54275" name="Rectangle 3">
            <a:extLst>
              <a:ext uri="{FF2B5EF4-FFF2-40B4-BE49-F238E27FC236}">
                <a16:creationId xmlns:a16="http://schemas.microsoft.com/office/drawing/2014/main" id="{24090274-722D-4AF2-AEB0-368447D34CDD}"/>
              </a:ext>
            </a:extLst>
          </p:cNvPr>
          <p:cNvSpPr>
            <a:spLocks noGrp="1" noChangeArrowheads="1"/>
          </p:cNvSpPr>
          <p:nvPr>
            <p:ph type="body" idx="1"/>
          </p:nvPr>
        </p:nvSpPr>
        <p:spPr/>
        <p:txBody>
          <a:bodyPr/>
          <a:lstStyle/>
          <a:p>
            <a:pPr eaLnBrk="1" hangingPunct="1">
              <a:buFontTx/>
              <a:buNone/>
            </a:pPr>
            <a:r>
              <a:rPr lang="en-US" altLang="en-US"/>
              <a:t>Suppose that the sample space </a:t>
            </a:r>
            <a:r>
              <a:rPr lang="en-US" altLang="en-US" i="1"/>
              <a:t>S = </a:t>
            </a:r>
            <a:r>
              <a:rPr lang="en-US" altLang="en-US"/>
              <a:t>{</a:t>
            </a:r>
            <a:r>
              <a:rPr lang="en-US" altLang="en-US" i="1"/>
              <a:t>o</a:t>
            </a:r>
            <a:r>
              <a:rPr lang="en-US" altLang="en-US" baseline="-25000"/>
              <a:t>1</a:t>
            </a:r>
            <a:r>
              <a:rPr lang="en-US" altLang="en-US"/>
              <a:t>, </a:t>
            </a:r>
            <a:r>
              <a:rPr lang="en-US" altLang="en-US" i="1"/>
              <a:t>o</a:t>
            </a:r>
            <a:r>
              <a:rPr lang="en-US" altLang="en-US" baseline="-25000"/>
              <a:t>2</a:t>
            </a:r>
            <a:r>
              <a:rPr lang="en-US" altLang="en-US"/>
              <a:t>, </a:t>
            </a:r>
            <a:r>
              <a:rPr lang="en-US" altLang="en-US" i="1"/>
              <a:t>o</a:t>
            </a:r>
            <a:r>
              <a:rPr lang="en-US" altLang="en-US" baseline="-25000"/>
              <a:t>3</a:t>
            </a:r>
            <a:r>
              <a:rPr lang="en-US" altLang="en-US"/>
              <a:t>, … </a:t>
            </a:r>
            <a:r>
              <a:rPr lang="en-US" altLang="en-US" i="1"/>
              <a:t>o</a:t>
            </a:r>
            <a:r>
              <a:rPr lang="en-US" altLang="en-US" i="1" baseline="-25000"/>
              <a:t>N</a:t>
            </a:r>
            <a:r>
              <a:rPr lang="en-US" altLang="en-US"/>
              <a:t>} has a finite number, </a:t>
            </a:r>
            <a:r>
              <a:rPr lang="en-US" altLang="en-US" i="1"/>
              <a:t>N</a:t>
            </a:r>
            <a:r>
              <a:rPr lang="en-US" altLang="en-US"/>
              <a:t>, of oucomes.</a:t>
            </a:r>
          </a:p>
          <a:p>
            <a:pPr eaLnBrk="1" hangingPunct="1">
              <a:buFontTx/>
              <a:buNone/>
            </a:pPr>
            <a:r>
              <a:rPr lang="en-US" altLang="en-US"/>
              <a:t>Also each of the outcomes is equally likely (because of symmetry).</a:t>
            </a:r>
          </a:p>
          <a:p>
            <a:pPr eaLnBrk="1" hangingPunct="1">
              <a:buFontTx/>
              <a:buNone/>
            </a:pPr>
            <a:r>
              <a:rPr lang="en-US" altLang="en-US"/>
              <a:t>Then for any event </a:t>
            </a:r>
            <a:r>
              <a:rPr lang="en-US" altLang="en-US" i="1"/>
              <a:t>E</a:t>
            </a:r>
            <a:endParaRPr lang="en-US" altLang="en-US"/>
          </a:p>
        </p:txBody>
      </p:sp>
      <p:graphicFrame>
        <p:nvGraphicFramePr>
          <p:cNvPr id="54276" name="Object 4">
            <a:extLst>
              <a:ext uri="{FF2B5EF4-FFF2-40B4-BE49-F238E27FC236}">
                <a16:creationId xmlns:a16="http://schemas.microsoft.com/office/drawing/2014/main" id="{D603F147-116D-4112-B553-E9EB27B30699}"/>
              </a:ext>
            </a:extLst>
          </p:cNvPr>
          <p:cNvGraphicFramePr>
            <a:graphicFrameLocks noChangeAspect="1"/>
          </p:cNvGraphicFramePr>
          <p:nvPr/>
        </p:nvGraphicFramePr>
        <p:xfrm>
          <a:off x="914400" y="4724400"/>
          <a:ext cx="7140575" cy="1179513"/>
        </p:xfrm>
        <a:graphic>
          <a:graphicData uri="http://schemas.openxmlformats.org/presentationml/2006/ole">
            <mc:AlternateContent xmlns:mc="http://schemas.openxmlformats.org/markup-compatibility/2006">
              <mc:Choice xmlns:v="urn:schemas-microsoft-com:vml" Requires="v">
                <p:oleObj name="Equation" r:id="rId3" imgW="2832100" imgH="469900" progId="Equation.DSMT4">
                  <p:embed/>
                </p:oleObj>
              </mc:Choice>
              <mc:Fallback>
                <p:oleObj name="Equation" r:id="rId3" imgW="2832100" imgH="469900" progId="Equation.DSMT4">
                  <p:embed/>
                  <p:pic>
                    <p:nvPicPr>
                      <p:cNvPr id="54276" name="Object 4">
                        <a:extLst>
                          <a:ext uri="{FF2B5EF4-FFF2-40B4-BE49-F238E27FC236}">
                            <a16:creationId xmlns:a16="http://schemas.microsoft.com/office/drawing/2014/main" id="{D603F147-116D-4112-B553-E9EB27B306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724400"/>
                        <a:ext cx="7140575" cy="1179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7" name="Object 5">
            <a:extLst>
              <a:ext uri="{FF2B5EF4-FFF2-40B4-BE49-F238E27FC236}">
                <a16:creationId xmlns:a16="http://schemas.microsoft.com/office/drawing/2014/main" id="{76C4451C-B2A6-4E6B-8F56-D417F57BB8C6}"/>
              </a:ext>
            </a:extLst>
          </p:cNvPr>
          <p:cNvGraphicFramePr>
            <a:graphicFrameLocks noChangeAspect="1"/>
          </p:cNvGraphicFramePr>
          <p:nvPr/>
        </p:nvGraphicFramePr>
        <p:xfrm>
          <a:off x="768350" y="5943600"/>
          <a:ext cx="7493000" cy="636588"/>
        </p:xfrm>
        <a:graphic>
          <a:graphicData uri="http://schemas.openxmlformats.org/presentationml/2006/ole">
            <mc:AlternateContent xmlns:mc="http://schemas.openxmlformats.org/markup-compatibility/2006">
              <mc:Choice xmlns:v="urn:schemas-microsoft-com:vml" Requires="v">
                <p:oleObj name="Equation" r:id="rId5" imgW="2971800" imgH="254000" progId="Equation.DSMT4">
                  <p:embed/>
                </p:oleObj>
              </mc:Choice>
              <mc:Fallback>
                <p:oleObj name="Equation" r:id="rId5" imgW="2971800" imgH="254000" progId="Equation.DSMT4">
                  <p:embed/>
                  <p:pic>
                    <p:nvPicPr>
                      <p:cNvPr id="54277" name="Object 5">
                        <a:extLst>
                          <a:ext uri="{FF2B5EF4-FFF2-40B4-BE49-F238E27FC236}">
                            <a16:creationId xmlns:a16="http://schemas.microsoft.com/office/drawing/2014/main" id="{76C4451C-B2A6-4E6B-8F56-D417F57BB8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350" y="5943600"/>
                        <a:ext cx="7493000"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EF80F4B-CACF-42F5-9821-2A92150CAC41}"/>
              </a:ext>
            </a:extLst>
          </p:cNvPr>
          <p:cNvSpPr>
            <a:spLocks noGrp="1" noChangeArrowheads="1"/>
          </p:cNvSpPr>
          <p:nvPr>
            <p:ph type="body" idx="1"/>
          </p:nvPr>
        </p:nvSpPr>
        <p:spPr>
          <a:xfrm>
            <a:off x="685800" y="228600"/>
            <a:ext cx="5334000" cy="609600"/>
          </a:xfrm>
        </p:spPr>
        <p:txBody>
          <a:bodyPr/>
          <a:lstStyle/>
          <a:p>
            <a:pPr eaLnBrk="1" hangingPunct="1">
              <a:buFontTx/>
              <a:buNone/>
            </a:pPr>
            <a:r>
              <a:rPr lang="en-US" altLang="en-US" sz="2800"/>
              <a:t>Thus this definition of </a:t>
            </a:r>
            <a:r>
              <a:rPr lang="en-US" altLang="en-US" sz="2800" i="1"/>
              <a:t>P</a:t>
            </a:r>
            <a:r>
              <a:rPr lang="en-US" altLang="en-US" sz="2800"/>
              <a:t>[</a:t>
            </a:r>
            <a:r>
              <a:rPr lang="en-US" altLang="en-US" sz="2800" i="1"/>
              <a:t>E</a:t>
            </a:r>
            <a:r>
              <a:rPr lang="en-US" altLang="en-US" sz="2800"/>
              <a:t>], i.e. </a:t>
            </a:r>
          </a:p>
        </p:txBody>
      </p:sp>
      <p:graphicFrame>
        <p:nvGraphicFramePr>
          <p:cNvPr id="56323" name="Object 3">
            <a:extLst>
              <a:ext uri="{FF2B5EF4-FFF2-40B4-BE49-F238E27FC236}">
                <a16:creationId xmlns:a16="http://schemas.microsoft.com/office/drawing/2014/main" id="{7964DA2C-4EE2-4F11-A566-F064643C5ACA}"/>
              </a:ext>
            </a:extLst>
          </p:cNvPr>
          <p:cNvGraphicFramePr>
            <a:graphicFrameLocks noChangeAspect="1"/>
          </p:cNvGraphicFramePr>
          <p:nvPr/>
        </p:nvGraphicFramePr>
        <p:xfrm>
          <a:off x="1066800" y="990600"/>
          <a:ext cx="7140575" cy="1179513"/>
        </p:xfrm>
        <a:graphic>
          <a:graphicData uri="http://schemas.openxmlformats.org/presentationml/2006/ole">
            <mc:AlternateContent xmlns:mc="http://schemas.openxmlformats.org/markup-compatibility/2006">
              <mc:Choice xmlns:v="urn:schemas-microsoft-com:vml" Requires="v">
                <p:oleObj name="Equation" r:id="rId3" imgW="2832100" imgH="469900" progId="Equation.DSMT4">
                  <p:embed/>
                </p:oleObj>
              </mc:Choice>
              <mc:Fallback>
                <p:oleObj name="Equation" r:id="rId3" imgW="2832100" imgH="469900" progId="Equation.DSMT4">
                  <p:embed/>
                  <p:pic>
                    <p:nvPicPr>
                      <p:cNvPr id="56323" name="Object 3">
                        <a:extLst>
                          <a:ext uri="{FF2B5EF4-FFF2-40B4-BE49-F238E27FC236}">
                            <a16:creationId xmlns:a16="http://schemas.microsoft.com/office/drawing/2014/main" id="{7964DA2C-4EE2-4F11-A566-F064643C5A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990600"/>
                        <a:ext cx="7140575" cy="1179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4" name="Rectangle 4">
            <a:extLst>
              <a:ext uri="{FF2B5EF4-FFF2-40B4-BE49-F238E27FC236}">
                <a16:creationId xmlns:a16="http://schemas.microsoft.com/office/drawing/2014/main" id="{E8702539-C63D-42E1-BE25-B535721EC8E3}"/>
              </a:ext>
            </a:extLst>
          </p:cNvPr>
          <p:cNvSpPr>
            <a:spLocks noChangeArrowheads="1"/>
          </p:cNvSpPr>
          <p:nvPr/>
        </p:nvSpPr>
        <p:spPr bwMode="auto">
          <a:xfrm>
            <a:off x="685800" y="2743200"/>
            <a:ext cx="69342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800"/>
              <a:t>Applies only to the special case when</a:t>
            </a:r>
          </a:p>
          <a:p>
            <a:pPr eaLnBrk="1" hangingPunct="1">
              <a:buFontTx/>
              <a:buAutoNum type="arabicPeriod"/>
            </a:pPr>
            <a:r>
              <a:rPr lang="en-US" altLang="en-US" sz="2800"/>
              <a:t>The sample space has a finite no.of outcomes, and</a:t>
            </a:r>
          </a:p>
          <a:p>
            <a:pPr eaLnBrk="1" hangingPunct="1">
              <a:buFontTx/>
              <a:buAutoNum type="arabicPeriod"/>
            </a:pPr>
            <a:r>
              <a:rPr lang="en-US" altLang="en-US" sz="2800"/>
              <a:t>Each outcome is equi-probable</a:t>
            </a:r>
          </a:p>
          <a:p>
            <a:pPr eaLnBrk="1" hangingPunct="1">
              <a:buFontTx/>
              <a:buNone/>
            </a:pPr>
            <a:r>
              <a:rPr lang="en-US" altLang="en-US" sz="2800"/>
              <a:t>	If this is not true a more general definition of probability is required.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B3B5F510-988F-43DD-8CAF-B1FA3550DB90}"/>
              </a:ext>
            </a:extLst>
          </p:cNvPr>
          <p:cNvSpPr>
            <a:spLocks noGrp="1" noChangeArrowheads="1"/>
          </p:cNvSpPr>
          <p:nvPr>
            <p:ph type="ctrTitle"/>
          </p:nvPr>
        </p:nvSpPr>
        <p:spPr/>
        <p:txBody>
          <a:bodyPr/>
          <a:lstStyle/>
          <a:p>
            <a:pPr eaLnBrk="1" hangingPunct="1"/>
            <a:r>
              <a:rPr lang="en-CA" altLang="en-US"/>
              <a:t>Rules of Probability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8CFD325F-D161-4467-A70D-BA57DDEAAD42}"/>
              </a:ext>
            </a:extLst>
          </p:cNvPr>
          <p:cNvSpPr>
            <a:spLocks noGrp="1" noChangeArrowheads="1"/>
          </p:cNvSpPr>
          <p:nvPr>
            <p:ph type="body" idx="1"/>
          </p:nvPr>
        </p:nvSpPr>
        <p:spPr>
          <a:xfrm>
            <a:off x="457200" y="304800"/>
            <a:ext cx="8229600" cy="5821363"/>
          </a:xfrm>
        </p:spPr>
        <p:txBody>
          <a:bodyPr/>
          <a:lstStyle/>
          <a:p>
            <a:pPr eaLnBrk="1" hangingPunct="1">
              <a:buFontTx/>
              <a:buNone/>
            </a:pPr>
            <a:r>
              <a:rPr lang="en-US" altLang="en-US" b="1"/>
              <a:t>Deterministic Phenomena</a:t>
            </a:r>
          </a:p>
          <a:p>
            <a:pPr eaLnBrk="1" hangingPunct="1"/>
            <a:r>
              <a:rPr lang="en-US" altLang="en-US"/>
              <a:t>There exists a mathematical model that allows “</a:t>
            </a:r>
            <a:r>
              <a:rPr lang="en-US" altLang="en-US" b="1" i="1"/>
              <a:t>perfect</a:t>
            </a:r>
            <a:r>
              <a:rPr lang="en-US" altLang="en-US"/>
              <a:t>” prediction the phenomena’s outcome.</a:t>
            </a:r>
          </a:p>
          <a:p>
            <a:pPr eaLnBrk="1" hangingPunct="1"/>
            <a:r>
              <a:rPr lang="en-US" altLang="en-US"/>
              <a:t>Many examples exist in Physics, Chemistry (the exact sciences).</a:t>
            </a:r>
          </a:p>
          <a:p>
            <a:pPr eaLnBrk="1" hangingPunct="1">
              <a:buFontTx/>
              <a:buNone/>
            </a:pPr>
            <a:r>
              <a:rPr lang="en-US" altLang="en-US" b="1"/>
              <a:t>Non-deterministic Phenomena</a:t>
            </a:r>
          </a:p>
          <a:p>
            <a:pPr eaLnBrk="1" hangingPunct="1"/>
            <a:r>
              <a:rPr lang="en-US" altLang="en-US" b="1"/>
              <a:t>No</a:t>
            </a:r>
            <a:r>
              <a:rPr lang="en-US" altLang="en-US"/>
              <a:t> mathematical model exists that allows “</a:t>
            </a:r>
            <a:r>
              <a:rPr lang="en-US" altLang="en-US" b="1" i="1"/>
              <a:t>perfect</a:t>
            </a:r>
            <a:r>
              <a:rPr lang="en-US" altLang="en-US"/>
              <a:t>” prediction the phenomena’s outcome.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DA6A31D9-7A19-4C0F-B38C-8589A75C0FFD}"/>
              </a:ext>
            </a:extLst>
          </p:cNvPr>
          <p:cNvSpPr>
            <a:spLocks noGrp="1" noChangeArrowheads="1"/>
          </p:cNvSpPr>
          <p:nvPr>
            <p:ph type="title"/>
          </p:nvPr>
        </p:nvSpPr>
        <p:spPr/>
        <p:txBody>
          <a:bodyPr/>
          <a:lstStyle/>
          <a:p>
            <a:pPr algn="l" eaLnBrk="1" hangingPunct="1"/>
            <a:r>
              <a:rPr lang="en-US" altLang="en-US" sz="4000" b="1"/>
              <a:t>Rule </a:t>
            </a:r>
            <a:r>
              <a:rPr lang="en-US" altLang="en-US" sz="4000"/>
              <a:t>The additive rule</a:t>
            </a:r>
            <a:br>
              <a:rPr lang="en-US" altLang="en-US" sz="4000"/>
            </a:br>
            <a:r>
              <a:rPr lang="en-US" altLang="en-US" sz="4000"/>
              <a:t>(Mutually exclusive events)</a:t>
            </a:r>
            <a:endParaRPr lang="en-US" altLang="en-US" sz="4000" b="1"/>
          </a:p>
        </p:txBody>
      </p:sp>
      <p:sp>
        <p:nvSpPr>
          <p:cNvPr id="60419" name="Rectangle 4">
            <a:extLst>
              <a:ext uri="{FF2B5EF4-FFF2-40B4-BE49-F238E27FC236}">
                <a16:creationId xmlns:a16="http://schemas.microsoft.com/office/drawing/2014/main" id="{95F61974-039F-4F51-A61A-4CD475DAE5E2}"/>
              </a:ext>
            </a:extLst>
          </p:cNvPr>
          <p:cNvSpPr>
            <a:spLocks noChangeArrowheads="1"/>
          </p:cNvSpPr>
          <p:nvPr/>
        </p:nvSpPr>
        <p:spPr bwMode="auto">
          <a:xfrm>
            <a:off x="1230313" y="2508250"/>
            <a:ext cx="656748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a:sym typeface="Math3" pitchFamily="2" charset="2"/>
              </a:rPr>
              <a:t>i.e.</a:t>
            </a:r>
          </a:p>
        </p:txBody>
      </p:sp>
      <p:sp>
        <p:nvSpPr>
          <p:cNvPr id="60420" name="Rectangle 5">
            <a:extLst>
              <a:ext uri="{FF2B5EF4-FFF2-40B4-BE49-F238E27FC236}">
                <a16:creationId xmlns:a16="http://schemas.microsoft.com/office/drawing/2014/main" id="{BC90301C-4616-4DE3-89D2-8D6432C8244B}"/>
              </a:ext>
            </a:extLst>
          </p:cNvPr>
          <p:cNvSpPr>
            <a:spLocks noChangeArrowheads="1"/>
          </p:cNvSpPr>
          <p:nvPr/>
        </p:nvSpPr>
        <p:spPr bwMode="auto">
          <a:xfrm>
            <a:off x="1739900" y="4416425"/>
            <a:ext cx="5681663"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a:t>if </a:t>
            </a:r>
            <a:r>
              <a:rPr lang="en-US" altLang="en-US">
                <a:sym typeface="Math3" pitchFamily="2" charset="2"/>
              </a:rPr>
              <a:t> </a:t>
            </a:r>
            <a:r>
              <a:rPr lang="en-US" altLang="en-US" i="1">
                <a:sym typeface="Math3" pitchFamily="2" charset="2"/>
              </a:rPr>
              <a:t>A </a:t>
            </a:r>
            <a:r>
              <a:rPr lang="en-US" altLang="en-US">
                <a:sym typeface="Symbol" panose="05050102010706020507" pitchFamily="18" charset="2"/>
              </a:rPr>
              <a:t></a:t>
            </a:r>
            <a:r>
              <a:rPr lang="en-US" altLang="en-US" i="1">
                <a:sym typeface="Math3" pitchFamily="2" charset="2"/>
              </a:rPr>
              <a:t> B</a:t>
            </a:r>
            <a:r>
              <a:rPr lang="en-US" altLang="en-US">
                <a:sym typeface="Math3" pitchFamily="2" charset="2"/>
              </a:rPr>
              <a:t> = </a:t>
            </a:r>
            <a:r>
              <a:rPr lang="en-US" altLang="en-US" i="1">
                <a:latin typeface="Symbol" panose="05050102010706020507" pitchFamily="18" charset="2"/>
                <a:sym typeface="Math3" pitchFamily="2" charset="2"/>
              </a:rPr>
              <a:t>f</a:t>
            </a:r>
          </a:p>
          <a:p>
            <a:pPr eaLnBrk="1" hangingPunct="1">
              <a:buFontTx/>
              <a:buNone/>
            </a:pPr>
            <a:r>
              <a:rPr lang="en-US" altLang="en-US" i="1">
                <a:sym typeface="Math3" pitchFamily="2" charset="2"/>
              </a:rPr>
              <a:t>(A </a:t>
            </a:r>
            <a:r>
              <a:rPr lang="en-US" altLang="en-US">
                <a:sym typeface="Math3" pitchFamily="2" charset="2"/>
              </a:rPr>
              <a:t>and </a:t>
            </a:r>
            <a:r>
              <a:rPr lang="en-US" altLang="en-US" i="1">
                <a:sym typeface="Math3" pitchFamily="2" charset="2"/>
              </a:rPr>
              <a:t>B </a:t>
            </a:r>
            <a:r>
              <a:rPr lang="en-US" altLang="en-US">
                <a:sym typeface="Math3" pitchFamily="2" charset="2"/>
              </a:rPr>
              <a:t>mutually exclusive)</a:t>
            </a:r>
            <a:endParaRPr lang="en-US" altLang="en-US" i="1">
              <a:sym typeface="Math3" pitchFamily="2" charset="2"/>
            </a:endParaRPr>
          </a:p>
        </p:txBody>
      </p:sp>
      <p:sp>
        <p:nvSpPr>
          <p:cNvPr id="60421" name="Rectangle 6">
            <a:extLst>
              <a:ext uri="{FF2B5EF4-FFF2-40B4-BE49-F238E27FC236}">
                <a16:creationId xmlns:a16="http://schemas.microsoft.com/office/drawing/2014/main" id="{8406AC59-ADC8-4D38-9932-194989662613}"/>
              </a:ext>
            </a:extLst>
          </p:cNvPr>
          <p:cNvSpPr>
            <a:spLocks noChangeArrowheads="1"/>
          </p:cNvSpPr>
          <p:nvPr/>
        </p:nvSpPr>
        <p:spPr bwMode="auto">
          <a:xfrm>
            <a:off x="1162050" y="1868488"/>
            <a:ext cx="6567488"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i="1"/>
              <a:t>P</a:t>
            </a:r>
            <a:r>
              <a:rPr lang="en-US" altLang="en-US"/>
              <a:t>[</a:t>
            </a:r>
            <a:r>
              <a:rPr lang="en-US" altLang="en-US" i="1"/>
              <a:t>A </a:t>
            </a:r>
            <a:r>
              <a:rPr lang="en-US" altLang="en-US">
                <a:sym typeface="Symbol" panose="05050102010706020507" pitchFamily="18" charset="2"/>
              </a:rPr>
              <a:t></a:t>
            </a:r>
            <a:r>
              <a:rPr lang="en-US" altLang="en-US">
                <a:sym typeface="Math3" pitchFamily="2" charset="2"/>
              </a:rPr>
              <a:t> </a:t>
            </a:r>
            <a:r>
              <a:rPr lang="en-US" altLang="en-US" i="1">
                <a:sym typeface="Math3" pitchFamily="2" charset="2"/>
              </a:rPr>
              <a:t>B</a:t>
            </a:r>
            <a:r>
              <a:rPr lang="en-US" altLang="en-US">
                <a:sym typeface="Math3" pitchFamily="2" charset="2"/>
              </a:rPr>
              <a:t>] = </a:t>
            </a:r>
            <a:r>
              <a:rPr lang="en-US" altLang="en-US" i="1">
                <a:sym typeface="Math3" pitchFamily="2" charset="2"/>
              </a:rPr>
              <a:t>P</a:t>
            </a:r>
            <a:r>
              <a:rPr lang="en-US" altLang="en-US">
                <a:sym typeface="Math3" pitchFamily="2" charset="2"/>
              </a:rPr>
              <a:t>[</a:t>
            </a:r>
            <a:r>
              <a:rPr lang="en-US" altLang="en-US" i="1">
                <a:sym typeface="Math3" pitchFamily="2" charset="2"/>
              </a:rPr>
              <a:t>A</a:t>
            </a:r>
            <a:r>
              <a:rPr lang="en-US" altLang="en-US">
                <a:sym typeface="Math3" pitchFamily="2" charset="2"/>
              </a:rPr>
              <a:t>] + </a:t>
            </a:r>
            <a:r>
              <a:rPr lang="en-US" altLang="en-US" i="1">
                <a:sym typeface="Math3" pitchFamily="2" charset="2"/>
              </a:rPr>
              <a:t>P</a:t>
            </a:r>
            <a:r>
              <a:rPr lang="en-US" altLang="en-US">
                <a:sym typeface="Math3" pitchFamily="2" charset="2"/>
              </a:rPr>
              <a:t>[</a:t>
            </a:r>
            <a:r>
              <a:rPr lang="en-US" altLang="en-US" i="1">
                <a:sym typeface="Math3" pitchFamily="2" charset="2"/>
              </a:rPr>
              <a:t>B</a:t>
            </a:r>
            <a:r>
              <a:rPr lang="en-US" altLang="en-US">
                <a:sym typeface="Math3" pitchFamily="2" charset="2"/>
              </a:rPr>
              <a:t>]</a:t>
            </a:r>
          </a:p>
        </p:txBody>
      </p:sp>
      <p:sp>
        <p:nvSpPr>
          <p:cNvPr id="60422" name="Rectangle 8">
            <a:extLst>
              <a:ext uri="{FF2B5EF4-FFF2-40B4-BE49-F238E27FC236}">
                <a16:creationId xmlns:a16="http://schemas.microsoft.com/office/drawing/2014/main" id="{BCDE6D10-7FA1-4039-83D9-8A4E97C70172}"/>
              </a:ext>
            </a:extLst>
          </p:cNvPr>
          <p:cNvSpPr>
            <a:spLocks noChangeArrowheads="1"/>
          </p:cNvSpPr>
          <p:nvPr/>
        </p:nvSpPr>
        <p:spPr bwMode="auto">
          <a:xfrm>
            <a:off x="1236663" y="3267075"/>
            <a:ext cx="656748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i="1"/>
              <a:t>P</a:t>
            </a:r>
            <a:r>
              <a:rPr lang="en-US" altLang="en-US"/>
              <a:t>[</a:t>
            </a:r>
            <a:r>
              <a:rPr lang="en-US" altLang="en-US" i="1"/>
              <a:t>A </a:t>
            </a:r>
            <a:r>
              <a:rPr lang="en-US" altLang="en-US"/>
              <a:t>or</a:t>
            </a:r>
            <a:r>
              <a:rPr lang="en-US" altLang="en-US">
                <a:sym typeface="Math3" pitchFamily="2" charset="2"/>
              </a:rPr>
              <a:t> </a:t>
            </a:r>
            <a:r>
              <a:rPr lang="en-US" altLang="en-US" i="1">
                <a:sym typeface="Math3" pitchFamily="2" charset="2"/>
              </a:rPr>
              <a:t>B</a:t>
            </a:r>
            <a:r>
              <a:rPr lang="en-US" altLang="en-US">
                <a:sym typeface="Math3" pitchFamily="2" charset="2"/>
              </a:rPr>
              <a:t>] = </a:t>
            </a:r>
            <a:r>
              <a:rPr lang="en-US" altLang="en-US" i="1">
                <a:sym typeface="Math3" pitchFamily="2" charset="2"/>
              </a:rPr>
              <a:t>P</a:t>
            </a:r>
            <a:r>
              <a:rPr lang="en-US" altLang="en-US">
                <a:sym typeface="Math3" pitchFamily="2" charset="2"/>
              </a:rPr>
              <a:t>[</a:t>
            </a:r>
            <a:r>
              <a:rPr lang="en-US" altLang="en-US" i="1">
                <a:sym typeface="Math3" pitchFamily="2" charset="2"/>
              </a:rPr>
              <a:t>A</a:t>
            </a:r>
            <a:r>
              <a:rPr lang="en-US" altLang="en-US">
                <a:sym typeface="Math3" pitchFamily="2" charset="2"/>
              </a:rPr>
              <a:t>] + </a:t>
            </a:r>
            <a:r>
              <a:rPr lang="en-US" altLang="en-US" i="1">
                <a:sym typeface="Math3" pitchFamily="2" charset="2"/>
              </a:rPr>
              <a:t>P</a:t>
            </a:r>
            <a:r>
              <a:rPr lang="en-US" altLang="en-US">
                <a:sym typeface="Math3" pitchFamily="2" charset="2"/>
              </a:rPr>
              <a:t>[</a:t>
            </a:r>
            <a:r>
              <a:rPr lang="en-US" altLang="en-US" i="1">
                <a:sym typeface="Math3" pitchFamily="2" charset="2"/>
              </a:rPr>
              <a:t>B</a:t>
            </a:r>
            <a:r>
              <a:rPr lang="en-US" altLang="en-US">
                <a:sym typeface="Math3" pitchFamily="2" charset="2"/>
              </a:rPr>
              <a:t>]</a:t>
            </a:r>
          </a:p>
        </p:txBody>
      </p:sp>
      <p:sp>
        <p:nvSpPr>
          <p:cNvPr id="60423" name="Rectangle 9">
            <a:extLst>
              <a:ext uri="{FF2B5EF4-FFF2-40B4-BE49-F238E27FC236}">
                <a16:creationId xmlns:a16="http://schemas.microsoft.com/office/drawing/2014/main" id="{1D000F57-7F94-415B-B4D8-A694C820D3C2}"/>
              </a:ext>
            </a:extLst>
          </p:cNvPr>
          <p:cNvSpPr>
            <a:spLocks noChangeArrowheads="1"/>
          </p:cNvSpPr>
          <p:nvPr/>
        </p:nvSpPr>
        <p:spPr bwMode="auto">
          <a:xfrm>
            <a:off x="914400" y="1793875"/>
            <a:ext cx="4806950" cy="2309813"/>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24E958A5-6594-4B93-8775-19790A2AA1B0}"/>
              </a:ext>
            </a:extLst>
          </p:cNvPr>
          <p:cNvSpPr>
            <a:spLocks noChangeArrowheads="1"/>
          </p:cNvSpPr>
          <p:nvPr/>
        </p:nvSpPr>
        <p:spPr bwMode="auto">
          <a:xfrm>
            <a:off x="381000" y="228600"/>
            <a:ext cx="8305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a:solidFill>
                  <a:schemeClr val="tx2"/>
                </a:solidFill>
              </a:rPr>
              <a:t>If two events </a:t>
            </a:r>
            <a:r>
              <a:rPr lang="en-US" altLang="en-US" sz="3600" i="1">
                <a:solidFill>
                  <a:schemeClr val="tx2"/>
                </a:solidFill>
              </a:rPr>
              <a:t>A </a:t>
            </a:r>
            <a:r>
              <a:rPr lang="en-US" altLang="en-US" sz="3600">
                <a:solidFill>
                  <a:schemeClr val="tx2"/>
                </a:solidFill>
              </a:rPr>
              <a:t>and </a:t>
            </a:r>
            <a:r>
              <a:rPr lang="en-US" altLang="en-US" sz="3600" i="1">
                <a:solidFill>
                  <a:schemeClr val="tx2"/>
                </a:solidFill>
              </a:rPr>
              <a:t>B </a:t>
            </a:r>
            <a:r>
              <a:rPr lang="en-US" altLang="en-US" sz="3600">
                <a:solidFill>
                  <a:schemeClr val="tx2"/>
                </a:solidFill>
              </a:rPr>
              <a:t>are are </a:t>
            </a:r>
            <a:r>
              <a:rPr lang="en-US" altLang="en-US" sz="3600" b="1">
                <a:solidFill>
                  <a:schemeClr val="tx2"/>
                </a:solidFill>
              </a:rPr>
              <a:t>mutually exclusive</a:t>
            </a:r>
            <a:r>
              <a:rPr lang="en-US" altLang="en-US" sz="3600">
                <a:solidFill>
                  <a:schemeClr val="tx2"/>
                </a:solidFill>
              </a:rPr>
              <a:t> then:</a:t>
            </a:r>
            <a:endParaRPr lang="en-US" altLang="en-US" sz="3600" b="1">
              <a:solidFill>
                <a:schemeClr val="tx2"/>
              </a:solidFill>
            </a:endParaRPr>
          </a:p>
        </p:txBody>
      </p:sp>
      <p:sp>
        <p:nvSpPr>
          <p:cNvPr id="62467" name="Rectangle 3">
            <a:extLst>
              <a:ext uri="{FF2B5EF4-FFF2-40B4-BE49-F238E27FC236}">
                <a16:creationId xmlns:a16="http://schemas.microsoft.com/office/drawing/2014/main" id="{937C42C9-33CD-43B6-8085-F9A59B23134D}"/>
              </a:ext>
            </a:extLst>
          </p:cNvPr>
          <p:cNvSpPr>
            <a:spLocks noChangeArrowheads="1"/>
          </p:cNvSpPr>
          <p:nvPr/>
        </p:nvSpPr>
        <p:spPr bwMode="auto">
          <a:xfrm>
            <a:off x="1371600" y="3581400"/>
            <a:ext cx="5715000" cy="2819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62468" name="Oval 4">
            <a:extLst>
              <a:ext uri="{FF2B5EF4-FFF2-40B4-BE49-F238E27FC236}">
                <a16:creationId xmlns:a16="http://schemas.microsoft.com/office/drawing/2014/main" id="{4897411C-887F-4AD0-AF5D-603AA66C1121}"/>
              </a:ext>
            </a:extLst>
          </p:cNvPr>
          <p:cNvSpPr>
            <a:spLocks noChangeArrowheads="1"/>
          </p:cNvSpPr>
          <p:nvPr/>
        </p:nvSpPr>
        <p:spPr bwMode="auto">
          <a:xfrm>
            <a:off x="4495800" y="4267200"/>
            <a:ext cx="1905000" cy="1524000"/>
          </a:xfrm>
          <a:prstGeom prst="ellipse">
            <a:avLst/>
          </a:prstGeom>
          <a:solidFill>
            <a:srgbClr val="969696"/>
          </a:solidFill>
          <a:ln w="2540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62469" name="Oval 5">
            <a:extLst>
              <a:ext uri="{FF2B5EF4-FFF2-40B4-BE49-F238E27FC236}">
                <a16:creationId xmlns:a16="http://schemas.microsoft.com/office/drawing/2014/main" id="{6E601841-A08A-4ADD-9CF3-E20B2FD2E5D4}"/>
              </a:ext>
            </a:extLst>
          </p:cNvPr>
          <p:cNvSpPr>
            <a:spLocks noChangeArrowheads="1"/>
          </p:cNvSpPr>
          <p:nvPr/>
        </p:nvSpPr>
        <p:spPr bwMode="auto">
          <a:xfrm>
            <a:off x="2057400" y="4419600"/>
            <a:ext cx="1905000" cy="1524000"/>
          </a:xfrm>
          <a:prstGeom prst="ellipse">
            <a:avLst/>
          </a:prstGeom>
          <a:solidFill>
            <a:srgbClr val="969696"/>
          </a:solidFill>
          <a:ln w="2540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62470" name="Rectangle 6">
            <a:extLst>
              <a:ext uri="{FF2B5EF4-FFF2-40B4-BE49-F238E27FC236}">
                <a16:creationId xmlns:a16="http://schemas.microsoft.com/office/drawing/2014/main" id="{9BC97D59-93EB-46DC-80B7-6072E50B3BB9}"/>
              </a:ext>
            </a:extLst>
          </p:cNvPr>
          <p:cNvSpPr>
            <a:spLocks noChangeArrowheads="1"/>
          </p:cNvSpPr>
          <p:nvPr/>
        </p:nvSpPr>
        <p:spPr bwMode="auto">
          <a:xfrm>
            <a:off x="1752600" y="4114800"/>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i="1">
                <a:solidFill>
                  <a:schemeClr val="tx2"/>
                </a:solidFill>
              </a:rPr>
              <a:t>A</a:t>
            </a:r>
            <a:endParaRPr lang="en-US" altLang="en-US" sz="3600" b="1">
              <a:solidFill>
                <a:schemeClr val="tx2"/>
              </a:solidFill>
            </a:endParaRPr>
          </a:p>
        </p:txBody>
      </p:sp>
      <p:sp>
        <p:nvSpPr>
          <p:cNvPr id="62471" name="Rectangle 7">
            <a:extLst>
              <a:ext uri="{FF2B5EF4-FFF2-40B4-BE49-F238E27FC236}">
                <a16:creationId xmlns:a16="http://schemas.microsoft.com/office/drawing/2014/main" id="{143CF917-A991-432E-A372-C5BE24EF6CDF}"/>
              </a:ext>
            </a:extLst>
          </p:cNvPr>
          <p:cNvSpPr>
            <a:spLocks noChangeArrowheads="1"/>
          </p:cNvSpPr>
          <p:nvPr/>
        </p:nvSpPr>
        <p:spPr bwMode="auto">
          <a:xfrm>
            <a:off x="6324600" y="4038600"/>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i="1">
                <a:solidFill>
                  <a:schemeClr val="tx2"/>
                </a:solidFill>
              </a:rPr>
              <a:t>B</a:t>
            </a:r>
            <a:endParaRPr lang="en-US" altLang="en-US" sz="3600" b="1">
              <a:solidFill>
                <a:schemeClr val="tx2"/>
              </a:solidFill>
            </a:endParaRPr>
          </a:p>
        </p:txBody>
      </p:sp>
      <p:sp>
        <p:nvSpPr>
          <p:cNvPr id="62472" name="Rectangle 8">
            <a:extLst>
              <a:ext uri="{FF2B5EF4-FFF2-40B4-BE49-F238E27FC236}">
                <a16:creationId xmlns:a16="http://schemas.microsoft.com/office/drawing/2014/main" id="{255D2ADA-2EC0-4EA1-A643-C47D76840524}"/>
              </a:ext>
            </a:extLst>
          </p:cNvPr>
          <p:cNvSpPr>
            <a:spLocks noChangeArrowheads="1"/>
          </p:cNvSpPr>
          <p:nvPr/>
        </p:nvSpPr>
        <p:spPr bwMode="auto">
          <a:xfrm>
            <a:off x="838200" y="1828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AutoNum type="arabicPeriod"/>
            </a:pPr>
            <a:r>
              <a:rPr lang="en-US" altLang="en-US" sz="2800">
                <a:solidFill>
                  <a:schemeClr val="tx2"/>
                </a:solidFill>
              </a:rPr>
              <a:t>They have no outcomes in common.</a:t>
            </a:r>
            <a:br>
              <a:rPr lang="en-US" altLang="en-US" sz="2800">
                <a:solidFill>
                  <a:schemeClr val="tx2"/>
                </a:solidFill>
              </a:rPr>
            </a:br>
            <a:r>
              <a:rPr lang="en-US" altLang="en-US" sz="2800">
                <a:solidFill>
                  <a:schemeClr val="tx2"/>
                </a:solidFill>
              </a:rPr>
              <a:t>They can’t occur at the same time. The outcome of the random experiment can not belong to both</a:t>
            </a:r>
            <a:r>
              <a:rPr lang="en-US" altLang="en-US" sz="2800" i="1">
                <a:solidFill>
                  <a:schemeClr val="tx2"/>
                </a:solidFill>
              </a:rPr>
              <a:t> A </a:t>
            </a:r>
            <a:r>
              <a:rPr lang="en-US" altLang="en-US" sz="2800">
                <a:solidFill>
                  <a:schemeClr val="tx2"/>
                </a:solidFill>
              </a:rPr>
              <a:t>and </a:t>
            </a:r>
            <a:r>
              <a:rPr lang="en-US" altLang="en-US" sz="2800" i="1">
                <a:solidFill>
                  <a:schemeClr val="tx2"/>
                </a:solidFill>
              </a:rPr>
              <a:t>B.</a:t>
            </a:r>
            <a:endParaRPr lang="en-US" altLang="en-US" sz="2800">
              <a:solidFill>
                <a:schemeClr val="tx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a:extLst>
              <a:ext uri="{FF2B5EF4-FFF2-40B4-BE49-F238E27FC236}">
                <a16:creationId xmlns:a16="http://schemas.microsoft.com/office/drawing/2014/main" id="{E4AF60F0-9B4A-4DA1-9089-650161EA5957}"/>
              </a:ext>
            </a:extLst>
          </p:cNvPr>
          <p:cNvSpPr>
            <a:spLocks noChangeArrowheads="1"/>
          </p:cNvSpPr>
          <p:nvPr/>
        </p:nvSpPr>
        <p:spPr bwMode="auto">
          <a:xfrm>
            <a:off x="1371600" y="3581400"/>
            <a:ext cx="5715000" cy="2819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64515" name="Oval 4">
            <a:extLst>
              <a:ext uri="{FF2B5EF4-FFF2-40B4-BE49-F238E27FC236}">
                <a16:creationId xmlns:a16="http://schemas.microsoft.com/office/drawing/2014/main" id="{2A1CFCB9-A22B-47DF-98E7-C9624892CCED}"/>
              </a:ext>
            </a:extLst>
          </p:cNvPr>
          <p:cNvSpPr>
            <a:spLocks noChangeArrowheads="1"/>
          </p:cNvSpPr>
          <p:nvPr/>
        </p:nvSpPr>
        <p:spPr bwMode="auto">
          <a:xfrm>
            <a:off x="4495800" y="4267200"/>
            <a:ext cx="1905000" cy="1524000"/>
          </a:xfrm>
          <a:prstGeom prst="ellipse">
            <a:avLst/>
          </a:prstGeom>
          <a:solidFill>
            <a:srgbClr val="969696"/>
          </a:solidFill>
          <a:ln w="2540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64516" name="Oval 5">
            <a:extLst>
              <a:ext uri="{FF2B5EF4-FFF2-40B4-BE49-F238E27FC236}">
                <a16:creationId xmlns:a16="http://schemas.microsoft.com/office/drawing/2014/main" id="{C1045A01-C7F9-47E0-A832-C5B5C64F0056}"/>
              </a:ext>
            </a:extLst>
          </p:cNvPr>
          <p:cNvSpPr>
            <a:spLocks noChangeArrowheads="1"/>
          </p:cNvSpPr>
          <p:nvPr/>
        </p:nvSpPr>
        <p:spPr bwMode="auto">
          <a:xfrm>
            <a:off x="2057400" y="4419600"/>
            <a:ext cx="1905000" cy="1524000"/>
          </a:xfrm>
          <a:prstGeom prst="ellipse">
            <a:avLst/>
          </a:prstGeom>
          <a:solidFill>
            <a:srgbClr val="969696"/>
          </a:solidFill>
          <a:ln w="2540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64517" name="Rectangle 6">
            <a:extLst>
              <a:ext uri="{FF2B5EF4-FFF2-40B4-BE49-F238E27FC236}">
                <a16:creationId xmlns:a16="http://schemas.microsoft.com/office/drawing/2014/main" id="{C5B134F9-ADE4-4C46-842B-3D4CCA06FDA3}"/>
              </a:ext>
            </a:extLst>
          </p:cNvPr>
          <p:cNvSpPr>
            <a:spLocks noChangeArrowheads="1"/>
          </p:cNvSpPr>
          <p:nvPr/>
        </p:nvSpPr>
        <p:spPr bwMode="auto">
          <a:xfrm>
            <a:off x="1752600" y="4114800"/>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i="1">
                <a:solidFill>
                  <a:schemeClr val="tx2"/>
                </a:solidFill>
              </a:rPr>
              <a:t>A</a:t>
            </a:r>
            <a:endParaRPr lang="en-US" altLang="en-US" sz="3600" b="1">
              <a:solidFill>
                <a:schemeClr val="tx2"/>
              </a:solidFill>
            </a:endParaRPr>
          </a:p>
        </p:txBody>
      </p:sp>
      <p:sp>
        <p:nvSpPr>
          <p:cNvPr id="64518" name="Rectangle 7">
            <a:extLst>
              <a:ext uri="{FF2B5EF4-FFF2-40B4-BE49-F238E27FC236}">
                <a16:creationId xmlns:a16="http://schemas.microsoft.com/office/drawing/2014/main" id="{3222E314-5327-458F-B10E-5A2754252F5E}"/>
              </a:ext>
            </a:extLst>
          </p:cNvPr>
          <p:cNvSpPr>
            <a:spLocks noChangeArrowheads="1"/>
          </p:cNvSpPr>
          <p:nvPr/>
        </p:nvSpPr>
        <p:spPr bwMode="auto">
          <a:xfrm>
            <a:off x="6324600" y="4038600"/>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i="1">
                <a:solidFill>
                  <a:schemeClr val="tx2"/>
                </a:solidFill>
              </a:rPr>
              <a:t>B</a:t>
            </a:r>
            <a:endParaRPr lang="en-US" altLang="en-US" sz="3600" b="1">
              <a:solidFill>
                <a:schemeClr val="tx2"/>
              </a:solidFill>
            </a:endParaRPr>
          </a:p>
        </p:txBody>
      </p:sp>
      <p:sp>
        <p:nvSpPr>
          <p:cNvPr id="64519" name="Rectangle 8">
            <a:extLst>
              <a:ext uri="{FF2B5EF4-FFF2-40B4-BE49-F238E27FC236}">
                <a16:creationId xmlns:a16="http://schemas.microsoft.com/office/drawing/2014/main" id="{CBE5E778-CBDF-4091-AE9C-176C8388C1EF}"/>
              </a:ext>
            </a:extLst>
          </p:cNvPr>
          <p:cNvSpPr>
            <a:spLocks noChangeArrowheads="1"/>
          </p:cNvSpPr>
          <p:nvPr/>
        </p:nvSpPr>
        <p:spPr bwMode="auto">
          <a:xfrm>
            <a:off x="838200" y="1828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solidFill>
                <a:schemeClr val="tx2"/>
              </a:solidFill>
            </a:endParaRPr>
          </a:p>
        </p:txBody>
      </p:sp>
      <p:sp>
        <p:nvSpPr>
          <p:cNvPr id="64520" name="Rectangle 9">
            <a:extLst>
              <a:ext uri="{FF2B5EF4-FFF2-40B4-BE49-F238E27FC236}">
                <a16:creationId xmlns:a16="http://schemas.microsoft.com/office/drawing/2014/main" id="{34BB3AEF-71C8-4116-8117-9CB1DFDF7912}"/>
              </a:ext>
            </a:extLst>
          </p:cNvPr>
          <p:cNvSpPr>
            <a:spLocks noChangeArrowheads="1"/>
          </p:cNvSpPr>
          <p:nvPr/>
        </p:nvSpPr>
        <p:spPr bwMode="auto">
          <a:xfrm>
            <a:off x="1289050" y="1406525"/>
            <a:ext cx="6567488"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a:sym typeface="Math3" pitchFamily="2" charset="2"/>
              </a:rPr>
              <a:t>i.e.</a:t>
            </a:r>
          </a:p>
        </p:txBody>
      </p:sp>
      <p:sp>
        <p:nvSpPr>
          <p:cNvPr id="64521" name="Rectangle 10">
            <a:extLst>
              <a:ext uri="{FF2B5EF4-FFF2-40B4-BE49-F238E27FC236}">
                <a16:creationId xmlns:a16="http://schemas.microsoft.com/office/drawing/2014/main" id="{38044332-480B-4841-9D7F-FC82DFA69BC6}"/>
              </a:ext>
            </a:extLst>
          </p:cNvPr>
          <p:cNvSpPr>
            <a:spLocks noChangeArrowheads="1"/>
          </p:cNvSpPr>
          <p:nvPr/>
        </p:nvSpPr>
        <p:spPr bwMode="auto">
          <a:xfrm>
            <a:off x="1220788" y="766763"/>
            <a:ext cx="656748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i="1"/>
              <a:t>P</a:t>
            </a:r>
            <a:r>
              <a:rPr lang="en-US" altLang="en-US"/>
              <a:t>[</a:t>
            </a:r>
            <a:r>
              <a:rPr lang="en-US" altLang="en-US" i="1"/>
              <a:t>A </a:t>
            </a:r>
            <a:r>
              <a:rPr lang="en-US" altLang="en-US">
                <a:sym typeface="Symbol" panose="05050102010706020507" pitchFamily="18" charset="2"/>
              </a:rPr>
              <a:t></a:t>
            </a:r>
            <a:r>
              <a:rPr lang="en-US" altLang="en-US">
                <a:sym typeface="Math3" pitchFamily="2" charset="2"/>
              </a:rPr>
              <a:t> </a:t>
            </a:r>
            <a:r>
              <a:rPr lang="en-US" altLang="en-US" i="1">
                <a:sym typeface="Math3" pitchFamily="2" charset="2"/>
              </a:rPr>
              <a:t>B</a:t>
            </a:r>
            <a:r>
              <a:rPr lang="en-US" altLang="en-US">
                <a:sym typeface="Math3" pitchFamily="2" charset="2"/>
              </a:rPr>
              <a:t>] = </a:t>
            </a:r>
            <a:r>
              <a:rPr lang="en-US" altLang="en-US" i="1">
                <a:sym typeface="Math3" pitchFamily="2" charset="2"/>
              </a:rPr>
              <a:t>P</a:t>
            </a:r>
            <a:r>
              <a:rPr lang="en-US" altLang="en-US">
                <a:sym typeface="Math3" pitchFamily="2" charset="2"/>
              </a:rPr>
              <a:t>[</a:t>
            </a:r>
            <a:r>
              <a:rPr lang="en-US" altLang="en-US" i="1">
                <a:sym typeface="Math3" pitchFamily="2" charset="2"/>
              </a:rPr>
              <a:t>A</a:t>
            </a:r>
            <a:r>
              <a:rPr lang="en-US" altLang="en-US">
                <a:sym typeface="Math3" pitchFamily="2" charset="2"/>
              </a:rPr>
              <a:t>] + </a:t>
            </a:r>
            <a:r>
              <a:rPr lang="en-US" altLang="en-US" i="1">
                <a:sym typeface="Math3" pitchFamily="2" charset="2"/>
              </a:rPr>
              <a:t>P</a:t>
            </a:r>
            <a:r>
              <a:rPr lang="en-US" altLang="en-US">
                <a:sym typeface="Math3" pitchFamily="2" charset="2"/>
              </a:rPr>
              <a:t>[</a:t>
            </a:r>
            <a:r>
              <a:rPr lang="en-US" altLang="en-US" i="1">
                <a:sym typeface="Math3" pitchFamily="2" charset="2"/>
              </a:rPr>
              <a:t>B</a:t>
            </a:r>
            <a:r>
              <a:rPr lang="en-US" altLang="en-US">
                <a:sym typeface="Math3" pitchFamily="2" charset="2"/>
              </a:rPr>
              <a:t>]</a:t>
            </a:r>
          </a:p>
        </p:txBody>
      </p:sp>
      <p:sp>
        <p:nvSpPr>
          <p:cNvPr id="64522" name="Rectangle 11">
            <a:extLst>
              <a:ext uri="{FF2B5EF4-FFF2-40B4-BE49-F238E27FC236}">
                <a16:creationId xmlns:a16="http://schemas.microsoft.com/office/drawing/2014/main" id="{191FD25F-5339-4612-B37C-1D50EEBD8D45}"/>
              </a:ext>
            </a:extLst>
          </p:cNvPr>
          <p:cNvSpPr>
            <a:spLocks noChangeArrowheads="1"/>
          </p:cNvSpPr>
          <p:nvPr/>
        </p:nvSpPr>
        <p:spPr bwMode="auto">
          <a:xfrm>
            <a:off x="1295400" y="2165350"/>
            <a:ext cx="6567488"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i="1"/>
              <a:t>P</a:t>
            </a:r>
            <a:r>
              <a:rPr lang="en-US" altLang="en-US"/>
              <a:t>[</a:t>
            </a:r>
            <a:r>
              <a:rPr lang="en-US" altLang="en-US" i="1"/>
              <a:t>A </a:t>
            </a:r>
            <a:r>
              <a:rPr lang="en-US" altLang="en-US"/>
              <a:t>or</a:t>
            </a:r>
            <a:r>
              <a:rPr lang="en-US" altLang="en-US">
                <a:sym typeface="Math3" pitchFamily="2" charset="2"/>
              </a:rPr>
              <a:t> </a:t>
            </a:r>
            <a:r>
              <a:rPr lang="en-US" altLang="en-US" i="1">
                <a:sym typeface="Math3" pitchFamily="2" charset="2"/>
              </a:rPr>
              <a:t>B</a:t>
            </a:r>
            <a:r>
              <a:rPr lang="en-US" altLang="en-US">
                <a:sym typeface="Math3" pitchFamily="2" charset="2"/>
              </a:rPr>
              <a:t>] = </a:t>
            </a:r>
            <a:r>
              <a:rPr lang="en-US" altLang="en-US" i="1">
                <a:sym typeface="Math3" pitchFamily="2" charset="2"/>
              </a:rPr>
              <a:t>P</a:t>
            </a:r>
            <a:r>
              <a:rPr lang="en-US" altLang="en-US">
                <a:sym typeface="Math3" pitchFamily="2" charset="2"/>
              </a:rPr>
              <a:t>[</a:t>
            </a:r>
            <a:r>
              <a:rPr lang="en-US" altLang="en-US" i="1">
                <a:sym typeface="Math3" pitchFamily="2" charset="2"/>
              </a:rPr>
              <a:t>A</a:t>
            </a:r>
            <a:r>
              <a:rPr lang="en-US" altLang="en-US">
                <a:sym typeface="Math3" pitchFamily="2" charset="2"/>
              </a:rPr>
              <a:t>] + </a:t>
            </a:r>
            <a:r>
              <a:rPr lang="en-US" altLang="en-US" i="1">
                <a:sym typeface="Math3" pitchFamily="2" charset="2"/>
              </a:rPr>
              <a:t>P</a:t>
            </a:r>
            <a:r>
              <a:rPr lang="en-US" altLang="en-US">
                <a:sym typeface="Math3" pitchFamily="2" charset="2"/>
              </a:rPr>
              <a:t>[</a:t>
            </a:r>
            <a:r>
              <a:rPr lang="en-US" altLang="en-US" i="1">
                <a:sym typeface="Math3" pitchFamily="2" charset="2"/>
              </a:rPr>
              <a:t>B</a:t>
            </a:r>
            <a:r>
              <a:rPr lang="en-US" altLang="en-US">
                <a:sym typeface="Math3" pitchFamily="2" charset="2"/>
              </a:rPr>
              <a:t>]</a:t>
            </a:r>
          </a:p>
        </p:txBody>
      </p:sp>
      <p:sp>
        <p:nvSpPr>
          <p:cNvPr id="64523" name="Rectangle 12">
            <a:extLst>
              <a:ext uri="{FF2B5EF4-FFF2-40B4-BE49-F238E27FC236}">
                <a16:creationId xmlns:a16="http://schemas.microsoft.com/office/drawing/2014/main" id="{D266925E-47B0-495F-8C22-C9EF548EB4A3}"/>
              </a:ext>
            </a:extLst>
          </p:cNvPr>
          <p:cNvSpPr>
            <a:spLocks noChangeArrowheads="1"/>
          </p:cNvSpPr>
          <p:nvPr/>
        </p:nvSpPr>
        <p:spPr bwMode="auto">
          <a:xfrm>
            <a:off x="973138" y="692150"/>
            <a:ext cx="4806950" cy="2309813"/>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F68B9156-98DA-49F4-8CAE-B314380930FC}"/>
              </a:ext>
            </a:extLst>
          </p:cNvPr>
          <p:cNvSpPr>
            <a:spLocks noGrp="1" noChangeArrowheads="1"/>
          </p:cNvSpPr>
          <p:nvPr>
            <p:ph type="title"/>
          </p:nvPr>
        </p:nvSpPr>
        <p:spPr/>
        <p:txBody>
          <a:bodyPr/>
          <a:lstStyle/>
          <a:p>
            <a:pPr algn="l" eaLnBrk="1" hangingPunct="1"/>
            <a:r>
              <a:rPr lang="en-US" altLang="en-US" b="1"/>
              <a:t>Rule </a:t>
            </a:r>
            <a:r>
              <a:rPr lang="en-US" altLang="en-US"/>
              <a:t>The additive rule</a:t>
            </a:r>
            <a:endParaRPr lang="en-US" altLang="en-US" b="1"/>
          </a:p>
        </p:txBody>
      </p:sp>
      <p:sp>
        <p:nvSpPr>
          <p:cNvPr id="66563" name="Rectangle 3">
            <a:extLst>
              <a:ext uri="{FF2B5EF4-FFF2-40B4-BE49-F238E27FC236}">
                <a16:creationId xmlns:a16="http://schemas.microsoft.com/office/drawing/2014/main" id="{46E1187E-F1DB-4929-8EA3-93F8BA57E1B2}"/>
              </a:ext>
            </a:extLst>
          </p:cNvPr>
          <p:cNvSpPr>
            <a:spLocks noGrp="1" noChangeArrowheads="1"/>
          </p:cNvSpPr>
          <p:nvPr>
            <p:ph type="body" idx="1"/>
          </p:nvPr>
        </p:nvSpPr>
        <p:spPr>
          <a:xfrm>
            <a:off x="952500" y="2728913"/>
            <a:ext cx="6567488" cy="654050"/>
          </a:xfrm>
        </p:spPr>
        <p:txBody>
          <a:bodyPr/>
          <a:lstStyle/>
          <a:p>
            <a:pPr marL="0" indent="0" eaLnBrk="1" hangingPunct="1">
              <a:buFontTx/>
              <a:buNone/>
            </a:pPr>
            <a:r>
              <a:rPr lang="en-US" altLang="en-US" i="1"/>
              <a:t>P</a:t>
            </a:r>
            <a:r>
              <a:rPr lang="en-US" altLang="en-US"/>
              <a:t>[</a:t>
            </a:r>
            <a:r>
              <a:rPr lang="en-US" altLang="en-US" i="1"/>
              <a:t>A </a:t>
            </a:r>
            <a:r>
              <a:rPr lang="en-US" altLang="en-US">
                <a:sym typeface="Symbol" panose="05050102010706020507" pitchFamily="18" charset="2"/>
              </a:rPr>
              <a:t></a:t>
            </a:r>
            <a:r>
              <a:rPr lang="en-US" altLang="en-US">
                <a:sym typeface="Math3" pitchFamily="2" charset="2"/>
              </a:rPr>
              <a:t> </a:t>
            </a:r>
            <a:r>
              <a:rPr lang="en-US" altLang="en-US" i="1">
                <a:sym typeface="Math3" pitchFamily="2" charset="2"/>
              </a:rPr>
              <a:t>B</a:t>
            </a:r>
            <a:r>
              <a:rPr lang="en-US" altLang="en-US">
                <a:sym typeface="Math3" pitchFamily="2" charset="2"/>
              </a:rPr>
              <a:t>] = </a:t>
            </a:r>
            <a:r>
              <a:rPr lang="en-US" altLang="en-US" i="1">
                <a:sym typeface="Math3" pitchFamily="2" charset="2"/>
              </a:rPr>
              <a:t>P</a:t>
            </a:r>
            <a:r>
              <a:rPr lang="en-US" altLang="en-US">
                <a:sym typeface="Math3" pitchFamily="2" charset="2"/>
              </a:rPr>
              <a:t>[</a:t>
            </a:r>
            <a:r>
              <a:rPr lang="en-US" altLang="en-US" i="1">
                <a:sym typeface="Math3" pitchFamily="2" charset="2"/>
              </a:rPr>
              <a:t>A</a:t>
            </a:r>
            <a:r>
              <a:rPr lang="en-US" altLang="en-US">
                <a:sym typeface="Math3" pitchFamily="2" charset="2"/>
              </a:rPr>
              <a:t>] + </a:t>
            </a:r>
            <a:r>
              <a:rPr lang="en-US" altLang="en-US" i="1">
                <a:sym typeface="Math3" pitchFamily="2" charset="2"/>
              </a:rPr>
              <a:t>P</a:t>
            </a:r>
            <a:r>
              <a:rPr lang="en-US" altLang="en-US">
                <a:sym typeface="Math3" pitchFamily="2" charset="2"/>
              </a:rPr>
              <a:t>[</a:t>
            </a:r>
            <a:r>
              <a:rPr lang="en-US" altLang="en-US" i="1">
                <a:sym typeface="Math3" pitchFamily="2" charset="2"/>
              </a:rPr>
              <a:t>B</a:t>
            </a:r>
            <a:r>
              <a:rPr lang="en-US" altLang="en-US">
                <a:sym typeface="Math3" pitchFamily="2" charset="2"/>
              </a:rPr>
              <a:t>] – </a:t>
            </a:r>
            <a:r>
              <a:rPr lang="en-US" altLang="en-US" i="1">
                <a:sym typeface="Math3" pitchFamily="2" charset="2"/>
              </a:rPr>
              <a:t>P</a:t>
            </a:r>
            <a:r>
              <a:rPr lang="en-US" altLang="en-US">
                <a:sym typeface="Math3" pitchFamily="2" charset="2"/>
              </a:rPr>
              <a:t>[</a:t>
            </a:r>
            <a:r>
              <a:rPr lang="en-US" altLang="en-US" i="1">
                <a:sym typeface="Math3" pitchFamily="2" charset="2"/>
              </a:rPr>
              <a:t>A </a:t>
            </a:r>
            <a:r>
              <a:rPr lang="en-US" altLang="en-US">
                <a:sym typeface="Symbol" panose="05050102010706020507" pitchFamily="18" charset="2"/>
              </a:rPr>
              <a:t></a:t>
            </a:r>
            <a:r>
              <a:rPr lang="en-US" altLang="en-US" i="1">
                <a:sym typeface="Math3" pitchFamily="2" charset="2"/>
              </a:rPr>
              <a:t> B</a:t>
            </a:r>
            <a:r>
              <a:rPr lang="en-US" altLang="en-US">
                <a:sym typeface="Math3" pitchFamily="2" charset="2"/>
              </a:rPr>
              <a:t>]</a:t>
            </a:r>
          </a:p>
        </p:txBody>
      </p:sp>
      <p:sp>
        <p:nvSpPr>
          <p:cNvPr id="66564" name="Rectangle 5">
            <a:extLst>
              <a:ext uri="{FF2B5EF4-FFF2-40B4-BE49-F238E27FC236}">
                <a16:creationId xmlns:a16="http://schemas.microsoft.com/office/drawing/2014/main" id="{A89990A6-B657-4971-B42F-851AD048F47C}"/>
              </a:ext>
            </a:extLst>
          </p:cNvPr>
          <p:cNvSpPr>
            <a:spLocks noChangeArrowheads="1"/>
          </p:cNvSpPr>
          <p:nvPr/>
        </p:nvSpPr>
        <p:spPr bwMode="auto">
          <a:xfrm>
            <a:off x="3319463" y="1096963"/>
            <a:ext cx="582453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3600"/>
              <a:t>(In general)</a:t>
            </a:r>
            <a:endParaRPr lang="en-US" altLang="en-US" sz="3600">
              <a:latin typeface="Symbol" panose="05050102010706020507" pitchFamily="18" charset="2"/>
              <a:sym typeface="Math3" pitchFamily="2" charset="2"/>
            </a:endParaRPr>
          </a:p>
        </p:txBody>
      </p:sp>
      <p:sp>
        <p:nvSpPr>
          <p:cNvPr id="66565" name="Rectangle 7">
            <a:extLst>
              <a:ext uri="{FF2B5EF4-FFF2-40B4-BE49-F238E27FC236}">
                <a16:creationId xmlns:a16="http://schemas.microsoft.com/office/drawing/2014/main" id="{D0B33CAE-5791-473F-8810-AF016183ABAE}"/>
              </a:ext>
            </a:extLst>
          </p:cNvPr>
          <p:cNvSpPr>
            <a:spLocks noChangeArrowheads="1"/>
          </p:cNvSpPr>
          <p:nvPr/>
        </p:nvSpPr>
        <p:spPr bwMode="auto">
          <a:xfrm>
            <a:off x="2092325" y="3527425"/>
            <a:ext cx="5824538"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3600"/>
              <a:t>or</a:t>
            </a:r>
            <a:endParaRPr lang="en-US" altLang="en-US" sz="3600">
              <a:latin typeface="Symbol" panose="05050102010706020507" pitchFamily="18" charset="2"/>
              <a:sym typeface="Math3" pitchFamily="2" charset="2"/>
            </a:endParaRPr>
          </a:p>
        </p:txBody>
      </p:sp>
      <p:sp>
        <p:nvSpPr>
          <p:cNvPr id="66566" name="Rectangle 8">
            <a:extLst>
              <a:ext uri="{FF2B5EF4-FFF2-40B4-BE49-F238E27FC236}">
                <a16:creationId xmlns:a16="http://schemas.microsoft.com/office/drawing/2014/main" id="{1E087F4D-58FA-4CA5-885E-F0256D8F4FFC}"/>
              </a:ext>
            </a:extLst>
          </p:cNvPr>
          <p:cNvSpPr>
            <a:spLocks noChangeArrowheads="1"/>
          </p:cNvSpPr>
          <p:nvPr/>
        </p:nvSpPr>
        <p:spPr bwMode="auto">
          <a:xfrm>
            <a:off x="990600" y="4338638"/>
            <a:ext cx="6567488"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i="1"/>
              <a:t>P</a:t>
            </a:r>
            <a:r>
              <a:rPr lang="en-US" altLang="en-US"/>
              <a:t>[</a:t>
            </a:r>
            <a:r>
              <a:rPr lang="en-US" altLang="en-US" i="1"/>
              <a:t>A </a:t>
            </a:r>
            <a:r>
              <a:rPr lang="en-US" altLang="en-US"/>
              <a:t>or</a:t>
            </a:r>
            <a:r>
              <a:rPr lang="en-US" altLang="en-US">
                <a:sym typeface="Math3" pitchFamily="2" charset="2"/>
              </a:rPr>
              <a:t> </a:t>
            </a:r>
            <a:r>
              <a:rPr lang="en-US" altLang="en-US" i="1">
                <a:sym typeface="Math3" pitchFamily="2" charset="2"/>
              </a:rPr>
              <a:t>B</a:t>
            </a:r>
            <a:r>
              <a:rPr lang="en-US" altLang="en-US">
                <a:sym typeface="Math3" pitchFamily="2" charset="2"/>
              </a:rPr>
              <a:t>] = </a:t>
            </a:r>
            <a:r>
              <a:rPr lang="en-US" altLang="en-US" i="1">
                <a:sym typeface="Math3" pitchFamily="2" charset="2"/>
              </a:rPr>
              <a:t>P</a:t>
            </a:r>
            <a:r>
              <a:rPr lang="en-US" altLang="en-US">
                <a:sym typeface="Math3" pitchFamily="2" charset="2"/>
              </a:rPr>
              <a:t>[</a:t>
            </a:r>
            <a:r>
              <a:rPr lang="en-US" altLang="en-US" i="1">
                <a:sym typeface="Math3" pitchFamily="2" charset="2"/>
              </a:rPr>
              <a:t>A</a:t>
            </a:r>
            <a:r>
              <a:rPr lang="en-US" altLang="en-US">
                <a:sym typeface="Math3" pitchFamily="2" charset="2"/>
              </a:rPr>
              <a:t>] + </a:t>
            </a:r>
            <a:r>
              <a:rPr lang="en-US" altLang="en-US" i="1">
                <a:sym typeface="Math3" pitchFamily="2" charset="2"/>
              </a:rPr>
              <a:t>P</a:t>
            </a:r>
            <a:r>
              <a:rPr lang="en-US" altLang="en-US">
                <a:sym typeface="Math3" pitchFamily="2" charset="2"/>
              </a:rPr>
              <a:t>[</a:t>
            </a:r>
            <a:r>
              <a:rPr lang="en-US" altLang="en-US" i="1">
                <a:sym typeface="Math3" pitchFamily="2" charset="2"/>
              </a:rPr>
              <a:t>B</a:t>
            </a:r>
            <a:r>
              <a:rPr lang="en-US" altLang="en-US">
                <a:sym typeface="Math3" pitchFamily="2" charset="2"/>
              </a:rPr>
              <a:t>] – </a:t>
            </a:r>
            <a:r>
              <a:rPr lang="en-US" altLang="en-US" i="1">
                <a:sym typeface="Math3" pitchFamily="2" charset="2"/>
              </a:rPr>
              <a:t>P</a:t>
            </a:r>
            <a:r>
              <a:rPr lang="en-US" altLang="en-US">
                <a:sym typeface="Math3" pitchFamily="2" charset="2"/>
              </a:rPr>
              <a:t>[</a:t>
            </a:r>
            <a:r>
              <a:rPr lang="en-US" altLang="en-US" i="1">
                <a:sym typeface="Math3" pitchFamily="2" charset="2"/>
              </a:rPr>
              <a:t>A </a:t>
            </a:r>
            <a:r>
              <a:rPr lang="en-US" altLang="en-US">
                <a:sym typeface="Math3" pitchFamily="2" charset="2"/>
              </a:rPr>
              <a:t>and</a:t>
            </a:r>
            <a:r>
              <a:rPr lang="en-US" altLang="en-US" i="1">
                <a:sym typeface="Math3" pitchFamily="2" charset="2"/>
              </a:rPr>
              <a:t> B</a:t>
            </a:r>
            <a:r>
              <a:rPr lang="en-US" altLang="en-US">
                <a:sym typeface="Math3" pitchFamily="2" charset="2"/>
              </a:rPr>
              <a:t>]</a:t>
            </a:r>
          </a:p>
        </p:txBody>
      </p:sp>
      <p:sp>
        <p:nvSpPr>
          <p:cNvPr id="66567" name="Rectangle 9">
            <a:extLst>
              <a:ext uri="{FF2B5EF4-FFF2-40B4-BE49-F238E27FC236}">
                <a16:creationId xmlns:a16="http://schemas.microsoft.com/office/drawing/2014/main" id="{006DA547-0CAE-44F0-9954-A529682599BC}"/>
              </a:ext>
            </a:extLst>
          </p:cNvPr>
          <p:cNvSpPr>
            <a:spLocks noChangeArrowheads="1"/>
          </p:cNvSpPr>
          <p:nvPr/>
        </p:nvSpPr>
        <p:spPr bwMode="auto">
          <a:xfrm>
            <a:off x="420688" y="2566988"/>
            <a:ext cx="7526337" cy="270827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438436D3-F40B-4ADE-919C-AE4ADA87610F}"/>
              </a:ext>
            </a:extLst>
          </p:cNvPr>
          <p:cNvSpPr>
            <a:spLocks noGrp="1" noChangeArrowheads="1"/>
          </p:cNvSpPr>
          <p:nvPr>
            <p:ph type="title"/>
          </p:nvPr>
        </p:nvSpPr>
        <p:spPr>
          <a:xfrm>
            <a:off x="244475" y="196850"/>
            <a:ext cx="7253288" cy="655638"/>
          </a:xfrm>
        </p:spPr>
        <p:txBody>
          <a:bodyPr/>
          <a:lstStyle/>
          <a:p>
            <a:pPr algn="l" eaLnBrk="1" hangingPunct="1"/>
            <a:r>
              <a:rPr lang="en-US" altLang="en-US" sz="2800" b="1"/>
              <a:t>Logic</a:t>
            </a:r>
          </a:p>
        </p:txBody>
      </p:sp>
      <p:graphicFrame>
        <p:nvGraphicFramePr>
          <p:cNvPr id="68611" name="Object 4">
            <a:extLst>
              <a:ext uri="{FF2B5EF4-FFF2-40B4-BE49-F238E27FC236}">
                <a16:creationId xmlns:a16="http://schemas.microsoft.com/office/drawing/2014/main" id="{2A8EEBB9-5D61-4971-B079-57744928A603}"/>
              </a:ext>
            </a:extLst>
          </p:cNvPr>
          <p:cNvGraphicFramePr>
            <a:graphicFrameLocks noGrp="1" noChangeAspect="1"/>
          </p:cNvGraphicFramePr>
          <p:nvPr>
            <p:ph sz="half" idx="2"/>
          </p:nvPr>
        </p:nvGraphicFramePr>
        <p:xfrm>
          <a:off x="3797300" y="190500"/>
          <a:ext cx="1789113" cy="704850"/>
        </p:xfrm>
        <a:graphic>
          <a:graphicData uri="http://schemas.openxmlformats.org/presentationml/2006/ole">
            <mc:AlternateContent xmlns:mc="http://schemas.openxmlformats.org/markup-compatibility/2006">
              <mc:Choice xmlns:v="urn:schemas-microsoft-com:vml" Requires="v">
                <p:oleObj name="Equation" r:id="rId3" imgW="418918" imgH="165028" progId="Equation.DSMT4">
                  <p:embed/>
                </p:oleObj>
              </mc:Choice>
              <mc:Fallback>
                <p:oleObj name="Equation" r:id="rId3" imgW="418918" imgH="165028" progId="Equation.DSMT4">
                  <p:embed/>
                  <p:pic>
                    <p:nvPicPr>
                      <p:cNvPr id="68611" name="Object 4">
                        <a:extLst>
                          <a:ext uri="{FF2B5EF4-FFF2-40B4-BE49-F238E27FC236}">
                            <a16:creationId xmlns:a16="http://schemas.microsoft.com/office/drawing/2014/main" id="{2A8EEBB9-5D61-4971-B079-57744928A6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7300" y="190500"/>
                        <a:ext cx="1789113"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8612" name="Group 19">
            <a:extLst>
              <a:ext uri="{FF2B5EF4-FFF2-40B4-BE49-F238E27FC236}">
                <a16:creationId xmlns:a16="http://schemas.microsoft.com/office/drawing/2014/main" id="{77E87709-311D-442E-B3F1-1CF123202F79}"/>
              </a:ext>
            </a:extLst>
          </p:cNvPr>
          <p:cNvGrpSpPr>
            <a:grpSpLocks/>
          </p:cNvGrpSpPr>
          <p:nvPr/>
        </p:nvGrpSpPr>
        <p:grpSpPr bwMode="auto">
          <a:xfrm>
            <a:off x="1543050" y="1282700"/>
            <a:ext cx="5915025" cy="2817813"/>
            <a:chOff x="1083" y="1524"/>
            <a:chExt cx="3726" cy="1775"/>
          </a:xfrm>
        </p:grpSpPr>
        <p:graphicFrame>
          <p:nvGraphicFramePr>
            <p:cNvPr id="68616" name="Object 6">
              <a:extLst>
                <a:ext uri="{FF2B5EF4-FFF2-40B4-BE49-F238E27FC236}">
                  <a16:creationId xmlns:a16="http://schemas.microsoft.com/office/drawing/2014/main" id="{316E704C-E6BB-4700-9C14-FFD71120F84B}"/>
                </a:ext>
              </a:extLst>
            </p:cNvPr>
            <p:cNvGraphicFramePr>
              <a:graphicFrameLocks noChangeAspect="1"/>
            </p:cNvGraphicFramePr>
            <p:nvPr/>
          </p:nvGraphicFramePr>
          <p:xfrm>
            <a:off x="4016" y="1770"/>
            <a:ext cx="242" cy="263"/>
          </p:xfrm>
          <a:graphic>
            <a:graphicData uri="http://schemas.openxmlformats.org/presentationml/2006/ole">
              <mc:AlternateContent xmlns:mc="http://schemas.openxmlformats.org/markup-compatibility/2006">
                <mc:Choice xmlns:v="urn:schemas-microsoft-com:vml" Requires="v">
                  <p:oleObj name="Equation" r:id="rId5" imgW="152268" imgH="164957" progId="Equation.DSMT4">
                    <p:embed/>
                  </p:oleObj>
                </mc:Choice>
                <mc:Fallback>
                  <p:oleObj name="Equation" r:id="rId5" imgW="152268" imgH="164957" progId="Equation.DSMT4">
                    <p:embed/>
                    <p:pic>
                      <p:nvPicPr>
                        <p:cNvPr id="68616" name="Object 6">
                          <a:extLst>
                            <a:ext uri="{FF2B5EF4-FFF2-40B4-BE49-F238E27FC236}">
                              <a16:creationId xmlns:a16="http://schemas.microsoft.com/office/drawing/2014/main" id="{316E704C-E6BB-4700-9C14-FFD71120F8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6" y="1770"/>
                          <a:ext cx="242"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7" name="Rectangle 8">
              <a:extLst>
                <a:ext uri="{FF2B5EF4-FFF2-40B4-BE49-F238E27FC236}">
                  <a16:creationId xmlns:a16="http://schemas.microsoft.com/office/drawing/2014/main" id="{3947306E-4EA4-437E-939B-BFC9EF73DB8F}"/>
                </a:ext>
              </a:extLst>
            </p:cNvPr>
            <p:cNvSpPr>
              <a:spLocks noChangeArrowheads="1"/>
            </p:cNvSpPr>
            <p:nvPr/>
          </p:nvSpPr>
          <p:spPr bwMode="auto">
            <a:xfrm>
              <a:off x="1083" y="1524"/>
              <a:ext cx="3726" cy="1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68618" name="Oval 9">
              <a:extLst>
                <a:ext uri="{FF2B5EF4-FFF2-40B4-BE49-F238E27FC236}">
                  <a16:creationId xmlns:a16="http://schemas.microsoft.com/office/drawing/2014/main" id="{6DAA4D39-EE2D-47E0-82E7-C9305AAE6620}"/>
                </a:ext>
              </a:extLst>
            </p:cNvPr>
            <p:cNvSpPr>
              <a:spLocks noChangeArrowheads="1"/>
            </p:cNvSpPr>
            <p:nvPr/>
          </p:nvSpPr>
          <p:spPr bwMode="auto">
            <a:xfrm>
              <a:off x="2636" y="1857"/>
              <a:ext cx="1373" cy="1209"/>
            </a:xfrm>
            <a:prstGeom prst="ellipse">
              <a:avLst/>
            </a:prstGeom>
            <a:solidFill>
              <a:srgbClr val="80808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68619" name="Oval 10">
              <a:extLst>
                <a:ext uri="{FF2B5EF4-FFF2-40B4-BE49-F238E27FC236}">
                  <a16:creationId xmlns:a16="http://schemas.microsoft.com/office/drawing/2014/main" id="{7FA52E6B-1740-48DA-A22E-76CFB202AFCD}"/>
                </a:ext>
              </a:extLst>
            </p:cNvPr>
            <p:cNvSpPr>
              <a:spLocks noChangeArrowheads="1"/>
            </p:cNvSpPr>
            <p:nvPr/>
          </p:nvSpPr>
          <p:spPr bwMode="auto">
            <a:xfrm>
              <a:off x="1746" y="1840"/>
              <a:ext cx="1373" cy="1209"/>
            </a:xfrm>
            <a:prstGeom prst="ellipse">
              <a:avLst/>
            </a:prstGeom>
            <a:solidFill>
              <a:srgbClr val="80808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68620" name="Oval 11">
              <a:extLst>
                <a:ext uri="{FF2B5EF4-FFF2-40B4-BE49-F238E27FC236}">
                  <a16:creationId xmlns:a16="http://schemas.microsoft.com/office/drawing/2014/main" id="{64291DDB-31FB-44DF-935F-E31840520A8D}"/>
                </a:ext>
              </a:extLst>
            </p:cNvPr>
            <p:cNvSpPr>
              <a:spLocks noChangeArrowheads="1"/>
            </p:cNvSpPr>
            <p:nvPr/>
          </p:nvSpPr>
          <p:spPr bwMode="auto">
            <a:xfrm>
              <a:off x="2633" y="1855"/>
              <a:ext cx="1373" cy="120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graphicFrame>
          <p:nvGraphicFramePr>
            <p:cNvPr id="68621" name="Object 12">
              <a:extLst>
                <a:ext uri="{FF2B5EF4-FFF2-40B4-BE49-F238E27FC236}">
                  <a16:creationId xmlns:a16="http://schemas.microsoft.com/office/drawing/2014/main" id="{27A5B212-75C0-4AA0-9AC6-EC345BFF16C9}"/>
                </a:ext>
              </a:extLst>
            </p:cNvPr>
            <p:cNvGraphicFramePr>
              <a:graphicFrameLocks noChangeAspect="1"/>
            </p:cNvGraphicFramePr>
            <p:nvPr/>
          </p:nvGraphicFramePr>
          <p:xfrm>
            <a:off x="1604" y="1752"/>
            <a:ext cx="242" cy="262"/>
          </p:xfrm>
          <a:graphic>
            <a:graphicData uri="http://schemas.openxmlformats.org/presentationml/2006/ole">
              <mc:AlternateContent xmlns:mc="http://schemas.openxmlformats.org/markup-compatibility/2006">
                <mc:Choice xmlns:v="urn:schemas-microsoft-com:vml" Requires="v">
                  <p:oleObj name="Equation" r:id="rId7" imgW="152268" imgH="164957" progId="Equation.DSMT4">
                    <p:embed/>
                  </p:oleObj>
                </mc:Choice>
                <mc:Fallback>
                  <p:oleObj name="Equation" r:id="rId7" imgW="152268" imgH="164957" progId="Equation.DSMT4">
                    <p:embed/>
                    <p:pic>
                      <p:nvPicPr>
                        <p:cNvPr id="68621" name="Object 12">
                          <a:extLst>
                            <a:ext uri="{FF2B5EF4-FFF2-40B4-BE49-F238E27FC236}">
                              <a16:creationId xmlns:a16="http://schemas.microsoft.com/office/drawing/2014/main" id="{27A5B212-75C0-4AA0-9AC6-EC345BFF16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 y="1752"/>
                          <a:ext cx="242"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22" name="Object 15">
              <a:extLst>
                <a:ext uri="{FF2B5EF4-FFF2-40B4-BE49-F238E27FC236}">
                  <a16:creationId xmlns:a16="http://schemas.microsoft.com/office/drawing/2014/main" id="{B85FC00C-4E68-4F0B-B710-CA1C5CF03A75}"/>
                </a:ext>
              </a:extLst>
            </p:cNvPr>
            <p:cNvGraphicFramePr>
              <a:graphicFrameLocks noChangeAspect="1"/>
            </p:cNvGraphicFramePr>
            <p:nvPr/>
          </p:nvGraphicFramePr>
          <p:xfrm>
            <a:off x="2606" y="2322"/>
            <a:ext cx="524" cy="216"/>
          </p:xfrm>
          <a:graphic>
            <a:graphicData uri="http://schemas.openxmlformats.org/presentationml/2006/ole">
              <mc:AlternateContent xmlns:mc="http://schemas.openxmlformats.org/markup-compatibility/2006">
                <mc:Choice xmlns:v="urn:schemas-microsoft-com:vml" Requires="v">
                  <p:oleObj name="Equation" r:id="rId9" imgW="418918" imgH="165028" progId="Equation.DSMT4">
                    <p:embed/>
                  </p:oleObj>
                </mc:Choice>
                <mc:Fallback>
                  <p:oleObj name="Equation" r:id="rId9" imgW="418918" imgH="165028" progId="Equation.DSMT4">
                    <p:embed/>
                    <p:pic>
                      <p:nvPicPr>
                        <p:cNvPr id="68622" name="Object 15">
                          <a:extLst>
                            <a:ext uri="{FF2B5EF4-FFF2-40B4-BE49-F238E27FC236}">
                              <a16:creationId xmlns:a16="http://schemas.microsoft.com/office/drawing/2014/main" id="{B85FC00C-4E68-4F0B-B710-CA1C5CF03A7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6" y="2322"/>
                          <a:ext cx="524"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8613" name="Rectangle 16">
            <a:extLst>
              <a:ext uri="{FF2B5EF4-FFF2-40B4-BE49-F238E27FC236}">
                <a16:creationId xmlns:a16="http://schemas.microsoft.com/office/drawing/2014/main" id="{10805AEF-1DDE-465F-ABD9-18F31897A502}"/>
              </a:ext>
            </a:extLst>
          </p:cNvPr>
          <p:cNvSpPr>
            <a:spLocks noChangeArrowheads="1"/>
          </p:cNvSpPr>
          <p:nvPr/>
        </p:nvSpPr>
        <p:spPr bwMode="auto">
          <a:xfrm>
            <a:off x="487363" y="4456113"/>
            <a:ext cx="7510462"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solidFill>
                  <a:schemeClr val="tx2"/>
                </a:solidFill>
              </a:rPr>
              <a:t>When </a:t>
            </a:r>
            <a:r>
              <a:rPr lang="en-US" altLang="en-US" sz="2800" i="1">
                <a:solidFill>
                  <a:schemeClr val="tx2"/>
                </a:solidFill>
              </a:rPr>
              <a:t>P</a:t>
            </a:r>
            <a:r>
              <a:rPr lang="en-US" altLang="en-US" sz="2800">
                <a:solidFill>
                  <a:schemeClr val="tx2"/>
                </a:solidFill>
              </a:rPr>
              <a:t>[</a:t>
            </a:r>
            <a:r>
              <a:rPr lang="en-US" altLang="en-US" sz="2800" i="1">
                <a:solidFill>
                  <a:schemeClr val="tx2"/>
                </a:solidFill>
              </a:rPr>
              <a:t>A</a:t>
            </a:r>
            <a:r>
              <a:rPr lang="en-US" altLang="en-US" sz="2800">
                <a:solidFill>
                  <a:schemeClr val="tx2"/>
                </a:solidFill>
              </a:rPr>
              <a:t>] is added to </a:t>
            </a:r>
            <a:r>
              <a:rPr lang="en-US" altLang="en-US" sz="2800" i="1">
                <a:solidFill>
                  <a:schemeClr val="tx2"/>
                </a:solidFill>
              </a:rPr>
              <a:t>P</a:t>
            </a:r>
            <a:r>
              <a:rPr lang="en-US" altLang="en-US" sz="2800">
                <a:solidFill>
                  <a:schemeClr val="tx2"/>
                </a:solidFill>
              </a:rPr>
              <a:t>[</a:t>
            </a:r>
            <a:r>
              <a:rPr lang="en-US" altLang="en-US" sz="2800" i="1">
                <a:solidFill>
                  <a:schemeClr val="tx2"/>
                </a:solidFill>
              </a:rPr>
              <a:t>B</a:t>
            </a:r>
            <a:r>
              <a:rPr lang="en-US" altLang="en-US" sz="2800">
                <a:solidFill>
                  <a:schemeClr val="tx2"/>
                </a:solidFill>
              </a:rPr>
              <a:t>] the outcome in </a:t>
            </a:r>
            <a:r>
              <a:rPr lang="en-US" altLang="en-US" sz="2800" i="1">
                <a:solidFill>
                  <a:schemeClr val="tx2"/>
                </a:solidFill>
              </a:rPr>
              <a:t>A </a:t>
            </a:r>
            <a:r>
              <a:rPr lang="en-US" altLang="en-US" sz="2800">
                <a:solidFill>
                  <a:schemeClr val="tx2"/>
                </a:solidFill>
                <a:sym typeface="Symbol" panose="05050102010706020507" pitchFamily="18" charset="2"/>
              </a:rPr>
              <a:t></a:t>
            </a:r>
            <a:r>
              <a:rPr lang="en-US" altLang="en-US" sz="2800" i="1">
                <a:solidFill>
                  <a:schemeClr val="tx2"/>
                </a:solidFill>
              </a:rPr>
              <a:t> B </a:t>
            </a:r>
            <a:r>
              <a:rPr lang="en-US" altLang="en-US" sz="2800">
                <a:solidFill>
                  <a:schemeClr val="tx2"/>
                </a:solidFill>
              </a:rPr>
              <a:t>are counted twice</a:t>
            </a:r>
          </a:p>
        </p:txBody>
      </p:sp>
      <p:sp>
        <p:nvSpPr>
          <p:cNvPr id="68614" name="Rectangle 20">
            <a:extLst>
              <a:ext uri="{FF2B5EF4-FFF2-40B4-BE49-F238E27FC236}">
                <a16:creationId xmlns:a16="http://schemas.microsoft.com/office/drawing/2014/main" id="{3ABE0DA1-E459-4ABD-B033-344F0DEB8620}"/>
              </a:ext>
            </a:extLst>
          </p:cNvPr>
          <p:cNvSpPr>
            <a:spLocks noGrp="1" noChangeArrowheads="1"/>
          </p:cNvSpPr>
          <p:nvPr>
            <p:ph type="body" idx="1"/>
          </p:nvPr>
        </p:nvSpPr>
        <p:spPr>
          <a:xfrm>
            <a:off x="660400" y="5800725"/>
            <a:ext cx="6567488" cy="654050"/>
          </a:xfrm>
          <a:noFill/>
        </p:spPr>
        <p:txBody>
          <a:bodyPr/>
          <a:lstStyle/>
          <a:p>
            <a:pPr marL="0" indent="0" eaLnBrk="1" hangingPunct="1">
              <a:buFontTx/>
              <a:buNone/>
            </a:pPr>
            <a:r>
              <a:rPr lang="en-US" altLang="en-US" i="1"/>
              <a:t>P</a:t>
            </a:r>
            <a:r>
              <a:rPr lang="en-US" altLang="en-US"/>
              <a:t>[</a:t>
            </a:r>
            <a:r>
              <a:rPr lang="en-US" altLang="en-US" i="1"/>
              <a:t>A </a:t>
            </a:r>
            <a:r>
              <a:rPr lang="en-US" altLang="en-US">
                <a:sym typeface="Symbol" panose="05050102010706020507" pitchFamily="18" charset="2"/>
              </a:rPr>
              <a:t></a:t>
            </a:r>
            <a:r>
              <a:rPr lang="en-US" altLang="en-US">
                <a:sym typeface="Math3" pitchFamily="2" charset="2"/>
              </a:rPr>
              <a:t> </a:t>
            </a:r>
            <a:r>
              <a:rPr lang="en-US" altLang="en-US" i="1">
                <a:sym typeface="Math3" pitchFamily="2" charset="2"/>
              </a:rPr>
              <a:t>B</a:t>
            </a:r>
            <a:r>
              <a:rPr lang="en-US" altLang="en-US">
                <a:sym typeface="Math3" pitchFamily="2" charset="2"/>
              </a:rPr>
              <a:t>] = </a:t>
            </a:r>
            <a:r>
              <a:rPr lang="en-US" altLang="en-US" i="1">
                <a:sym typeface="Math3" pitchFamily="2" charset="2"/>
              </a:rPr>
              <a:t>P</a:t>
            </a:r>
            <a:r>
              <a:rPr lang="en-US" altLang="en-US">
                <a:sym typeface="Math3" pitchFamily="2" charset="2"/>
              </a:rPr>
              <a:t>[</a:t>
            </a:r>
            <a:r>
              <a:rPr lang="en-US" altLang="en-US" i="1">
                <a:sym typeface="Math3" pitchFamily="2" charset="2"/>
              </a:rPr>
              <a:t>A</a:t>
            </a:r>
            <a:r>
              <a:rPr lang="en-US" altLang="en-US">
                <a:sym typeface="Math3" pitchFamily="2" charset="2"/>
              </a:rPr>
              <a:t>] + </a:t>
            </a:r>
            <a:r>
              <a:rPr lang="en-US" altLang="en-US" i="1">
                <a:sym typeface="Math3" pitchFamily="2" charset="2"/>
              </a:rPr>
              <a:t>P</a:t>
            </a:r>
            <a:r>
              <a:rPr lang="en-US" altLang="en-US">
                <a:sym typeface="Math3" pitchFamily="2" charset="2"/>
              </a:rPr>
              <a:t>[</a:t>
            </a:r>
            <a:r>
              <a:rPr lang="en-US" altLang="en-US" i="1">
                <a:sym typeface="Math3" pitchFamily="2" charset="2"/>
              </a:rPr>
              <a:t>B</a:t>
            </a:r>
            <a:r>
              <a:rPr lang="en-US" altLang="en-US">
                <a:sym typeface="Math3" pitchFamily="2" charset="2"/>
              </a:rPr>
              <a:t>] – </a:t>
            </a:r>
            <a:r>
              <a:rPr lang="en-US" altLang="en-US" i="1">
                <a:sym typeface="Math3" pitchFamily="2" charset="2"/>
              </a:rPr>
              <a:t>P</a:t>
            </a:r>
            <a:r>
              <a:rPr lang="en-US" altLang="en-US">
                <a:sym typeface="Math3" pitchFamily="2" charset="2"/>
              </a:rPr>
              <a:t>[</a:t>
            </a:r>
            <a:r>
              <a:rPr lang="en-US" altLang="en-US" i="1">
                <a:sym typeface="Math3" pitchFamily="2" charset="2"/>
              </a:rPr>
              <a:t>A </a:t>
            </a:r>
            <a:r>
              <a:rPr lang="en-US" altLang="en-US">
                <a:sym typeface="Symbol" panose="05050102010706020507" pitchFamily="18" charset="2"/>
              </a:rPr>
              <a:t></a:t>
            </a:r>
            <a:r>
              <a:rPr lang="en-US" altLang="en-US" i="1">
                <a:sym typeface="Math3" pitchFamily="2" charset="2"/>
              </a:rPr>
              <a:t> B</a:t>
            </a:r>
            <a:r>
              <a:rPr lang="en-US" altLang="en-US">
                <a:sym typeface="Math3" pitchFamily="2" charset="2"/>
              </a:rPr>
              <a:t>]</a:t>
            </a:r>
          </a:p>
        </p:txBody>
      </p:sp>
      <p:sp>
        <p:nvSpPr>
          <p:cNvPr id="68615" name="Rectangle 21">
            <a:extLst>
              <a:ext uri="{FF2B5EF4-FFF2-40B4-BE49-F238E27FC236}">
                <a16:creationId xmlns:a16="http://schemas.microsoft.com/office/drawing/2014/main" id="{BF7E5D12-9CBD-4BD2-931F-131C6B7ECDBB}"/>
              </a:ext>
            </a:extLst>
          </p:cNvPr>
          <p:cNvSpPr>
            <a:spLocks noChangeArrowheads="1"/>
          </p:cNvSpPr>
          <p:nvPr/>
        </p:nvSpPr>
        <p:spPr bwMode="auto">
          <a:xfrm>
            <a:off x="1258888" y="5180013"/>
            <a:ext cx="582453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a:t>hence</a:t>
            </a:r>
            <a:endParaRPr lang="en-US" altLang="en-US">
              <a:latin typeface="Symbol" panose="05050102010706020507" pitchFamily="18" charset="2"/>
              <a:sym typeface="Math3" pitchFamily="2" charset="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658" name="Object 3">
            <a:extLst>
              <a:ext uri="{FF2B5EF4-FFF2-40B4-BE49-F238E27FC236}">
                <a16:creationId xmlns:a16="http://schemas.microsoft.com/office/drawing/2014/main" id="{ECDD1F00-0277-42DE-95AE-E86B9F89E64C}"/>
              </a:ext>
            </a:extLst>
          </p:cNvPr>
          <p:cNvGraphicFramePr>
            <a:graphicFrameLocks noChangeAspect="1"/>
          </p:cNvGraphicFramePr>
          <p:nvPr/>
        </p:nvGraphicFramePr>
        <p:xfrm>
          <a:off x="2290763" y="590550"/>
          <a:ext cx="5146675" cy="571500"/>
        </p:xfrm>
        <a:graphic>
          <a:graphicData uri="http://schemas.openxmlformats.org/presentationml/2006/ole">
            <mc:AlternateContent xmlns:mc="http://schemas.openxmlformats.org/markup-compatibility/2006">
              <mc:Choice xmlns:v="urn:schemas-microsoft-com:vml" Requires="v">
                <p:oleObj name="Equation" r:id="rId3" imgW="2286000" imgH="254000" progId="Equation.DSMT4">
                  <p:embed/>
                </p:oleObj>
              </mc:Choice>
              <mc:Fallback>
                <p:oleObj name="Equation" r:id="rId3" imgW="2286000" imgH="254000" progId="Equation.DSMT4">
                  <p:embed/>
                  <p:pic>
                    <p:nvPicPr>
                      <p:cNvPr id="70658" name="Object 3">
                        <a:extLst>
                          <a:ext uri="{FF2B5EF4-FFF2-40B4-BE49-F238E27FC236}">
                            <a16:creationId xmlns:a16="http://schemas.microsoft.com/office/drawing/2014/main" id="{ECDD1F00-0277-42DE-95AE-E86B9F89E6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0763" y="590550"/>
                        <a:ext cx="514667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59" name="Rectangle 4">
            <a:extLst>
              <a:ext uri="{FF2B5EF4-FFF2-40B4-BE49-F238E27FC236}">
                <a16:creationId xmlns:a16="http://schemas.microsoft.com/office/drawing/2014/main" id="{93124E1D-CBF6-4E16-9D4B-A96D58B83D83}"/>
              </a:ext>
            </a:extLst>
          </p:cNvPr>
          <p:cNvSpPr>
            <a:spLocks noChangeArrowheads="1"/>
          </p:cNvSpPr>
          <p:nvPr/>
        </p:nvSpPr>
        <p:spPr bwMode="auto">
          <a:xfrm>
            <a:off x="1752600" y="198438"/>
            <a:ext cx="6034088" cy="1355725"/>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70660" name="Rectangle 5">
            <a:extLst>
              <a:ext uri="{FF2B5EF4-FFF2-40B4-BE49-F238E27FC236}">
                <a16:creationId xmlns:a16="http://schemas.microsoft.com/office/drawing/2014/main" id="{5887D2CA-ED21-4AD3-92DB-91F1A8A7A8EC}"/>
              </a:ext>
            </a:extLst>
          </p:cNvPr>
          <p:cNvSpPr>
            <a:spLocks noChangeArrowheads="1"/>
          </p:cNvSpPr>
          <p:nvPr/>
        </p:nvSpPr>
        <p:spPr bwMode="auto">
          <a:xfrm>
            <a:off x="407988" y="1792288"/>
            <a:ext cx="83058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b="1" dirty="0">
                <a:solidFill>
                  <a:schemeClr val="tx2"/>
                </a:solidFill>
              </a:rPr>
              <a:t>Example:</a:t>
            </a:r>
            <a:br>
              <a:rPr lang="en-US" altLang="en-US" sz="2800" b="1" dirty="0">
                <a:solidFill>
                  <a:schemeClr val="tx2"/>
                </a:solidFill>
              </a:rPr>
            </a:br>
            <a:r>
              <a:rPr lang="en-US" altLang="en-US" sz="2800" b="1" dirty="0">
                <a:solidFill>
                  <a:schemeClr val="tx2"/>
                </a:solidFill>
              </a:rPr>
              <a:t>Delhi</a:t>
            </a:r>
            <a:r>
              <a:rPr lang="en-US" altLang="en-US" sz="2800" dirty="0">
                <a:solidFill>
                  <a:schemeClr val="tx2"/>
                </a:solidFill>
              </a:rPr>
              <a:t> and Mumbai are two of the teams competing for the IPL championship. (There are also many others). The organizers are narrowing the competition to the </a:t>
            </a:r>
            <a:r>
              <a:rPr lang="en-US" altLang="en-US" sz="2800" b="1" dirty="0">
                <a:solidFill>
                  <a:schemeClr val="tx2"/>
                </a:solidFill>
              </a:rPr>
              <a:t>final 5 cities.</a:t>
            </a:r>
            <a:br>
              <a:rPr lang="en-US" altLang="en-US" sz="2800" b="1" dirty="0">
                <a:solidFill>
                  <a:schemeClr val="tx2"/>
                </a:solidFill>
              </a:rPr>
            </a:br>
            <a:r>
              <a:rPr lang="en-US" altLang="en-US" sz="2800" dirty="0">
                <a:solidFill>
                  <a:schemeClr val="tx2"/>
                </a:solidFill>
              </a:rPr>
              <a:t>There is a 20% chance that Delhi will be amongst the </a:t>
            </a:r>
            <a:r>
              <a:rPr lang="en-US" altLang="en-US" sz="2800" b="1" dirty="0">
                <a:solidFill>
                  <a:schemeClr val="tx2"/>
                </a:solidFill>
              </a:rPr>
              <a:t>final 5</a:t>
            </a:r>
            <a:r>
              <a:rPr lang="en-US" altLang="en-US" sz="2800" dirty="0">
                <a:solidFill>
                  <a:schemeClr val="tx2"/>
                </a:solidFill>
              </a:rPr>
              <a:t>. There is a 35% chance that Mumbai will be amongst the </a:t>
            </a:r>
            <a:r>
              <a:rPr lang="en-US" altLang="en-US" sz="2800" b="1" dirty="0">
                <a:solidFill>
                  <a:schemeClr val="tx2"/>
                </a:solidFill>
              </a:rPr>
              <a:t>final 5</a:t>
            </a:r>
            <a:r>
              <a:rPr lang="en-US" altLang="en-US" sz="2800" dirty="0">
                <a:solidFill>
                  <a:schemeClr val="tx2"/>
                </a:solidFill>
              </a:rPr>
              <a:t> and an 8% chance that both Delhi  and Mumbai will be amongst the </a:t>
            </a:r>
            <a:r>
              <a:rPr lang="en-US" altLang="en-US" sz="2800" b="1" dirty="0">
                <a:solidFill>
                  <a:schemeClr val="tx2"/>
                </a:solidFill>
              </a:rPr>
              <a:t>final 5</a:t>
            </a:r>
            <a:r>
              <a:rPr lang="en-US" altLang="en-US" sz="2800" dirty="0">
                <a:solidFill>
                  <a:schemeClr val="tx2"/>
                </a:solidFill>
              </a:rPr>
              <a:t>.  What is the probability that Delhi or Mumbai will be amongst the </a:t>
            </a:r>
            <a:r>
              <a:rPr lang="en-US" altLang="en-US" sz="2800" b="1" dirty="0">
                <a:solidFill>
                  <a:schemeClr val="tx2"/>
                </a:solidFill>
              </a:rPr>
              <a:t>final 5.</a:t>
            </a:r>
            <a:endParaRPr lang="en-US" altLang="en-US" sz="2800" dirty="0">
              <a:solidFill>
                <a:schemeClr val="tx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a:extLst>
              <a:ext uri="{FF2B5EF4-FFF2-40B4-BE49-F238E27FC236}">
                <a16:creationId xmlns:a16="http://schemas.microsoft.com/office/drawing/2014/main" id="{486F3B5B-8B0C-4E59-92E1-CC7752C18B52}"/>
              </a:ext>
            </a:extLst>
          </p:cNvPr>
          <p:cNvSpPr>
            <a:spLocks noChangeArrowheads="1"/>
          </p:cNvSpPr>
          <p:nvPr/>
        </p:nvSpPr>
        <p:spPr bwMode="auto">
          <a:xfrm>
            <a:off x="407988" y="1792288"/>
            <a:ext cx="8305800" cy="275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b="1" dirty="0">
                <a:solidFill>
                  <a:schemeClr val="tx2"/>
                </a:solidFill>
              </a:rPr>
              <a:t>Solution:</a:t>
            </a:r>
            <a:br>
              <a:rPr lang="en-US" altLang="en-US" sz="2800" b="1" dirty="0">
                <a:solidFill>
                  <a:schemeClr val="tx2"/>
                </a:solidFill>
              </a:rPr>
            </a:br>
            <a:r>
              <a:rPr lang="en-US" altLang="en-US" sz="2800" dirty="0">
                <a:solidFill>
                  <a:schemeClr val="tx2"/>
                </a:solidFill>
              </a:rPr>
              <a:t>Let </a:t>
            </a:r>
            <a:r>
              <a:rPr lang="en-US" altLang="en-US" sz="2800" i="1" dirty="0">
                <a:solidFill>
                  <a:schemeClr val="tx2"/>
                </a:solidFill>
              </a:rPr>
              <a:t>A = </a:t>
            </a:r>
            <a:r>
              <a:rPr lang="en-US" altLang="en-US" sz="2800" dirty="0">
                <a:solidFill>
                  <a:schemeClr val="tx2"/>
                </a:solidFill>
              </a:rPr>
              <a:t>the event that Delhi is amongst the </a:t>
            </a:r>
            <a:r>
              <a:rPr lang="en-US" altLang="en-US" sz="2800" b="1" dirty="0">
                <a:solidFill>
                  <a:schemeClr val="tx2"/>
                </a:solidFill>
              </a:rPr>
              <a:t>final 5</a:t>
            </a:r>
            <a:r>
              <a:rPr lang="en-US" altLang="en-US" sz="2800" dirty="0">
                <a:solidFill>
                  <a:schemeClr val="tx2"/>
                </a:solidFill>
              </a:rPr>
              <a:t>.</a:t>
            </a:r>
            <a:br>
              <a:rPr lang="en-US" altLang="en-US" sz="2800" dirty="0">
                <a:solidFill>
                  <a:schemeClr val="tx2"/>
                </a:solidFill>
              </a:rPr>
            </a:br>
            <a:r>
              <a:rPr lang="en-US" altLang="en-US" sz="2800" dirty="0">
                <a:solidFill>
                  <a:schemeClr val="tx2"/>
                </a:solidFill>
              </a:rPr>
              <a:t>Let </a:t>
            </a:r>
            <a:r>
              <a:rPr lang="en-US" altLang="en-US" sz="2800" i="1" dirty="0">
                <a:solidFill>
                  <a:schemeClr val="tx2"/>
                </a:solidFill>
              </a:rPr>
              <a:t>B </a:t>
            </a:r>
            <a:r>
              <a:rPr lang="en-US" altLang="en-US" sz="2800" dirty="0">
                <a:solidFill>
                  <a:schemeClr val="tx2"/>
                </a:solidFill>
              </a:rPr>
              <a:t>= the event that Mumbai  is amongst the </a:t>
            </a:r>
            <a:r>
              <a:rPr lang="en-US" altLang="en-US" sz="2800" b="1" dirty="0">
                <a:solidFill>
                  <a:schemeClr val="tx2"/>
                </a:solidFill>
              </a:rPr>
              <a:t>final 5</a:t>
            </a:r>
            <a:r>
              <a:rPr lang="en-US" altLang="en-US" sz="2800" dirty="0">
                <a:solidFill>
                  <a:schemeClr val="tx2"/>
                </a:solidFill>
              </a:rPr>
              <a:t>.</a:t>
            </a:r>
            <a:br>
              <a:rPr lang="en-US" altLang="en-US" sz="2800" dirty="0">
                <a:solidFill>
                  <a:schemeClr val="tx2"/>
                </a:solidFill>
              </a:rPr>
            </a:br>
            <a:r>
              <a:rPr lang="en-US" altLang="en-US" sz="2800" dirty="0">
                <a:solidFill>
                  <a:schemeClr val="tx2"/>
                </a:solidFill>
              </a:rPr>
              <a:t>Given </a:t>
            </a:r>
            <a:r>
              <a:rPr lang="en-US" altLang="en-US" sz="2800" i="1" dirty="0">
                <a:solidFill>
                  <a:schemeClr val="tx2"/>
                </a:solidFill>
              </a:rPr>
              <a:t>P</a:t>
            </a:r>
            <a:r>
              <a:rPr lang="en-US" altLang="en-US" sz="2800" dirty="0">
                <a:solidFill>
                  <a:schemeClr val="tx2"/>
                </a:solidFill>
              </a:rPr>
              <a:t>[</a:t>
            </a:r>
            <a:r>
              <a:rPr lang="en-US" altLang="en-US" sz="2800" i="1" dirty="0">
                <a:solidFill>
                  <a:schemeClr val="tx2"/>
                </a:solidFill>
              </a:rPr>
              <a:t>A</a:t>
            </a:r>
            <a:r>
              <a:rPr lang="en-US" altLang="en-US" sz="2800" dirty="0">
                <a:solidFill>
                  <a:schemeClr val="tx2"/>
                </a:solidFill>
              </a:rPr>
              <a:t>] = 0.20, </a:t>
            </a:r>
            <a:r>
              <a:rPr lang="en-US" altLang="en-US" sz="2800" i="1" dirty="0">
                <a:solidFill>
                  <a:schemeClr val="tx2"/>
                </a:solidFill>
              </a:rPr>
              <a:t>P</a:t>
            </a:r>
            <a:r>
              <a:rPr lang="en-US" altLang="en-US" sz="2800" dirty="0">
                <a:solidFill>
                  <a:schemeClr val="tx2"/>
                </a:solidFill>
              </a:rPr>
              <a:t>[</a:t>
            </a:r>
            <a:r>
              <a:rPr lang="en-US" altLang="en-US" sz="2800" i="1" dirty="0">
                <a:solidFill>
                  <a:schemeClr val="tx2"/>
                </a:solidFill>
              </a:rPr>
              <a:t>B</a:t>
            </a:r>
            <a:r>
              <a:rPr lang="en-US" altLang="en-US" sz="2800" dirty="0">
                <a:solidFill>
                  <a:schemeClr val="tx2"/>
                </a:solidFill>
              </a:rPr>
              <a:t>] = 0.35, and </a:t>
            </a:r>
            <a:r>
              <a:rPr lang="en-US" altLang="en-US" sz="2800" i="1" dirty="0">
                <a:solidFill>
                  <a:schemeClr val="tx2"/>
                </a:solidFill>
              </a:rPr>
              <a:t>P</a:t>
            </a:r>
            <a:r>
              <a:rPr lang="en-US" altLang="en-US" sz="2800" dirty="0">
                <a:solidFill>
                  <a:schemeClr val="tx2"/>
                </a:solidFill>
              </a:rPr>
              <a:t>[</a:t>
            </a:r>
            <a:r>
              <a:rPr lang="en-US" altLang="en-US" sz="2800" i="1" dirty="0">
                <a:solidFill>
                  <a:schemeClr val="tx2"/>
                </a:solidFill>
              </a:rPr>
              <a:t>A </a:t>
            </a:r>
            <a:r>
              <a:rPr lang="en-US" altLang="en-US" sz="2800" dirty="0">
                <a:solidFill>
                  <a:schemeClr val="tx2"/>
                </a:solidFill>
                <a:cs typeface="Times New Roman" panose="02020603050405020304" pitchFamily="18" charset="0"/>
                <a:sym typeface="Symbol" panose="05050102010706020507" pitchFamily="18" charset="2"/>
              </a:rPr>
              <a:t></a:t>
            </a:r>
            <a:r>
              <a:rPr lang="en-US" altLang="en-US" sz="2800" i="1" dirty="0">
                <a:solidFill>
                  <a:schemeClr val="tx2"/>
                </a:solidFill>
              </a:rPr>
              <a:t> B</a:t>
            </a:r>
            <a:r>
              <a:rPr lang="en-US" altLang="en-US" sz="2800" dirty="0">
                <a:solidFill>
                  <a:schemeClr val="tx2"/>
                </a:solidFill>
              </a:rPr>
              <a:t>] = 0.08</a:t>
            </a:r>
            <a:br>
              <a:rPr lang="en-US" altLang="en-US" sz="2800" dirty="0">
                <a:solidFill>
                  <a:schemeClr val="tx2"/>
                </a:solidFill>
              </a:rPr>
            </a:br>
            <a:r>
              <a:rPr lang="en-US" altLang="en-US" sz="2800" dirty="0">
                <a:solidFill>
                  <a:schemeClr val="tx2"/>
                </a:solidFill>
              </a:rPr>
              <a:t>What is </a:t>
            </a:r>
            <a:r>
              <a:rPr lang="en-US" altLang="en-US" sz="2800" i="1" dirty="0">
                <a:solidFill>
                  <a:schemeClr val="tx2"/>
                </a:solidFill>
              </a:rPr>
              <a:t>P</a:t>
            </a:r>
            <a:r>
              <a:rPr lang="en-US" altLang="en-US" sz="2800" dirty="0">
                <a:solidFill>
                  <a:schemeClr val="tx2"/>
                </a:solidFill>
              </a:rPr>
              <a:t>[</a:t>
            </a:r>
            <a:r>
              <a:rPr lang="en-US" altLang="en-US" sz="2800" i="1" dirty="0">
                <a:solidFill>
                  <a:schemeClr val="tx2"/>
                </a:solidFill>
              </a:rPr>
              <a:t>A </a:t>
            </a:r>
            <a:r>
              <a:rPr lang="en-US" altLang="en-US" sz="2800" dirty="0">
                <a:solidFill>
                  <a:schemeClr val="tx2"/>
                </a:solidFill>
                <a:sym typeface="Symbol" panose="05050102010706020507" pitchFamily="18" charset="2"/>
              </a:rPr>
              <a:t></a:t>
            </a:r>
            <a:r>
              <a:rPr lang="en-US" altLang="en-US" sz="2800" i="1" dirty="0">
                <a:solidFill>
                  <a:schemeClr val="tx2"/>
                </a:solidFill>
              </a:rPr>
              <a:t> B</a:t>
            </a:r>
            <a:r>
              <a:rPr lang="en-US" altLang="en-US" sz="2800" dirty="0">
                <a:solidFill>
                  <a:schemeClr val="tx2"/>
                </a:solidFill>
              </a:rPr>
              <a:t>]?</a:t>
            </a:r>
            <a:br>
              <a:rPr lang="en-US" altLang="en-US" sz="2800" dirty="0">
                <a:solidFill>
                  <a:schemeClr val="tx2"/>
                </a:solidFill>
              </a:rPr>
            </a:br>
            <a:r>
              <a:rPr lang="en-US" altLang="en-US" sz="2800" b="1" dirty="0">
                <a:solidFill>
                  <a:schemeClr val="tx2"/>
                </a:solidFill>
              </a:rPr>
              <a:t>Note: “</a:t>
            </a:r>
            <a:r>
              <a:rPr lang="en-US" altLang="en-US" sz="2800" dirty="0">
                <a:solidFill>
                  <a:schemeClr val="tx2"/>
                </a:solidFill>
              </a:rPr>
              <a:t>and”</a:t>
            </a:r>
            <a:r>
              <a:rPr lang="en-US" altLang="en-US" sz="2800" b="1" dirty="0">
                <a:solidFill>
                  <a:schemeClr val="tx2"/>
                </a:solidFill>
              </a:rPr>
              <a:t> </a:t>
            </a:r>
            <a:r>
              <a:rPr lang="en-US" altLang="en-US" sz="2800" dirty="0">
                <a:solidFill>
                  <a:schemeClr val="tx2"/>
                </a:solidFill>
                <a:cs typeface="Times New Roman" panose="02020603050405020304" pitchFamily="18" charset="0"/>
              </a:rPr>
              <a:t>≡ </a:t>
            </a:r>
            <a:r>
              <a:rPr lang="en-US" altLang="en-US" sz="2800" dirty="0">
                <a:solidFill>
                  <a:schemeClr val="tx2"/>
                </a:solidFill>
                <a:cs typeface="Times New Roman" panose="02020603050405020304" pitchFamily="18" charset="0"/>
                <a:sym typeface="Symbol" panose="05050102010706020507" pitchFamily="18" charset="2"/>
              </a:rPr>
              <a:t></a:t>
            </a:r>
            <a:r>
              <a:rPr lang="en-US" altLang="en-US" sz="2800" b="1" dirty="0">
                <a:solidFill>
                  <a:schemeClr val="tx2"/>
                </a:solidFill>
                <a:cs typeface="Times New Roman" panose="02020603050405020304" pitchFamily="18" charset="0"/>
                <a:sym typeface="Math3" pitchFamily="2" charset="2"/>
              </a:rPr>
              <a:t>, </a:t>
            </a:r>
            <a:r>
              <a:rPr lang="en-US" altLang="en-US" sz="2800" dirty="0">
                <a:solidFill>
                  <a:schemeClr val="tx2"/>
                </a:solidFill>
              </a:rPr>
              <a:t>“or” </a:t>
            </a:r>
            <a:r>
              <a:rPr lang="en-US" altLang="en-US" sz="2800" dirty="0">
                <a:solidFill>
                  <a:schemeClr val="tx2"/>
                </a:solidFill>
                <a:cs typeface="Times New Roman" panose="02020603050405020304" pitchFamily="18" charset="0"/>
              </a:rPr>
              <a:t>≡ </a:t>
            </a:r>
            <a:r>
              <a:rPr lang="en-US" altLang="en-US" sz="2800" dirty="0">
                <a:solidFill>
                  <a:schemeClr val="tx2"/>
                </a:solidFill>
                <a:sym typeface="Symbol" panose="05050102010706020507" pitchFamily="18" charset="2"/>
              </a:rPr>
              <a:t></a:t>
            </a:r>
            <a:r>
              <a:rPr lang="en-US" altLang="en-US" sz="2800" dirty="0">
                <a:solidFill>
                  <a:schemeClr val="tx2"/>
                </a:solidFill>
              </a:rPr>
              <a:t> .</a:t>
            </a:r>
          </a:p>
        </p:txBody>
      </p:sp>
      <p:graphicFrame>
        <p:nvGraphicFramePr>
          <p:cNvPr id="72707" name="Object 5">
            <a:extLst>
              <a:ext uri="{FF2B5EF4-FFF2-40B4-BE49-F238E27FC236}">
                <a16:creationId xmlns:a16="http://schemas.microsoft.com/office/drawing/2014/main" id="{C45D87C1-1F33-4F9B-B345-EED011D96346}"/>
              </a:ext>
            </a:extLst>
          </p:cNvPr>
          <p:cNvGraphicFramePr>
            <a:graphicFrameLocks noChangeAspect="1"/>
          </p:cNvGraphicFramePr>
          <p:nvPr/>
        </p:nvGraphicFramePr>
        <p:xfrm>
          <a:off x="1022350" y="4641850"/>
          <a:ext cx="5146675" cy="571500"/>
        </p:xfrm>
        <a:graphic>
          <a:graphicData uri="http://schemas.openxmlformats.org/presentationml/2006/ole">
            <mc:AlternateContent xmlns:mc="http://schemas.openxmlformats.org/markup-compatibility/2006">
              <mc:Choice xmlns:v="urn:schemas-microsoft-com:vml" Requires="v">
                <p:oleObj name="Equation" r:id="rId3" imgW="2286000" imgH="254000" progId="Equation.DSMT4">
                  <p:embed/>
                </p:oleObj>
              </mc:Choice>
              <mc:Fallback>
                <p:oleObj name="Equation" r:id="rId3" imgW="2286000" imgH="254000" progId="Equation.DSMT4">
                  <p:embed/>
                  <p:pic>
                    <p:nvPicPr>
                      <p:cNvPr id="72707" name="Object 5">
                        <a:extLst>
                          <a:ext uri="{FF2B5EF4-FFF2-40B4-BE49-F238E27FC236}">
                            <a16:creationId xmlns:a16="http://schemas.microsoft.com/office/drawing/2014/main" id="{C45D87C1-1F33-4F9B-B345-EED011D963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350" y="4641850"/>
                        <a:ext cx="514667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08" name="Object 6">
            <a:extLst>
              <a:ext uri="{FF2B5EF4-FFF2-40B4-BE49-F238E27FC236}">
                <a16:creationId xmlns:a16="http://schemas.microsoft.com/office/drawing/2014/main" id="{E139D5D2-0227-4F89-A844-18B3E3EE6FA3}"/>
              </a:ext>
            </a:extLst>
          </p:cNvPr>
          <p:cNvGraphicFramePr>
            <a:graphicFrameLocks noChangeAspect="1"/>
          </p:cNvGraphicFramePr>
          <p:nvPr/>
        </p:nvGraphicFramePr>
        <p:xfrm>
          <a:off x="2465388" y="5273675"/>
          <a:ext cx="3687762" cy="400050"/>
        </p:xfrm>
        <a:graphic>
          <a:graphicData uri="http://schemas.openxmlformats.org/presentationml/2006/ole">
            <mc:AlternateContent xmlns:mc="http://schemas.openxmlformats.org/markup-compatibility/2006">
              <mc:Choice xmlns:v="urn:schemas-microsoft-com:vml" Requires="v">
                <p:oleObj name="Equation" r:id="rId5" imgW="1637589" imgH="177723" progId="Equation.DSMT4">
                  <p:embed/>
                </p:oleObj>
              </mc:Choice>
              <mc:Fallback>
                <p:oleObj name="Equation" r:id="rId5" imgW="1637589" imgH="177723" progId="Equation.DSMT4">
                  <p:embed/>
                  <p:pic>
                    <p:nvPicPr>
                      <p:cNvPr id="72708" name="Object 6">
                        <a:extLst>
                          <a:ext uri="{FF2B5EF4-FFF2-40B4-BE49-F238E27FC236}">
                            <a16:creationId xmlns:a16="http://schemas.microsoft.com/office/drawing/2014/main" id="{E139D5D2-0227-4F89-A844-18B3E3EE6F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5388" y="5273675"/>
                        <a:ext cx="3687762"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CD727479-26EE-4D77-9227-31276D66D26C}"/>
              </a:ext>
            </a:extLst>
          </p:cNvPr>
          <p:cNvSpPr>
            <a:spLocks noGrp="1" noChangeArrowheads="1"/>
          </p:cNvSpPr>
          <p:nvPr>
            <p:ph type="title"/>
          </p:nvPr>
        </p:nvSpPr>
        <p:spPr>
          <a:xfrm>
            <a:off x="152400" y="531813"/>
            <a:ext cx="8229600" cy="381000"/>
          </a:xfrm>
        </p:spPr>
        <p:txBody>
          <a:bodyPr/>
          <a:lstStyle/>
          <a:p>
            <a:pPr eaLnBrk="1" hangingPunct="1"/>
            <a:r>
              <a:rPr lang="en-US" altLang="en-US" sz="3200"/>
              <a:t>Rule for complements</a:t>
            </a:r>
          </a:p>
        </p:txBody>
      </p:sp>
      <p:graphicFrame>
        <p:nvGraphicFramePr>
          <p:cNvPr id="74755" name="Object 3">
            <a:extLst>
              <a:ext uri="{FF2B5EF4-FFF2-40B4-BE49-F238E27FC236}">
                <a16:creationId xmlns:a16="http://schemas.microsoft.com/office/drawing/2014/main" id="{936A49E8-EE4D-474F-AE9A-B5CF28263F22}"/>
              </a:ext>
            </a:extLst>
          </p:cNvPr>
          <p:cNvGraphicFramePr>
            <a:graphicFrameLocks noChangeAspect="1"/>
          </p:cNvGraphicFramePr>
          <p:nvPr/>
        </p:nvGraphicFramePr>
        <p:xfrm>
          <a:off x="1416050" y="1539875"/>
          <a:ext cx="4051300" cy="809625"/>
        </p:xfrm>
        <a:graphic>
          <a:graphicData uri="http://schemas.openxmlformats.org/presentationml/2006/ole">
            <mc:AlternateContent xmlns:mc="http://schemas.openxmlformats.org/markup-compatibility/2006">
              <mc:Choice xmlns:v="urn:schemas-microsoft-com:vml" Requires="v">
                <p:oleObj name="Equation" r:id="rId3" imgW="1397000" imgH="279400" progId="Equation.DSMT4">
                  <p:embed/>
                </p:oleObj>
              </mc:Choice>
              <mc:Fallback>
                <p:oleObj name="Equation" r:id="rId3" imgW="1397000" imgH="279400" progId="Equation.DSMT4">
                  <p:embed/>
                  <p:pic>
                    <p:nvPicPr>
                      <p:cNvPr id="74755" name="Object 3">
                        <a:extLst>
                          <a:ext uri="{FF2B5EF4-FFF2-40B4-BE49-F238E27FC236}">
                            <a16:creationId xmlns:a16="http://schemas.microsoft.com/office/drawing/2014/main" id="{936A49E8-EE4D-474F-AE9A-B5CF28263F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6050" y="1539875"/>
                        <a:ext cx="4051300"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6" name="Rectangle 13">
            <a:extLst>
              <a:ext uri="{FF2B5EF4-FFF2-40B4-BE49-F238E27FC236}">
                <a16:creationId xmlns:a16="http://schemas.microsoft.com/office/drawing/2014/main" id="{01B574FD-60EA-4248-83BD-A5929AEB1BD5}"/>
              </a:ext>
            </a:extLst>
          </p:cNvPr>
          <p:cNvSpPr>
            <a:spLocks noChangeArrowheads="1"/>
          </p:cNvSpPr>
          <p:nvPr/>
        </p:nvSpPr>
        <p:spPr bwMode="auto">
          <a:xfrm>
            <a:off x="1350963" y="2665413"/>
            <a:ext cx="282575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a:solidFill>
                  <a:schemeClr val="tx2"/>
                </a:solidFill>
              </a:rPr>
              <a:t>or</a:t>
            </a:r>
          </a:p>
        </p:txBody>
      </p:sp>
      <p:graphicFrame>
        <p:nvGraphicFramePr>
          <p:cNvPr id="74757" name="Object 14">
            <a:extLst>
              <a:ext uri="{FF2B5EF4-FFF2-40B4-BE49-F238E27FC236}">
                <a16:creationId xmlns:a16="http://schemas.microsoft.com/office/drawing/2014/main" id="{7045A103-851C-4D47-BD3C-A0F224CC1E3B}"/>
              </a:ext>
            </a:extLst>
          </p:cNvPr>
          <p:cNvGraphicFramePr>
            <a:graphicFrameLocks noChangeAspect="1"/>
          </p:cNvGraphicFramePr>
          <p:nvPr/>
        </p:nvGraphicFramePr>
        <p:xfrm>
          <a:off x="2276475" y="3303588"/>
          <a:ext cx="3719513" cy="735012"/>
        </p:xfrm>
        <a:graphic>
          <a:graphicData uri="http://schemas.openxmlformats.org/presentationml/2006/ole">
            <mc:AlternateContent xmlns:mc="http://schemas.openxmlformats.org/markup-compatibility/2006">
              <mc:Choice xmlns:v="urn:schemas-microsoft-com:vml" Requires="v">
                <p:oleObj name="Equation" r:id="rId5" imgW="1282700" imgH="254000" progId="Equation.DSMT4">
                  <p:embed/>
                </p:oleObj>
              </mc:Choice>
              <mc:Fallback>
                <p:oleObj name="Equation" r:id="rId5" imgW="1282700" imgH="254000" progId="Equation.DSMT4">
                  <p:embed/>
                  <p:pic>
                    <p:nvPicPr>
                      <p:cNvPr id="74757" name="Object 14">
                        <a:extLst>
                          <a:ext uri="{FF2B5EF4-FFF2-40B4-BE49-F238E27FC236}">
                            <a16:creationId xmlns:a16="http://schemas.microsoft.com/office/drawing/2014/main" id="{7045A103-851C-4D47-BD3C-A0F224CC1E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6475" y="3303588"/>
                        <a:ext cx="3719513" cy="735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C369DDEA-04D2-42EB-B4D1-83500540A255}"/>
              </a:ext>
            </a:extLst>
          </p:cNvPr>
          <p:cNvSpPr>
            <a:spLocks noChangeArrowheads="1"/>
          </p:cNvSpPr>
          <p:nvPr/>
        </p:nvSpPr>
        <p:spPr bwMode="auto">
          <a:xfrm>
            <a:off x="1905000" y="3657600"/>
            <a:ext cx="5257800" cy="2895600"/>
          </a:xfrm>
          <a:prstGeom prst="rect">
            <a:avLst/>
          </a:prstGeom>
          <a:solidFill>
            <a:srgbClr val="969696"/>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76803" name="Rectangle 3">
            <a:extLst>
              <a:ext uri="{FF2B5EF4-FFF2-40B4-BE49-F238E27FC236}">
                <a16:creationId xmlns:a16="http://schemas.microsoft.com/office/drawing/2014/main" id="{572D512E-5ABF-4B32-8F1C-92CE0FEBB1F7}"/>
              </a:ext>
            </a:extLst>
          </p:cNvPr>
          <p:cNvSpPr>
            <a:spLocks noGrp="1" noChangeArrowheads="1"/>
          </p:cNvSpPr>
          <p:nvPr>
            <p:ph type="body" idx="1"/>
          </p:nvPr>
        </p:nvSpPr>
        <p:spPr>
          <a:xfrm>
            <a:off x="304800" y="381000"/>
            <a:ext cx="3733800" cy="533400"/>
          </a:xfrm>
        </p:spPr>
        <p:txBody>
          <a:bodyPr/>
          <a:lstStyle/>
          <a:p>
            <a:pPr eaLnBrk="1" hangingPunct="1">
              <a:lnSpc>
                <a:spcPct val="90000"/>
              </a:lnSpc>
              <a:buFontTx/>
              <a:buNone/>
            </a:pPr>
            <a:r>
              <a:rPr lang="en-US" altLang="en-US" b="1"/>
              <a:t>Complement</a:t>
            </a:r>
            <a:endParaRPr lang="en-US" altLang="en-US" sz="3600" b="1">
              <a:latin typeface="Symbol" panose="05050102010706020507" pitchFamily="18" charset="2"/>
            </a:endParaRPr>
          </a:p>
        </p:txBody>
      </p:sp>
      <p:sp>
        <p:nvSpPr>
          <p:cNvPr id="76804" name="Rectangle 4">
            <a:extLst>
              <a:ext uri="{FF2B5EF4-FFF2-40B4-BE49-F238E27FC236}">
                <a16:creationId xmlns:a16="http://schemas.microsoft.com/office/drawing/2014/main" id="{593F19F2-8487-4E7A-B7F8-21E5DF0A1CBF}"/>
              </a:ext>
            </a:extLst>
          </p:cNvPr>
          <p:cNvSpPr>
            <a:spLocks noChangeArrowheads="1"/>
          </p:cNvSpPr>
          <p:nvPr/>
        </p:nvSpPr>
        <p:spPr bwMode="auto">
          <a:xfrm>
            <a:off x="304800" y="1143000"/>
            <a:ext cx="838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a:t>Let </a:t>
            </a:r>
            <a:r>
              <a:rPr lang="en-US" altLang="en-US" i="1"/>
              <a:t>A </a:t>
            </a:r>
            <a:r>
              <a:rPr lang="en-US" altLang="en-US"/>
              <a:t>be any event, then the </a:t>
            </a:r>
            <a:r>
              <a:rPr lang="en-US" altLang="en-US" b="1"/>
              <a:t>complement </a:t>
            </a:r>
            <a:r>
              <a:rPr lang="en-US" altLang="en-US"/>
              <a:t> of </a:t>
            </a:r>
            <a:r>
              <a:rPr lang="en-US" altLang="en-US" i="1"/>
              <a:t>A </a:t>
            </a:r>
            <a:r>
              <a:rPr lang="en-US" altLang="en-US"/>
              <a:t>(denoted by </a:t>
            </a:r>
            <a:r>
              <a:rPr lang="en-US" altLang="en-US" i="1"/>
              <a:t>   </a:t>
            </a:r>
            <a:r>
              <a:rPr lang="en-US" altLang="en-US"/>
              <a:t>) defined by:</a:t>
            </a:r>
          </a:p>
        </p:txBody>
      </p:sp>
      <p:sp>
        <p:nvSpPr>
          <p:cNvPr id="76805" name="Rectangle 5">
            <a:extLst>
              <a:ext uri="{FF2B5EF4-FFF2-40B4-BE49-F238E27FC236}">
                <a16:creationId xmlns:a16="http://schemas.microsoft.com/office/drawing/2014/main" id="{65C3D660-E700-4072-BA0A-8AF162615116}"/>
              </a:ext>
            </a:extLst>
          </p:cNvPr>
          <p:cNvSpPr>
            <a:spLocks noChangeArrowheads="1"/>
          </p:cNvSpPr>
          <p:nvPr/>
        </p:nvSpPr>
        <p:spPr bwMode="auto">
          <a:xfrm>
            <a:off x="762000" y="2819400"/>
            <a:ext cx="7924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i="1"/>
              <a:t>    </a:t>
            </a:r>
            <a:r>
              <a:rPr lang="en-US" altLang="en-US"/>
              <a:t> = {</a:t>
            </a:r>
            <a:r>
              <a:rPr lang="en-US" altLang="en-US" i="1"/>
              <a:t>e</a:t>
            </a:r>
            <a:r>
              <a:rPr lang="en-US" altLang="en-US"/>
              <a:t>| </a:t>
            </a:r>
            <a:r>
              <a:rPr lang="en-US" altLang="en-US" i="1"/>
              <a:t>e </a:t>
            </a:r>
            <a:r>
              <a:rPr lang="en-US" altLang="en-US" b="1"/>
              <a:t>does not</a:t>
            </a:r>
            <a:r>
              <a:rPr lang="en-US" altLang="en-US" i="1"/>
              <a:t> </a:t>
            </a:r>
            <a:r>
              <a:rPr lang="en-US" altLang="en-US"/>
              <a:t>belongs to </a:t>
            </a:r>
            <a:r>
              <a:rPr lang="en-US" altLang="en-US" i="1"/>
              <a:t>A</a:t>
            </a:r>
            <a:r>
              <a:rPr lang="en-US" altLang="en-US"/>
              <a:t>}</a:t>
            </a:r>
          </a:p>
        </p:txBody>
      </p:sp>
      <p:sp>
        <p:nvSpPr>
          <p:cNvPr id="76806" name="Rectangle 6">
            <a:extLst>
              <a:ext uri="{FF2B5EF4-FFF2-40B4-BE49-F238E27FC236}">
                <a16:creationId xmlns:a16="http://schemas.microsoft.com/office/drawing/2014/main" id="{A45B33B9-0FE7-45B3-8870-341852AB798E}"/>
              </a:ext>
            </a:extLst>
          </p:cNvPr>
          <p:cNvSpPr>
            <a:spLocks noChangeArrowheads="1"/>
          </p:cNvSpPr>
          <p:nvPr/>
        </p:nvSpPr>
        <p:spPr bwMode="auto">
          <a:xfrm>
            <a:off x="1905000" y="3657600"/>
            <a:ext cx="5257800" cy="2895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graphicFrame>
        <p:nvGraphicFramePr>
          <p:cNvPr id="76807" name="Object 7">
            <a:extLst>
              <a:ext uri="{FF2B5EF4-FFF2-40B4-BE49-F238E27FC236}">
                <a16:creationId xmlns:a16="http://schemas.microsoft.com/office/drawing/2014/main" id="{AEB5D8CA-E2BA-4F2F-AD31-438D61B52CDD}"/>
              </a:ext>
            </a:extLst>
          </p:cNvPr>
          <p:cNvGraphicFramePr>
            <a:graphicFrameLocks noChangeAspect="1"/>
          </p:cNvGraphicFramePr>
          <p:nvPr/>
        </p:nvGraphicFramePr>
        <p:xfrm>
          <a:off x="838200" y="2819400"/>
          <a:ext cx="384175" cy="477838"/>
        </p:xfrm>
        <a:graphic>
          <a:graphicData uri="http://schemas.openxmlformats.org/presentationml/2006/ole">
            <mc:AlternateContent xmlns:mc="http://schemas.openxmlformats.org/markup-compatibility/2006">
              <mc:Choice xmlns:v="urn:schemas-microsoft-com:vml" Requires="v">
                <p:oleObj name="Equation" r:id="rId3" imgW="152334" imgH="190417" progId="Equation.DSMT4">
                  <p:embed/>
                </p:oleObj>
              </mc:Choice>
              <mc:Fallback>
                <p:oleObj name="Equation" r:id="rId3" imgW="152334" imgH="190417" progId="Equation.DSMT4">
                  <p:embed/>
                  <p:pic>
                    <p:nvPicPr>
                      <p:cNvPr id="76807" name="Object 7">
                        <a:extLst>
                          <a:ext uri="{FF2B5EF4-FFF2-40B4-BE49-F238E27FC236}">
                            <a16:creationId xmlns:a16="http://schemas.microsoft.com/office/drawing/2014/main" id="{AEB5D8CA-E2BA-4F2F-AD31-438D61B52C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819400"/>
                        <a:ext cx="38417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8" name="Object 8">
            <a:extLst>
              <a:ext uri="{FF2B5EF4-FFF2-40B4-BE49-F238E27FC236}">
                <a16:creationId xmlns:a16="http://schemas.microsoft.com/office/drawing/2014/main" id="{C63AB1B2-5025-4788-BD44-A319E5A462FA}"/>
              </a:ext>
            </a:extLst>
          </p:cNvPr>
          <p:cNvGraphicFramePr>
            <a:graphicFrameLocks noChangeAspect="1"/>
          </p:cNvGraphicFramePr>
          <p:nvPr/>
        </p:nvGraphicFramePr>
        <p:xfrm>
          <a:off x="2362200" y="1676400"/>
          <a:ext cx="384175" cy="477838"/>
        </p:xfrm>
        <a:graphic>
          <a:graphicData uri="http://schemas.openxmlformats.org/presentationml/2006/ole">
            <mc:AlternateContent xmlns:mc="http://schemas.openxmlformats.org/markup-compatibility/2006">
              <mc:Choice xmlns:v="urn:schemas-microsoft-com:vml" Requires="v">
                <p:oleObj name="Equation" r:id="rId5" imgW="152334" imgH="190417" progId="Equation.DSMT4">
                  <p:embed/>
                </p:oleObj>
              </mc:Choice>
              <mc:Fallback>
                <p:oleObj name="Equation" r:id="rId5" imgW="152334" imgH="190417" progId="Equation.DSMT4">
                  <p:embed/>
                  <p:pic>
                    <p:nvPicPr>
                      <p:cNvPr id="76808" name="Object 8">
                        <a:extLst>
                          <a:ext uri="{FF2B5EF4-FFF2-40B4-BE49-F238E27FC236}">
                            <a16:creationId xmlns:a16="http://schemas.microsoft.com/office/drawing/2014/main" id="{C63AB1B2-5025-4788-BD44-A319E5A462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676400"/>
                        <a:ext cx="38417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09" name="Oval 9">
            <a:extLst>
              <a:ext uri="{FF2B5EF4-FFF2-40B4-BE49-F238E27FC236}">
                <a16:creationId xmlns:a16="http://schemas.microsoft.com/office/drawing/2014/main" id="{158A0B89-7D25-4AB0-90BD-A463C8EF9B1D}"/>
              </a:ext>
            </a:extLst>
          </p:cNvPr>
          <p:cNvSpPr>
            <a:spLocks noChangeArrowheads="1"/>
          </p:cNvSpPr>
          <p:nvPr/>
        </p:nvSpPr>
        <p:spPr bwMode="auto">
          <a:xfrm>
            <a:off x="3505200" y="4495800"/>
            <a:ext cx="2057400" cy="1295400"/>
          </a:xfrm>
          <a:prstGeom prst="ellipse">
            <a:avLst/>
          </a:prstGeom>
          <a:solidFill>
            <a:srgbClr val="FFFFFF"/>
          </a:solidFill>
          <a:ln w="2540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76810" name="Rectangle 10">
            <a:extLst>
              <a:ext uri="{FF2B5EF4-FFF2-40B4-BE49-F238E27FC236}">
                <a16:creationId xmlns:a16="http://schemas.microsoft.com/office/drawing/2014/main" id="{A58A4295-4E96-4B08-8E0E-9CC1C0117C3B}"/>
              </a:ext>
            </a:extLst>
          </p:cNvPr>
          <p:cNvSpPr>
            <a:spLocks noChangeArrowheads="1"/>
          </p:cNvSpPr>
          <p:nvPr/>
        </p:nvSpPr>
        <p:spPr bwMode="auto">
          <a:xfrm>
            <a:off x="4343400" y="4953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i="1"/>
              <a:t>A</a:t>
            </a:r>
            <a:endParaRPr lang="en-US" altLang="en-US"/>
          </a:p>
        </p:txBody>
      </p:sp>
      <p:graphicFrame>
        <p:nvGraphicFramePr>
          <p:cNvPr id="76811" name="Object 11">
            <a:extLst>
              <a:ext uri="{FF2B5EF4-FFF2-40B4-BE49-F238E27FC236}">
                <a16:creationId xmlns:a16="http://schemas.microsoft.com/office/drawing/2014/main" id="{8E0D9756-BD86-445C-97F3-7162D7AFF4AC}"/>
              </a:ext>
            </a:extLst>
          </p:cNvPr>
          <p:cNvGraphicFramePr>
            <a:graphicFrameLocks noChangeAspect="1"/>
          </p:cNvGraphicFramePr>
          <p:nvPr/>
        </p:nvGraphicFramePr>
        <p:xfrm>
          <a:off x="2438400" y="4419600"/>
          <a:ext cx="384175" cy="477838"/>
        </p:xfrm>
        <a:graphic>
          <a:graphicData uri="http://schemas.openxmlformats.org/presentationml/2006/ole">
            <mc:AlternateContent xmlns:mc="http://schemas.openxmlformats.org/markup-compatibility/2006">
              <mc:Choice xmlns:v="urn:schemas-microsoft-com:vml" Requires="v">
                <p:oleObj name="Equation" r:id="rId6" imgW="152334" imgH="190417" progId="Equation.DSMT4">
                  <p:embed/>
                </p:oleObj>
              </mc:Choice>
              <mc:Fallback>
                <p:oleObj name="Equation" r:id="rId6" imgW="152334" imgH="190417" progId="Equation.DSMT4">
                  <p:embed/>
                  <p:pic>
                    <p:nvPicPr>
                      <p:cNvPr id="76811" name="Object 11">
                        <a:extLst>
                          <a:ext uri="{FF2B5EF4-FFF2-40B4-BE49-F238E27FC236}">
                            <a16:creationId xmlns:a16="http://schemas.microsoft.com/office/drawing/2014/main" id="{8E0D9756-BD86-445C-97F3-7162D7AFF4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419600"/>
                        <a:ext cx="38417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23457DFD-301D-40B1-8230-4FB0D614B172}"/>
              </a:ext>
            </a:extLst>
          </p:cNvPr>
          <p:cNvSpPr>
            <a:spLocks noChangeArrowheads="1"/>
          </p:cNvSpPr>
          <p:nvPr/>
        </p:nvSpPr>
        <p:spPr bwMode="auto">
          <a:xfrm>
            <a:off x="1905000" y="2514600"/>
            <a:ext cx="5257800" cy="2895600"/>
          </a:xfrm>
          <a:prstGeom prst="rect">
            <a:avLst/>
          </a:prstGeom>
          <a:solidFill>
            <a:srgbClr val="969696"/>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78851" name="Rectangle 3">
            <a:extLst>
              <a:ext uri="{FF2B5EF4-FFF2-40B4-BE49-F238E27FC236}">
                <a16:creationId xmlns:a16="http://schemas.microsoft.com/office/drawing/2014/main" id="{CD6C87C2-86CC-4D83-A89C-3FFE143CC6C8}"/>
              </a:ext>
            </a:extLst>
          </p:cNvPr>
          <p:cNvSpPr>
            <a:spLocks noChangeArrowheads="1"/>
          </p:cNvSpPr>
          <p:nvPr/>
        </p:nvSpPr>
        <p:spPr bwMode="auto">
          <a:xfrm>
            <a:off x="304800" y="1143000"/>
            <a:ext cx="838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a:t>The event      </a:t>
            </a:r>
            <a:r>
              <a:rPr lang="en-US" altLang="en-US" b="1"/>
              <a:t>occurs </a:t>
            </a:r>
            <a:r>
              <a:rPr lang="en-US" altLang="en-US"/>
              <a:t>if the event </a:t>
            </a:r>
            <a:r>
              <a:rPr lang="en-US" altLang="en-US" i="1"/>
              <a:t>A </a:t>
            </a:r>
            <a:r>
              <a:rPr lang="en-US" altLang="en-US" b="1"/>
              <a:t>does not occur</a:t>
            </a:r>
          </a:p>
        </p:txBody>
      </p:sp>
      <p:sp>
        <p:nvSpPr>
          <p:cNvPr id="78852" name="Rectangle 4">
            <a:extLst>
              <a:ext uri="{FF2B5EF4-FFF2-40B4-BE49-F238E27FC236}">
                <a16:creationId xmlns:a16="http://schemas.microsoft.com/office/drawing/2014/main" id="{C4ACD056-CEE5-456F-981D-96C4C90115CA}"/>
              </a:ext>
            </a:extLst>
          </p:cNvPr>
          <p:cNvSpPr>
            <a:spLocks noChangeArrowheads="1"/>
          </p:cNvSpPr>
          <p:nvPr/>
        </p:nvSpPr>
        <p:spPr bwMode="auto">
          <a:xfrm>
            <a:off x="1905000" y="2514600"/>
            <a:ext cx="5257800" cy="2895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graphicFrame>
        <p:nvGraphicFramePr>
          <p:cNvPr id="78853" name="Object 5">
            <a:extLst>
              <a:ext uri="{FF2B5EF4-FFF2-40B4-BE49-F238E27FC236}">
                <a16:creationId xmlns:a16="http://schemas.microsoft.com/office/drawing/2014/main" id="{BDA6D13D-506C-49D4-A0C1-59CD8971B618}"/>
              </a:ext>
            </a:extLst>
          </p:cNvPr>
          <p:cNvGraphicFramePr>
            <a:graphicFrameLocks noChangeAspect="1"/>
          </p:cNvGraphicFramePr>
          <p:nvPr/>
        </p:nvGraphicFramePr>
        <p:xfrm>
          <a:off x="2133600" y="1143000"/>
          <a:ext cx="384175" cy="477838"/>
        </p:xfrm>
        <a:graphic>
          <a:graphicData uri="http://schemas.openxmlformats.org/presentationml/2006/ole">
            <mc:AlternateContent xmlns:mc="http://schemas.openxmlformats.org/markup-compatibility/2006">
              <mc:Choice xmlns:v="urn:schemas-microsoft-com:vml" Requires="v">
                <p:oleObj name="Equation" r:id="rId3" imgW="152334" imgH="190417" progId="Equation.DSMT4">
                  <p:embed/>
                </p:oleObj>
              </mc:Choice>
              <mc:Fallback>
                <p:oleObj name="Equation" r:id="rId3" imgW="152334" imgH="190417" progId="Equation.DSMT4">
                  <p:embed/>
                  <p:pic>
                    <p:nvPicPr>
                      <p:cNvPr id="78853" name="Object 5">
                        <a:extLst>
                          <a:ext uri="{FF2B5EF4-FFF2-40B4-BE49-F238E27FC236}">
                            <a16:creationId xmlns:a16="http://schemas.microsoft.com/office/drawing/2014/main" id="{BDA6D13D-506C-49D4-A0C1-59CD8971B6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143000"/>
                        <a:ext cx="38417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4" name="Oval 6">
            <a:extLst>
              <a:ext uri="{FF2B5EF4-FFF2-40B4-BE49-F238E27FC236}">
                <a16:creationId xmlns:a16="http://schemas.microsoft.com/office/drawing/2014/main" id="{30A5169D-C41F-4C57-B614-E3083B6653E7}"/>
              </a:ext>
            </a:extLst>
          </p:cNvPr>
          <p:cNvSpPr>
            <a:spLocks noChangeArrowheads="1"/>
          </p:cNvSpPr>
          <p:nvPr/>
        </p:nvSpPr>
        <p:spPr bwMode="auto">
          <a:xfrm>
            <a:off x="3505200" y="3352800"/>
            <a:ext cx="2057400" cy="1295400"/>
          </a:xfrm>
          <a:prstGeom prst="ellipse">
            <a:avLst/>
          </a:prstGeom>
          <a:solidFill>
            <a:srgbClr val="FFFFFF"/>
          </a:solidFill>
          <a:ln w="2540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78855" name="Rectangle 7">
            <a:extLst>
              <a:ext uri="{FF2B5EF4-FFF2-40B4-BE49-F238E27FC236}">
                <a16:creationId xmlns:a16="http://schemas.microsoft.com/office/drawing/2014/main" id="{7CF9C8A6-2F00-4FDA-8F22-59E7BE1B32A5}"/>
              </a:ext>
            </a:extLst>
          </p:cNvPr>
          <p:cNvSpPr>
            <a:spLocks noChangeArrowheads="1"/>
          </p:cNvSpPr>
          <p:nvPr/>
        </p:nvSpPr>
        <p:spPr bwMode="auto">
          <a:xfrm>
            <a:off x="4343400" y="3810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i="1"/>
              <a:t>A</a:t>
            </a:r>
            <a:endParaRPr lang="en-US" altLang="en-US"/>
          </a:p>
        </p:txBody>
      </p:sp>
      <p:graphicFrame>
        <p:nvGraphicFramePr>
          <p:cNvPr id="78856" name="Object 8">
            <a:extLst>
              <a:ext uri="{FF2B5EF4-FFF2-40B4-BE49-F238E27FC236}">
                <a16:creationId xmlns:a16="http://schemas.microsoft.com/office/drawing/2014/main" id="{834B908C-83BC-421D-9FC0-C239BC621359}"/>
              </a:ext>
            </a:extLst>
          </p:cNvPr>
          <p:cNvGraphicFramePr>
            <a:graphicFrameLocks noChangeAspect="1"/>
          </p:cNvGraphicFramePr>
          <p:nvPr/>
        </p:nvGraphicFramePr>
        <p:xfrm>
          <a:off x="2438400" y="3276600"/>
          <a:ext cx="384175" cy="477838"/>
        </p:xfrm>
        <a:graphic>
          <a:graphicData uri="http://schemas.openxmlformats.org/presentationml/2006/ole">
            <mc:AlternateContent xmlns:mc="http://schemas.openxmlformats.org/markup-compatibility/2006">
              <mc:Choice xmlns:v="urn:schemas-microsoft-com:vml" Requires="v">
                <p:oleObj name="Equation" r:id="rId5" imgW="152334" imgH="190417" progId="Equation.DSMT4">
                  <p:embed/>
                </p:oleObj>
              </mc:Choice>
              <mc:Fallback>
                <p:oleObj name="Equation" r:id="rId5" imgW="152334" imgH="190417" progId="Equation.DSMT4">
                  <p:embed/>
                  <p:pic>
                    <p:nvPicPr>
                      <p:cNvPr id="78856" name="Object 8">
                        <a:extLst>
                          <a:ext uri="{FF2B5EF4-FFF2-40B4-BE49-F238E27FC236}">
                            <a16:creationId xmlns:a16="http://schemas.microsoft.com/office/drawing/2014/main" id="{834B908C-83BC-421D-9FC0-C239BC6213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276600"/>
                        <a:ext cx="38417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F581B6F-A29E-49E4-A179-079DEC771D23}"/>
              </a:ext>
            </a:extLst>
          </p:cNvPr>
          <p:cNvSpPr>
            <a:spLocks noGrp="1" noChangeArrowheads="1"/>
          </p:cNvSpPr>
          <p:nvPr>
            <p:ph type="body" idx="1"/>
          </p:nvPr>
        </p:nvSpPr>
        <p:spPr>
          <a:xfrm>
            <a:off x="457200" y="304800"/>
            <a:ext cx="8229600" cy="1371600"/>
          </a:xfrm>
        </p:spPr>
        <p:txBody>
          <a:bodyPr/>
          <a:lstStyle/>
          <a:p>
            <a:pPr eaLnBrk="1" hangingPunct="1">
              <a:buFontTx/>
              <a:buNone/>
            </a:pPr>
            <a:r>
              <a:rPr lang="en-US" altLang="en-US" b="1"/>
              <a:t>Non-deterministic Phenomena</a:t>
            </a:r>
          </a:p>
          <a:p>
            <a:pPr eaLnBrk="1" hangingPunct="1"/>
            <a:r>
              <a:rPr lang="en-US" altLang="en-US"/>
              <a:t>may be divided into two groups.</a:t>
            </a:r>
          </a:p>
        </p:txBody>
      </p:sp>
      <p:sp>
        <p:nvSpPr>
          <p:cNvPr id="9219" name="Rectangle 3">
            <a:extLst>
              <a:ext uri="{FF2B5EF4-FFF2-40B4-BE49-F238E27FC236}">
                <a16:creationId xmlns:a16="http://schemas.microsoft.com/office/drawing/2014/main" id="{D4EB2150-785F-4B90-BFC8-F4FCD875B79C}"/>
              </a:ext>
            </a:extLst>
          </p:cNvPr>
          <p:cNvSpPr>
            <a:spLocks noChangeArrowheads="1"/>
          </p:cNvSpPr>
          <p:nvPr/>
        </p:nvSpPr>
        <p:spPr bwMode="auto">
          <a:xfrm>
            <a:off x="381000" y="1676400"/>
            <a:ext cx="8305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990600" indent="-53340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a:pPr>
            <a:r>
              <a:rPr lang="en-US" altLang="en-US" b="1"/>
              <a:t>Random phenomena</a:t>
            </a:r>
          </a:p>
          <a:p>
            <a:pPr lvl="1" eaLnBrk="1" hangingPunct="1"/>
            <a:r>
              <a:rPr lang="en-US" altLang="en-US"/>
              <a:t>Unable to predict the outcomes, but in the long-run, the outcomes exhibit statistical regularity.</a:t>
            </a:r>
          </a:p>
        </p:txBody>
      </p:sp>
      <p:sp>
        <p:nvSpPr>
          <p:cNvPr id="9220" name="Rectangle 4">
            <a:extLst>
              <a:ext uri="{FF2B5EF4-FFF2-40B4-BE49-F238E27FC236}">
                <a16:creationId xmlns:a16="http://schemas.microsoft.com/office/drawing/2014/main" id="{8F0D665E-CB37-470B-9018-7818F1B2027F}"/>
              </a:ext>
            </a:extLst>
          </p:cNvPr>
          <p:cNvSpPr>
            <a:spLocks noChangeArrowheads="1"/>
          </p:cNvSpPr>
          <p:nvPr/>
        </p:nvSpPr>
        <p:spPr bwMode="auto">
          <a:xfrm>
            <a:off x="381000" y="3505200"/>
            <a:ext cx="8305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990600" indent="-53340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startAt="2"/>
            </a:pPr>
            <a:r>
              <a:rPr lang="en-US" altLang="en-US" b="1"/>
              <a:t>Haphazard phenomena</a:t>
            </a:r>
          </a:p>
          <a:p>
            <a:pPr lvl="1" eaLnBrk="1" hangingPunct="1"/>
            <a:r>
              <a:rPr lang="en-US" altLang="en-US"/>
              <a:t>unpredictable outcomes, but no long-run, exhibition of statistical regularity in the outcomes.</a:t>
            </a:r>
          </a:p>
          <a:p>
            <a:pPr eaLnBrk="1" hangingPunct="1">
              <a:buFontTx/>
              <a:buAutoNum type="arabicPeriod" startAt="2"/>
            </a:pPr>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88073D7C-88F5-4DD0-BD51-8E7D3B12226C}"/>
              </a:ext>
            </a:extLst>
          </p:cNvPr>
          <p:cNvSpPr>
            <a:spLocks noChangeArrowheads="1"/>
          </p:cNvSpPr>
          <p:nvPr/>
        </p:nvSpPr>
        <p:spPr bwMode="auto">
          <a:xfrm>
            <a:off x="1798638" y="1927225"/>
            <a:ext cx="5257800" cy="2895600"/>
          </a:xfrm>
          <a:prstGeom prst="rect">
            <a:avLst/>
          </a:prstGeom>
          <a:solidFill>
            <a:srgbClr val="969696"/>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80899" name="Rectangle 3">
            <a:extLst>
              <a:ext uri="{FF2B5EF4-FFF2-40B4-BE49-F238E27FC236}">
                <a16:creationId xmlns:a16="http://schemas.microsoft.com/office/drawing/2014/main" id="{16B0020F-677E-4BEB-B09C-5CF117E182CA}"/>
              </a:ext>
            </a:extLst>
          </p:cNvPr>
          <p:cNvSpPr>
            <a:spLocks noChangeArrowheads="1"/>
          </p:cNvSpPr>
          <p:nvPr/>
        </p:nvSpPr>
        <p:spPr bwMode="auto">
          <a:xfrm>
            <a:off x="211138" y="169863"/>
            <a:ext cx="838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b="1" dirty="0"/>
          </a:p>
        </p:txBody>
      </p:sp>
      <p:sp>
        <p:nvSpPr>
          <p:cNvPr id="80900" name="Rectangle 4">
            <a:extLst>
              <a:ext uri="{FF2B5EF4-FFF2-40B4-BE49-F238E27FC236}">
                <a16:creationId xmlns:a16="http://schemas.microsoft.com/office/drawing/2014/main" id="{2DC5CE88-7998-4C24-B17A-6259A8F06BA1}"/>
              </a:ext>
            </a:extLst>
          </p:cNvPr>
          <p:cNvSpPr>
            <a:spLocks noChangeArrowheads="1"/>
          </p:cNvSpPr>
          <p:nvPr/>
        </p:nvSpPr>
        <p:spPr bwMode="auto">
          <a:xfrm>
            <a:off x="1798638" y="1927225"/>
            <a:ext cx="5257800" cy="2895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graphicFrame>
        <p:nvGraphicFramePr>
          <p:cNvPr id="80901" name="Object 5">
            <a:extLst>
              <a:ext uri="{FF2B5EF4-FFF2-40B4-BE49-F238E27FC236}">
                <a16:creationId xmlns:a16="http://schemas.microsoft.com/office/drawing/2014/main" id="{2705D6D3-1D02-417C-9B65-107BE5BAA60A}"/>
              </a:ext>
            </a:extLst>
          </p:cNvPr>
          <p:cNvGraphicFramePr>
            <a:graphicFrameLocks noChangeAspect="1"/>
          </p:cNvGraphicFramePr>
          <p:nvPr/>
        </p:nvGraphicFramePr>
        <p:xfrm>
          <a:off x="984250" y="755650"/>
          <a:ext cx="5475288" cy="573088"/>
        </p:xfrm>
        <a:graphic>
          <a:graphicData uri="http://schemas.openxmlformats.org/presentationml/2006/ole">
            <mc:AlternateContent xmlns:mc="http://schemas.openxmlformats.org/markup-compatibility/2006">
              <mc:Choice xmlns:v="urn:schemas-microsoft-com:vml" Requires="v">
                <p:oleObj name="Equation" r:id="rId3" imgW="2171700" imgH="228600" progId="Equation.DSMT4">
                  <p:embed/>
                </p:oleObj>
              </mc:Choice>
              <mc:Fallback>
                <p:oleObj name="Equation" r:id="rId3" imgW="2171700" imgH="228600" progId="Equation.DSMT4">
                  <p:embed/>
                  <p:pic>
                    <p:nvPicPr>
                      <p:cNvPr id="80901" name="Object 5">
                        <a:extLst>
                          <a:ext uri="{FF2B5EF4-FFF2-40B4-BE49-F238E27FC236}">
                            <a16:creationId xmlns:a16="http://schemas.microsoft.com/office/drawing/2014/main" id="{2705D6D3-1D02-417C-9B65-107BE5BAA6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250" y="755650"/>
                        <a:ext cx="5475288"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2" name="Oval 6">
            <a:extLst>
              <a:ext uri="{FF2B5EF4-FFF2-40B4-BE49-F238E27FC236}">
                <a16:creationId xmlns:a16="http://schemas.microsoft.com/office/drawing/2014/main" id="{166DCAC1-F50E-4173-88FF-D0314452ABED}"/>
              </a:ext>
            </a:extLst>
          </p:cNvPr>
          <p:cNvSpPr>
            <a:spLocks noChangeArrowheads="1"/>
          </p:cNvSpPr>
          <p:nvPr/>
        </p:nvSpPr>
        <p:spPr bwMode="auto">
          <a:xfrm>
            <a:off x="3398838" y="2765425"/>
            <a:ext cx="2057400" cy="1295400"/>
          </a:xfrm>
          <a:prstGeom prst="ellipse">
            <a:avLst/>
          </a:prstGeom>
          <a:solidFill>
            <a:srgbClr val="FFFFFF"/>
          </a:solidFill>
          <a:ln w="2540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80903" name="Rectangle 7">
            <a:extLst>
              <a:ext uri="{FF2B5EF4-FFF2-40B4-BE49-F238E27FC236}">
                <a16:creationId xmlns:a16="http://schemas.microsoft.com/office/drawing/2014/main" id="{87F284B9-A4DD-4C98-A949-7B43827E72D0}"/>
              </a:ext>
            </a:extLst>
          </p:cNvPr>
          <p:cNvSpPr>
            <a:spLocks noChangeArrowheads="1"/>
          </p:cNvSpPr>
          <p:nvPr/>
        </p:nvSpPr>
        <p:spPr bwMode="auto">
          <a:xfrm>
            <a:off x="4237038" y="322262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i="1"/>
              <a:t>A</a:t>
            </a:r>
            <a:endParaRPr lang="en-US" altLang="en-US"/>
          </a:p>
        </p:txBody>
      </p:sp>
      <p:graphicFrame>
        <p:nvGraphicFramePr>
          <p:cNvPr id="80904" name="Object 8">
            <a:extLst>
              <a:ext uri="{FF2B5EF4-FFF2-40B4-BE49-F238E27FC236}">
                <a16:creationId xmlns:a16="http://schemas.microsoft.com/office/drawing/2014/main" id="{960B59ED-4A29-47AC-98F1-4841E375C73A}"/>
              </a:ext>
            </a:extLst>
          </p:cNvPr>
          <p:cNvGraphicFramePr>
            <a:graphicFrameLocks noChangeAspect="1"/>
          </p:cNvGraphicFramePr>
          <p:nvPr/>
        </p:nvGraphicFramePr>
        <p:xfrm>
          <a:off x="2332038" y="2689225"/>
          <a:ext cx="384175" cy="477838"/>
        </p:xfrm>
        <a:graphic>
          <a:graphicData uri="http://schemas.openxmlformats.org/presentationml/2006/ole">
            <mc:AlternateContent xmlns:mc="http://schemas.openxmlformats.org/markup-compatibility/2006">
              <mc:Choice xmlns:v="urn:schemas-microsoft-com:vml" Requires="v">
                <p:oleObj name="Equation" r:id="rId5" imgW="152334" imgH="190417" progId="Equation.DSMT4">
                  <p:embed/>
                </p:oleObj>
              </mc:Choice>
              <mc:Fallback>
                <p:oleObj name="Equation" r:id="rId5" imgW="152334" imgH="190417" progId="Equation.DSMT4">
                  <p:embed/>
                  <p:pic>
                    <p:nvPicPr>
                      <p:cNvPr id="80904" name="Object 8">
                        <a:extLst>
                          <a:ext uri="{FF2B5EF4-FFF2-40B4-BE49-F238E27FC236}">
                            <a16:creationId xmlns:a16="http://schemas.microsoft.com/office/drawing/2014/main" id="{960B59ED-4A29-47AC-98F1-4841E375C7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2038" y="2689225"/>
                        <a:ext cx="38417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5" name="Object 9">
            <a:extLst>
              <a:ext uri="{FF2B5EF4-FFF2-40B4-BE49-F238E27FC236}">
                <a16:creationId xmlns:a16="http://schemas.microsoft.com/office/drawing/2014/main" id="{3007931C-B886-4847-AFFF-A1DEB31D443F}"/>
              </a:ext>
            </a:extLst>
          </p:cNvPr>
          <p:cNvGraphicFramePr>
            <a:graphicFrameLocks noChangeAspect="1"/>
          </p:cNvGraphicFramePr>
          <p:nvPr/>
        </p:nvGraphicFramePr>
        <p:xfrm>
          <a:off x="1082675" y="1328738"/>
          <a:ext cx="2401888" cy="509587"/>
        </p:xfrm>
        <a:graphic>
          <a:graphicData uri="http://schemas.openxmlformats.org/presentationml/2006/ole">
            <mc:AlternateContent xmlns:mc="http://schemas.openxmlformats.org/markup-compatibility/2006">
              <mc:Choice xmlns:v="urn:schemas-microsoft-com:vml" Requires="v">
                <p:oleObj name="Equation" r:id="rId7" imgW="952087" imgH="203112" progId="Equation.DSMT4">
                  <p:embed/>
                </p:oleObj>
              </mc:Choice>
              <mc:Fallback>
                <p:oleObj name="Equation" r:id="rId7" imgW="952087" imgH="203112" progId="Equation.DSMT4">
                  <p:embed/>
                  <p:pic>
                    <p:nvPicPr>
                      <p:cNvPr id="80905" name="Object 9">
                        <a:extLst>
                          <a:ext uri="{FF2B5EF4-FFF2-40B4-BE49-F238E27FC236}">
                            <a16:creationId xmlns:a16="http://schemas.microsoft.com/office/drawing/2014/main" id="{3007931C-B886-4847-AFFF-A1DEB31D44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2675" y="1328738"/>
                        <a:ext cx="2401888"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6" name="Object 10">
            <a:extLst>
              <a:ext uri="{FF2B5EF4-FFF2-40B4-BE49-F238E27FC236}">
                <a16:creationId xmlns:a16="http://schemas.microsoft.com/office/drawing/2014/main" id="{BF27D12C-DB71-4806-92BA-F55C4431A988}"/>
              </a:ext>
            </a:extLst>
          </p:cNvPr>
          <p:cNvGraphicFramePr>
            <a:graphicFrameLocks noChangeAspect="1"/>
          </p:cNvGraphicFramePr>
          <p:nvPr/>
        </p:nvGraphicFramePr>
        <p:xfrm>
          <a:off x="868363" y="5000625"/>
          <a:ext cx="4738687" cy="701675"/>
        </p:xfrm>
        <a:graphic>
          <a:graphicData uri="http://schemas.openxmlformats.org/presentationml/2006/ole">
            <mc:AlternateContent xmlns:mc="http://schemas.openxmlformats.org/markup-compatibility/2006">
              <mc:Choice xmlns:v="urn:schemas-microsoft-com:vml" Requires="v">
                <p:oleObj name="Equation" r:id="rId9" imgW="1879600" imgH="279400" progId="Equation.DSMT4">
                  <p:embed/>
                </p:oleObj>
              </mc:Choice>
              <mc:Fallback>
                <p:oleObj name="Equation" r:id="rId9" imgW="1879600" imgH="279400" progId="Equation.DSMT4">
                  <p:embed/>
                  <p:pic>
                    <p:nvPicPr>
                      <p:cNvPr id="80906" name="Object 10">
                        <a:extLst>
                          <a:ext uri="{FF2B5EF4-FFF2-40B4-BE49-F238E27FC236}">
                            <a16:creationId xmlns:a16="http://schemas.microsoft.com/office/drawing/2014/main" id="{BF27D12C-DB71-4806-92BA-F55C4431A98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8363" y="5000625"/>
                        <a:ext cx="4738687"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7" name="Object 11">
            <a:extLst>
              <a:ext uri="{FF2B5EF4-FFF2-40B4-BE49-F238E27FC236}">
                <a16:creationId xmlns:a16="http://schemas.microsoft.com/office/drawing/2014/main" id="{85FB4494-46CE-4A9D-A6B8-08E77E78021D}"/>
              </a:ext>
            </a:extLst>
          </p:cNvPr>
          <p:cNvGraphicFramePr>
            <a:graphicFrameLocks noChangeAspect="1"/>
          </p:cNvGraphicFramePr>
          <p:nvPr/>
        </p:nvGraphicFramePr>
        <p:xfrm>
          <a:off x="1550988" y="5637213"/>
          <a:ext cx="3425825" cy="701675"/>
        </p:xfrm>
        <a:graphic>
          <a:graphicData uri="http://schemas.openxmlformats.org/presentationml/2006/ole">
            <mc:AlternateContent xmlns:mc="http://schemas.openxmlformats.org/markup-compatibility/2006">
              <mc:Choice xmlns:v="urn:schemas-microsoft-com:vml" Requires="v">
                <p:oleObj name="Equation" r:id="rId11" imgW="1358900" imgH="279400" progId="Equation.DSMT4">
                  <p:embed/>
                </p:oleObj>
              </mc:Choice>
              <mc:Fallback>
                <p:oleObj name="Equation" r:id="rId11" imgW="1358900" imgH="279400" progId="Equation.DSMT4">
                  <p:embed/>
                  <p:pic>
                    <p:nvPicPr>
                      <p:cNvPr id="80907" name="Object 11">
                        <a:extLst>
                          <a:ext uri="{FF2B5EF4-FFF2-40B4-BE49-F238E27FC236}">
                            <a16:creationId xmlns:a16="http://schemas.microsoft.com/office/drawing/2014/main" id="{85FB4494-46CE-4A9D-A6B8-08E77E78021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50988" y="5637213"/>
                        <a:ext cx="3425825"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23D694D1-0DEF-4580-AFD9-E0C56EA68EBF}"/>
              </a:ext>
            </a:extLst>
          </p:cNvPr>
          <p:cNvSpPr>
            <a:spLocks noGrp="1" noChangeArrowheads="1"/>
          </p:cNvSpPr>
          <p:nvPr>
            <p:ph type="ctrTitle"/>
          </p:nvPr>
        </p:nvSpPr>
        <p:spPr/>
        <p:txBody>
          <a:bodyPr/>
          <a:lstStyle/>
          <a:p>
            <a:pPr eaLnBrk="1" hangingPunct="1"/>
            <a:r>
              <a:rPr lang="en-CA" altLang="en-US"/>
              <a:t>Conditional Probability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CA2608C9-8C25-4EFF-96CC-9F5245C82E23}"/>
              </a:ext>
            </a:extLst>
          </p:cNvPr>
          <p:cNvSpPr>
            <a:spLocks noGrp="1" noChangeArrowheads="1"/>
          </p:cNvSpPr>
          <p:nvPr>
            <p:ph type="title"/>
          </p:nvPr>
        </p:nvSpPr>
        <p:spPr/>
        <p:txBody>
          <a:bodyPr/>
          <a:lstStyle/>
          <a:p>
            <a:pPr eaLnBrk="1" hangingPunct="1"/>
            <a:r>
              <a:rPr lang="en-CA" altLang="en-US"/>
              <a:t>Conditional Probability</a:t>
            </a:r>
          </a:p>
        </p:txBody>
      </p:sp>
      <p:sp>
        <p:nvSpPr>
          <p:cNvPr id="84995" name="Rectangle 3">
            <a:extLst>
              <a:ext uri="{FF2B5EF4-FFF2-40B4-BE49-F238E27FC236}">
                <a16:creationId xmlns:a16="http://schemas.microsoft.com/office/drawing/2014/main" id="{8641EFD2-194F-4E99-A9F4-8F6093D64F5B}"/>
              </a:ext>
            </a:extLst>
          </p:cNvPr>
          <p:cNvSpPr>
            <a:spLocks noGrp="1" noChangeArrowheads="1"/>
          </p:cNvSpPr>
          <p:nvPr>
            <p:ph type="body" idx="1"/>
          </p:nvPr>
        </p:nvSpPr>
        <p:spPr/>
        <p:txBody>
          <a:bodyPr/>
          <a:lstStyle/>
          <a:p>
            <a:pPr eaLnBrk="1" hangingPunct="1">
              <a:lnSpc>
                <a:spcPct val="80000"/>
              </a:lnSpc>
            </a:pPr>
            <a:r>
              <a:rPr lang="en-CA" altLang="en-US" sz="2800"/>
              <a:t>Frequently before observing the outcome of a random experiment you are given information regarding the outcome</a:t>
            </a:r>
          </a:p>
          <a:p>
            <a:pPr eaLnBrk="1" hangingPunct="1">
              <a:lnSpc>
                <a:spcPct val="80000"/>
              </a:lnSpc>
            </a:pPr>
            <a:r>
              <a:rPr lang="en-CA" altLang="en-US" sz="2800"/>
              <a:t>How should this information be used in prediction of the outcome.</a:t>
            </a:r>
          </a:p>
          <a:p>
            <a:pPr eaLnBrk="1" hangingPunct="1">
              <a:lnSpc>
                <a:spcPct val="80000"/>
              </a:lnSpc>
            </a:pPr>
            <a:r>
              <a:rPr lang="en-CA" altLang="en-US" sz="2800"/>
              <a:t>Namely, how should probabilities be adjusted to take into account this information </a:t>
            </a:r>
          </a:p>
          <a:p>
            <a:pPr eaLnBrk="1" hangingPunct="1">
              <a:lnSpc>
                <a:spcPct val="80000"/>
              </a:lnSpc>
            </a:pPr>
            <a:r>
              <a:rPr lang="en-CA" altLang="en-US" sz="2800"/>
              <a:t>Usually the information is given in the following form: You are told that the outcome belongs to a given event. (i.e. you are told that a certain event has occurred)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F072C0C9-DDBF-4B26-9367-9FE53B359480}"/>
              </a:ext>
            </a:extLst>
          </p:cNvPr>
          <p:cNvSpPr>
            <a:spLocks noGrp="1" noChangeArrowheads="1"/>
          </p:cNvSpPr>
          <p:nvPr>
            <p:ph type="title"/>
          </p:nvPr>
        </p:nvSpPr>
        <p:spPr>
          <a:noFill/>
        </p:spPr>
        <p:txBody>
          <a:bodyPr anchor="t"/>
          <a:lstStyle/>
          <a:p>
            <a:pPr algn="l" eaLnBrk="1" hangingPunct="1"/>
            <a:r>
              <a:rPr lang="en-CA" altLang="en-US" sz="3200" b="1"/>
              <a:t>Definition</a:t>
            </a:r>
          </a:p>
        </p:txBody>
      </p:sp>
      <p:sp>
        <p:nvSpPr>
          <p:cNvPr id="87043" name="Rectangle 3">
            <a:extLst>
              <a:ext uri="{FF2B5EF4-FFF2-40B4-BE49-F238E27FC236}">
                <a16:creationId xmlns:a16="http://schemas.microsoft.com/office/drawing/2014/main" id="{1C7D4573-AFB7-49E6-AC68-94219D9B5C61}"/>
              </a:ext>
            </a:extLst>
          </p:cNvPr>
          <p:cNvSpPr>
            <a:spLocks noGrp="1" noChangeArrowheads="1"/>
          </p:cNvSpPr>
          <p:nvPr>
            <p:ph type="body" idx="1"/>
          </p:nvPr>
        </p:nvSpPr>
        <p:spPr>
          <a:xfrm>
            <a:off x="468313" y="1052513"/>
            <a:ext cx="8218487" cy="2663825"/>
          </a:xfrm>
        </p:spPr>
        <p:txBody>
          <a:bodyPr/>
          <a:lstStyle/>
          <a:p>
            <a:pPr marL="0" indent="0" eaLnBrk="1" hangingPunct="1">
              <a:buFontTx/>
              <a:buNone/>
            </a:pPr>
            <a:r>
              <a:rPr lang="en-CA" altLang="en-US"/>
              <a:t>Suppose that we are interested in computing the probability of event </a:t>
            </a:r>
            <a:r>
              <a:rPr lang="en-CA" altLang="en-US" i="1"/>
              <a:t>A </a:t>
            </a:r>
            <a:r>
              <a:rPr lang="en-CA" altLang="en-US"/>
              <a:t>and we have been told event </a:t>
            </a:r>
            <a:r>
              <a:rPr lang="en-CA" altLang="en-US" i="1"/>
              <a:t>B </a:t>
            </a:r>
            <a:r>
              <a:rPr lang="en-CA" altLang="en-US"/>
              <a:t>has occurred.</a:t>
            </a:r>
          </a:p>
          <a:p>
            <a:pPr marL="0" indent="0" eaLnBrk="1" hangingPunct="1">
              <a:buFontTx/>
              <a:buNone/>
            </a:pPr>
            <a:r>
              <a:rPr lang="en-CA" altLang="en-US"/>
              <a:t>Then the conditional probability of </a:t>
            </a:r>
            <a:r>
              <a:rPr lang="en-CA" altLang="en-US" i="1"/>
              <a:t>A </a:t>
            </a:r>
            <a:r>
              <a:rPr lang="en-CA" altLang="en-US"/>
              <a:t>given </a:t>
            </a:r>
            <a:r>
              <a:rPr lang="en-CA" altLang="en-US" i="1"/>
              <a:t>B </a:t>
            </a:r>
            <a:r>
              <a:rPr lang="en-CA" altLang="en-US"/>
              <a:t>is defined to be:</a:t>
            </a:r>
          </a:p>
        </p:txBody>
      </p:sp>
      <p:graphicFrame>
        <p:nvGraphicFramePr>
          <p:cNvPr id="87044" name="Object 4">
            <a:extLst>
              <a:ext uri="{FF2B5EF4-FFF2-40B4-BE49-F238E27FC236}">
                <a16:creationId xmlns:a16="http://schemas.microsoft.com/office/drawing/2014/main" id="{9C587AED-00ED-4E42-9351-6669EAAB9CA4}"/>
              </a:ext>
            </a:extLst>
          </p:cNvPr>
          <p:cNvGraphicFramePr>
            <a:graphicFrameLocks noChangeAspect="1"/>
          </p:cNvGraphicFramePr>
          <p:nvPr/>
        </p:nvGraphicFramePr>
        <p:xfrm>
          <a:off x="2339975" y="3933825"/>
          <a:ext cx="3297238" cy="1173163"/>
        </p:xfrm>
        <a:graphic>
          <a:graphicData uri="http://schemas.openxmlformats.org/presentationml/2006/ole">
            <mc:AlternateContent xmlns:mc="http://schemas.openxmlformats.org/markup-compatibility/2006">
              <mc:Choice xmlns:v="urn:schemas-microsoft-com:vml" Requires="v">
                <p:oleObj name="Equation" r:id="rId3" imgW="1320227" imgH="469696" progId="Equation.DSMT4">
                  <p:embed/>
                </p:oleObj>
              </mc:Choice>
              <mc:Fallback>
                <p:oleObj name="Equation" r:id="rId3" imgW="1320227" imgH="469696" progId="Equation.DSMT4">
                  <p:embed/>
                  <p:pic>
                    <p:nvPicPr>
                      <p:cNvPr id="87044" name="Object 4">
                        <a:extLst>
                          <a:ext uri="{FF2B5EF4-FFF2-40B4-BE49-F238E27FC236}">
                            <a16:creationId xmlns:a16="http://schemas.microsoft.com/office/drawing/2014/main" id="{9C587AED-00ED-4E42-9351-6669EAAB9C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3933825"/>
                        <a:ext cx="3297238" cy="1173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5" name="Object 5">
            <a:extLst>
              <a:ext uri="{FF2B5EF4-FFF2-40B4-BE49-F238E27FC236}">
                <a16:creationId xmlns:a16="http://schemas.microsoft.com/office/drawing/2014/main" id="{D50AFF74-C374-4067-AE2F-02F98E5DDA4D}"/>
              </a:ext>
            </a:extLst>
          </p:cNvPr>
          <p:cNvGraphicFramePr>
            <a:graphicFrameLocks noChangeAspect="1"/>
          </p:cNvGraphicFramePr>
          <p:nvPr/>
        </p:nvGraphicFramePr>
        <p:xfrm>
          <a:off x="6011863" y="4076700"/>
          <a:ext cx="1997075" cy="633413"/>
        </p:xfrm>
        <a:graphic>
          <a:graphicData uri="http://schemas.openxmlformats.org/presentationml/2006/ole">
            <mc:AlternateContent xmlns:mc="http://schemas.openxmlformats.org/markup-compatibility/2006">
              <mc:Choice xmlns:v="urn:schemas-microsoft-com:vml" Requires="v">
                <p:oleObj name="Equation" r:id="rId5" imgW="799753" imgH="253890" progId="Equation.DSMT4">
                  <p:embed/>
                </p:oleObj>
              </mc:Choice>
              <mc:Fallback>
                <p:oleObj name="Equation" r:id="rId5" imgW="799753" imgH="253890" progId="Equation.DSMT4">
                  <p:embed/>
                  <p:pic>
                    <p:nvPicPr>
                      <p:cNvPr id="87045" name="Object 5">
                        <a:extLst>
                          <a:ext uri="{FF2B5EF4-FFF2-40B4-BE49-F238E27FC236}">
                            <a16:creationId xmlns:a16="http://schemas.microsoft.com/office/drawing/2014/main" id="{D50AFF74-C374-4067-AE2F-02F98E5DDA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4076700"/>
                        <a:ext cx="1997075"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577CD77C-1D5A-4481-926A-70B0CEBABEC2}"/>
              </a:ext>
            </a:extLst>
          </p:cNvPr>
          <p:cNvSpPr>
            <a:spLocks noGrp="1" noChangeArrowheads="1"/>
          </p:cNvSpPr>
          <p:nvPr>
            <p:ph type="title"/>
          </p:nvPr>
        </p:nvSpPr>
        <p:spPr>
          <a:xfrm>
            <a:off x="457200" y="274638"/>
            <a:ext cx="8291513" cy="706437"/>
          </a:xfrm>
          <a:noFill/>
        </p:spPr>
        <p:txBody>
          <a:bodyPr anchor="t"/>
          <a:lstStyle/>
          <a:p>
            <a:pPr algn="l" eaLnBrk="1" hangingPunct="1"/>
            <a:r>
              <a:rPr lang="en-CA" altLang="en-US" sz="3200" b="1"/>
              <a:t>Rationale:</a:t>
            </a:r>
          </a:p>
        </p:txBody>
      </p:sp>
      <p:sp>
        <p:nvSpPr>
          <p:cNvPr id="89091" name="Rectangle 3">
            <a:extLst>
              <a:ext uri="{FF2B5EF4-FFF2-40B4-BE49-F238E27FC236}">
                <a16:creationId xmlns:a16="http://schemas.microsoft.com/office/drawing/2014/main" id="{1E35BD29-D382-41F9-AD36-B368FE54E073}"/>
              </a:ext>
            </a:extLst>
          </p:cNvPr>
          <p:cNvSpPr>
            <a:spLocks noGrp="1" noChangeArrowheads="1"/>
          </p:cNvSpPr>
          <p:nvPr>
            <p:ph type="body" idx="1"/>
          </p:nvPr>
        </p:nvSpPr>
        <p:spPr>
          <a:xfrm>
            <a:off x="468313" y="836613"/>
            <a:ext cx="8218487" cy="2663825"/>
          </a:xfrm>
        </p:spPr>
        <p:txBody>
          <a:bodyPr/>
          <a:lstStyle/>
          <a:p>
            <a:pPr marL="0" indent="0" eaLnBrk="1" hangingPunct="1">
              <a:lnSpc>
                <a:spcPct val="90000"/>
              </a:lnSpc>
              <a:buFontTx/>
              <a:buNone/>
            </a:pPr>
            <a:r>
              <a:rPr lang="en-CA" altLang="en-US" sz="2800"/>
              <a:t>If we’re told that event </a:t>
            </a:r>
            <a:r>
              <a:rPr lang="en-CA" altLang="en-US" sz="2800" i="1"/>
              <a:t>B </a:t>
            </a:r>
            <a:r>
              <a:rPr lang="en-CA" altLang="en-US" sz="2800"/>
              <a:t>has occurred then the sample space is restricted to </a:t>
            </a:r>
            <a:r>
              <a:rPr lang="en-CA" altLang="en-US" sz="2800" i="1"/>
              <a:t>B.</a:t>
            </a:r>
          </a:p>
          <a:p>
            <a:pPr marL="0" indent="0" eaLnBrk="1" hangingPunct="1">
              <a:lnSpc>
                <a:spcPct val="90000"/>
              </a:lnSpc>
              <a:buFontTx/>
              <a:buNone/>
            </a:pPr>
            <a:r>
              <a:rPr lang="en-CA" altLang="en-US" sz="2800"/>
              <a:t>The probability within </a:t>
            </a:r>
            <a:r>
              <a:rPr lang="en-CA" altLang="en-US" sz="2800" i="1"/>
              <a:t>B </a:t>
            </a:r>
            <a:r>
              <a:rPr lang="en-CA" altLang="en-US" sz="2800"/>
              <a:t>has to be normalized, This is achieved by dividing by </a:t>
            </a:r>
            <a:r>
              <a:rPr lang="en-CA" altLang="en-US" sz="2800" i="1"/>
              <a:t>P</a:t>
            </a:r>
            <a:r>
              <a:rPr lang="en-CA" altLang="en-US" sz="2800"/>
              <a:t>[</a:t>
            </a:r>
            <a:r>
              <a:rPr lang="en-CA" altLang="en-US" sz="2800" i="1"/>
              <a:t>B</a:t>
            </a:r>
            <a:r>
              <a:rPr lang="en-CA" altLang="en-US" sz="2800"/>
              <a:t>]</a:t>
            </a:r>
          </a:p>
          <a:p>
            <a:pPr marL="0" indent="0" eaLnBrk="1" hangingPunct="1">
              <a:lnSpc>
                <a:spcPct val="90000"/>
              </a:lnSpc>
              <a:buFontTx/>
              <a:buNone/>
            </a:pPr>
            <a:r>
              <a:rPr lang="en-CA" altLang="en-US" sz="2800"/>
              <a:t>The event </a:t>
            </a:r>
            <a:r>
              <a:rPr lang="en-CA" altLang="en-US" sz="2800" i="1"/>
              <a:t>A </a:t>
            </a:r>
            <a:r>
              <a:rPr lang="en-CA" altLang="en-US" sz="2800"/>
              <a:t>can now only occur if the outcome is in  of </a:t>
            </a:r>
            <a:r>
              <a:rPr lang="en-CA" altLang="en-US" sz="2800" i="1"/>
              <a:t>A </a:t>
            </a:r>
            <a:r>
              <a:rPr lang="en-CA" altLang="en-US" sz="2800" i="1">
                <a:cs typeface="Times New Roman" panose="02020603050405020304" pitchFamily="18" charset="0"/>
              </a:rPr>
              <a:t>∩</a:t>
            </a:r>
            <a:r>
              <a:rPr lang="en-CA" altLang="en-US" sz="2800"/>
              <a:t> </a:t>
            </a:r>
            <a:r>
              <a:rPr lang="en-CA" altLang="en-US" sz="2800" i="1"/>
              <a:t>B</a:t>
            </a:r>
            <a:r>
              <a:rPr lang="en-CA" altLang="en-US" sz="2800"/>
              <a:t>. Hence the new probability of </a:t>
            </a:r>
            <a:r>
              <a:rPr lang="en-CA" altLang="en-US" sz="2800" i="1"/>
              <a:t>A </a:t>
            </a:r>
            <a:r>
              <a:rPr lang="en-CA" altLang="en-US" sz="2800"/>
              <a:t>is:</a:t>
            </a:r>
          </a:p>
        </p:txBody>
      </p:sp>
      <p:graphicFrame>
        <p:nvGraphicFramePr>
          <p:cNvPr id="89092" name="Object 4">
            <a:extLst>
              <a:ext uri="{FF2B5EF4-FFF2-40B4-BE49-F238E27FC236}">
                <a16:creationId xmlns:a16="http://schemas.microsoft.com/office/drawing/2014/main" id="{211EB7BA-A512-4741-9F48-03D49BDAA054}"/>
              </a:ext>
            </a:extLst>
          </p:cNvPr>
          <p:cNvGraphicFramePr>
            <a:graphicFrameLocks noChangeAspect="1"/>
          </p:cNvGraphicFramePr>
          <p:nvPr/>
        </p:nvGraphicFramePr>
        <p:xfrm>
          <a:off x="250825" y="4005263"/>
          <a:ext cx="2965450" cy="1055687"/>
        </p:xfrm>
        <a:graphic>
          <a:graphicData uri="http://schemas.openxmlformats.org/presentationml/2006/ole">
            <mc:AlternateContent xmlns:mc="http://schemas.openxmlformats.org/markup-compatibility/2006">
              <mc:Choice xmlns:v="urn:schemas-microsoft-com:vml" Requires="v">
                <p:oleObj name="Equation" r:id="rId3" imgW="1320227" imgH="469696" progId="Equation.DSMT4">
                  <p:embed/>
                </p:oleObj>
              </mc:Choice>
              <mc:Fallback>
                <p:oleObj name="Equation" r:id="rId3" imgW="1320227" imgH="469696" progId="Equation.DSMT4">
                  <p:embed/>
                  <p:pic>
                    <p:nvPicPr>
                      <p:cNvPr id="89092" name="Object 4">
                        <a:extLst>
                          <a:ext uri="{FF2B5EF4-FFF2-40B4-BE49-F238E27FC236}">
                            <a16:creationId xmlns:a16="http://schemas.microsoft.com/office/drawing/2014/main" id="{211EB7BA-A512-4741-9F48-03D49BDAA0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4005263"/>
                        <a:ext cx="2965450" cy="1055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3" name="Rectangle 5">
            <a:extLst>
              <a:ext uri="{FF2B5EF4-FFF2-40B4-BE49-F238E27FC236}">
                <a16:creationId xmlns:a16="http://schemas.microsoft.com/office/drawing/2014/main" id="{5B993102-94BD-4088-A150-39FE5F5CE241}"/>
              </a:ext>
            </a:extLst>
          </p:cNvPr>
          <p:cNvSpPr>
            <a:spLocks noChangeArrowheads="1"/>
          </p:cNvSpPr>
          <p:nvPr/>
        </p:nvSpPr>
        <p:spPr bwMode="auto">
          <a:xfrm>
            <a:off x="3635375" y="3500438"/>
            <a:ext cx="5040313" cy="3097212"/>
          </a:xfrm>
          <a:prstGeom prst="rect">
            <a:avLst/>
          </a:prstGeom>
          <a:noFill/>
          <a:ln w="508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89094" name="Oval 6">
            <a:extLst>
              <a:ext uri="{FF2B5EF4-FFF2-40B4-BE49-F238E27FC236}">
                <a16:creationId xmlns:a16="http://schemas.microsoft.com/office/drawing/2014/main" id="{41EC62C9-7EA5-4794-9BC3-6BD9AC2B0827}"/>
              </a:ext>
            </a:extLst>
          </p:cNvPr>
          <p:cNvSpPr>
            <a:spLocks noChangeArrowheads="1"/>
          </p:cNvSpPr>
          <p:nvPr/>
        </p:nvSpPr>
        <p:spPr bwMode="auto">
          <a:xfrm>
            <a:off x="5795963" y="4005263"/>
            <a:ext cx="2376487" cy="1871662"/>
          </a:xfrm>
          <a:prstGeom prst="ellipse">
            <a:avLst/>
          </a:prstGeom>
          <a:solidFill>
            <a:srgbClr val="C0C0C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89095" name="Text Box 7">
            <a:extLst>
              <a:ext uri="{FF2B5EF4-FFF2-40B4-BE49-F238E27FC236}">
                <a16:creationId xmlns:a16="http://schemas.microsoft.com/office/drawing/2014/main" id="{B8EFD322-DA89-48E0-B8DF-24C68948D97C}"/>
              </a:ext>
            </a:extLst>
          </p:cNvPr>
          <p:cNvSpPr txBox="1">
            <a:spLocks noChangeArrowheads="1"/>
          </p:cNvSpPr>
          <p:nvPr/>
        </p:nvSpPr>
        <p:spPr bwMode="auto">
          <a:xfrm>
            <a:off x="7740650" y="3933825"/>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CA" altLang="en-US" sz="2000" i="1"/>
              <a:t>B</a:t>
            </a:r>
          </a:p>
        </p:txBody>
      </p:sp>
      <p:sp>
        <p:nvSpPr>
          <p:cNvPr id="89096" name="Oval 8">
            <a:extLst>
              <a:ext uri="{FF2B5EF4-FFF2-40B4-BE49-F238E27FC236}">
                <a16:creationId xmlns:a16="http://schemas.microsoft.com/office/drawing/2014/main" id="{C0A0D005-8D6C-416E-AE59-FD16F9F6C83E}"/>
              </a:ext>
            </a:extLst>
          </p:cNvPr>
          <p:cNvSpPr>
            <a:spLocks noChangeArrowheads="1"/>
          </p:cNvSpPr>
          <p:nvPr/>
        </p:nvSpPr>
        <p:spPr bwMode="auto">
          <a:xfrm>
            <a:off x="4211638" y="4005263"/>
            <a:ext cx="2376487" cy="1871662"/>
          </a:xfrm>
          <a:prstGeom prst="ellipse">
            <a:avLst/>
          </a:prstGeom>
          <a:solidFill>
            <a:srgbClr val="C0C0C0">
              <a:alpha val="38823"/>
            </a:srgbClr>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89097" name="Text Box 9">
            <a:extLst>
              <a:ext uri="{FF2B5EF4-FFF2-40B4-BE49-F238E27FC236}">
                <a16:creationId xmlns:a16="http://schemas.microsoft.com/office/drawing/2014/main" id="{C6713DFF-A38D-4F89-A31E-F7A1238D1EA6}"/>
              </a:ext>
            </a:extLst>
          </p:cNvPr>
          <p:cNvSpPr txBox="1">
            <a:spLocks noChangeArrowheads="1"/>
          </p:cNvSpPr>
          <p:nvPr/>
        </p:nvSpPr>
        <p:spPr bwMode="auto">
          <a:xfrm>
            <a:off x="4140200" y="3716338"/>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CA" altLang="en-US" sz="2000" i="1"/>
              <a:t>A</a:t>
            </a:r>
          </a:p>
        </p:txBody>
      </p:sp>
      <p:sp>
        <p:nvSpPr>
          <p:cNvPr id="89098" name="Text Box 10">
            <a:extLst>
              <a:ext uri="{FF2B5EF4-FFF2-40B4-BE49-F238E27FC236}">
                <a16:creationId xmlns:a16="http://schemas.microsoft.com/office/drawing/2014/main" id="{8369B813-69CB-47BA-A96A-A795F476BDAF}"/>
              </a:ext>
            </a:extLst>
          </p:cNvPr>
          <p:cNvSpPr txBox="1">
            <a:spLocks noChangeArrowheads="1"/>
          </p:cNvSpPr>
          <p:nvPr/>
        </p:nvSpPr>
        <p:spPr bwMode="auto">
          <a:xfrm>
            <a:off x="5795963" y="4652963"/>
            <a:ext cx="1152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CA" altLang="en-US" sz="2000" i="1"/>
              <a:t>A </a:t>
            </a:r>
            <a:r>
              <a:rPr lang="en-CA" altLang="en-US" sz="2000">
                <a:cs typeface="Times New Roman" panose="02020603050405020304" pitchFamily="18" charset="0"/>
              </a:rPr>
              <a:t>∩ </a:t>
            </a:r>
            <a:r>
              <a:rPr lang="en-CA" altLang="en-US" sz="2000" i="1">
                <a:cs typeface="Times New Roman" panose="02020603050405020304" pitchFamily="18" charset="0"/>
              </a:rPr>
              <a:t>B</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5E01506D-CAC2-4521-A059-298163A94069}"/>
              </a:ext>
            </a:extLst>
          </p:cNvPr>
          <p:cNvSpPr>
            <a:spLocks noGrp="1" noChangeArrowheads="1"/>
          </p:cNvSpPr>
          <p:nvPr>
            <p:ph type="title"/>
          </p:nvPr>
        </p:nvSpPr>
        <p:spPr>
          <a:noFill/>
        </p:spPr>
        <p:txBody>
          <a:bodyPr anchor="t"/>
          <a:lstStyle/>
          <a:p>
            <a:pPr algn="l" eaLnBrk="1" hangingPunct="1"/>
            <a:r>
              <a:rPr lang="en-CA" altLang="en-US" sz="3200" b="1"/>
              <a:t>An Example</a:t>
            </a:r>
          </a:p>
        </p:txBody>
      </p:sp>
      <p:sp>
        <p:nvSpPr>
          <p:cNvPr id="91139" name="Rectangle 3">
            <a:extLst>
              <a:ext uri="{FF2B5EF4-FFF2-40B4-BE49-F238E27FC236}">
                <a16:creationId xmlns:a16="http://schemas.microsoft.com/office/drawing/2014/main" id="{F46F589B-5AF3-4551-B071-DECEE9FDD826}"/>
              </a:ext>
            </a:extLst>
          </p:cNvPr>
          <p:cNvSpPr>
            <a:spLocks noGrp="1" noChangeArrowheads="1"/>
          </p:cNvSpPr>
          <p:nvPr>
            <p:ph type="body" idx="1"/>
          </p:nvPr>
        </p:nvSpPr>
        <p:spPr>
          <a:xfrm>
            <a:off x="457200" y="1052513"/>
            <a:ext cx="8229600" cy="5073650"/>
          </a:xfrm>
        </p:spPr>
        <p:txBody>
          <a:bodyPr/>
          <a:lstStyle/>
          <a:p>
            <a:pPr marL="0" indent="0" eaLnBrk="1" hangingPunct="1">
              <a:buFontTx/>
              <a:buNone/>
            </a:pPr>
            <a:r>
              <a:rPr lang="en-CA" altLang="en-US"/>
              <a:t>The academy awards is soon to be shown.</a:t>
            </a:r>
          </a:p>
          <a:p>
            <a:pPr marL="0" indent="0" eaLnBrk="1" hangingPunct="1">
              <a:buFontTx/>
              <a:buNone/>
            </a:pPr>
            <a:r>
              <a:rPr lang="en-CA" altLang="en-US"/>
              <a:t>For a specific married couple the probability that the husband watches the show is 80%, the probability that his wife watches the show is 65%, while the probability that they both watch the show is 60%.</a:t>
            </a:r>
          </a:p>
          <a:p>
            <a:pPr marL="0" indent="0" eaLnBrk="1" hangingPunct="1">
              <a:buFontTx/>
              <a:buNone/>
            </a:pPr>
            <a:r>
              <a:rPr lang="en-CA" altLang="en-US"/>
              <a:t>If the husband is watching the show, what is the probability that his wife is also watching the show</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183C686E-E123-4FA1-920E-69F6D512E76D}"/>
              </a:ext>
            </a:extLst>
          </p:cNvPr>
          <p:cNvSpPr>
            <a:spLocks noGrp="1" noChangeArrowheads="1"/>
          </p:cNvSpPr>
          <p:nvPr>
            <p:ph type="title"/>
          </p:nvPr>
        </p:nvSpPr>
        <p:spPr>
          <a:noFill/>
        </p:spPr>
        <p:txBody>
          <a:bodyPr anchor="t"/>
          <a:lstStyle/>
          <a:p>
            <a:pPr algn="l" eaLnBrk="1" hangingPunct="1"/>
            <a:r>
              <a:rPr lang="en-CA" altLang="en-US" sz="3200" b="1"/>
              <a:t>Solution:</a:t>
            </a:r>
          </a:p>
        </p:txBody>
      </p:sp>
      <p:sp>
        <p:nvSpPr>
          <p:cNvPr id="93187" name="Rectangle 3">
            <a:extLst>
              <a:ext uri="{FF2B5EF4-FFF2-40B4-BE49-F238E27FC236}">
                <a16:creationId xmlns:a16="http://schemas.microsoft.com/office/drawing/2014/main" id="{AD8D475E-02AA-4849-9A6E-AD39A9C85F9B}"/>
              </a:ext>
            </a:extLst>
          </p:cNvPr>
          <p:cNvSpPr>
            <a:spLocks noGrp="1" noChangeArrowheads="1"/>
          </p:cNvSpPr>
          <p:nvPr>
            <p:ph type="body" idx="1"/>
          </p:nvPr>
        </p:nvSpPr>
        <p:spPr>
          <a:xfrm>
            <a:off x="457200" y="1052513"/>
            <a:ext cx="8229600" cy="5073650"/>
          </a:xfrm>
        </p:spPr>
        <p:txBody>
          <a:bodyPr/>
          <a:lstStyle/>
          <a:p>
            <a:pPr marL="0" indent="0" eaLnBrk="1" hangingPunct="1">
              <a:buFontTx/>
              <a:buNone/>
            </a:pPr>
            <a:r>
              <a:rPr lang="en-CA" altLang="en-US" sz="2800"/>
              <a:t>The academy awards is soon to be shown.</a:t>
            </a:r>
          </a:p>
          <a:p>
            <a:pPr marL="0" indent="0" eaLnBrk="1" hangingPunct="1">
              <a:buFontTx/>
              <a:buNone/>
            </a:pPr>
            <a:r>
              <a:rPr lang="en-CA" altLang="en-US" sz="2800"/>
              <a:t>Let </a:t>
            </a:r>
            <a:r>
              <a:rPr lang="en-CA" altLang="en-US" sz="2800" i="1"/>
              <a:t>B = </a:t>
            </a:r>
            <a:r>
              <a:rPr lang="en-CA" altLang="en-US" sz="2800"/>
              <a:t>the event that the husband watches the show</a:t>
            </a:r>
          </a:p>
          <a:p>
            <a:pPr marL="0" indent="0" eaLnBrk="1" hangingPunct="1">
              <a:buFontTx/>
              <a:buNone/>
            </a:pPr>
            <a:r>
              <a:rPr lang="en-CA" altLang="en-US" sz="2800" i="1"/>
              <a:t>P</a:t>
            </a:r>
            <a:r>
              <a:rPr lang="en-CA" altLang="en-US" sz="2800"/>
              <a:t>[</a:t>
            </a:r>
            <a:r>
              <a:rPr lang="en-CA" altLang="en-US" sz="2800" i="1"/>
              <a:t>B</a:t>
            </a:r>
            <a:r>
              <a:rPr lang="en-CA" altLang="en-US" sz="2800"/>
              <a:t>]= 0.80</a:t>
            </a:r>
          </a:p>
          <a:p>
            <a:pPr marL="0" indent="0" eaLnBrk="1" hangingPunct="1">
              <a:buFontTx/>
              <a:buNone/>
            </a:pPr>
            <a:r>
              <a:rPr lang="en-CA" altLang="en-US" sz="2800"/>
              <a:t>Let </a:t>
            </a:r>
            <a:r>
              <a:rPr lang="en-CA" altLang="en-US" sz="2800" i="1"/>
              <a:t>A = </a:t>
            </a:r>
            <a:r>
              <a:rPr lang="en-CA" altLang="en-US" sz="2800"/>
              <a:t>the event that his wife watches the show</a:t>
            </a:r>
          </a:p>
          <a:p>
            <a:pPr marL="0" indent="0" eaLnBrk="1" hangingPunct="1">
              <a:buFontTx/>
              <a:buNone/>
            </a:pPr>
            <a:r>
              <a:rPr lang="en-CA" altLang="en-US" sz="2800" i="1"/>
              <a:t>P</a:t>
            </a:r>
            <a:r>
              <a:rPr lang="en-CA" altLang="en-US" sz="2800"/>
              <a:t>[</a:t>
            </a:r>
            <a:r>
              <a:rPr lang="en-CA" altLang="en-US" sz="2800" i="1"/>
              <a:t>A</a:t>
            </a:r>
            <a:r>
              <a:rPr lang="en-CA" altLang="en-US" sz="2800"/>
              <a:t>]= 0.65 and </a:t>
            </a:r>
            <a:r>
              <a:rPr lang="en-CA" altLang="en-US" sz="2800" i="1"/>
              <a:t>P</a:t>
            </a:r>
            <a:r>
              <a:rPr lang="en-CA" altLang="en-US" sz="2800"/>
              <a:t>[</a:t>
            </a:r>
            <a:r>
              <a:rPr lang="en-CA" altLang="en-US" sz="2800" i="1"/>
              <a:t>A </a:t>
            </a:r>
            <a:r>
              <a:rPr lang="en-CA" altLang="en-US" sz="2800" i="1">
                <a:cs typeface="Times New Roman" panose="02020603050405020304" pitchFamily="18" charset="0"/>
              </a:rPr>
              <a:t>∩ B</a:t>
            </a:r>
            <a:r>
              <a:rPr lang="en-CA" altLang="en-US" sz="2800"/>
              <a:t>]= 0.60 </a:t>
            </a:r>
          </a:p>
          <a:p>
            <a:pPr marL="0" indent="0" eaLnBrk="1" hangingPunct="1">
              <a:buFontTx/>
              <a:buNone/>
            </a:pPr>
            <a:endParaRPr lang="en-CA" altLang="en-US" sz="2800"/>
          </a:p>
        </p:txBody>
      </p:sp>
      <p:graphicFrame>
        <p:nvGraphicFramePr>
          <p:cNvPr id="93188" name="Object 4">
            <a:extLst>
              <a:ext uri="{FF2B5EF4-FFF2-40B4-BE49-F238E27FC236}">
                <a16:creationId xmlns:a16="http://schemas.microsoft.com/office/drawing/2014/main" id="{D146EEEC-FE09-4F34-BCFE-9E1AF0979622}"/>
              </a:ext>
            </a:extLst>
          </p:cNvPr>
          <p:cNvGraphicFramePr>
            <a:graphicFrameLocks noChangeAspect="1"/>
          </p:cNvGraphicFramePr>
          <p:nvPr/>
        </p:nvGraphicFramePr>
        <p:xfrm>
          <a:off x="1042988" y="3860800"/>
          <a:ext cx="3297237" cy="1173163"/>
        </p:xfrm>
        <a:graphic>
          <a:graphicData uri="http://schemas.openxmlformats.org/presentationml/2006/ole">
            <mc:AlternateContent xmlns:mc="http://schemas.openxmlformats.org/markup-compatibility/2006">
              <mc:Choice xmlns:v="urn:schemas-microsoft-com:vml" Requires="v">
                <p:oleObj name="Equation" r:id="rId3" imgW="1320227" imgH="469696" progId="Equation.DSMT4">
                  <p:embed/>
                </p:oleObj>
              </mc:Choice>
              <mc:Fallback>
                <p:oleObj name="Equation" r:id="rId3" imgW="1320227" imgH="469696" progId="Equation.DSMT4">
                  <p:embed/>
                  <p:pic>
                    <p:nvPicPr>
                      <p:cNvPr id="93188" name="Object 4">
                        <a:extLst>
                          <a:ext uri="{FF2B5EF4-FFF2-40B4-BE49-F238E27FC236}">
                            <a16:creationId xmlns:a16="http://schemas.microsoft.com/office/drawing/2014/main" id="{D146EEEC-FE09-4F34-BCFE-9E1AF09796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860800"/>
                        <a:ext cx="3297237" cy="1173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89" name="Object 5">
            <a:extLst>
              <a:ext uri="{FF2B5EF4-FFF2-40B4-BE49-F238E27FC236}">
                <a16:creationId xmlns:a16="http://schemas.microsoft.com/office/drawing/2014/main" id="{0E38279C-9803-42EA-936F-60336946CBA7}"/>
              </a:ext>
            </a:extLst>
          </p:cNvPr>
          <p:cNvGraphicFramePr>
            <a:graphicFrameLocks noChangeAspect="1"/>
          </p:cNvGraphicFramePr>
          <p:nvPr/>
        </p:nvGraphicFramePr>
        <p:xfrm>
          <a:off x="4427538" y="3860800"/>
          <a:ext cx="2187575" cy="984250"/>
        </p:xfrm>
        <a:graphic>
          <a:graphicData uri="http://schemas.openxmlformats.org/presentationml/2006/ole">
            <mc:AlternateContent xmlns:mc="http://schemas.openxmlformats.org/markup-compatibility/2006">
              <mc:Choice xmlns:v="urn:schemas-microsoft-com:vml" Requires="v">
                <p:oleObj name="Equation" r:id="rId5" imgW="875920" imgH="393529" progId="Equation.DSMT4">
                  <p:embed/>
                </p:oleObj>
              </mc:Choice>
              <mc:Fallback>
                <p:oleObj name="Equation" r:id="rId5" imgW="875920" imgH="393529" progId="Equation.DSMT4">
                  <p:embed/>
                  <p:pic>
                    <p:nvPicPr>
                      <p:cNvPr id="93189" name="Object 5">
                        <a:extLst>
                          <a:ext uri="{FF2B5EF4-FFF2-40B4-BE49-F238E27FC236}">
                            <a16:creationId xmlns:a16="http://schemas.microsoft.com/office/drawing/2014/main" id="{0E38279C-9803-42EA-936F-60336946CB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3860800"/>
                        <a:ext cx="2187575"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EC963C04-23F2-480D-9521-BF47F3AE9924}"/>
              </a:ext>
            </a:extLst>
          </p:cNvPr>
          <p:cNvSpPr>
            <a:spLocks noGrp="1" noChangeArrowheads="1"/>
          </p:cNvSpPr>
          <p:nvPr>
            <p:ph type="ctrTitle"/>
          </p:nvPr>
        </p:nvSpPr>
        <p:spPr/>
        <p:txBody>
          <a:bodyPr/>
          <a:lstStyle/>
          <a:p>
            <a:pPr eaLnBrk="1" hangingPunct="1"/>
            <a:r>
              <a:rPr lang="en-CA" altLang="en-US"/>
              <a:t>Independence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E12B4AF0-230B-4605-B58E-EA92B853F83D}"/>
              </a:ext>
            </a:extLst>
          </p:cNvPr>
          <p:cNvSpPr>
            <a:spLocks noGrp="1" noChangeArrowheads="1"/>
          </p:cNvSpPr>
          <p:nvPr>
            <p:ph type="title"/>
          </p:nvPr>
        </p:nvSpPr>
        <p:spPr>
          <a:xfrm>
            <a:off x="393700" y="1347788"/>
            <a:ext cx="8229600" cy="633412"/>
          </a:xfrm>
          <a:noFill/>
        </p:spPr>
        <p:txBody>
          <a:bodyPr anchor="t"/>
          <a:lstStyle/>
          <a:p>
            <a:pPr algn="l" eaLnBrk="1" hangingPunct="1"/>
            <a:r>
              <a:rPr lang="en-CA" altLang="en-US" sz="3200" b="1"/>
              <a:t>Definition</a:t>
            </a:r>
          </a:p>
        </p:txBody>
      </p:sp>
      <p:sp>
        <p:nvSpPr>
          <p:cNvPr id="97283" name="Rectangle 3">
            <a:extLst>
              <a:ext uri="{FF2B5EF4-FFF2-40B4-BE49-F238E27FC236}">
                <a16:creationId xmlns:a16="http://schemas.microsoft.com/office/drawing/2014/main" id="{3E7AC314-D539-46D2-A5F0-5038F80ED9DA}"/>
              </a:ext>
            </a:extLst>
          </p:cNvPr>
          <p:cNvSpPr>
            <a:spLocks noGrp="1" noChangeArrowheads="1"/>
          </p:cNvSpPr>
          <p:nvPr>
            <p:ph type="body" idx="1"/>
          </p:nvPr>
        </p:nvSpPr>
        <p:spPr>
          <a:xfrm>
            <a:off x="393700" y="2039938"/>
            <a:ext cx="8229600" cy="719137"/>
          </a:xfrm>
        </p:spPr>
        <p:txBody>
          <a:bodyPr/>
          <a:lstStyle/>
          <a:p>
            <a:pPr marL="0" indent="0" eaLnBrk="1" hangingPunct="1">
              <a:buFontTx/>
              <a:buNone/>
            </a:pPr>
            <a:r>
              <a:rPr lang="en-CA" altLang="en-US"/>
              <a:t>Two events </a:t>
            </a:r>
            <a:r>
              <a:rPr lang="en-CA" altLang="en-US" i="1"/>
              <a:t>A </a:t>
            </a:r>
            <a:r>
              <a:rPr lang="en-CA" altLang="en-US"/>
              <a:t>and </a:t>
            </a:r>
            <a:r>
              <a:rPr lang="en-CA" altLang="en-US" i="1"/>
              <a:t>B </a:t>
            </a:r>
            <a:r>
              <a:rPr lang="en-CA" altLang="en-US"/>
              <a:t>are called </a:t>
            </a:r>
            <a:r>
              <a:rPr lang="en-CA" altLang="en-US" b="1"/>
              <a:t>independent </a:t>
            </a:r>
            <a:r>
              <a:rPr lang="en-CA" altLang="en-US"/>
              <a:t>if</a:t>
            </a:r>
          </a:p>
        </p:txBody>
      </p:sp>
      <p:graphicFrame>
        <p:nvGraphicFramePr>
          <p:cNvPr id="97284" name="Object 4">
            <a:extLst>
              <a:ext uri="{FF2B5EF4-FFF2-40B4-BE49-F238E27FC236}">
                <a16:creationId xmlns:a16="http://schemas.microsoft.com/office/drawing/2014/main" id="{0C3684BA-80B3-42D4-8523-908D72479C53}"/>
              </a:ext>
            </a:extLst>
          </p:cNvPr>
          <p:cNvGraphicFramePr>
            <a:graphicFrameLocks noChangeAspect="1"/>
          </p:cNvGraphicFramePr>
          <p:nvPr/>
        </p:nvGraphicFramePr>
        <p:xfrm>
          <a:off x="2193925" y="2689225"/>
          <a:ext cx="3614738" cy="633413"/>
        </p:xfrm>
        <a:graphic>
          <a:graphicData uri="http://schemas.openxmlformats.org/presentationml/2006/ole">
            <mc:AlternateContent xmlns:mc="http://schemas.openxmlformats.org/markup-compatibility/2006">
              <mc:Choice xmlns:v="urn:schemas-microsoft-com:vml" Requires="v">
                <p:oleObj name="Equation" r:id="rId3" imgW="1447172" imgH="253890" progId="Equation.DSMT4">
                  <p:embed/>
                </p:oleObj>
              </mc:Choice>
              <mc:Fallback>
                <p:oleObj name="Equation" r:id="rId3" imgW="1447172" imgH="253890" progId="Equation.DSMT4">
                  <p:embed/>
                  <p:pic>
                    <p:nvPicPr>
                      <p:cNvPr id="97284" name="Object 4">
                        <a:extLst>
                          <a:ext uri="{FF2B5EF4-FFF2-40B4-BE49-F238E27FC236}">
                            <a16:creationId xmlns:a16="http://schemas.microsoft.com/office/drawing/2014/main" id="{0C3684BA-80B3-42D4-8523-908D72479C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3925" y="2689225"/>
                        <a:ext cx="3614738"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330" name="Object 5">
            <a:extLst>
              <a:ext uri="{FF2B5EF4-FFF2-40B4-BE49-F238E27FC236}">
                <a16:creationId xmlns:a16="http://schemas.microsoft.com/office/drawing/2014/main" id="{50B1B167-88E5-4E51-AD5E-F543A7846F48}"/>
              </a:ext>
            </a:extLst>
          </p:cNvPr>
          <p:cNvGraphicFramePr>
            <a:graphicFrameLocks noChangeAspect="1"/>
          </p:cNvGraphicFramePr>
          <p:nvPr/>
        </p:nvGraphicFramePr>
        <p:xfrm>
          <a:off x="1377950" y="1987550"/>
          <a:ext cx="6562725" cy="1173163"/>
        </p:xfrm>
        <a:graphic>
          <a:graphicData uri="http://schemas.openxmlformats.org/presentationml/2006/ole">
            <mc:AlternateContent xmlns:mc="http://schemas.openxmlformats.org/markup-compatibility/2006">
              <mc:Choice xmlns:v="urn:schemas-microsoft-com:vml" Requires="v">
                <p:oleObj name="Equation" r:id="rId3" imgW="2628900" imgH="469900" progId="Equation.DSMT4">
                  <p:embed/>
                </p:oleObj>
              </mc:Choice>
              <mc:Fallback>
                <p:oleObj name="Equation" r:id="rId3" imgW="2628900" imgH="469900" progId="Equation.DSMT4">
                  <p:embed/>
                  <p:pic>
                    <p:nvPicPr>
                      <p:cNvPr id="99330" name="Object 5">
                        <a:extLst>
                          <a:ext uri="{FF2B5EF4-FFF2-40B4-BE49-F238E27FC236}">
                            <a16:creationId xmlns:a16="http://schemas.microsoft.com/office/drawing/2014/main" id="{50B1B167-88E5-4E51-AD5E-F543A7846F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7950" y="1987550"/>
                        <a:ext cx="6562725" cy="1173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31" name="Rectangle 6">
            <a:extLst>
              <a:ext uri="{FF2B5EF4-FFF2-40B4-BE49-F238E27FC236}">
                <a16:creationId xmlns:a16="http://schemas.microsoft.com/office/drawing/2014/main" id="{C2204977-E2FD-47ED-9285-5F08CA35FE34}"/>
              </a:ext>
            </a:extLst>
          </p:cNvPr>
          <p:cNvSpPr>
            <a:spLocks noChangeArrowheads="1"/>
          </p:cNvSpPr>
          <p:nvPr/>
        </p:nvSpPr>
        <p:spPr bwMode="auto">
          <a:xfrm>
            <a:off x="441325" y="1266825"/>
            <a:ext cx="8229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CA" altLang="en-US" b="1">
                <a:solidFill>
                  <a:schemeClr val="tx2"/>
                </a:solidFill>
              </a:rPr>
              <a:t>Note </a:t>
            </a:r>
          </a:p>
        </p:txBody>
      </p:sp>
      <p:graphicFrame>
        <p:nvGraphicFramePr>
          <p:cNvPr id="99332" name="Object 7">
            <a:extLst>
              <a:ext uri="{FF2B5EF4-FFF2-40B4-BE49-F238E27FC236}">
                <a16:creationId xmlns:a16="http://schemas.microsoft.com/office/drawing/2014/main" id="{9312BA8C-654C-4862-8CA2-1C49D69B4434}"/>
              </a:ext>
            </a:extLst>
          </p:cNvPr>
          <p:cNvGraphicFramePr>
            <a:graphicFrameLocks noChangeAspect="1"/>
          </p:cNvGraphicFramePr>
          <p:nvPr/>
        </p:nvGraphicFramePr>
        <p:xfrm>
          <a:off x="2314575" y="1266825"/>
          <a:ext cx="5167313" cy="635000"/>
        </p:xfrm>
        <a:graphic>
          <a:graphicData uri="http://schemas.openxmlformats.org/presentationml/2006/ole">
            <mc:AlternateContent xmlns:mc="http://schemas.openxmlformats.org/markup-compatibility/2006">
              <mc:Choice xmlns:v="urn:schemas-microsoft-com:vml" Requires="v">
                <p:oleObj name="Equation" r:id="rId5" imgW="2070100" imgH="254000" progId="Equation.DSMT4">
                  <p:embed/>
                </p:oleObj>
              </mc:Choice>
              <mc:Fallback>
                <p:oleObj name="Equation" r:id="rId5" imgW="2070100" imgH="254000" progId="Equation.DSMT4">
                  <p:embed/>
                  <p:pic>
                    <p:nvPicPr>
                      <p:cNvPr id="99332" name="Object 7">
                        <a:extLst>
                          <a:ext uri="{FF2B5EF4-FFF2-40B4-BE49-F238E27FC236}">
                            <a16:creationId xmlns:a16="http://schemas.microsoft.com/office/drawing/2014/main" id="{9312BA8C-654C-4862-8CA2-1C49D69B44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4575" y="1266825"/>
                        <a:ext cx="5167313"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3" name="Object 8">
            <a:extLst>
              <a:ext uri="{FF2B5EF4-FFF2-40B4-BE49-F238E27FC236}">
                <a16:creationId xmlns:a16="http://schemas.microsoft.com/office/drawing/2014/main" id="{23F05053-2BB5-415D-B9F6-1056D90E2F03}"/>
              </a:ext>
            </a:extLst>
          </p:cNvPr>
          <p:cNvGraphicFramePr>
            <a:graphicFrameLocks noChangeAspect="1"/>
          </p:cNvGraphicFramePr>
          <p:nvPr/>
        </p:nvGraphicFramePr>
        <p:xfrm>
          <a:off x="585788" y="3211513"/>
          <a:ext cx="7481887" cy="1173162"/>
        </p:xfrm>
        <a:graphic>
          <a:graphicData uri="http://schemas.openxmlformats.org/presentationml/2006/ole">
            <mc:AlternateContent xmlns:mc="http://schemas.openxmlformats.org/markup-compatibility/2006">
              <mc:Choice xmlns:v="urn:schemas-microsoft-com:vml" Requires="v">
                <p:oleObj name="Equation" r:id="rId7" imgW="2997200" imgH="469900" progId="Equation.DSMT4">
                  <p:embed/>
                </p:oleObj>
              </mc:Choice>
              <mc:Fallback>
                <p:oleObj name="Equation" r:id="rId7" imgW="2997200" imgH="469900" progId="Equation.DSMT4">
                  <p:embed/>
                  <p:pic>
                    <p:nvPicPr>
                      <p:cNvPr id="99333" name="Object 8">
                        <a:extLst>
                          <a:ext uri="{FF2B5EF4-FFF2-40B4-BE49-F238E27FC236}">
                            <a16:creationId xmlns:a16="http://schemas.microsoft.com/office/drawing/2014/main" id="{23F05053-2BB5-415D-B9F6-1056D90E2F0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5788" y="3211513"/>
                        <a:ext cx="7481887" cy="117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34" name="Rectangle 9">
            <a:extLst>
              <a:ext uri="{FF2B5EF4-FFF2-40B4-BE49-F238E27FC236}">
                <a16:creationId xmlns:a16="http://schemas.microsoft.com/office/drawing/2014/main" id="{03BBD145-1E2E-491A-B239-43B37F89761D}"/>
              </a:ext>
            </a:extLst>
          </p:cNvPr>
          <p:cNvSpPr>
            <a:spLocks noChangeArrowheads="1"/>
          </p:cNvSpPr>
          <p:nvPr/>
        </p:nvSpPr>
        <p:spPr bwMode="auto">
          <a:xfrm>
            <a:off x="514350" y="4435475"/>
            <a:ext cx="820737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CA" altLang="en-US" sz="2400">
                <a:solidFill>
                  <a:schemeClr val="tx2"/>
                </a:solidFill>
              </a:rPr>
              <a:t>Thus in the case of independence the conditional probability of an event is not affected by the knowledge of the other event</a:t>
            </a:r>
            <a:r>
              <a:rPr lang="en-CA" altLang="en-US" b="1">
                <a:solidFill>
                  <a:schemeClr val="tx2"/>
                </a:solidFill>
              </a:rPr>
              <a:t> </a:t>
            </a:r>
          </a:p>
        </p:txBody>
      </p:sp>
      <p:sp>
        <p:nvSpPr>
          <p:cNvPr id="99335" name="Rectangle 10">
            <a:extLst>
              <a:ext uri="{FF2B5EF4-FFF2-40B4-BE49-F238E27FC236}">
                <a16:creationId xmlns:a16="http://schemas.microsoft.com/office/drawing/2014/main" id="{A7890C03-C08B-444C-861D-793DE98C5DD2}"/>
              </a:ext>
            </a:extLst>
          </p:cNvPr>
          <p:cNvSpPr>
            <a:spLocks noChangeArrowheads="1"/>
          </p:cNvSpPr>
          <p:nvPr/>
        </p:nvSpPr>
        <p:spPr bwMode="auto">
          <a:xfrm>
            <a:off x="369888" y="4364038"/>
            <a:ext cx="8208962" cy="107950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5E14AD9-7758-4C94-B2F9-61D5BEF5C062}"/>
              </a:ext>
            </a:extLst>
          </p:cNvPr>
          <p:cNvSpPr>
            <a:spLocks noChangeArrowheads="1"/>
          </p:cNvSpPr>
          <p:nvPr/>
        </p:nvSpPr>
        <p:spPr bwMode="auto">
          <a:xfrm>
            <a:off x="1066800" y="1066800"/>
            <a:ext cx="7162800" cy="5105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11267" name="Freeform 3">
            <a:extLst>
              <a:ext uri="{FF2B5EF4-FFF2-40B4-BE49-F238E27FC236}">
                <a16:creationId xmlns:a16="http://schemas.microsoft.com/office/drawing/2014/main" id="{BA68499F-1DCB-46C3-8F62-202EA8166470}"/>
              </a:ext>
            </a:extLst>
          </p:cNvPr>
          <p:cNvSpPr>
            <a:spLocks/>
          </p:cNvSpPr>
          <p:nvPr/>
        </p:nvSpPr>
        <p:spPr bwMode="auto">
          <a:xfrm>
            <a:off x="3886200" y="1066800"/>
            <a:ext cx="1701800" cy="5105400"/>
          </a:xfrm>
          <a:custGeom>
            <a:avLst/>
            <a:gdLst>
              <a:gd name="T0" fmla="*/ 0 w 1072"/>
              <a:gd name="T1" fmla="*/ 0 h 3216"/>
              <a:gd name="T2" fmla="*/ 2147483646 w 1072"/>
              <a:gd name="T3" fmla="*/ 2147483646 h 3216"/>
              <a:gd name="T4" fmla="*/ 2147483646 w 1072"/>
              <a:gd name="T5" fmla="*/ 2147483646 h 3216"/>
              <a:gd name="T6" fmla="*/ 2147483646 w 1072"/>
              <a:gd name="T7" fmla="*/ 2147483646 h 3216"/>
              <a:gd name="T8" fmla="*/ 2147483646 w 1072"/>
              <a:gd name="T9" fmla="*/ 2147483646 h 3216"/>
              <a:gd name="T10" fmla="*/ 2147483646 w 1072"/>
              <a:gd name="T11" fmla="*/ 2147483646 h 3216"/>
              <a:gd name="T12" fmla="*/ 2147483646 w 1072"/>
              <a:gd name="T13" fmla="*/ 2147483646 h 3216"/>
              <a:gd name="T14" fmla="*/ 2147483646 w 1072"/>
              <a:gd name="T15" fmla="*/ 2147483646 h 3216"/>
              <a:gd name="T16" fmla="*/ 2147483646 w 1072"/>
              <a:gd name="T17" fmla="*/ 2147483646 h 3216"/>
              <a:gd name="T18" fmla="*/ 2147483646 w 1072"/>
              <a:gd name="T19" fmla="*/ 2147483646 h 32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72"/>
              <a:gd name="T31" fmla="*/ 0 h 3216"/>
              <a:gd name="T32" fmla="*/ 1072 w 1072"/>
              <a:gd name="T33" fmla="*/ 3216 h 32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72" h="3216">
                <a:moveTo>
                  <a:pt x="0" y="0"/>
                </a:moveTo>
                <a:cubicBezTo>
                  <a:pt x="24" y="164"/>
                  <a:pt x="48" y="328"/>
                  <a:pt x="96" y="432"/>
                </a:cubicBezTo>
                <a:cubicBezTo>
                  <a:pt x="144" y="536"/>
                  <a:pt x="224" y="544"/>
                  <a:pt x="288" y="624"/>
                </a:cubicBezTo>
                <a:cubicBezTo>
                  <a:pt x="352" y="704"/>
                  <a:pt x="464" y="792"/>
                  <a:pt x="480" y="912"/>
                </a:cubicBezTo>
                <a:cubicBezTo>
                  <a:pt x="496" y="1032"/>
                  <a:pt x="376" y="1224"/>
                  <a:pt x="384" y="1344"/>
                </a:cubicBezTo>
                <a:cubicBezTo>
                  <a:pt x="392" y="1464"/>
                  <a:pt x="448" y="1544"/>
                  <a:pt x="528" y="1632"/>
                </a:cubicBezTo>
                <a:cubicBezTo>
                  <a:pt x="608" y="1720"/>
                  <a:pt x="784" y="1752"/>
                  <a:pt x="864" y="1872"/>
                </a:cubicBezTo>
                <a:cubicBezTo>
                  <a:pt x="944" y="1992"/>
                  <a:pt x="1072" y="2168"/>
                  <a:pt x="1008" y="2352"/>
                </a:cubicBezTo>
                <a:cubicBezTo>
                  <a:pt x="944" y="2536"/>
                  <a:pt x="584" y="2832"/>
                  <a:pt x="480" y="2976"/>
                </a:cubicBezTo>
                <a:cubicBezTo>
                  <a:pt x="376" y="3120"/>
                  <a:pt x="400" y="3176"/>
                  <a:pt x="384" y="3216"/>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68" name="Text Box 4">
            <a:extLst>
              <a:ext uri="{FF2B5EF4-FFF2-40B4-BE49-F238E27FC236}">
                <a16:creationId xmlns:a16="http://schemas.microsoft.com/office/drawing/2014/main" id="{D0DB6609-CA53-42F5-926A-AAF546F57265}"/>
              </a:ext>
            </a:extLst>
          </p:cNvPr>
          <p:cNvSpPr txBox="1">
            <a:spLocks noChangeArrowheads="1"/>
          </p:cNvSpPr>
          <p:nvPr/>
        </p:nvSpPr>
        <p:spPr bwMode="auto">
          <a:xfrm>
            <a:off x="3048000" y="3048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Phenomena</a:t>
            </a:r>
          </a:p>
        </p:txBody>
      </p:sp>
      <p:sp>
        <p:nvSpPr>
          <p:cNvPr id="11269" name="Text Box 5">
            <a:extLst>
              <a:ext uri="{FF2B5EF4-FFF2-40B4-BE49-F238E27FC236}">
                <a16:creationId xmlns:a16="http://schemas.microsoft.com/office/drawing/2014/main" id="{77A1E73B-AA7E-47F1-847D-1DFB9BAD5E72}"/>
              </a:ext>
            </a:extLst>
          </p:cNvPr>
          <p:cNvSpPr txBox="1">
            <a:spLocks noChangeArrowheads="1"/>
          </p:cNvSpPr>
          <p:nvPr/>
        </p:nvSpPr>
        <p:spPr bwMode="auto">
          <a:xfrm>
            <a:off x="1524000" y="19050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Deterministic</a:t>
            </a:r>
          </a:p>
        </p:txBody>
      </p:sp>
      <p:sp>
        <p:nvSpPr>
          <p:cNvPr id="11270" name="Text Box 6">
            <a:extLst>
              <a:ext uri="{FF2B5EF4-FFF2-40B4-BE49-F238E27FC236}">
                <a16:creationId xmlns:a16="http://schemas.microsoft.com/office/drawing/2014/main" id="{5DADE59F-BCC0-44ED-9126-B5FA6F358E6A}"/>
              </a:ext>
            </a:extLst>
          </p:cNvPr>
          <p:cNvSpPr txBox="1">
            <a:spLocks noChangeArrowheads="1"/>
          </p:cNvSpPr>
          <p:nvPr/>
        </p:nvSpPr>
        <p:spPr bwMode="auto">
          <a:xfrm>
            <a:off x="5257800" y="12192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Non-deterministic</a:t>
            </a:r>
          </a:p>
        </p:txBody>
      </p:sp>
      <p:sp>
        <p:nvSpPr>
          <p:cNvPr id="11271" name="Freeform 7">
            <a:extLst>
              <a:ext uri="{FF2B5EF4-FFF2-40B4-BE49-F238E27FC236}">
                <a16:creationId xmlns:a16="http://schemas.microsoft.com/office/drawing/2014/main" id="{C15BBB41-7936-4AF0-9740-193FCEA4FBF4}"/>
              </a:ext>
            </a:extLst>
          </p:cNvPr>
          <p:cNvSpPr>
            <a:spLocks/>
          </p:cNvSpPr>
          <p:nvPr/>
        </p:nvSpPr>
        <p:spPr bwMode="auto">
          <a:xfrm>
            <a:off x="4800600" y="3200400"/>
            <a:ext cx="3429000" cy="774700"/>
          </a:xfrm>
          <a:custGeom>
            <a:avLst/>
            <a:gdLst>
              <a:gd name="T0" fmla="*/ 0 w 2160"/>
              <a:gd name="T1" fmla="*/ 2147483646 h 488"/>
              <a:gd name="T2" fmla="*/ 2147483646 w 2160"/>
              <a:gd name="T3" fmla="*/ 2147483646 h 488"/>
              <a:gd name="T4" fmla="*/ 2147483646 w 2160"/>
              <a:gd name="T5" fmla="*/ 2147483646 h 488"/>
              <a:gd name="T6" fmla="*/ 2147483646 w 2160"/>
              <a:gd name="T7" fmla="*/ 2147483646 h 488"/>
              <a:gd name="T8" fmla="*/ 2147483646 w 2160"/>
              <a:gd name="T9" fmla="*/ 2147483646 h 488"/>
              <a:gd name="T10" fmla="*/ 2147483646 w 2160"/>
              <a:gd name="T11" fmla="*/ 2147483646 h 488"/>
              <a:gd name="T12" fmla="*/ 2147483646 w 2160"/>
              <a:gd name="T13" fmla="*/ 2147483646 h 488"/>
              <a:gd name="T14" fmla="*/ 2147483646 w 2160"/>
              <a:gd name="T15" fmla="*/ 0 h 488"/>
              <a:gd name="T16" fmla="*/ 0 60000 65536"/>
              <a:gd name="T17" fmla="*/ 0 60000 65536"/>
              <a:gd name="T18" fmla="*/ 0 60000 65536"/>
              <a:gd name="T19" fmla="*/ 0 60000 65536"/>
              <a:gd name="T20" fmla="*/ 0 60000 65536"/>
              <a:gd name="T21" fmla="*/ 0 60000 65536"/>
              <a:gd name="T22" fmla="*/ 0 60000 65536"/>
              <a:gd name="T23" fmla="*/ 0 60000 65536"/>
              <a:gd name="T24" fmla="*/ 0 w 2160"/>
              <a:gd name="T25" fmla="*/ 0 h 488"/>
              <a:gd name="T26" fmla="*/ 2160 w 2160"/>
              <a:gd name="T27" fmla="*/ 488 h 4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 h="488">
                <a:moveTo>
                  <a:pt x="0" y="336"/>
                </a:moveTo>
                <a:cubicBezTo>
                  <a:pt x="56" y="272"/>
                  <a:pt x="112" y="208"/>
                  <a:pt x="192" y="192"/>
                </a:cubicBezTo>
                <a:cubicBezTo>
                  <a:pt x="272" y="176"/>
                  <a:pt x="384" y="208"/>
                  <a:pt x="480" y="240"/>
                </a:cubicBezTo>
                <a:cubicBezTo>
                  <a:pt x="576" y="272"/>
                  <a:pt x="648" y="344"/>
                  <a:pt x="768" y="384"/>
                </a:cubicBezTo>
                <a:cubicBezTo>
                  <a:pt x="888" y="424"/>
                  <a:pt x="1056" y="472"/>
                  <a:pt x="1200" y="480"/>
                </a:cubicBezTo>
                <a:cubicBezTo>
                  <a:pt x="1344" y="488"/>
                  <a:pt x="1504" y="472"/>
                  <a:pt x="1632" y="432"/>
                </a:cubicBezTo>
                <a:cubicBezTo>
                  <a:pt x="1760" y="392"/>
                  <a:pt x="1880" y="312"/>
                  <a:pt x="1968" y="240"/>
                </a:cubicBezTo>
                <a:cubicBezTo>
                  <a:pt x="2056" y="168"/>
                  <a:pt x="2108" y="84"/>
                  <a:pt x="2160"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72" name="Text Box 8">
            <a:extLst>
              <a:ext uri="{FF2B5EF4-FFF2-40B4-BE49-F238E27FC236}">
                <a16:creationId xmlns:a16="http://schemas.microsoft.com/office/drawing/2014/main" id="{081CB1FA-EF31-4FD2-876C-D3629C363608}"/>
              </a:ext>
            </a:extLst>
          </p:cNvPr>
          <p:cNvSpPr txBox="1">
            <a:spLocks noChangeArrowheads="1"/>
          </p:cNvSpPr>
          <p:nvPr/>
        </p:nvSpPr>
        <p:spPr bwMode="auto">
          <a:xfrm>
            <a:off x="5181600" y="25146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Haphazard</a:t>
            </a:r>
          </a:p>
        </p:txBody>
      </p:sp>
      <p:sp>
        <p:nvSpPr>
          <p:cNvPr id="11273" name="Text Box 9">
            <a:extLst>
              <a:ext uri="{FF2B5EF4-FFF2-40B4-BE49-F238E27FC236}">
                <a16:creationId xmlns:a16="http://schemas.microsoft.com/office/drawing/2014/main" id="{288595BC-F97F-4EDB-B786-3A728A82DBA4}"/>
              </a:ext>
            </a:extLst>
          </p:cNvPr>
          <p:cNvSpPr txBox="1">
            <a:spLocks noChangeArrowheads="1"/>
          </p:cNvSpPr>
          <p:nvPr/>
        </p:nvSpPr>
        <p:spPr bwMode="auto">
          <a:xfrm>
            <a:off x="5715000" y="48006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Random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0793C544-8AB4-4698-A5AC-86B926809F52}"/>
              </a:ext>
            </a:extLst>
          </p:cNvPr>
          <p:cNvSpPr>
            <a:spLocks noGrp="1" noChangeArrowheads="1"/>
          </p:cNvSpPr>
          <p:nvPr>
            <p:ph type="title"/>
          </p:nvPr>
        </p:nvSpPr>
        <p:spPr>
          <a:xfrm>
            <a:off x="323850" y="333375"/>
            <a:ext cx="8351838" cy="1223963"/>
          </a:xfrm>
          <a:noFill/>
        </p:spPr>
        <p:txBody>
          <a:bodyPr anchor="t"/>
          <a:lstStyle/>
          <a:p>
            <a:pPr eaLnBrk="1" hangingPunct="1"/>
            <a:r>
              <a:rPr lang="en-CA" altLang="en-US" sz="3200"/>
              <a:t>Difference between</a:t>
            </a:r>
            <a:r>
              <a:rPr lang="en-CA" altLang="en-US" sz="3200" b="1"/>
              <a:t> independence </a:t>
            </a:r>
            <a:br>
              <a:rPr lang="en-CA" altLang="en-US" sz="3200" b="1"/>
            </a:br>
            <a:r>
              <a:rPr lang="en-CA" altLang="en-US" sz="3200"/>
              <a:t>and</a:t>
            </a:r>
            <a:r>
              <a:rPr lang="en-CA" altLang="en-US" sz="3200" b="1"/>
              <a:t> mutually exclusive</a:t>
            </a:r>
          </a:p>
        </p:txBody>
      </p:sp>
      <p:graphicFrame>
        <p:nvGraphicFramePr>
          <p:cNvPr id="101379" name="Object 3">
            <a:extLst>
              <a:ext uri="{FF2B5EF4-FFF2-40B4-BE49-F238E27FC236}">
                <a16:creationId xmlns:a16="http://schemas.microsoft.com/office/drawing/2014/main" id="{1636E24E-7750-47A6-915D-50A5948E9427}"/>
              </a:ext>
            </a:extLst>
          </p:cNvPr>
          <p:cNvGraphicFramePr>
            <a:graphicFrameLocks noChangeAspect="1"/>
          </p:cNvGraphicFramePr>
          <p:nvPr/>
        </p:nvGraphicFramePr>
        <p:xfrm>
          <a:off x="827088" y="3284538"/>
          <a:ext cx="6973887" cy="635000"/>
        </p:xfrm>
        <a:graphic>
          <a:graphicData uri="http://schemas.openxmlformats.org/presentationml/2006/ole">
            <mc:AlternateContent xmlns:mc="http://schemas.openxmlformats.org/markup-compatibility/2006">
              <mc:Choice xmlns:v="urn:schemas-microsoft-com:vml" Requires="v">
                <p:oleObj name="Equation" r:id="rId3" imgW="2794000" imgH="254000" progId="Equation.DSMT4">
                  <p:embed/>
                </p:oleObj>
              </mc:Choice>
              <mc:Fallback>
                <p:oleObj name="Equation" r:id="rId3" imgW="2794000" imgH="254000" progId="Equation.DSMT4">
                  <p:embed/>
                  <p:pic>
                    <p:nvPicPr>
                      <p:cNvPr id="101379" name="Object 3">
                        <a:extLst>
                          <a:ext uri="{FF2B5EF4-FFF2-40B4-BE49-F238E27FC236}">
                            <a16:creationId xmlns:a16="http://schemas.microsoft.com/office/drawing/2014/main" id="{1636E24E-7750-47A6-915D-50A5948E94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284538"/>
                        <a:ext cx="6973887"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380" name="Rectangle 4">
            <a:extLst>
              <a:ext uri="{FF2B5EF4-FFF2-40B4-BE49-F238E27FC236}">
                <a16:creationId xmlns:a16="http://schemas.microsoft.com/office/drawing/2014/main" id="{1A25DFDA-9930-4911-BE12-8C87192E0BB3}"/>
              </a:ext>
            </a:extLst>
          </p:cNvPr>
          <p:cNvSpPr>
            <a:spLocks noChangeArrowheads="1"/>
          </p:cNvSpPr>
          <p:nvPr/>
        </p:nvSpPr>
        <p:spPr bwMode="auto">
          <a:xfrm>
            <a:off x="468313" y="2205038"/>
            <a:ext cx="820737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CA" altLang="en-US" sz="2800">
                <a:solidFill>
                  <a:schemeClr val="tx2"/>
                </a:solidFill>
              </a:rPr>
              <a:t>Two mutually exclusive events are independent only in the special case where </a:t>
            </a:r>
            <a:r>
              <a:rPr lang="en-CA" altLang="en-US" b="1">
                <a:solidFill>
                  <a:schemeClr val="tx2"/>
                </a:solidFill>
              </a:rPr>
              <a:t> </a:t>
            </a:r>
          </a:p>
        </p:txBody>
      </p:sp>
      <p:sp>
        <p:nvSpPr>
          <p:cNvPr id="101381" name="Rectangle 5">
            <a:extLst>
              <a:ext uri="{FF2B5EF4-FFF2-40B4-BE49-F238E27FC236}">
                <a16:creationId xmlns:a16="http://schemas.microsoft.com/office/drawing/2014/main" id="{C38E556D-FD27-4A16-B083-90685942C3DD}"/>
              </a:ext>
            </a:extLst>
          </p:cNvPr>
          <p:cNvSpPr>
            <a:spLocks noChangeArrowheads="1"/>
          </p:cNvSpPr>
          <p:nvPr/>
        </p:nvSpPr>
        <p:spPr bwMode="auto">
          <a:xfrm>
            <a:off x="179388" y="1700213"/>
            <a:ext cx="8351837"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CA" altLang="en-US" b="1">
                <a:solidFill>
                  <a:schemeClr val="tx2"/>
                </a:solidFill>
              </a:rPr>
              <a:t>mutually exclusive</a:t>
            </a:r>
          </a:p>
        </p:txBody>
      </p:sp>
      <p:sp>
        <p:nvSpPr>
          <p:cNvPr id="101382" name="Rectangle 6">
            <a:extLst>
              <a:ext uri="{FF2B5EF4-FFF2-40B4-BE49-F238E27FC236}">
                <a16:creationId xmlns:a16="http://schemas.microsoft.com/office/drawing/2014/main" id="{3924EEAD-E9E3-4FB7-B54B-88F2458396CE}"/>
              </a:ext>
            </a:extLst>
          </p:cNvPr>
          <p:cNvSpPr>
            <a:spLocks noChangeArrowheads="1"/>
          </p:cNvSpPr>
          <p:nvPr/>
        </p:nvSpPr>
        <p:spPr bwMode="auto">
          <a:xfrm>
            <a:off x="611188" y="4076700"/>
            <a:ext cx="3671887" cy="18732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101383" name="Oval 7">
            <a:extLst>
              <a:ext uri="{FF2B5EF4-FFF2-40B4-BE49-F238E27FC236}">
                <a16:creationId xmlns:a16="http://schemas.microsoft.com/office/drawing/2014/main" id="{C52D0A84-582B-402C-A40B-92C2B670C89C}"/>
              </a:ext>
            </a:extLst>
          </p:cNvPr>
          <p:cNvSpPr>
            <a:spLocks noChangeArrowheads="1"/>
          </p:cNvSpPr>
          <p:nvPr/>
        </p:nvSpPr>
        <p:spPr bwMode="auto">
          <a:xfrm>
            <a:off x="900113" y="4365625"/>
            <a:ext cx="1079500" cy="79216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101384" name="Oval 8">
            <a:extLst>
              <a:ext uri="{FF2B5EF4-FFF2-40B4-BE49-F238E27FC236}">
                <a16:creationId xmlns:a16="http://schemas.microsoft.com/office/drawing/2014/main" id="{72CA9158-BA4C-42C3-B501-29309746EA5D}"/>
              </a:ext>
            </a:extLst>
          </p:cNvPr>
          <p:cNvSpPr>
            <a:spLocks noChangeArrowheads="1"/>
          </p:cNvSpPr>
          <p:nvPr/>
        </p:nvSpPr>
        <p:spPr bwMode="auto">
          <a:xfrm>
            <a:off x="2627313" y="4508500"/>
            <a:ext cx="1079500" cy="79216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101385" name="Text Box 9">
            <a:extLst>
              <a:ext uri="{FF2B5EF4-FFF2-40B4-BE49-F238E27FC236}">
                <a16:creationId xmlns:a16="http://schemas.microsoft.com/office/drawing/2014/main" id="{A4514514-A7BE-432F-9632-BE2CDC721FE0}"/>
              </a:ext>
            </a:extLst>
          </p:cNvPr>
          <p:cNvSpPr txBox="1">
            <a:spLocks noChangeArrowheads="1"/>
          </p:cNvSpPr>
          <p:nvPr/>
        </p:nvSpPr>
        <p:spPr bwMode="auto">
          <a:xfrm>
            <a:off x="1187450" y="450850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CA" altLang="en-US" sz="2400" i="1"/>
              <a:t>A</a:t>
            </a:r>
          </a:p>
        </p:txBody>
      </p:sp>
      <p:sp>
        <p:nvSpPr>
          <p:cNvPr id="101386" name="Text Box 10">
            <a:extLst>
              <a:ext uri="{FF2B5EF4-FFF2-40B4-BE49-F238E27FC236}">
                <a16:creationId xmlns:a16="http://schemas.microsoft.com/office/drawing/2014/main" id="{D3BAC6D4-2446-4F7B-9DF0-4C2201A718EE}"/>
              </a:ext>
            </a:extLst>
          </p:cNvPr>
          <p:cNvSpPr txBox="1">
            <a:spLocks noChangeArrowheads="1"/>
          </p:cNvSpPr>
          <p:nvPr/>
        </p:nvSpPr>
        <p:spPr bwMode="auto">
          <a:xfrm>
            <a:off x="2916238" y="4652963"/>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CA" altLang="en-US" sz="2400" i="1"/>
              <a:t>B</a:t>
            </a:r>
          </a:p>
        </p:txBody>
      </p:sp>
      <p:sp>
        <p:nvSpPr>
          <p:cNvPr id="101387" name="Text Box 11">
            <a:extLst>
              <a:ext uri="{FF2B5EF4-FFF2-40B4-BE49-F238E27FC236}">
                <a16:creationId xmlns:a16="http://schemas.microsoft.com/office/drawing/2014/main" id="{36C7C3FE-39AC-40CC-9C27-28F4BC50E450}"/>
              </a:ext>
            </a:extLst>
          </p:cNvPr>
          <p:cNvSpPr txBox="1">
            <a:spLocks noChangeArrowheads="1"/>
          </p:cNvSpPr>
          <p:nvPr/>
        </p:nvSpPr>
        <p:spPr bwMode="auto">
          <a:xfrm>
            <a:off x="4572000" y="4076700"/>
            <a:ext cx="432117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CA" altLang="en-US" sz="2400"/>
              <a:t>Mutually exclusive events are highly dependent otherwise. </a:t>
            </a:r>
            <a:r>
              <a:rPr lang="en-CA" altLang="en-US" sz="2400" i="1"/>
              <a:t>A </a:t>
            </a:r>
            <a:r>
              <a:rPr lang="en-CA" altLang="en-US" sz="2400"/>
              <a:t>and </a:t>
            </a:r>
            <a:r>
              <a:rPr lang="en-CA" altLang="en-US" sz="2400" i="1"/>
              <a:t>B </a:t>
            </a:r>
            <a:r>
              <a:rPr lang="en-CA" altLang="en-US" sz="2400" b="1"/>
              <a:t>cannot </a:t>
            </a:r>
            <a:r>
              <a:rPr lang="en-CA" altLang="en-US" sz="2400"/>
              <a:t>occur simultaneously. If one event occurs the other event does not occur.</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Oval 2">
            <a:extLst>
              <a:ext uri="{FF2B5EF4-FFF2-40B4-BE49-F238E27FC236}">
                <a16:creationId xmlns:a16="http://schemas.microsoft.com/office/drawing/2014/main" id="{A683F94E-FCEE-4007-A649-86737A3677AF}"/>
              </a:ext>
            </a:extLst>
          </p:cNvPr>
          <p:cNvSpPr>
            <a:spLocks noChangeArrowheads="1"/>
          </p:cNvSpPr>
          <p:nvPr/>
        </p:nvSpPr>
        <p:spPr bwMode="auto">
          <a:xfrm>
            <a:off x="2124075" y="3716338"/>
            <a:ext cx="1657350" cy="1800225"/>
          </a:xfrm>
          <a:prstGeom prst="ellipse">
            <a:avLst/>
          </a:prstGeom>
          <a:solidFill>
            <a:srgbClr val="C0C0C0"/>
          </a:solidFill>
          <a:ln w="9525">
            <a:solidFill>
              <a:srgbClr val="000000"/>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graphicFrame>
        <p:nvGraphicFramePr>
          <p:cNvPr id="103427" name="Object 3">
            <a:extLst>
              <a:ext uri="{FF2B5EF4-FFF2-40B4-BE49-F238E27FC236}">
                <a16:creationId xmlns:a16="http://schemas.microsoft.com/office/drawing/2014/main" id="{4D10D3FA-049F-45DC-A972-ED0F4274F25B}"/>
              </a:ext>
            </a:extLst>
          </p:cNvPr>
          <p:cNvGraphicFramePr>
            <a:graphicFrameLocks noChangeAspect="1"/>
          </p:cNvGraphicFramePr>
          <p:nvPr/>
        </p:nvGraphicFramePr>
        <p:xfrm>
          <a:off x="2339975" y="1125538"/>
          <a:ext cx="3613150" cy="635000"/>
        </p:xfrm>
        <a:graphic>
          <a:graphicData uri="http://schemas.openxmlformats.org/presentationml/2006/ole">
            <mc:AlternateContent xmlns:mc="http://schemas.openxmlformats.org/markup-compatibility/2006">
              <mc:Choice xmlns:v="urn:schemas-microsoft-com:vml" Requires="v">
                <p:oleObj name="Equation" r:id="rId3" imgW="1447172" imgH="253890" progId="Equation.DSMT4">
                  <p:embed/>
                </p:oleObj>
              </mc:Choice>
              <mc:Fallback>
                <p:oleObj name="Equation" r:id="rId3" imgW="1447172" imgH="253890" progId="Equation.DSMT4">
                  <p:embed/>
                  <p:pic>
                    <p:nvPicPr>
                      <p:cNvPr id="103427" name="Object 3">
                        <a:extLst>
                          <a:ext uri="{FF2B5EF4-FFF2-40B4-BE49-F238E27FC236}">
                            <a16:creationId xmlns:a16="http://schemas.microsoft.com/office/drawing/2014/main" id="{4D10D3FA-049F-45DC-A972-ED0F4274F2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1125538"/>
                        <a:ext cx="361315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28" name="Rectangle 4">
            <a:extLst>
              <a:ext uri="{FF2B5EF4-FFF2-40B4-BE49-F238E27FC236}">
                <a16:creationId xmlns:a16="http://schemas.microsoft.com/office/drawing/2014/main" id="{B5E09EA8-1564-4522-96C9-8BBDECDFF497}"/>
              </a:ext>
            </a:extLst>
          </p:cNvPr>
          <p:cNvSpPr>
            <a:spLocks noChangeArrowheads="1"/>
          </p:cNvSpPr>
          <p:nvPr/>
        </p:nvSpPr>
        <p:spPr bwMode="auto">
          <a:xfrm>
            <a:off x="1116013" y="2133600"/>
            <a:ext cx="57626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CA" altLang="en-US" sz="2800">
                <a:solidFill>
                  <a:schemeClr val="tx2"/>
                </a:solidFill>
              </a:rPr>
              <a:t>or </a:t>
            </a:r>
            <a:r>
              <a:rPr lang="en-CA" altLang="en-US" b="1">
                <a:solidFill>
                  <a:schemeClr val="tx2"/>
                </a:solidFill>
              </a:rPr>
              <a:t> </a:t>
            </a:r>
          </a:p>
        </p:txBody>
      </p:sp>
      <p:sp>
        <p:nvSpPr>
          <p:cNvPr id="103429" name="Rectangle 5">
            <a:extLst>
              <a:ext uri="{FF2B5EF4-FFF2-40B4-BE49-F238E27FC236}">
                <a16:creationId xmlns:a16="http://schemas.microsoft.com/office/drawing/2014/main" id="{8AAD1CA1-D10E-4A85-B0FF-CE1387235158}"/>
              </a:ext>
            </a:extLst>
          </p:cNvPr>
          <p:cNvSpPr>
            <a:spLocks noChangeArrowheads="1"/>
          </p:cNvSpPr>
          <p:nvPr/>
        </p:nvSpPr>
        <p:spPr bwMode="auto">
          <a:xfrm>
            <a:off x="250825" y="404813"/>
            <a:ext cx="835183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CA" altLang="en-US" b="1">
                <a:solidFill>
                  <a:schemeClr val="tx2"/>
                </a:solidFill>
              </a:rPr>
              <a:t>Independent events</a:t>
            </a:r>
          </a:p>
        </p:txBody>
      </p:sp>
      <p:sp>
        <p:nvSpPr>
          <p:cNvPr id="103430" name="Rectangle 6">
            <a:extLst>
              <a:ext uri="{FF2B5EF4-FFF2-40B4-BE49-F238E27FC236}">
                <a16:creationId xmlns:a16="http://schemas.microsoft.com/office/drawing/2014/main" id="{0FA73579-E56A-4B0A-95C3-A9FA054960B4}"/>
              </a:ext>
            </a:extLst>
          </p:cNvPr>
          <p:cNvSpPr>
            <a:spLocks noChangeArrowheads="1"/>
          </p:cNvSpPr>
          <p:nvPr/>
        </p:nvSpPr>
        <p:spPr bwMode="auto">
          <a:xfrm>
            <a:off x="611188" y="3429000"/>
            <a:ext cx="3313112" cy="25209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103431" name="Oval 7">
            <a:extLst>
              <a:ext uri="{FF2B5EF4-FFF2-40B4-BE49-F238E27FC236}">
                <a16:creationId xmlns:a16="http://schemas.microsoft.com/office/drawing/2014/main" id="{EA7A2EEA-2BB9-4046-A0CC-752511516477}"/>
              </a:ext>
            </a:extLst>
          </p:cNvPr>
          <p:cNvSpPr>
            <a:spLocks noChangeArrowheads="1"/>
          </p:cNvSpPr>
          <p:nvPr/>
        </p:nvSpPr>
        <p:spPr bwMode="auto">
          <a:xfrm>
            <a:off x="1042988" y="3933825"/>
            <a:ext cx="1873250" cy="1223963"/>
          </a:xfrm>
          <a:prstGeom prst="ellipse">
            <a:avLst/>
          </a:prstGeom>
          <a:solidFill>
            <a:srgbClr val="808080">
              <a:alpha val="34901"/>
            </a:srgbClr>
          </a:solidFill>
          <a:ln w="9525">
            <a:solidFill>
              <a:srgbClr val="000000"/>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103432" name="Text Box 8">
            <a:extLst>
              <a:ext uri="{FF2B5EF4-FFF2-40B4-BE49-F238E27FC236}">
                <a16:creationId xmlns:a16="http://schemas.microsoft.com/office/drawing/2014/main" id="{521E29BE-84C5-402D-BBF5-04AFFD00526B}"/>
              </a:ext>
            </a:extLst>
          </p:cNvPr>
          <p:cNvSpPr txBox="1">
            <a:spLocks noChangeArrowheads="1"/>
          </p:cNvSpPr>
          <p:nvPr/>
        </p:nvSpPr>
        <p:spPr bwMode="auto">
          <a:xfrm>
            <a:off x="1116013" y="364490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CA" altLang="en-US" sz="2400" i="1"/>
              <a:t>A</a:t>
            </a:r>
          </a:p>
        </p:txBody>
      </p:sp>
      <p:sp>
        <p:nvSpPr>
          <p:cNvPr id="103433" name="Text Box 9">
            <a:extLst>
              <a:ext uri="{FF2B5EF4-FFF2-40B4-BE49-F238E27FC236}">
                <a16:creationId xmlns:a16="http://schemas.microsoft.com/office/drawing/2014/main" id="{30F88C2C-B8FE-46F4-A5F7-2119D449C34B}"/>
              </a:ext>
            </a:extLst>
          </p:cNvPr>
          <p:cNvSpPr txBox="1">
            <a:spLocks noChangeArrowheads="1"/>
          </p:cNvSpPr>
          <p:nvPr/>
        </p:nvSpPr>
        <p:spPr bwMode="auto">
          <a:xfrm>
            <a:off x="3419475" y="3500438"/>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CA" altLang="en-US" sz="2400" i="1"/>
              <a:t>B</a:t>
            </a:r>
          </a:p>
        </p:txBody>
      </p:sp>
      <p:sp>
        <p:nvSpPr>
          <p:cNvPr id="103434" name="Text Box 10">
            <a:extLst>
              <a:ext uri="{FF2B5EF4-FFF2-40B4-BE49-F238E27FC236}">
                <a16:creationId xmlns:a16="http://schemas.microsoft.com/office/drawing/2014/main" id="{CD3B61F5-CDE3-40F9-8C15-6F525AB9AF2B}"/>
              </a:ext>
            </a:extLst>
          </p:cNvPr>
          <p:cNvSpPr txBox="1">
            <a:spLocks noChangeArrowheads="1"/>
          </p:cNvSpPr>
          <p:nvPr/>
        </p:nvSpPr>
        <p:spPr bwMode="auto">
          <a:xfrm>
            <a:off x="4572000" y="4076700"/>
            <a:ext cx="43211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CA" altLang="en-US" sz="2400"/>
              <a:t>The ratio of the probability of the set  </a:t>
            </a:r>
            <a:r>
              <a:rPr lang="en-CA" altLang="en-US" sz="2400" i="1"/>
              <a:t>A </a:t>
            </a:r>
            <a:r>
              <a:rPr lang="en-CA" altLang="en-US" sz="2400"/>
              <a:t>within </a:t>
            </a:r>
            <a:r>
              <a:rPr lang="en-CA" altLang="en-US" sz="2400" i="1"/>
              <a:t>B </a:t>
            </a:r>
            <a:r>
              <a:rPr lang="en-CA" altLang="en-US" sz="2400"/>
              <a:t>is the same as the ratio of the probability of the set  </a:t>
            </a:r>
            <a:r>
              <a:rPr lang="en-CA" altLang="en-US" sz="2400" i="1"/>
              <a:t>A </a:t>
            </a:r>
            <a:r>
              <a:rPr lang="en-CA" altLang="en-US" sz="2400"/>
              <a:t>within the entire sample </a:t>
            </a:r>
            <a:r>
              <a:rPr lang="en-CA" altLang="en-US" sz="2400" i="1"/>
              <a:t>S.</a:t>
            </a:r>
            <a:r>
              <a:rPr lang="en-CA" altLang="en-US" sz="2400"/>
              <a:t> </a:t>
            </a:r>
          </a:p>
        </p:txBody>
      </p:sp>
      <p:graphicFrame>
        <p:nvGraphicFramePr>
          <p:cNvPr id="103435" name="Object 11">
            <a:extLst>
              <a:ext uri="{FF2B5EF4-FFF2-40B4-BE49-F238E27FC236}">
                <a16:creationId xmlns:a16="http://schemas.microsoft.com/office/drawing/2014/main" id="{D3B71CB4-5A96-44E3-99B1-261BEA586E5A}"/>
              </a:ext>
            </a:extLst>
          </p:cNvPr>
          <p:cNvGraphicFramePr>
            <a:graphicFrameLocks noChangeAspect="1"/>
          </p:cNvGraphicFramePr>
          <p:nvPr/>
        </p:nvGraphicFramePr>
        <p:xfrm>
          <a:off x="1979613" y="1989138"/>
          <a:ext cx="4056062" cy="1174750"/>
        </p:xfrm>
        <a:graphic>
          <a:graphicData uri="http://schemas.openxmlformats.org/presentationml/2006/ole">
            <mc:AlternateContent xmlns:mc="http://schemas.openxmlformats.org/markup-compatibility/2006">
              <mc:Choice xmlns:v="urn:schemas-microsoft-com:vml" Requires="v">
                <p:oleObj name="Equation" r:id="rId5" imgW="1625600" imgH="469900" progId="Equation.DSMT4">
                  <p:embed/>
                </p:oleObj>
              </mc:Choice>
              <mc:Fallback>
                <p:oleObj name="Equation" r:id="rId5" imgW="1625600" imgH="469900" progId="Equation.DSMT4">
                  <p:embed/>
                  <p:pic>
                    <p:nvPicPr>
                      <p:cNvPr id="103435" name="Object 11">
                        <a:extLst>
                          <a:ext uri="{FF2B5EF4-FFF2-40B4-BE49-F238E27FC236}">
                            <a16:creationId xmlns:a16="http://schemas.microsoft.com/office/drawing/2014/main" id="{D3B71CB4-5A96-44E3-99B1-261BEA586E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1989138"/>
                        <a:ext cx="4056062" cy="117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36" name="Object 12">
            <a:extLst>
              <a:ext uri="{FF2B5EF4-FFF2-40B4-BE49-F238E27FC236}">
                <a16:creationId xmlns:a16="http://schemas.microsoft.com/office/drawing/2014/main" id="{B66F6B8C-47C3-4CAB-8445-886A4BD41B9D}"/>
              </a:ext>
            </a:extLst>
          </p:cNvPr>
          <p:cNvGraphicFramePr>
            <a:graphicFrameLocks noChangeAspect="1"/>
          </p:cNvGraphicFramePr>
          <p:nvPr/>
        </p:nvGraphicFramePr>
        <p:xfrm>
          <a:off x="2124075" y="4365625"/>
          <a:ext cx="838200" cy="330200"/>
        </p:xfrm>
        <a:graphic>
          <a:graphicData uri="http://schemas.openxmlformats.org/presentationml/2006/ole">
            <mc:AlternateContent xmlns:mc="http://schemas.openxmlformats.org/markup-compatibility/2006">
              <mc:Choice xmlns:v="urn:schemas-microsoft-com:vml" Requires="v">
                <p:oleObj name="Equation" r:id="rId7" imgW="418918" imgH="165028" progId="Equation.DSMT4">
                  <p:embed/>
                </p:oleObj>
              </mc:Choice>
              <mc:Fallback>
                <p:oleObj name="Equation" r:id="rId7" imgW="418918" imgH="165028" progId="Equation.DSMT4">
                  <p:embed/>
                  <p:pic>
                    <p:nvPicPr>
                      <p:cNvPr id="103436" name="Object 12">
                        <a:extLst>
                          <a:ext uri="{FF2B5EF4-FFF2-40B4-BE49-F238E27FC236}">
                            <a16:creationId xmlns:a16="http://schemas.microsoft.com/office/drawing/2014/main" id="{B66F6B8C-47C3-4CAB-8445-886A4BD41B9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4365625"/>
                        <a:ext cx="8382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37" name="Text Box 13">
            <a:extLst>
              <a:ext uri="{FF2B5EF4-FFF2-40B4-BE49-F238E27FC236}">
                <a16:creationId xmlns:a16="http://schemas.microsoft.com/office/drawing/2014/main" id="{146183C3-B2E9-4411-BA14-8E81A39506E3}"/>
              </a:ext>
            </a:extLst>
          </p:cNvPr>
          <p:cNvSpPr txBox="1">
            <a:spLocks noChangeArrowheads="1"/>
          </p:cNvSpPr>
          <p:nvPr/>
        </p:nvSpPr>
        <p:spPr bwMode="auto">
          <a:xfrm>
            <a:off x="468313" y="2924175"/>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CA" altLang="en-US" sz="2400" i="1"/>
              <a:t>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474" name="Object 2">
            <a:extLst>
              <a:ext uri="{FF2B5EF4-FFF2-40B4-BE49-F238E27FC236}">
                <a16:creationId xmlns:a16="http://schemas.microsoft.com/office/drawing/2014/main" id="{60021BED-BD5F-4002-B7C7-4DD3ADB44E11}"/>
              </a:ext>
            </a:extLst>
          </p:cNvPr>
          <p:cNvGraphicFramePr>
            <a:graphicFrameLocks noChangeAspect="1"/>
          </p:cNvGraphicFramePr>
          <p:nvPr/>
        </p:nvGraphicFramePr>
        <p:xfrm>
          <a:off x="1042988" y="1341438"/>
          <a:ext cx="5772150" cy="1258887"/>
        </p:xfrm>
        <a:graphic>
          <a:graphicData uri="http://schemas.openxmlformats.org/presentationml/2006/ole">
            <mc:AlternateContent xmlns:mc="http://schemas.openxmlformats.org/markup-compatibility/2006">
              <mc:Choice xmlns:v="urn:schemas-microsoft-com:vml" Requires="v">
                <p:oleObj name="Equation" r:id="rId3" imgW="2565400" imgH="558800" progId="Equation.DSMT4">
                  <p:embed/>
                </p:oleObj>
              </mc:Choice>
              <mc:Fallback>
                <p:oleObj name="Equation" r:id="rId3" imgW="2565400" imgH="558800" progId="Equation.DSMT4">
                  <p:embed/>
                  <p:pic>
                    <p:nvPicPr>
                      <p:cNvPr id="105474" name="Object 2">
                        <a:extLst>
                          <a:ext uri="{FF2B5EF4-FFF2-40B4-BE49-F238E27FC236}">
                            <a16:creationId xmlns:a16="http://schemas.microsoft.com/office/drawing/2014/main" id="{60021BED-BD5F-4002-B7C7-4DD3ADB44E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341438"/>
                        <a:ext cx="5772150" cy="125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475" name="Rectangle 3">
            <a:extLst>
              <a:ext uri="{FF2B5EF4-FFF2-40B4-BE49-F238E27FC236}">
                <a16:creationId xmlns:a16="http://schemas.microsoft.com/office/drawing/2014/main" id="{42491475-D8CD-4584-8213-4D7F88A44796}"/>
              </a:ext>
            </a:extLst>
          </p:cNvPr>
          <p:cNvSpPr>
            <a:spLocks noChangeArrowheads="1"/>
          </p:cNvSpPr>
          <p:nvPr/>
        </p:nvSpPr>
        <p:spPr bwMode="auto">
          <a:xfrm>
            <a:off x="468313" y="404813"/>
            <a:ext cx="691197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898525" algn="l"/>
              </a:tabLst>
              <a:defRPr sz="3200">
                <a:solidFill>
                  <a:schemeClr val="tx1"/>
                </a:solidFill>
                <a:latin typeface="Times New Roman" panose="02020603050405020304" pitchFamily="18" charset="0"/>
              </a:defRPr>
            </a:lvl1pPr>
            <a:lvl2pPr marL="742950" indent="-285750">
              <a:spcBef>
                <a:spcPct val="20000"/>
              </a:spcBef>
              <a:buChar char="–"/>
              <a:tabLst>
                <a:tab pos="898525" algn="l"/>
              </a:tabLst>
              <a:defRPr sz="2800">
                <a:solidFill>
                  <a:schemeClr val="tx1"/>
                </a:solidFill>
                <a:latin typeface="Times New Roman" panose="02020603050405020304" pitchFamily="18" charset="0"/>
              </a:defRPr>
            </a:lvl2pPr>
            <a:lvl3pPr marL="1143000" indent="-228600">
              <a:spcBef>
                <a:spcPct val="20000"/>
              </a:spcBef>
              <a:buChar char="•"/>
              <a:tabLst>
                <a:tab pos="898525" algn="l"/>
              </a:tabLst>
              <a:defRPr sz="2400">
                <a:solidFill>
                  <a:schemeClr val="tx1"/>
                </a:solidFill>
                <a:latin typeface="Times New Roman" panose="02020603050405020304" pitchFamily="18" charset="0"/>
              </a:defRPr>
            </a:lvl3pPr>
            <a:lvl4pPr marL="1600200" indent="-228600">
              <a:spcBef>
                <a:spcPct val="20000"/>
              </a:spcBef>
              <a:buChar char="–"/>
              <a:tabLst>
                <a:tab pos="898525" algn="l"/>
              </a:tabLst>
              <a:defRPr sz="2000">
                <a:solidFill>
                  <a:schemeClr val="tx1"/>
                </a:solidFill>
                <a:latin typeface="Times New Roman" panose="02020603050405020304" pitchFamily="18" charset="0"/>
              </a:defRPr>
            </a:lvl4pPr>
            <a:lvl5pPr marL="2057400" indent="-228600">
              <a:spcBef>
                <a:spcPct val="20000"/>
              </a:spcBef>
              <a:buChar char="»"/>
              <a:tabLst>
                <a:tab pos="89852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89852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89852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89852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898525" algn="l"/>
              </a:tabLst>
              <a:defRPr sz="2000">
                <a:solidFill>
                  <a:schemeClr val="tx1"/>
                </a:solidFill>
                <a:latin typeface="Times New Roman" panose="02020603050405020304" pitchFamily="18" charset="0"/>
              </a:defRPr>
            </a:lvl9pPr>
          </a:lstStyle>
          <a:p>
            <a:pPr eaLnBrk="1" hangingPunct="1">
              <a:spcBef>
                <a:spcPct val="0"/>
              </a:spcBef>
              <a:buFontTx/>
              <a:buNone/>
            </a:pPr>
            <a:r>
              <a:rPr lang="en-CA" altLang="en-US" b="1">
                <a:solidFill>
                  <a:schemeClr val="tx2"/>
                </a:solidFill>
              </a:rPr>
              <a:t>The multiplicative rule of probability</a:t>
            </a:r>
            <a:endParaRPr lang="en-CA" altLang="en-US">
              <a:solidFill>
                <a:schemeClr val="tx2"/>
              </a:solidFill>
            </a:endParaRPr>
          </a:p>
        </p:txBody>
      </p:sp>
      <p:sp>
        <p:nvSpPr>
          <p:cNvPr id="105476" name="Rectangle 4">
            <a:extLst>
              <a:ext uri="{FF2B5EF4-FFF2-40B4-BE49-F238E27FC236}">
                <a16:creationId xmlns:a16="http://schemas.microsoft.com/office/drawing/2014/main" id="{75027D35-1B79-4D8B-830B-5B603860DD91}"/>
              </a:ext>
            </a:extLst>
          </p:cNvPr>
          <p:cNvSpPr>
            <a:spLocks noChangeArrowheads="1"/>
          </p:cNvSpPr>
          <p:nvPr/>
        </p:nvSpPr>
        <p:spPr bwMode="auto">
          <a:xfrm>
            <a:off x="1187450" y="2852738"/>
            <a:ext cx="48958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898525" algn="l"/>
              </a:tabLst>
              <a:defRPr sz="3200">
                <a:solidFill>
                  <a:schemeClr val="tx1"/>
                </a:solidFill>
                <a:latin typeface="Times New Roman" panose="02020603050405020304" pitchFamily="18" charset="0"/>
              </a:defRPr>
            </a:lvl1pPr>
            <a:lvl2pPr marL="742950" indent="-285750">
              <a:spcBef>
                <a:spcPct val="20000"/>
              </a:spcBef>
              <a:buChar char="–"/>
              <a:tabLst>
                <a:tab pos="898525" algn="l"/>
              </a:tabLst>
              <a:defRPr sz="2800">
                <a:solidFill>
                  <a:schemeClr val="tx1"/>
                </a:solidFill>
                <a:latin typeface="Times New Roman" panose="02020603050405020304" pitchFamily="18" charset="0"/>
              </a:defRPr>
            </a:lvl2pPr>
            <a:lvl3pPr marL="1143000" indent="-228600">
              <a:spcBef>
                <a:spcPct val="20000"/>
              </a:spcBef>
              <a:buChar char="•"/>
              <a:tabLst>
                <a:tab pos="898525" algn="l"/>
              </a:tabLst>
              <a:defRPr sz="2400">
                <a:solidFill>
                  <a:schemeClr val="tx1"/>
                </a:solidFill>
                <a:latin typeface="Times New Roman" panose="02020603050405020304" pitchFamily="18" charset="0"/>
              </a:defRPr>
            </a:lvl3pPr>
            <a:lvl4pPr marL="1600200" indent="-228600">
              <a:spcBef>
                <a:spcPct val="20000"/>
              </a:spcBef>
              <a:buChar char="–"/>
              <a:tabLst>
                <a:tab pos="898525" algn="l"/>
              </a:tabLst>
              <a:defRPr sz="2000">
                <a:solidFill>
                  <a:schemeClr val="tx1"/>
                </a:solidFill>
                <a:latin typeface="Times New Roman" panose="02020603050405020304" pitchFamily="18" charset="0"/>
              </a:defRPr>
            </a:lvl4pPr>
            <a:lvl5pPr marL="2057400" indent="-228600">
              <a:spcBef>
                <a:spcPct val="20000"/>
              </a:spcBef>
              <a:buChar char="»"/>
              <a:tabLst>
                <a:tab pos="89852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89852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89852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89852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898525" algn="l"/>
              </a:tabLst>
              <a:defRPr sz="2000">
                <a:solidFill>
                  <a:schemeClr val="tx1"/>
                </a:solidFill>
                <a:latin typeface="Times New Roman" panose="02020603050405020304" pitchFamily="18" charset="0"/>
              </a:defRPr>
            </a:lvl9pPr>
          </a:lstStyle>
          <a:p>
            <a:pPr eaLnBrk="1" hangingPunct="1">
              <a:spcBef>
                <a:spcPct val="0"/>
              </a:spcBef>
              <a:buFontTx/>
              <a:buNone/>
            </a:pPr>
            <a:r>
              <a:rPr lang="en-CA" altLang="en-US" sz="2800">
                <a:solidFill>
                  <a:schemeClr val="tx2"/>
                </a:solidFill>
              </a:rPr>
              <a:t>and</a:t>
            </a:r>
          </a:p>
        </p:txBody>
      </p:sp>
      <p:graphicFrame>
        <p:nvGraphicFramePr>
          <p:cNvPr id="105477" name="Object 5">
            <a:extLst>
              <a:ext uri="{FF2B5EF4-FFF2-40B4-BE49-F238E27FC236}">
                <a16:creationId xmlns:a16="http://schemas.microsoft.com/office/drawing/2014/main" id="{7B89D4A5-56D5-4E0E-86F5-1655859FC695}"/>
              </a:ext>
            </a:extLst>
          </p:cNvPr>
          <p:cNvGraphicFramePr>
            <a:graphicFrameLocks noChangeAspect="1"/>
          </p:cNvGraphicFramePr>
          <p:nvPr/>
        </p:nvGraphicFramePr>
        <p:xfrm>
          <a:off x="1116013" y="3500438"/>
          <a:ext cx="3257550" cy="571500"/>
        </p:xfrm>
        <a:graphic>
          <a:graphicData uri="http://schemas.openxmlformats.org/presentationml/2006/ole">
            <mc:AlternateContent xmlns:mc="http://schemas.openxmlformats.org/markup-compatibility/2006">
              <mc:Choice xmlns:v="urn:schemas-microsoft-com:vml" Requires="v">
                <p:oleObj name="Equation" r:id="rId5" imgW="1447172" imgH="253890" progId="Equation.DSMT4">
                  <p:embed/>
                </p:oleObj>
              </mc:Choice>
              <mc:Fallback>
                <p:oleObj name="Equation" r:id="rId5" imgW="1447172" imgH="253890" progId="Equation.DSMT4">
                  <p:embed/>
                  <p:pic>
                    <p:nvPicPr>
                      <p:cNvPr id="105477" name="Object 5">
                        <a:extLst>
                          <a:ext uri="{FF2B5EF4-FFF2-40B4-BE49-F238E27FC236}">
                            <a16:creationId xmlns:a16="http://schemas.microsoft.com/office/drawing/2014/main" id="{7B89D4A5-56D5-4E0E-86F5-1655859FC6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3500438"/>
                        <a:ext cx="325755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478" name="Rectangle 6">
            <a:extLst>
              <a:ext uri="{FF2B5EF4-FFF2-40B4-BE49-F238E27FC236}">
                <a16:creationId xmlns:a16="http://schemas.microsoft.com/office/drawing/2014/main" id="{DC06184E-4059-49E6-BD11-CDD1B0DE12DE}"/>
              </a:ext>
            </a:extLst>
          </p:cNvPr>
          <p:cNvSpPr>
            <a:spLocks noChangeArrowheads="1"/>
          </p:cNvSpPr>
          <p:nvPr/>
        </p:nvSpPr>
        <p:spPr bwMode="auto">
          <a:xfrm>
            <a:off x="1187450" y="4365625"/>
            <a:ext cx="48958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898525" algn="l"/>
              </a:tabLst>
              <a:defRPr sz="3200">
                <a:solidFill>
                  <a:schemeClr val="tx1"/>
                </a:solidFill>
                <a:latin typeface="Times New Roman" panose="02020603050405020304" pitchFamily="18" charset="0"/>
              </a:defRPr>
            </a:lvl1pPr>
            <a:lvl2pPr marL="742950" indent="-285750">
              <a:spcBef>
                <a:spcPct val="20000"/>
              </a:spcBef>
              <a:buChar char="–"/>
              <a:tabLst>
                <a:tab pos="898525" algn="l"/>
              </a:tabLst>
              <a:defRPr sz="2800">
                <a:solidFill>
                  <a:schemeClr val="tx1"/>
                </a:solidFill>
                <a:latin typeface="Times New Roman" panose="02020603050405020304" pitchFamily="18" charset="0"/>
              </a:defRPr>
            </a:lvl2pPr>
            <a:lvl3pPr marL="1143000" indent="-228600">
              <a:spcBef>
                <a:spcPct val="20000"/>
              </a:spcBef>
              <a:buChar char="•"/>
              <a:tabLst>
                <a:tab pos="898525" algn="l"/>
              </a:tabLst>
              <a:defRPr sz="2400">
                <a:solidFill>
                  <a:schemeClr val="tx1"/>
                </a:solidFill>
                <a:latin typeface="Times New Roman" panose="02020603050405020304" pitchFamily="18" charset="0"/>
              </a:defRPr>
            </a:lvl3pPr>
            <a:lvl4pPr marL="1600200" indent="-228600">
              <a:spcBef>
                <a:spcPct val="20000"/>
              </a:spcBef>
              <a:buChar char="–"/>
              <a:tabLst>
                <a:tab pos="898525" algn="l"/>
              </a:tabLst>
              <a:defRPr sz="2000">
                <a:solidFill>
                  <a:schemeClr val="tx1"/>
                </a:solidFill>
                <a:latin typeface="Times New Roman" panose="02020603050405020304" pitchFamily="18" charset="0"/>
              </a:defRPr>
            </a:lvl4pPr>
            <a:lvl5pPr marL="2057400" indent="-228600">
              <a:spcBef>
                <a:spcPct val="20000"/>
              </a:spcBef>
              <a:buChar char="»"/>
              <a:tabLst>
                <a:tab pos="89852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89852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89852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89852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898525" algn="l"/>
              </a:tabLst>
              <a:defRPr sz="2000">
                <a:solidFill>
                  <a:schemeClr val="tx1"/>
                </a:solidFill>
                <a:latin typeface="Times New Roman" panose="02020603050405020304" pitchFamily="18" charset="0"/>
              </a:defRPr>
            </a:lvl9pPr>
          </a:lstStyle>
          <a:p>
            <a:pPr eaLnBrk="1" hangingPunct="1">
              <a:spcBef>
                <a:spcPct val="0"/>
              </a:spcBef>
              <a:buFontTx/>
              <a:buNone/>
            </a:pPr>
            <a:r>
              <a:rPr lang="en-CA" altLang="en-US" sz="2800">
                <a:solidFill>
                  <a:schemeClr val="tx2"/>
                </a:solidFill>
              </a:rPr>
              <a:t>if </a:t>
            </a:r>
            <a:r>
              <a:rPr lang="en-CA" altLang="en-US" sz="2800" i="1">
                <a:solidFill>
                  <a:schemeClr val="tx2"/>
                </a:solidFill>
              </a:rPr>
              <a:t>A </a:t>
            </a:r>
            <a:r>
              <a:rPr lang="en-CA" altLang="en-US" sz="2800">
                <a:solidFill>
                  <a:schemeClr val="tx2"/>
                </a:solidFill>
              </a:rPr>
              <a:t>and </a:t>
            </a:r>
            <a:r>
              <a:rPr lang="en-CA" altLang="en-US" sz="2800" i="1">
                <a:solidFill>
                  <a:schemeClr val="tx2"/>
                </a:solidFill>
              </a:rPr>
              <a:t>B </a:t>
            </a:r>
            <a:r>
              <a:rPr lang="en-CA" altLang="en-US" sz="2800">
                <a:solidFill>
                  <a:schemeClr val="tx2"/>
                </a:solidFill>
              </a:rPr>
              <a:t>are</a:t>
            </a:r>
            <a:r>
              <a:rPr lang="en-CA" altLang="en-US" sz="2800" i="1">
                <a:solidFill>
                  <a:schemeClr val="tx2"/>
                </a:solidFill>
              </a:rPr>
              <a:t> </a:t>
            </a:r>
            <a:r>
              <a:rPr lang="en-CA" altLang="en-US" sz="2800" b="1">
                <a:solidFill>
                  <a:schemeClr val="tx2"/>
                </a:solidFill>
              </a:rPr>
              <a:t>independent</a:t>
            </a:r>
            <a:r>
              <a:rPr lang="en-CA" altLang="en-US" sz="2800">
                <a:solidFill>
                  <a:schemeClr val="tx2"/>
                </a:solidFill>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2FF1F3B3-7A6B-4B94-BEF3-FF31A2AD2CF0}"/>
              </a:ext>
            </a:extLst>
          </p:cNvPr>
          <p:cNvSpPr>
            <a:spLocks noGrp="1" noChangeArrowheads="1"/>
          </p:cNvSpPr>
          <p:nvPr>
            <p:ph type="title"/>
          </p:nvPr>
        </p:nvSpPr>
        <p:spPr>
          <a:xfrm>
            <a:off x="473075" y="209550"/>
            <a:ext cx="8229600" cy="485775"/>
          </a:xfrm>
        </p:spPr>
        <p:txBody>
          <a:bodyPr/>
          <a:lstStyle/>
          <a:p>
            <a:pPr eaLnBrk="1" hangingPunct="1"/>
            <a:r>
              <a:rPr lang="en-CA" altLang="en-US" sz="4000"/>
              <a:t>Summary of counting rules</a:t>
            </a:r>
          </a:p>
        </p:txBody>
      </p:sp>
      <p:sp>
        <p:nvSpPr>
          <p:cNvPr id="186371" name="Rectangle 3">
            <a:extLst>
              <a:ext uri="{FF2B5EF4-FFF2-40B4-BE49-F238E27FC236}">
                <a16:creationId xmlns:a16="http://schemas.microsoft.com/office/drawing/2014/main" id="{EC623E38-19B4-43FE-A864-D741890432A9}"/>
              </a:ext>
            </a:extLst>
          </p:cNvPr>
          <p:cNvSpPr>
            <a:spLocks noChangeArrowheads="1"/>
          </p:cNvSpPr>
          <p:nvPr/>
        </p:nvSpPr>
        <p:spPr bwMode="auto">
          <a:xfrm>
            <a:off x="411163" y="965200"/>
            <a:ext cx="80645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b="1"/>
              <a:t>Rule 1</a:t>
            </a:r>
          </a:p>
          <a:p>
            <a:pPr eaLnBrk="1" hangingPunct="1">
              <a:buFontTx/>
              <a:buNone/>
            </a:pPr>
            <a:r>
              <a:rPr lang="en-US" altLang="en-US" sz="2400" i="1"/>
              <a:t>	n</a:t>
            </a:r>
            <a:r>
              <a:rPr lang="en-US" altLang="en-US" sz="2400"/>
              <a:t>(</a:t>
            </a:r>
            <a:r>
              <a:rPr lang="en-US" altLang="en-US" sz="2400" i="1"/>
              <a:t>A</a:t>
            </a:r>
            <a:r>
              <a:rPr lang="en-US" altLang="en-US" sz="2400" baseline="-25000"/>
              <a:t>1 </a:t>
            </a:r>
            <a:r>
              <a:rPr lang="en-US" altLang="en-US">
                <a:sym typeface="Symbol" panose="05050102010706020507" pitchFamily="18" charset="2"/>
              </a:rPr>
              <a:t></a:t>
            </a:r>
            <a:r>
              <a:rPr lang="en-US" altLang="en-US" sz="2400"/>
              <a:t> </a:t>
            </a:r>
            <a:r>
              <a:rPr lang="en-US" altLang="en-US" sz="2400" i="1"/>
              <a:t>A</a:t>
            </a:r>
            <a:r>
              <a:rPr lang="en-US" altLang="en-US" sz="2400" baseline="-25000"/>
              <a:t>2 </a:t>
            </a:r>
            <a:r>
              <a:rPr lang="en-US" altLang="en-US">
                <a:sym typeface="Symbol" panose="05050102010706020507" pitchFamily="18" charset="2"/>
              </a:rPr>
              <a:t></a:t>
            </a:r>
            <a:r>
              <a:rPr lang="en-US" altLang="en-US" sz="2400"/>
              <a:t> </a:t>
            </a:r>
            <a:r>
              <a:rPr lang="en-US" altLang="en-US" sz="2400" i="1"/>
              <a:t>A</a:t>
            </a:r>
            <a:r>
              <a:rPr lang="en-US" altLang="en-US" sz="2400" baseline="-25000"/>
              <a:t>3 </a:t>
            </a:r>
            <a:r>
              <a:rPr lang="en-US" altLang="en-US">
                <a:sym typeface="Symbol" panose="05050102010706020507" pitchFamily="18" charset="2"/>
              </a:rPr>
              <a:t></a:t>
            </a:r>
            <a:r>
              <a:rPr lang="en-US" altLang="en-US" sz="2400"/>
              <a:t> ….</a:t>
            </a:r>
            <a:r>
              <a:rPr lang="en-US" altLang="en-US" sz="2400" i="1"/>
              <a:t> </a:t>
            </a:r>
            <a:r>
              <a:rPr lang="en-US" altLang="en-US" sz="2400"/>
              <a:t>) = </a:t>
            </a:r>
            <a:r>
              <a:rPr lang="en-US" altLang="en-US" sz="2400" i="1"/>
              <a:t>n</a:t>
            </a:r>
            <a:r>
              <a:rPr lang="en-US" altLang="en-US" sz="2400"/>
              <a:t>(</a:t>
            </a:r>
            <a:r>
              <a:rPr lang="en-US" altLang="en-US" sz="2400" i="1"/>
              <a:t>A</a:t>
            </a:r>
            <a:r>
              <a:rPr lang="en-US" altLang="en-US" sz="2400" baseline="-25000"/>
              <a:t>1</a:t>
            </a:r>
            <a:r>
              <a:rPr lang="en-US" altLang="en-US" sz="2400"/>
              <a:t>) + </a:t>
            </a:r>
            <a:r>
              <a:rPr lang="en-US" altLang="en-US" sz="2400" i="1"/>
              <a:t>n</a:t>
            </a:r>
            <a:r>
              <a:rPr lang="en-US" altLang="en-US" sz="2400"/>
              <a:t>(</a:t>
            </a:r>
            <a:r>
              <a:rPr lang="en-US" altLang="en-US" sz="2400" i="1"/>
              <a:t>A</a:t>
            </a:r>
            <a:r>
              <a:rPr lang="en-US" altLang="en-US" sz="2400" baseline="-25000"/>
              <a:t>2</a:t>
            </a:r>
            <a:r>
              <a:rPr lang="en-US" altLang="en-US" sz="2400"/>
              <a:t>) + </a:t>
            </a:r>
            <a:r>
              <a:rPr lang="en-US" altLang="en-US" sz="2400" i="1"/>
              <a:t>n</a:t>
            </a:r>
            <a:r>
              <a:rPr lang="en-US" altLang="en-US" sz="2400"/>
              <a:t>(</a:t>
            </a:r>
            <a:r>
              <a:rPr lang="en-US" altLang="en-US" sz="2400" i="1"/>
              <a:t>A</a:t>
            </a:r>
            <a:r>
              <a:rPr lang="en-US" altLang="en-US" sz="2400" baseline="-25000"/>
              <a:t>3</a:t>
            </a:r>
            <a:r>
              <a:rPr lang="en-US" altLang="en-US" sz="2400"/>
              <a:t>) + …</a:t>
            </a:r>
          </a:p>
          <a:p>
            <a:pPr eaLnBrk="1" hangingPunct="1">
              <a:buFontTx/>
              <a:buNone/>
            </a:pPr>
            <a:r>
              <a:rPr lang="en-US" altLang="en-US" sz="2400"/>
              <a:t>if the sets </a:t>
            </a:r>
            <a:r>
              <a:rPr lang="en-US" altLang="en-US" sz="2400" i="1"/>
              <a:t>A</a:t>
            </a:r>
            <a:r>
              <a:rPr lang="en-US" altLang="en-US" sz="2400" baseline="-25000"/>
              <a:t>1</a:t>
            </a:r>
            <a:r>
              <a:rPr lang="en-US" altLang="en-US" sz="2400"/>
              <a:t>, </a:t>
            </a:r>
            <a:r>
              <a:rPr lang="en-US" altLang="en-US" sz="2400" i="1"/>
              <a:t>A</a:t>
            </a:r>
            <a:r>
              <a:rPr lang="en-US" altLang="en-US" sz="2400" baseline="-25000"/>
              <a:t>2</a:t>
            </a:r>
            <a:r>
              <a:rPr lang="en-US" altLang="en-US" sz="2400"/>
              <a:t>, </a:t>
            </a:r>
            <a:r>
              <a:rPr lang="en-US" altLang="en-US" sz="2400" i="1"/>
              <a:t>A</a:t>
            </a:r>
            <a:r>
              <a:rPr lang="en-US" altLang="en-US" sz="2400" baseline="-25000"/>
              <a:t>3</a:t>
            </a:r>
            <a:r>
              <a:rPr lang="en-US" altLang="en-US" sz="2400"/>
              <a:t>, … are pairwise mutually exclusive</a:t>
            </a:r>
          </a:p>
          <a:p>
            <a:pPr eaLnBrk="1" hangingPunct="1">
              <a:buFontTx/>
              <a:buNone/>
            </a:pPr>
            <a:r>
              <a:rPr lang="en-US" altLang="en-US" sz="2400"/>
              <a:t>(i.e. </a:t>
            </a:r>
            <a:r>
              <a:rPr lang="en-US" altLang="en-US" sz="2400" i="1"/>
              <a:t>A</a:t>
            </a:r>
            <a:r>
              <a:rPr lang="en-US" altLang="en-US" sz="2400" i="1" baseline="-25000"/>
              <a:t>i</a:t>
            </a:r>
            <a:r>
              <a:rPr lang="en-US" altLang="en-US" sz="2400" baseline="-25000"/>
              <a:t> </a:t>
            </a:r>
            <a:r>
              <a:rPr lang="en-US" altLang="en-US">
                <a:sym typeface="Symbol" panose="05050102010706020507" pitchFamily="18" charset="2"/>
              </a:rPr>
              <a:t></a:t>
            </a:r>
            <a:r>
              <a:rPr lang="en-US" altLang="en-US" sz="2400"/>
              <a:t> </a:t>
            </a:r>
            <a:r>
              <a:rPr lang="en-US" altLang="en-US" sz="2400" i="1"/>
              <a:t>A</a:t>
            </a:r>
            <a:r>
              <a:rPr lang="en-US" altLang="en-US" sz="2400" i="1" baseline="-25000"/>
              <a:t>j</a:t>
            </a:r>
            <a:r>
              <a:rPr lang="en-US" altLang="en-US" sz="2400" baseline="-25000"/>
              <a:t> </a:t>
            </a:r>
            <a:r>
              <a:rPr lang="en-US" altLang="en-US" sz="2400"/>
              <a:t>= </a:t>
            </a:r>
            <a:r>
              <a:rPr lang="en-US" altLang="en-US" sz="2400" i="1">
                <a:latin typeface="Symbol" panose="05050102010706020507" pitchFamily="18" charset="2"/>
              </a:rPr>
              <a:t>f</a:t>
            </a:r>
            <a:r>
              <a:rPr lang="en-US" altLang="en-US" sz="2400"/>
              <a:t>)</a:t>
            </a:r>
          </a:p>
        </p:txBody>
      </p:sp>
      <p:sp>
        <p:nvSpPr>
          <p:cNvPr id="186372" name="Rectangle 4">
            <a:extLst>
              <a:ext uri="{FF2B5EF4-FFF2-40B4-BE49-F238E27FC236}">
                <a16:creationId xmlns:a16="http://schemas.microsoft.com/office/drawing/2014/main" id="{C2D5B3E2-A982-40B4-81C0-81DDB27F49C2}"/>
              </a:ext>
            </a:extLst>
          </p:cNvPr>
          <p:cNvSpPr>
            <a:spLocks noChangeArrowheads="1"/>
          </p:cNvSpPr>
          <p:nvPr/>
        </p:nvSpPr>
        <p:spPr bwMode="auto">
          <a:xfrm>
            <a:off x="427038" y="3244850"/>
            <a:ext cx="758507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b="1"/>
              <a:t>Rule 2</a:t>
            </a:r>
          </a:p>
        </p:txBody>
      </p:sp>
      <p:sp>
        <p:nvSpPr>
          <p:cNvPr id="186373" name="Rectangle 5">
            <a:extLst>
              <a:ext uri="{FF2B5EF4-FFF2-40B4-BE49-F238E27FC236}">
                <a16:creationId xmlns:a16="http://schemas.microsoft.com/office/drawing/2014/main" id="{9276691F-6514-4D6C-81B6-EC1996DABD84}"/>
              </a:ext>
            </a:extLst>
          </p:cNvPr>
          <p:cNvSpPr>
            <a:spLocks noChangeArrowheads="1"/>
          </p:cNvSpPr>
          <p:nvPr/>
        </p:nvSpPr>
        <p:spPr bwMode="auto">
          <a:xfrm>
            <a:off x="995363" y="4789488"/>
            <a:ext cx="6737350"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746125" indent="-74612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i="1"/>
              <a:t>n</a:t>
            </a:r>
            <a:r>
              <a:rPr lang="en-US" altLang="en-US" sz="2400" baseline="-25000"/>
              <a:t>1</a:t>
            </a:r>
            <a:r>
              <a:rPr lang="en-US" altLang="en-US" sz="2400"/>
              <a:t> = the number of ways the first operation can be performed</a:t>
            </a:r>
          </a:p>
        </p:txBody>
      </p:sp>
      <p:sp>
        <p:nvSpPr>
          <p:cNvPr id="186374" name="Rectangle 6">
            <a:extLst>
              <a:ext uri="{FF2B5EF4-FFF2-40B4-BE49-F238E27FC236}">
                <a16:creationId xmlns:a16="http://schemas.microsoft.com/office/drawing/2014/main" id="{DF962FE8-5E11-423E-84AB-AAF8C286B66B}"/>
              </a:ext>
            </a:extLst>
          </p:cNvPr>
          <p:cNvSpPr>
            <a:spLocks noChangeArrowheads="1"/>
          </p:cNvSpPr>
          <p:nvPr/>
        </p:nvSpPr>
        <p:spPr bwMode="auto">
          <a:xfrm>
            <a:off x="965200" y="5649913"/>
            <a:ext cx="7148513"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9750" indent="-53975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i="1"/>
              <a:t>n</a:t>
            </a:r>
            <a:r>
              <a:rPr lang="en-US" altLang="en-US" sz="2400" baseline="-25000"/>
              <a:t>2</a:t>
            </a:r>
            <a:r>
              <a:rPr lang="en-US" altLang="en-US" sz="2400"/>
              <a:t> = the number of ways the second operation can be performed once the first operation has been completed.</a:t>
            </a:r>
          </a:p>
        </p:txBody>
      </p:sp>
      <p:sp>
        <p:nvSpPr>
          <p:cNvPr id="186375" name="Rectangle 7">
            <a:extLst>
              <a:ext uri="{FF2B5EF4-FFF2-40B4-BE49-F238E27FC236}">
                <a16:creationId xmlns:a16="http://schemas.microsoft.com/office/drawing/2014/main" id="{873DDEF0-FFAF-49E5-A01A-0157D5CE02B4}"/>
              </a:ext>
            </a:extLst>
          </p:cNvPr>
          <p:cNvSpPr>
            <a:spLocks noChangeArrowheads="1"/>
          </p:cNvSpPr>
          <p:nvPr/>
        </p:nvSpPr>
        <p:spPr bwMode="auto">
          <a:xfrm>
            <a:off x="500063" y="3806825"/>
            <a:ext cx="7805737"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i="1"/>
              <a:t>N </a:t>
            </a:r>
            <a:r>
              <a:rPr lang="en-US" altLang="en-US" sz="2400"/>
              <a:t>= </a:t>
            </a:r>
            <a:r>
              <a:rPr lang="en-US" altLang="en-US" sz="2400" i="1"/>
              <a:t>n</a:t>
            </a:r>
            <a:r>
              <a:rPr lang="en-US" altLang="en-US" sz="2400" baseline="-25000"/>
              <a:t>1</a:t>
            </a:r>
            <a:r>
              <a:rPr lang="en-US" altLang="en-US" sz="2400"/>
              <a:t> </a:t>
            </a:r>
            <a:r>
              <a:rPr lang="en-US" altLang="en-US" sz="2400" i="1"/>
              <a:t>n</a:t>
            </a:r>
            <a:r>
              <a:rPr lang="en-US" altLang="en-US" sz="2400" baseline="-25000"/>
              <a:t>2</a:t>
            </a:r>
            <a:r>
              <a:rPr lang="en-US" altLang="en-US" sz="2400"/>
              <a:t> = the number of ways that two operations can be performed in sequence if</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575657E7-D7ED-490B-A5F8-EC9FD48D47BE}"/>
              </a:ext>
            </a:extLst>
          </p:cNvPr>
          <p:cNvSpPr>
            <a:spLocks noGrp="1" noChangeArrowheads="1"/>
          </p:cNvSpPr>
          <p:nvPr>
            <p:ph type="body" sz="half" idx="1"/>
          </p:nvPr>
        </p:nvSpPr>
        <p:spPr>
          <a:xfrm>
            <a:off x="561975" y="311150"/>
            <a:ext cx="7081838" cy="777875"/>
          </a:xfrm>
        </p:spPr>
        <p:txBody>
          <a:bodyPr/>
          <a:lstStyle/>
          <a:p>
            <a:pPr marL="0" indent="0" eaLnBrk="1" hangingPunct="1">
              <a:buFontTx/>
              <a:buNone/>
            </a:pPr>
            <a:r>
              <a:rPr lang="en-US" altLang="en-US" sz="2800" b="1"/>
              <a:t>Rule 3</a:t>
            </a:r>
          </a:p>
        </p:txBody>
      </p:sp>
      <p:sp>
        <p:nvSpPr>
          <p:cNvPr id="188419" name="Rectangle 3">
            <a:extLst>
              <a:ext uri="{FF2B5EF4-FFF2-40B4-BE49-F238E27FC236}">
                <a16:creationId xmlns:a16="http://schemas.microsoft.com/office/drawing/2014/main" id="{952D7036-DA4A-43CD-B0A2-CE742C150BDB}"/>
              </a:ext>
            </a:extLst>
          </p:cNvPr>
          <p:cNvSpPr>
            <a:spLocks noChangeArrowheads="1"/>
          </p:cNvSpPr>
          <p:nvPr/>
        </p:nvSpPr>
        <p:spPr bwMode="auto">
          <a:xfrm>
            <a:off x="822325" y="1708150"/>
            <a:ext cx="67373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746125" indent="-74612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i="1"/>
              <a:t>n</a:t>
            </a:r>
            <a:r>
              <a:rPr lang="en-US" altLang="en-US" sz="2400" baseline="-25000"/>
              <a:t>1</a:t>
            </a:r>
            <a:r>
              <a:rPr lang="en-US" altLang="en-US" sz="2400"/>
              <a:t> = the number of ways the first operation can be performed</a:t>
            </a:r>
          </a:p>
        </p:txBody>
      </p:sp>
      <p:sp>
        <p:nvSpPr>
          <p:cNvPr id="188420" name="Rectangle 4">
            <a:extLst>
              <a:ext uri="{FF2B5EF4-FFF2-40B4-BE49-F238E27FC236}">
                <a16:creationId xmlns:a16="http://schemas.microsoft.com/office/drawing/2014/main" id="{6FB91FCE-9F59-4A0A-AF44-75C163FF5705}"/>
              </a:ext>
            </a:extLst>
          </p:cNvPr>
          <p:cNvSpPr>
            <a:spLocks noChangeArrowheads="1"/>
          </p:cNvSpPr>
          <p:nvPr/>
        </p:nvSpPr>
        <p:spPr bwMode="auto">
          <a:xfrm>
            <a:off x="852488" y="2544763"/>
            <a:ext cx="7148512"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746125" indent="-74612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i="1"/>
              <a:t>n</a:t>
            </a:r>
            <a:r>
              <a:rPr lang="en-US" altLang="en-US" sz="2400" baseline="-25000"/>
              <a:t>i</a:t>
            </a:r>
            <a:r>
              <a:rPr lang="en-US" altLang="en-US" sz="2400"/>
              <a:t> = the number of ways the </a:t>
            </a:r>
            <a:r>
              <a:rPr lang="en-US" altLang="en-US" sz="2400" i="1"/>
              <a:t>i</a:t>
            </a:r>
            <a:r>
              <a:rPr lang="en-US" altLang="en-US" sz="2400" i="1" baseline="30000"/>
              <a:t>th </a:t>
            </a:r>
            <a:r>
              <a:rPr lang="en-US" altLang="en-US" sz="2400"/>
              <a:t>operation can be performed once the first (</a:t>
            </a:r>
            <a:r>
              <a:rPr lang="en-US" altLang="en-US" sz="2400" i="1"/>
              <a:t>i </a:t>
            </a:r>
            <a:r>
              <a:rPr lang="en-US" altLang="en-US" sz="2400"/>
              <a:t>- 1) operations have been completed. </a:t>
            </a:r>
            <a:r>
              <a:rPr lang="en-US" altLang="en-US" sz="2400" i="1"/>
              <a:t>i </a:t>
            </a:r>
            <a:r>
              <a:rPr lang="en-US" altLang="en-US" sz="2400"/>
              <a:t>= 2, 3, … , </a:t>
            </a:r>
            <a:r>
              <a:rPr lang="en-US" altLang="en-US" sz="2400" i="1"/>
              <a:t>k</a:t>
            </a:r>
            <a:endParaRPr lang="en-US" altLang="en-US" sz="2400"/>
          </a:p>
        </p:txBody>
      </p:sp>
      <p:sp>
        <p:nvSpPr>
          <p:cNvPr id="188421" name="Rectangle 5">
            <a:extLst>
              <a:ext uri="{FF2B5EF4-FFF2-40B4-BE49-F238E27FC236}">
                <a16:creationId xmlns:a16="http://schemas.microsoft.com/office/drawing/2014/main" id="{BD3F59AC-7246-49ED-9CD9-2806505AE27A}"/>
              </a:ext>
            </a:extLst>
          </p:cNvPr>
          <p:cNvSpPr>
            <a:spLocks noChangeArrowheads="1"/>
          </p:cNvSpPr>
          <p:nvPr/>
        </p:nvSpPr>
        <p:spPr bwMode="auto">
          <a:xfrm>
            <a:off x="1146175" y="358775"/>
            <a:ext cx="7070725"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69988" indent="-1169988">
              <a:spcBef>
                <a:spcPct val="20000"/>
              </a:spcBef>
              <a:buChar char="•"/>
              <a:tabLst>
                <a:tab pos="809625" algn="l"/>
              </a:tabLst>
              <a:defRPr sz="3200">
                <a:solidFill>
                  <a:schemeClr val="tx1"/>
                </a:solidFill>
                <a:latin typeface="Times New Roman" panose="02020603050405020304" pitchFamily="18" charset="0"/>
              </a:defRPr>
            </a:lvl1pPr>
            <a:lvl2pPr marL="742950" indent="-285750">
              <a:spcBef>
                <a:spcPct val="20000"/>
              </a:spcBef>
              <a:buChar char="–"/>
              <a:tabLst>
                <a:tab pos="809625" algn="l"/>
              </a:tabLst>
              <a:defRPr sz="2800">
                <a:solidFill>
                  <a:schemeClr val="tx1"/>
                </a:solidFill>
                <a:latin typeface="Times New Roman" panose="02020603050405020304" pitchFamily="18" charset="0"/>
              </a:defRPr>
            </a:lvl2pPr>
            <a:lvl3pPr marL="1143000" indent="-228600">
              <a:spcBef>
                <a:spcPct val="20000"/>
              </a:spcBef>
              <a:buChar char="•"/>
              <a:tabLst>
                <a:tab pos="809625" algn="l"/>
              </a:tabLst>
              <a:defRPr sz="2400">
                <a:solidFill>
                  <a:schemeClr val="tx1"/>
                </a:solidFill>
                <a:latin typeface="Times New Roman" panose="02020603050405020304" pitchFamily="18" charset="0"/>
              </a:defRPr>
            </a:lvl3pPr>
            <a:lvl4pPr marL="1600200" indent="-228600">
              <a:spcBef>
                <a:spcPct val="20000"/>
              </a:spcBef>
              <a:buChar char="–"/>
              <a:tabLst>
                <a:tab pos="809625" algn="l"/>
              </a:tabLst>
              <a:defRPr sz="2000">
                <a:solidFill>
                  <a:schemeClr val="tx1"/>
                </a:solidFill>
                <a:latin typeface="Times New Roman" panose="02020603050405020304" pitchFamily="18" charset="0"/>
              </a:defRPr>
            </a:lvl4pPr>
            <a:lvl5pPr marL="2057400" indent="-228600">
              <a:spcBef>
                <a:spcPct val="20000"/>
              </a:spcBef>
              <a:buChar char="»"/>
              <a:tabLst>
                <a:tab pos="80962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80962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80962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80962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809625" algn="l"/>
              </a:tabLst>
              <a:defRPr sz="2000">
                <a:solidFill>
                  <a:schemeClr val="tx1"/>
                </a:solidFill>
                <a:latin typeface="Times New Roman" panose="02020603050405020304" pitchFamily="18" charset="0"/>
              </a:defRPr>
            </a:lvl9pPr>
          </a:lstStyle>
          <a:p>
            <a:pPr eaLnBrk="1" hangingPunct="1">
              <a:buFontTx/>
              <a:buNone/>
            </a:pPr>
            <a:r>
              <a:rPr lang="en-US" altLang="en-US" sz="2400" i="1"/>
              <a:t>	N </a:t>
            </a:r>
            <a:r>
              <a:rPr lang="en-US" altLang="en-US" sz="2400"/>
              <a:t>= </a:t>
            </a:r>
            <a:r>
              <a:rPr lang="en-US" altLang="en-US" sz="2400" i="1"/>
              <a:t>n</a:t>
            </a:r>
            <a:r>
              <a:rPr lang="en-US" altLang="en-US" sz="2400" baseline="-25000"/>
              <a:t>1</a:t>
            </a:r>
            <a:r>
              <a:rPr lang="en-US" altLang="en-US" sz="2400" i="1"/>
              <a:t>n</a:t>
            </a:r>
            <a:r>
              <a:rPr lang="en-US" altLang="en-US" sz="2400" baseline="-25000"/>
              <a:t>2</a:t>
            </a:r>
            <a:r>
              <a:rPr lang="en-US" altLang="en-US" sz="2400"/>
              <a:t> … </a:t>
            </a:r>
            <a:r>
              <a:rPr lang="en-US" altLang="en-US" sz="2400" i="1"/>
              <a:t>n</a:t>
            </a:r>
            <a:r>
              <a:rPr lang="en-US" altLang="en-US" sz="2400" i="1" baseline="-25000"/>
              <a:t>k</a:t>
            </a:r>
            <a:r>
              <a:rPr lang="en-US" altLang="en-US" sz="2400" baseline="-25000"/>
              <a:t>  </a:t>
            </a:r>
          </a:p>
          <a:p>
            <a:pPr eaLnBrk="1" hangingPunct="1">
              <a:buFontTx/>
              <a:buNone/>
            </a:pPr>
            <a:r>
              <a:rPr lang="en-US" altLang="en-US" sz="2400" baseline="-25000"/>
              <a:t>		</a:t>
            </a:r>
            <a:r>
              <a:rPr lang="en-US" altLang="en-US" sz="2400"/>
              <a:t>= the number of ways the </a:t>
            </a:r>
            <a:r>
              <a:rPr lang="en-US" altLang="en-US" sz="2400" i="1"/>
              <a:t>k</a:t>
            </a:r>
            <a:r>
              <a:rPr lang="en-US" altLang="en-US" sz="2400"/>
              <a:t> operations can be performed in sequence if</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ADD360D6-CF53-4F1A-AC54-81F9580C3920}"/>
              </a:ext>
            </a:extLst>
          </p:cNvPr>
          <p:cNvSpPr>
            <a:spLocks noChangeArrowheads="1"/>
          </p:cNvSpPr>
          <p:nvPr/>
        </p:nvSpPr>
        <p:spPr bwMode="auto">
          <a:xfrm>
            <a:off x="247650" y="374650"/>
            <a:ext cx="7945438"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b="1"/>
              <a:t>Basic counting formulae</a:t>
            </a:r>
          </a:p>
        </p:txBody>
      </p:sp>
      <p:graphicFrame>
        <p:nvGraphicFramePr>
          <p:cNvPr id="190467" name="Object 3">
            <a:extLst>
              <a:ext uri="{FF2B5EF4-FFF2-40B4-BE49-F238E27FC236}">
                <a16:creationId xmlns:a16="http://schemas.microsoft.com/office/drawing/2014/main" id="{E5176C6E-613D-483F-8613-094BFD453B97}"/>
              </a:ext>
            </a:extLst>
          </p:cNvPr>
          <p:cNvGraphicFramePr>
            <a:graphicFrameLocks noGrp="1" noChangeAspect="1"/>
          </p:cNvGraphicFramePr>
          <p:nvPr>
            <p:ph sz="half" idx="2"/>
          </p:nvPr>
        </p:nvGraphicFramePr>
        <p:xfrm>
          <a:off x="1987550" y="3021013"/>
          <a:ext cx="2228850" cy="1000125"/>
        </p:xfrm>
        <a:graphic>
          <a:graphicData uri="http://schemas.openxmlformats.org/presentationml/2006/ole">
            <mc:AlternateContent xmlns:mc="http://schemas.openxmlformats.org/markup-compatibility/2006">
              <mc:Choice xmlns:v="urn:schemas-microsoft-com:vml" Requires="v">
                <p:oleObj name="Equation" r:id="rId3" imgW="990170" imgH="444307" progId="Equation.DSMT4">
                  <p:embed/>
                </p:oleObj>
              </mc:Choice>
              <mc:Fallback>
                <p:oleObj name="Equation" r:id="rId3" imgW="990170" imgH="444307" progId="Equation.DSMT4">
                  <p:embed/>
                  <p:pic>
                    <p:nvPicPr>
                      <p:cNvPr id="190467" name="Object 3">
                        <a:extLst>
                          <a:ext uri="{FF2B5EF4-FFF2-40B4-BE49-F238E27FC236}">
                            <a16:creationId xmlns:a16="http://schemas.microsoft.com/office/drawing/2014/main" id="{E5176C6E-613D-483F-8613-094BFD453B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7550" y="3021013"/>
                        <a:ext cx="2228850"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0468" name="Rectangle 4">
            <a:extLst>
              <a:ext uri="{FF2B5EF4-FFF2-40B4-BE49-F238E27FC236}">
                <a16:creationId xmlns:a16="http://schemas.microsoft.com/office/drawing/2014/main" id="{D63FF164-78CA-479C-BCEC-97AB192CD9F2}"/>
              </a:ext>
            </a:extLst>
          </p:cNvPr>
          <p:cNvSpPr>
            <a:spLocks noChangeArrowheads="1"/>
          </p:cNvSpPr>
          <p:nvPr/>
        </p:nvSpPr>
        <p:spPr bwMode="auto">
          <a:xfrm>
            <a:off x="612775" y="1166813"/>
            <a:ext cx="673735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746125" indent="-74612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a:pPr>
            <a:r>
              <a:rPr lang="en-US" altLang="en-US" sz="2400"/>
              <a:t>Orderings</a:t>
            </a:r>
          </a:p>
        </p:txBody>
      </p:sp>
      <p:graphicFrame>
        <p:nvGraphicFramePr>
          <p:cNvPr id="190469" name="Object 5">
            <a:extLst>
              <a:ext uri="{FF2B5EF4-FFF2-40B4-BE49-F238E27FC236}">
                <a16:creationId xmlns:a16="http://schemas.microsoft.com/office/drawing/2014/main" id="{F0A300DB-2C1B-45E2-B8C9-B5800E6AB461}"/>
              </a:ext>
            </a:extLst>
          </p:cNvPr>
          <p:cNvGraphicFramePr>
            <a:graphicFrameLocks noChangeAspect="1"/>
          </p:cNvGraphicFramePr>
          <p:nvPr/>
        </p:nvGraphicFramePr>
        <p:xfrm>
          <a:off x="1603375" y="1825625"/>
          <a:ext cx="6024563" cy="406400"/>
        </p:xfrm>
        <a:graphic>
          <a:graphicData uri="http://schemas.openxmlformats.org/presentationml/2006/ole">
            <mc:AlternateContent xmlns:mc="http://schemas.openxmlformats.org/markup-compatibility/2006">
              <mc:Choice xmlns:v="urn:schemas-microsoft-com:vml" Requires="v">
                <p:oleObj name="Equation" r:id="rId5" imgW="3009900" imgH="203200" progId="Equation.DSMT4">
                  <p:embed/>
                </p:oleObj>
              </mc:Choice>
              <mc:Fallback>
                <p:oleObj name="Equation" r:id="rId5" imgW="3009900" imgH="203200" progId="Equation.DSMT4">
                  <p:embed/>
                  <p:pic>
                    <p:nvPicPr>
                      <p:cNvPr id="190469" name="Object 5">
                        <a:extLst>
                          <a:ext uri="{FF2B5EF4-FFF2-40B4-BE49-F238E27FC236}">
                            <a16:creationId xmlns:a16="http://schemas.microsoft.com/office/drawing/2014/main" id="{F0A300DB-2C1B-45E2-B8C9-B5800E6AB4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3375" y="1825625"/>
                        <a:ext cx="602456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0470" name="Rectangle 6">
            <a:extLst>
              <a:ext uri="{FF2B5EF4-FFF2-40B4-BE49-F238E27FC236}">
                <a16:creationId xmlns:a16="http://schemas.microsoft.com/office/drawing/2014/main" id="{FAC483F3-5325-496B-A8F2-9E6040CCC4DA}"/>
              </a:ext>
            </a:extLst>
          </p:cNvPr>
          <p:cNvSpPr>
            <a:spLocks noChangeArrowheads="1"/>
          </p:cNvSpPr>
          <p:nvPr/>
        </p:nvSpPr>
        <p:spPr bwMode="auto">
          <a:xfrm>
            <a:off x="654050" y="2603500"/>
            <a:ext cx="673735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746125" indent="-74612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startAt="2"/>
            </a:pPr>
            <a:r>
              <a:rPr lang="en-US" altLang="en-US" sz="2400"/>
              <a:t>Permutations</a:t>
            </a:r>
          </a:p>
        </p:txBody>
      </p:sp>
      <p:sp>
        <p:nvSpPr>
          <p:cNvPr id="190471" name="Rectangle 7">
            <a:extLst>
              <a:ext uri="{FF2B5EF4-FFF2-40B4-BE49-F238E27FC236}">
                <a16:creationId xmlns:a16="http://schemas.microsoft.com/office/drawing/2014/main" id="{F94AB014-3AAF-4C91-BE85-80EB062495F1}"/>
              </a:ext>
            </a:extLst>
          </p:cNvPr>
          <p:cNvSpPr>
            <a:spLocks noChangeArrowheads="1"/>
          </p:cNvSpPr>
          <p:nvPr/>
        </p:nvSpPr>
        <p:spPr bwMode="auto">
          <a:xfrm>
            <a:off x="4300538" y="3201988"/>
            <a:ext cx="4443412"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a:t>The number of ways that you can choose </a:t>
            </a:r>
            <a:r>
              <a:rPr lang="en-US" altLang="en-US" sz="2400" i="1"/>
              <a:t>k </a:t>
            </a:r>
            <a:r>
              <a:rPr lang="en-US" altLang="en-US" sz="2400"/>
              <a:t>objects from </a:t>
            </a:r>
            <a:r>
              <a:rPr lang="en-US" altLang="en-US" sz="2400" i="1"/>
              <a:t>n </a:t>
            </a:r>
            <a:r>
              <a:rPr lang="en-US" altLang="en-US" sz="2400"/>
              <a:t>in a specific order</a:t>
            </a:r>
          </a:p>
        </p:txBody>
      </p:sp>
      <p:graphicFrame>
        <p:nvGraphicFramePr>
          <p:cNvPr id="190472" name="Object 8">
            <a:extLst>
              <a:ext uri="{FF2B5EF4-FFF2-40B4-BE49-F238E27FC236}">
                <a16:creationId xmlns:a16="http://schemas.microsoft.com/office/drawing/2014/main" id="{D867E961-3AA0-47A5-B6A9-6BDB86DB8C26}"/>
              </a:ext>
            </a:extLst>
          </p:cNvPr>
          <p:cNvGraphicFramePr>
            <a:graphicFrameLocks noChangeAspect="1"/>
          </p:cNvGraphicFramePr>
          <p:nvPr/>
        </p:nvGraphicFramePr>
        <p:xfrm>
          <a:off x="1103313" y="4746625"/>
          <a:ext cx="3514725" cy="1057275"/>
        </p:xfrm>
        <a:graphic>
          <a:graphicData uri="http://schemas.openxmlformats.org/presentationml/2006/ole">
            <mc:AlternateContent xmlns:mc="http://schemas.openxmlformats.org/markup-compatibility/2006">
              <mc:Choice xmlns:v="urn:schemas-microsoft-com:vml" Requires="v">
                <p:oleObj name="Equation" r:id="rId7" imgW="1562100" imgH="469900" progId="Equation.DSMT4">
                  <p:embed/>
                </p:oleObj>
              </mc:Choice>
              <mc:Fallback>
                <p:oleObj name="Equation" r:id="rId7" imgW="1562100" imgH="469900" progId="Equation.DSMT4">
                  <p:embed/>
                  <p:pic>
                    <p:nvPicPr>
                      <p:cNvPr id="190472" name="Object 8">
                        <a:extLst>
                          <a:ext uri="{FF2B5EF4-FFF2-40B4-BE49-F238E27FC236}">
                            <a16:creationId xmlns:a16="http://schemas.microsoft.com/office/drawing/2014/main" id="{D867E961-3AA0-47A5-B6A9-6BDB86DB8C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3313" y="4746625"/>
                        <a:ext cx="351472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0473" name="Rectangle 9">
            <a:extLst>
              <a:ext uri="{FF2B5EF4-FFF2-40B4-BE49-F238E27FC236}">
                <a16:creationId xmlns:a16="http://schemas.microsoft.com/office/drawing/2014/main" id="{80536FFE-8376-4BA7-BC85-79560DCD8D46}"/>
              </a:ext>
            </a:extLst>
          </p:cNvPr>
          <p:cNvSpPr>
            <a:spLocks noChangeArrowheads="1"/>
          </p:cNvSpPr>
          <p:nvPr/>
        </p:nvSpPr>
        <p:spPr bwMode="auto">
          <a:xfrm>
            <a:off x="668338" y="4341813"/>
            <a:ext cx="673735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746125" indent="-74612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startAt="3"/>
            </a:pPr>
            <a:r>
              <a:rPr lang="en-US" altLang="en-US" sz="2400"/>
              <a:t>Combinations</a:t>
            </a:r>
          </a:p>
        </p:txBody>
      </p:sp>
      <p:sp>
        <p:nvSpPr>
          <p:cNvPr id="190474" name="Rectangle 10">
            <a:extLst>
              <a:ext uri="{FF2B5EF4-FFF2-40B4-BE49-F238E27FC236}">
                <a16:creationId xmlns:a16="http://schemas.microsoft.com/office/drawing/2014/main" id="{C4C7E0C2-648E-45A5-945B-D8A243D070AD}"/>
              </a:ext>
            </a:extLst>
          </p:cNvPr>
          <p:cNvSpPr>
            <a:spLocks noChangeArrowheads="1"/>
          </p:cNvSpPr>
          <p:nvPr/>
        </p:nvSpPr>
        <p:spPr bwMode="auto">
          <a:xfrm>
            <a:off x="4730750" y="5000625"/>
            <a:ext cx="4173538" cy="133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a:t>The number of ways that you can choose </a:t>
            </a:r>
            <a:r>
              <a:rPr lang="en-US" altLang="en-US" sz="2400" i="1"/>
              <a:t>k </a:t>
            </a:r>
            <a:r>
              <a:rPr lang="en-US" altLang="en-US" sz="2400"/>
              <a:t>objects from </a:t>
            </a:r>
            <a:r>
              <a:rPr lang="en-US" altLang="en-US" sz="2400" i="1"/>
              <a:t>n </a:t>
            </a:r>
            <a:r>
              <a:rPr lang="en-US" altLang="en-US" sz="2400"/>
              <a:t>(order of selection irrelevant)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627F3417-DFBA-41FB-B518-7DEC228637D1}"/>
              </a:ext>
            </a:extLst>
          </p:cNvPr>
          <p:cNvSpPr>
            <a:spLocks noGrp="1" noChangeArrowheads="1"/>
          </p:cNvSpPr>
          <p:nvPr>
            <p:ph type="title"/>
          </p:nvPr>
        </p:nvSpPr>
        <p:spPr/>
        <p:txBody>
          <a:bodyPr/>
          <a:lstStyle/>
          <a:p>
            <a:pPr eaLnBrk="1" hangingPunct="1"/>
            <a:r>
              <a:rPr lang="en-CA" altLang="en-US" sz="4000"/>
              <a:t>Applications to some counting problems</a:t>
            </a:r>
          </a:p>
        </p:txBody>
      </p:sp>
      <p:sp>
        <p:nvSpPr>
          <p:cNvPr id="192515" name="Rectangle 3">
            <a:extLst>
              <a:ext uri="{FF2B5EF4-FFF2-40B4-BE49-F238E27FC236}">
                <a16:creationId xmlns:a16="http://schemas.microsoft.com/office/drawing/2014/main" id="{CFDA3300-C134-4E74-AA6B-F80CE18BE964}"/>
              </a:ext>
            </a:extLst>
          </p:cNvPr>
          <p:cNvSpPr>
            <a:spLocks noGrp="1" noChangeArrowheads="1"/>
          </p:cNvSpPr>
          <p:nvPr>
            <p:ph type="body" idx="1"/>
          </p:nvPr>
        </p:nvSpPr>
        <p:spPr>
          <a:xfrm>
            <a:off x="457200" y="1676400"/>
            <a:ext cx="8229600" cy="4525963"/>
          </a:xfrm>
        </p:spPr>
        <p:txBody>
          <a:bodyPr/>
          <a:lstStyle/>
          <a:p>
            <a:pPr eaLnBrk="1" hangingPunct="1"/>
            <a:r>
              <a:rPr lang="en-CA" altLang="en-US"/>
              <a:t>The trick is to use the basic counting formulae together with the </a:t>
            </a:r>
            <a:r>
              <a:rPr lang="en-CA" altLang="en-US" b="1"/>
              <a:t>Rules</a:t>
            </a:r>
          </a:p>
          <a:p>
            <a:pPr eaLnBrk="1" hangingPunct="1"/>
            <a:r>
              <a:rPr lang="en-CA" altLang="en-US"/>
              <a:t>We will illustrate this with examples</a:t>
            </a:r>
          </a:p>
          <a:p>
            <a:pPr eaLnBrk="1" hangingPunct="1"/>
            <a:r>
              <a:rPr lang="en-CA" altLang="en-US"/>
              <a:t>Counting problems are not easy. The more practice better the techniques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E949675F-05FF-437A-AFD7-A7DF3AC70201}"/>
              </a:ext>
            </a:extLst>
          </p:cNvPr>
          <p:cNvSpPr>
            <a:spLocks noGrp="1" noChangeArrowheads="1"/>
          </p:cNvSpPr>
          <p:nvPr>
            <p:ph type="title"/>
          </p:nvPr>
        </p:nvSpPr>
        <p:spPr/>
        <p:txBody>
          <a:bodyPr/>
          <a:lstStyle/>
          <a:p>
            <a:pPr eaLnBrk="1" hangingPunct="1"/>
            <a:r>
              <a:rPr lang="en-CA" altLang="en-US"/>
              <a:t>Application to Lotto 6/49</a:t>
            </a:r>
          </a:p>
        </p:txBody>
      </p:sp>
      <p:sp>
        <p:nvSpPr>
          <p:cNvPr id="194563" name="Rectangle 3">
            <a:extLst>
              <a:ext uri="{FF2B5EF4-FFF2-40B4-BE49-F238E27FC236}">
                <a16:creationId xmlns:a16="http://schemas.microsoft.com/office/drawing/2014/main" id="{64DCCE42-1C3D-4451-A585-E9E66E82F8BF}"/>
              </a:ext>
            </a:extLst>
          </p:cNvPr>
          <p:cNvSpPr>
            <a:spLocks noGrp="1" noChangeArrowheads="1"/>
          </p:cNvSpPr>
          <p:nvPr>
            <p:ph type="body" idx="1"/>
          </p:nvPr>
        </p:nvSpPr>
        <p:spPr/>
        <p:txBody>
          <a:bodyPr/>
          <a:lstStyle/>
          <a:p>
            <a:pPr marL="0" indent="0" eaLnBrk="1" hangingPunct="1">
              <a:buFontTx/>
              <a:buNone/>
            </a:pPr>
            <a:r>
              <a:rPr lang="en-CA" altLang="en-US"/>
              <a:t>Here you choose 6 numbers from the integers 1, 2, 3, …, 47, 48, 49.</a:t>
            </a:r>
          </a:p>
          <a:p>
            <a:pPr marL="0" indent="0" eaLnBrk="1" hangingPunct="1">
              <a:buFontTx/>
              <a:buNone/>
            </a:pPr>
            <a:r>
              <a:rPr lang="en-CA" altLang="en-US"/>
              <a:t>Six </a:t>
            </a:r>
            <a:r>
              <a:rPr lang="en-CA" altLang="en-US" b="1"/>
              <a:t>winning </a:t>
            </a:r>
            <a:r>
              <a:rPr lang="en-CA" altLang="en-US"/>
              <a:t>numbers are chosen together with a </a:t>
            </a:r>
            <a:r>
              <a:rPr lang="en-CA" altLang="en-US" b="1"/>
              <a:t>bonus</a:t>
            </a:r>
            <a:r>
              <a:rPr lang="en-CA" altLang="en-US"/>
              <a:t> number.</a:t>
            </a:r>
          </a:p>
          <a:p>
            <a:pPr marL="0" indent="0" eaLnBrk="1" hangingPunct="1">
              <a:buFontTx/>
              <a:buNone/>
            </a:pPr>
            <a:r>
              <a:rPr lang="en-CA" altLang="en-US"/>
              <a:t>How many choices for the 6 winning numbers</a:t>
            </a:r>
          </a:p>
        </p:txBody>
      </p:sp>
      <p:graphicFrame>
        <p:nvGraphicFramePr>
          <p:cNvPr id="194564" name="Object 4">
            <a:extLst>
              <a:ext uri="{FF2B5EF4-FFF2-40B4-BE49-F238E27FC236}">
                <a16:creationId xmlns:a16="http://schemas.microsoft.com/office/drawing/2014/main" id="{B95BB2ED-931C-4276-A176-66AA650C1B47}"/>
              </a:ext>
            </a:extLst>
          </p:cNvPr>
          <p:cNvGraphicFramePr>
            <a:graphicFrameLocks noChangeAspect="1"/>
          </p:cNvGraphicFramePr>
          <p:nvPr/>
        </p:nvGraphicFramePr>
        <p:xfrm>
          <a:off x="1027113" y="4568825"/>
          <a:ext cx="6858000" cy="1057275"/>
        </p:xfrm>
        <a:graphic>
          <a:graphicData uri="http://schemas.openxmlformats.org/presentationml/2006/ole">
            <mc:AlternateContent xmlns:mc="http://schemas.openxmlformats.org/markup-compatibility/2006">
              <mc:Choice xmlns:v="urn:schemas-microsoft-com:vml" Requires="v">
                <p:oleObj name="Equation" r:id="rId3" imgW="3048000" imgH="469900" progId="Equation.DSMT4">
                  <p:embed/>
                </p:oleObj>
              </mc:Choice>
              <mc:Fallback>
                <p:oleObj name="Equation" r:id="rId3" imgW="3048000" imgH="469900" progId="Equation.DSMT4">
                  <p:embed/>
                  <p:pic>
                    <p:nvPicPr>
                      <p:cNvPr id="194564" name="Object 4">
                        <a:extLst>
                          <a:ext uri="{FF2B5EF4-FFF2-40B4-BE49-F238E27FC236}">
                            <a16:creationId xmlns:a16="http://schemas.microsoft.com/office/drawing/2014/main" id="{B95BB2ED-931C-4276-A176-66AA650C1B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7113" y="4568825"/>
                        <a:ext cx="6858000"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65" name="Object 5">
            <a:extLst>
              <a:ext uri="{FF2B5EF4-FFF2-40B4-BE49-F238E27FC236}">
                <a16:creationId xmlns:a16="http://schemas.microsoft.com/office/drawing/2014/main" id="{7059F952-1437-4C06-89AE-E7D3D41F212B}"/>
              </a:ext>
            </a:extLst>
          </p:cNvPr>
          <p:cNvGraphicFramePr>
            <a:graphicFrameLocks noChangeAspect="1"/>
          </p:cNvGraphicFramePr>
          <p:nvPr/>
        </p:nvGraphicFramePr>
        <p:xfrm>
          <a:off x="3841750" y="5749925"/>
          <a:ext cx="2200275" cy="457200"/>
        </p:xfrm>
        <a:graphic>
          <a:graphicData uri="http://schemas.openxmlformats.org/presentationml/2006/ole">
            <mc:AlternateContent xmlns:mc="http://schemas.openxmlformats.org/markup-compatibility/2006">
              <mc:Choice xmlns:v="urn:schemas-microsoft-com:vml" Requires="v">
                <p:oleObj name="Equation" r:id="rId5" imgW="977476" imgH="203112" progId="Equation.DSMT4">
                  <p:embed/>
                </p:oleObj>
              </mc:Choice>
              <mc:Fallback>
                <p:oleObj name="Equation" r:id="rId5" imgW="977476" imgH="203112" progId="Equation.DSMT4">
                  <p:embed/>
                  <p:pic>
                    <p:nvPicPr>
                      <p:cNvPr id="194565" name="Object 5">
                        <a:extLst>
                          <a:ext uri="{FF2B5EF4-FFF2-40B4-BE49-F238E27FC236}">
                            <a16:creationId xmlns:a16="http://schemas.microsoft.com/office/drawing/2014/main" id="{7059F952-1437-4C06-89AE-E7D3D41F21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750" y="5749925"/>
                        <a:ext cx="22002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71E139A5-8A31-47E9-8984-72162496E5B5}"/>
              </a:ext>
            </a:extLst>
          </p:cNvPr>
          <p:cNvSpPr>
            <a:spLocks noGrp="1" noChangeArrowheads="1"/>
          </p:cNvSpPr>
          <p:nvPr>
            <p:ph type="body" idx="1"/>
          </p:nvPr>
        </p:nvSpPr>
        <p:spPr>
          <a:xfrm>
            <a:off x="258763" y="350838"/>
            <a:ext cx="8229600" cy="608012"/>
          </a:xfrm>
        </p:spPr>
        <p:txBody>
          <a:bodyPr/>
          <a:lstStyle/>
          <a:p>
            <a:pPr marL="0" indent="0" eaLnBrk="1" hangingPunct="1">
              <a:buFontTx/>
              <a:buNone/>
            </a:pPr>
            <a:r>
              <a:rPr lang="en-CA" altLang="en-US"/>
              <a:t>You can lose and win in several ways</a:t>
            </a:r>
          </a:p>
          <a:p>
            <a:pPr marL="0" indent="0" eaLnBrk="1" hangingPunct="1">
              <a:buFontTx/>
              <a:buNone/>
            </a:pPr>
            <a:endParaRPr lang="en-CA" altLang="en-US"/>
          </a:p>
        </p:txBody>
      </p:sp>
      <p:sp>
        <p:nvSpPr>
          <p:cNvPr id="196611" name="Rectangle 3">
            <a:extLst>
              <a:ext uri="{FF2B5EF4-FFF2-40B4-BE49-F238E27FC236}">
                <a16:creationId xmlns:a16="http://schemas.microsoft.com/office/drawing/2014/main" id="{34535AEE-8A90-40E6-B4BC-F307F01A424D}"/>
              </a:ext>
            </a:extLst>
          </p:cNvPr>
          <p:cNvSpPr>
            <a:spLocks noChangeArrowheads="1"/>
          </p:cNvSpPr>
          <p:nvPr/>
        </p:nvSpPr>
        <p:spPr bwMode="auto">
          <a:xfrm>
            <a:off x="438150" y="1125538"/>
            <a:ext cx="8489950" cy="534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a:pPr>
            <a:r>
              <a:rPr lang="en-CA" altLang="en-US" sz="2400"/>
              <a:t>No winning numbers – lose</a:t>
            </a:r>
          </a:p>
          <a:p>
            <a:pPr eaLnBrk="1" hangingPunct="1">
              <a:buFontTx/>
              <a:buAutoNum type="arabicPeriod"/>
            </a:pPr>
            <a:r>
              <a:rPr lang="en-CA" altLang="en-US" sz="2400"/>
              <a:t>One winning number – lose</a:t>
            </a:r>
          </a:p>
          <a:p>
            <a:pPr eaLnBrk="1" hangingPunct="1">
              <a:buFontTx/>
              <a:buAutoNum type="arabicPeriod"/>
            </a:pPr>
            <a:r>
              <a:rPr lang="en-CA" altLang="en-US" sz="2400"/>
              <a:t>Two winning numbers - lose</a:t>
            </a:r>
          </a:p>
          <a:p>
            <a:pPr eaLnBrk="1" hangingPunct="1">
              <a:buFontTx/>
              <a:buAutoNum type="arabicPeriod"/>
            </a:pPr>
            <a:r>
              <a:rPr lang="en-CA" altLang="en-US" sz="2400"/>
              <a:t>Two + bonus – win $5.00</a:t>
            </a:r>
          </a:p>
          <a:p>
            <a:pPr eaLnBrk="1" hangingPunct="1">
              <a:buFontTx/>
              <a:buAutoNum type="arabicPeriod"/>
            </a:pPr>
            <a:r>
              <a:rPr lang="en-CA" altLang="en-US" sz="2400"/>
              <a:t>Three winning numbers – win $10.00</a:t>
            </a:r>
          </a:p>
          <a:p>
            <a:pPr eaLnBrk="1" hangingPunct="1">
              <a:buFontTx/>
              <a:buAutoNum type="arabicPeriod"/>
            </a:pPr>
            <a:r>
              <a:rPr lang="en-CA" altLang="en-US" sz="2400"/>
              <a:t>Four winning numbers – win approx. $80.00</a:t>
            </a:r>
          </a:p>
          <a:p>
            <a:pPr eaLnBrk="1" hangingPunct="1">
              <a:buFontTx/>
              <a:buAutoNum type="arabicPeriod"/>
            </a:pPr>
            <a:r>
              <a:rPr lang="en-CA" altLang="en-US" sz="2400"/>
              <a:t>5 winning numbers – win approx. $2,500.00</a:t>
            </a:r>
          </a:p>
          <a:p>
            <a:pPr eaLnBrk="1" hangingPunct="1">
              <a:buFontTx/>
              <a:buAutoNum type="arabicPeriod"/>
            </a:pPr>
            <a:r>
              <a:rPr lang="en-CA" altLang="en-US" sz="2400"/>
              <a:t>5 winning numbers + bonus – win approx. $100,000.00</a:t>
            </a:r>
          </a:p>
          <a:p>
            <a:pPr eaLnBrk="1" hangingPunct="1">
              <a:buFontTx/>
              <a:buAutoNum type="arabicPeriod"/>
            </a:pPr>
            <a:r>
              <a:rPr lang="en-CA" altLang="en-US" sz="2400"/>
              <a:t>6 winning numbers – win approx. $4,000,000.00</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D3D79057-B113-4B8B-8C08-6614FEDDB414}"/>
              </a:ext>
            </a:extLst>
          </p:cNvPr>
          <p:cNvSpPr>
            <a:spLocks noGrp="1" noChangeArrowheads="1"/>
          </p:cNvSpPr>
          <p:nvPr>
            <p:ph type="body" idx="1"/>
          </p:nvPr>
        </p:nvSpPr>
        <p:spPr>
          <a:xfrm>
            <a:off x="258763" y="350838"/>
            <a:ext cx="8229600" cy="608012"/>
          </a:xfrm>
        </p:spPr>
        <p:txBody>
          <a:bodyPr/>
          <a:lstStyle/>
          <a:p>
            <a:pPr marL="0" indent="0" eaLnBrk="1" hangingPunct="1">
              <a:buFontTx/>
              <a:buNone/>
            </a:pPr>
            <a:r>
              <a:rPr lang="en-CA" altLang="en-US"/>
              <a:t>Counting the possibilities</a:t>
            </a:r>
          </a:p>
          <a:p>
            <a:pPr marL="0" indent="0" eaLnBrk="1" hangingPunct="1">
              <a:buFontTx/>
              <a:buNone/>
            </a:pPr>
            <a:endParaRPr lang="en-CA" altLang="en-US"/>
          </a:p>
        </p:txBody>
      </p:sp>
      <p:sp>
        <p:nvSpPr>
          <p:cNvPr id="198659" name="Rectangle 3">
            <a:extLst>
              <a:ext uri="{FF2B5EF4-FFF2-40B4-BE49-F238E27FC236}">
                <a16:creationId xmlns:a16="http://schemas.microsoft.com/office/drawing/2014/main" id="{CC8316E2-0256-45C8-862F-1D0015A766B6}"/>
              </a:ext>
            </a:extLst>
          </p:cNvPr>
          <p:cNvSpPr>
            <a:spLocks noChangeArrowheads="1"/>
          </p:cNvSpPr>
          <p:nvPr/>
        </p:nvSpPr>
        <p:spPr bwMode="auto">
          <a:xfrm>
            <a:off x="485775" y="3275013"/>
            <a:ext cx="8443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startAt="2"/>
            </a:pPr>
            <a:r>
              <a:rPr lang="en-CA" altLang="en-US" sz="2400"/>
              <a:t>One winning numbers – lose</a:t>
            </a:r>
          </a:p>
        </p:txBody>
      </p:sp>
      <p:sp>
        <p:nvSpPr>
          <p:cNvPr id="198660" name="Rectangle 4">
            <a:extLst>
              <a:ext uri="{FF2B5EF4-FFF2-40B4-BE49-F238E27FC236}">
                <a16:creationId xmlns:a16="http://schemas.microsoft.com/office/drawing/2014/main" id="{AE500428-B24D-47AB-BF47-0A6D895D3FA2}"/>
              </a:ext>
            </a:extLst>
          </p:cNvPr>
          <p:cNvSpPr>
            <a:spLocks noChangeArrowheads="1"/>
          </p:cNvSpPr>
          <p:nvPr/>
        </p:nvSpPr>
        <p:spPr bwMode="auto">
          <a:xfrm>
            <a:off x="242888" y="1533525"/>
            <a:ext cx="8520112"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CA" altLang="en-US" sz="2400"/>
              <a:t>All </a:t>
            </a:r>
            <a:r>
              <a:rPr lang="en-CA" altLang="en-US" sz="2400" b="1"/>
              <a:t>six </a:t>
            </a:r>
            <a:r>
              <a:rPr lang="en-CA" altLang="en-US" sz="2400"/>
              <a:t>of your numbers have to be chosen from the losing numbers and the bonus.</a:t>
            </a:r>
          </a:p>
        </p:txBody>
      </p:sp>
      <p:graphicFrame>
        <p:nvGraphicFramePr>
          <p:cNvPr id="198661" name="Object 5">
            <a:extLst>
              <a:ext uri="{FF2B5EF4-FFF2-40B4-BE49-F238E27FC236}">
                <a16:creationId xmlns:a16="http://schemas.microsoft.com/office/drawing/2014/main" id="{3C5229F0-A8F5-47DC-A342-9ACF07B2884D}"/>
              </a:ext>
            </a:extLst>
          </p:cNvPr>
          <p:cNvGraphicFramePr>
            <a:graphicFrameLocks noChangeAspect="1"/>
          </p:cNvGraphicFramePr>
          <p:nvPr/>
        </p:nvGraphicFramePr>
        <p:xfrm>
          <a:off x="2301875" y="2297113"/>
          <a:ext cx="2571750" cy="1028700"/>
        </p:xfrm>
        <a:graphic>
          <a:graphicData uri="http://schemas.openxmlformats.org/presentationml/2006/ole">
            <mc:AlternateContent xmlns:mc="http://schemas.openxmlformats.org/markup-compatibility/2006">
              <mc:Choice xmlns:v="urn:schemas-microsoft-com:vml" Requires="v">
                <p:oleObj name="Equation" r:id="rId3" imgW="1143000" imgH="457200" progId="Equation.DSMT4">
                  <p:embed/>
                </p:oleObj>
              </mc:Choice>
              <mc:Fallback>
                <p:oleObj name="Equation" r:id="rId3" imgW="1143000" imgH="457200" progId="Equation.DSMT4">
                  <p:embed/>
                  <p:pic>
                    <p:nvPicPr>
                      <p:cNvPr id="198661" name="Object 5">
                        <a:extLst>
                          <a:ext uri="{FF2B5EF4-FFF2-40B4-BE49-F238E27FC236}">
                            <a16:creationId xmlns:a16="http://schemas.microsoft.com/office/drawing/2014/main" id="{3C5229F0-A8F5-47DC-A342-9ACF07B288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1875" y="2297113"/>
                        <a:ext cx="257175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8662" name="Rectangle 6">
            <a:extLst>
              <a:ext uri="{FF2B5EF4-FFF2-40B4-BE49-F238E27FC236}">
                <a16:creationId xmlns:a16="http://schemas.microsoft.com/office/drawing/2014/main" id="{2D2498CF-2BAA-4204-A27E-E7C2A09FA740}"/>
              </a:ext>
            </a:extLst>
          </p:cNvPr>
          <p:cNvSpPr>
            <a:spLocks noChangeArrowheads="1"/>
          </p:cNvSpPr>
          <p:nvPr/>
        </p:nvSpPr>
        <p:spPr bwMode="auto">
          <a:xfrm>
            <a:off x="700088" y="968375"/>
            <a:ext cx="844391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a:pPr>
            <a:r>
              <a:rPr lang="en-CA" altLang="en-US" sz="2400"/>
              <a:t>No winning numbers – lose</a:t>
            </a:r>
          </a:p>
        </p:txBody>
      </p:sp>
      <p:sp>
        <p:nvSpPr>
          <p:cNvPr id="198663" name="Rectangle 7">
            <a:extLst>
              <a:ext uri="{FF2B5EF4-FFF2-40B4-BE49-F238E27FC236}">
                <a16:creationId xmlns:a16="http://schemas.microsoft.com/office/drawing/2014/main" id="{4F3E1A9C-7972-4CF4-805C-B24F2F4C0542}"/>
              </a:ext>
            </a:extLst>
          </p:cNvPr>
          <p:cNvSpPr>
            <a:spLocks noChangeArrowheads="1"/>
          </p:cNvSpPr>
          <p:nvPr/>
        </p:nvSpPr>
        <p:spPr bwMode="auto">
          <a:xfrm>
            <a:off x="392113" y="3863975"/>
            <a:ext cx="8383587"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CA" altLang="en-US" sz="2400" b="1"/>
              <a:t>One</a:t>
            </a:r>
            <a:r>
              <a:rPr lang="en-CA" altLang="en-US" sz="2400"/>
              <a:t> number is chosen from the six winning numbers and the remaining </a:t>
            </a:r>
            <a:r>
              <a:rPr lang="en-CA" altLang="en-US" sz="2400" b="1"/>
              <a:t>five </a:t>
            </a:r>
            <a:r>
              <a:rPr lang="en-CA" altLang="en-US" sz="2400"/>
              <a:t>have to be chosen from the losing numbers and the bonus.</a:t>
            </a:r>
          </a:p>
        </p:txBody>
      </p:sp>
      <p:graphicFrame>
        <p:nvGraphicFramePr>
          <p:cNvPr id="198664" name="Object 8">
            <a:extLst>
              <a:ext uri="{FF2B5EF4-FFF2-40B4-BE49-F238E27FC236}">
                <a16:creationId xmlns:a16="http://schemas.microsoft.com/office/drawing/2014/main" id="{DD338B12-9F39-4EC1-AB90-1F194C28B63F}"/>
              </a:ext>
            </a:extLst>
          </p:cNvPr>
          <p:cNvGraphicFramePr>
            <a:graphicFrameLocks noChangeAspect="1"/>
          </p:cNvGraphicFramePr>
          <p:nvPr/>
        </p:nvGraphicFramePr>
        <p:xfrm>
          <a:off x="1279525" y="5233988"/>
          <a:ext cx="5343525" cy="1028700"/>
        </p:xfrm>
        <a:graphic>
          <a:graphicData uri="http://schemas.openxmlformats.org/presentationml/2006/ole">
            <mc:AlternateContent xmlns:mc="http://schemas.openxmlformats.org/markup-compatibility/2006">
              <mc:Choice xmlns:v="urn:schemas-microsoft-com:vml" Requires="v">
                <p:oleObj name="Equation" r:id="rId5" imgW="2374900" imgH="457200" progId="Equation.DSMT4">
                  <p:embed/>
                </p:oleObj>
              </mc:Choice>
              <mc:Fallback>
                <p:oleObj name="Equation" r:id="rId5" imgW="2374900" imgH="457200" progId="Equation.DSMT4">
                  <p:embed/>
                  <p:pic>
                    <p:nvPicPr>
                      <p:cNvPr id="198664" name="Object 8">
                        <a:extLst>
                          <a:ext uri="{FF2B5EF4-FFF2-40B4-BE49-F238E27FC236}">
                            <a16:creationId xmlns:a16="http://schemas.microsoft.com/office/drawing/2014/main" id="{DD338B12-9F39-4EC1-AB90-1F194C28B6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9525" y="5233988"/>
                        <a:ext cx="5343525"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47E402D4-B4F5-4424-9E44-FCB2CC9E0774}"/>
              </a:ext>
            </a:extLst>
          </p:cNvPr>
          <p:cNvSpPr>
            <a:spLocks noChangeArrowheads="1"/>
          </p:cNvSpPr>
          <p:nvPr/>
        </p:nvSpPr>
        <p:spPr bwMode="auto">
          <a:xfrm>
            <a:off x="381000" y="457200"/>
            <a:ext cx="7848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990600" indent="-53340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b="1"/>
              <a:t>Haphazard phenomena</a:t>
            </a:r>
          </a:p>
          <a:p>
            <a:pPr lvl="1" eaLnBrk="1" hangingPunct="1"/>
            <a:r>
              <a:rPr lang="en-US" altLang="en-US"/>
              <a:t>unpredictable outcomes, but no long-run, exhibition of statistical regularity in the outcomes.</a:t>
            </a:r>
          </a:p>
          <a:p>
            <a:pPr lvl="1" eaLnBrk="1" hangingPunct="1"/>
            <a:r>
              <a:rPr lang="en-US" altLang="en-US"/>
              <a:t>Do such phenomena exist?</a:t>
            </a:r>
          </a:p>
          <a:p>
            <a:pPr lvl="1" eaLnBrk="1" hangingPunct="1"/>
            <a:r>
              <a:rPr lang="en-US" altLang="en-US"/>
              <a:t>Will any non-deterministic phenomena exhibit long-run statistical regularity eventually?</a:t>
            </a:r>
          </a:p>
          <a:p>
            <a:pPr eaLnBrk="1" hangingPunct="1">
              <a:buFontTx/>
              <a:buAutoNum type="arabicPeriod" startAt="2"/>
            </a:pPr>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DD3329D5-9978-4749-95A3-9858C07D9F87}"/>
              </a:ext>
            </a:extLst>
          </p:cNvPr>
          <p:cNvSpPr>
            <a:spLocks noChangeArrowheads="1"/>
          </p:cNvSpPr>
          <p:nvPr/>
        </p:nvSpPr>
        <p:spPr bwMode="auto">
          <a:xfrm>
            <a:off x="501650" y="3930650"/>
            <a:ext cx="8443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startAt="4"/>
            </a:pPr>
            <a:r>
              <a:rPr lang="en-CA" altLang="en-US" sz="2400"/>
              <a:t>Two winning numbers + the bonus – win $5.00</a:t>
            </a:r>
          </a:p>
        </p:txBody>
      </p:sp>
      <p:sp>
        <p:nvSpPr>
          <p:cNvPr id="200707" name="Rectangle 3">
            <a:extLst>
              <a:ext uri="{FF2B5EF4-FFF2-40B4-BE49-F238E27FC236}">
                <a16:creationId xmlns:a16="http://schemas.microsoft.com/office/drawing/2014/main" id="{BABA6E5F-6614-44FB-BFEC-49A8E85F6134}"/>
              </a:ext>
            </a:extLst>
          </p:cNvPr>
          <p:cNvSpPr>
            <a:spLocks noChangeArrowheads="1"/>
          </p:cNvSpPr>
          <p:nvPr/>
        </p:nvSpPr>
        <p:spPr bwMode="auto">
          <a:xfrm>
            <a:off x="258763" y="1196975"/>
            <a:ext cx="8520112"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CA" altLang="en-US" sz="2400" b="1"/>
              <a:t>Two</a:t>
            </a:r>
            <a:r>
              <a:rPr lang="en-CA" altLang="en-US" sz="2400"/>
              <a:t> numbers are chosen from the six winning numbers and the remaining </a:t>
            </a:r>
            <a:r>
              <a:rPr lang="en-CA" altLang="en-US" sz="2400" b="1"/>
              <a:t>four </a:t>
            </a:r>
            <a:r>
              <a:rPr lang="en-CA" altLang="en-US" sz="2400"/>
              <a:t>have to be chosen from the losing numbers (bonus not included)</a:t>
            </a:r>
          </a:p>
        </p:txBody>
      </p:sp>
      <p:sp>
        <p:nvSpPr>
          <p:cNvPr id="200708" name="Rectangle 4">
            <a:extLst>
              <a:ext uri="{FF2B5EF4-FFF2-40B4-BE49-F238E27FC236}">
                <a16:creationId xmlns:a16="http://schemas.microsoft.com/office/drawing/2014/main" id="{1BC97E6F-489B-4EB9-B6CB-CEA27FF20FC9}"/>
              </a:ext>
            </a:extLst>
          </p:cNvPr>
          <p:cNvSpPr>
            <a:spLocks noChangeArrowheads="1"/>
          </p:cNvSpPr>
          <p:nvPr/>
        </p:nvSpPr>
        <p:spPr bwMode="auto">
          <a:xfrm>
            <a:off x="328613" y="512763"/>
            <a:ext cx="844391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startAt="3"/>
            </a:pPr>
            <a:r>
              <a:rPr lang="en-CA" altLang="en-US" sz="2400"/>
              <a:t>Two winning numbers – lose</a:t>
            </a:r>
          </a:p>
        </p:txBody>
      </p:sp>
      <p:sp>
        <p:nvSpPr>
          <p:cNvPr id="200709" name="Rectangle 5">
            <a:extLst>
              <a:ext uri="{FF2B5EF4-FFF2-40B4-BE49-F238E27FC236}">
                <a16:creationId xmlns:a16="http://schemas.microsoft.com/office/drawing/2014/main" id="{26B34A1A-506C-47AF-8ECD-2CD783CA0FAC}"/>
              </a:ext>
            </a:extLst>
          </p:cNvPr>
          <p:cNvSpPr>
            <a:spLocks noChangeArrowheads="1"/>
          </p:cNvSpPr>
          <p:nvPr/>
        </p:nvSpPr>
        <p:spPr bwMode="auto">
          <a:xfrm>
            <a:off x="407988" y="4411663"/>
            <a:ext cx="8351837"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CA" altLang="en-US" sz="2400" b="1"/>
              <a:t>Two</a:t>
            </a:r>
            <a:r>
              <a:rPr lang="en-CA" altLang="en-US" sz="2400"/>
              <a:t> numbers are chosen from the six winning numbers, the </a:t>
            </a:r>
            <a:r>
              <a:rPr lang="en-CA" altLang="en-US" sz="2400" b="1"/>
              <a:t>bonus </a:t>
            </a:r>
            <a:r>
              <a:rPr lang="en-CA" altLang="en-US" sz="2400"/>
              <a:t>number is chose and the remaining </a:t>
            </a:r>
            <a:r>
              <a:rPr lang="en-CA" altLang="en-US" sz="2400" b="1"/>
              <a:t>three </a:t>
            </a:r>
            <a:r>
              <a:rPr lang="en-CA" altLang="en-US" sz="2400"/>
              <a:t>have to be chosen from the losing numbers.</a:t>
            </a:r>
          </a:p>
        </p:txBody>
      </p:sp>
      <p:graphicFrame>
        <p:nvGraphicFramePr>
          <p:cNvPr id="200710" name="Object 6">
            <a:extLst>
              <a:ext uri="{FF2B5EF4-FFF2-40B4-BE49-F238E27FC236}">
                <a16:creationId xmlns:a16="http://schemas.microsoft.com/office/drawing/2014/main" id="{02464E31-D7C4-4C22-B7AD-82C42768D031}"/>
              </a:ext>
            </a:extLst>
          </p:cNvPr>
          <p:cNvGraphicFramePr>
            <a:graphicFrameLocks noChangeAspect="1"/>
          </p:cNvGraphicFramePr>
          <p:nvPr/>
        </p:nvGraphicFramePr>
        <p:xfrm>
          <a:off x="1060450" y="5492750"/>
          <a:ext cx="5657850" cy="1028700"/>
        </p:xfrm>
        <a:graphic>
          <a:graphicData uri="http://schemas.openxmlformats.org/presentationml/2006/ole">
            <mc:AlternateContent xmlns:mc="http://schemas.openxmlformats.org/markup-compatibility/2006">
              <mc:Choice xmlns:v="urn:schemas-microsoft-com:vml" Requires="v">
                <p:oleObj name="Equation" r:id="rId3" imgW="2514600" imgH="457200" progId="Equation.DSMT4">
                  <p:embed/>
                </p:oleObj>
              </mc:Choice>
              <mc:Fallback>
                <p:oleObj name="Equation" r:id="rId3" imgW="2514600" imgH="457200" progId="Equation.DSMT4">
                  <p:embed/>
                  <p:pic>
                    <p:nvPicPr>
                      <p:cNvPr id="200710" name="Object 6">
                        <a:extLst>
                          <a:ext uri="{FF2B5EF4-FFF2-40B4-BE49-F238E27FC236}">
                            <a16:creationId xmlns:a16="http://schemas.microsoft.com/office/drawing/2014/main" id="{02464E31-D7C4-4C22-B7AD-82C42768D0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0450" y="5492750"/>
                        <a:ext cx="565785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11" name="Object 7">
            <a:extLst>
              <a:ext uri="{FF2B5EF4-FFF2-40B4-BE49-F238E27FC236}">
                <a16:creationId xmlns:a16="http://schemas.microsoft.com/office/drawing/2014/main" id="{B3C93A93-1BE6-4BAF-9318-93C459957EBE}"/>
              </a:ext>
            </a:extLst>
          </p:cNvPr>
          <p:cNvGraphicFramePr>
            <a:graphicFrameLocks noChangeAspect="1"/>
          </p:cNvGraphicFramePr>
          <p:nvPr/>
        </p:nvGraphicFramePr>
        <p:xfrm>
          <a:off x="1819275" y="2547938"/>
          <a:ext cx="5172075" cy="1028700"/>
        </p:xfrm>
        <a:graphic>
          <a:graphicData uri="http://schemas.openxmlformats.org/presentationml/2006/ole">
            <mc:AlternateContent xmlns:mc="http://schemas.openxmlformats.org/markup-compatibility/2006">
              <mc:Choice xmlns:v="urn:schemas-microsoft-com:vml" Requires="v">
                <p:oleObj name="Equation" r:id="rId5" imgW="2298700" imgH="457200" progId="Equation.DSMT4">
                  <p:embed/>
                </p:oleObj>
              </mc:Choice>
              <mc:Fallback>
                <p:oleObj name="Equation" r:id="rId5" imgW="2298700" imgH="457200" progId="Equation.DSMT4">
                  <p:embed/>
                  <p:pic>
                    <p:nvPicPr>
                      <p:cNvPr id="200711" name="Object 7">
                        <a:extLst>
                          <a:ext uri="{FF2B5EF4-FFF2-40B4-BE49-F238E27FC236}">
                            <a16:creationId xmlns:a16="http://schemas.microsoft.com/office/drawing/2014/main" id="{B3C93A93-1BE6-4BAF-9318-93C459957E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9275" y="2547938"/>
                        <a:ext cx="5172075"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F1B4D5DD-46C1-43A5-BC7E-1929614E6114}"/>
              </a:ext>
            </a:extLst>
          </p:cNvPr>
          <p:cNvSpPr>
            <a:spLocks noChangeArrowheads="1"/>
          </p:cNvSpPr>
          <p:nvPr/>
        </p:nvSpPr>
        <p:spPr bwMode="auto">
          <a:xfrm>
            <a:off x="501650" y="3930650"/>
            <a:ext cx="8443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startAt="6"/>
            </a:pPr>
            <a:r>
              <a:rPr lang="en-CA" altLang="en-US" sz="2400"/>
              <a:t>four winning numbers – win approx. $80.00</a:t>
            </a:r>
          </a:p>
        </p:txBody>
      </p:sp>
      <p:sp>
        <p:nvSpPr>
          <p:cNvPr id="202755" name="Rectangle 3">
            <a:extLst>
              <a:ext uri="{FF2B5EF4-FFF2-40B4-BE49-F238E27FC236}">
                <a16:creationId xmlns:a16="http://schemas.microsoft.com/office/drawing/2014/main" id="{EDFE3F21-3855-4C56-8173-0811602478AD}"/>
              </a:ext>
            </a:extLst>
          </p:cNvPr>
          <p:cNvSpPr>
            <a:spLocks noChangeArrowheads="1"/>
          </p:cNvSpPr>
          <p:nvPr/>
        </p:nvSpPr>
        <p:spPr bwMode="auto">
          <a:xfrm>
            <a:off x="258763" y="1196975"/>
            <a:ext cx="8520112"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CA" altLang="en-US" sz="2400" b="1"/>
              <a:t>Three</a:t>
            </a:r>
            <a:r>
              <a:rPr lang="en-CA" altLang="en-US" sz="2400"/>
              <a:t> numbers are chosen from the six winning numbers and the remaining </a:t>
            </a:r>
            <a:r>
              <a:rPr lang="en-CA" altLang="en-US" sz="2400" b="1"/>
              <a:t>three </a:t>
            </a:r>
            <a:r>
              <a:rPr lang="en-CA" altLang="en-US" sz="2400"/>
              <a:t>have to be chosen from the losing numbers + the bonus number</a:t>
            </a:r>
          </a:p>
        </p:txBody>
      </p:sp>
      <p:sp>
        <p:nvSpPr>
          <p:cNvPr id="202756" name="Rectangle 4">
            <a:extLst>
              <a:ext uri="{FF2B5EF4-FFF2-40B4-BE49-F238E27FC236}">
                <a16:creationId xmlns:a16="http://schemas.microsoft.com/office/drawing/2014/main" id="{E644E867-D537-4756-BAB2-5F7D26600EB9}"/>
              </a:ext>
            </a:extLst>
          </p:cNvPr>
          <p:cNvSpPr>
            <a:spLocks noChangeArrowheads="1"/>
          </p:cNvSpPr>
          <p:nvPr/>
        </p:nvSpPr>
        <p:spPr bwMode="auto">
          <a:xfrm>
            <a:off x="328613" y="512763"/>
            <a:ext cx="844391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startAt="5"/>
            </a:pPr>
            <a:r>
              <a:rPr lang="en-CA" altLang="en-US" sz="2400"/>
              <a:t>Three winning numbers – win $10.00</a:t>
            </a:r>
          </a:p>
        </p:txBody>
      </p:sp>
      <p:sp>
        <p:nvSpPr>
          <p:cNvPr id="202757" name="Rectangle 5">
            <a:extLst>
              <a:ext uri="{FF2B5EF4-FFF2-40B4-BE49-F238E27FC236}">
                <a16:creationId xmlns:a16="http://schemas.microsoft.com/office/drawing/2014/main" id="{261887BF-377B-4B5C-BAA3-AB458A7D87C8}"/>
              </a:ext>
            </a:extLst>
          </p:cNvPr>
          <p:cNvSpPr>
            <a:spLocks noChangeArrowheads="1"/>
          </p:cNvSpPr>
          <p:nvPr/>
        </p:nvSpPr>
        <p:spPr bwMode="auto">
          <a:xfrm>
            <a:off x="407988" y="4411663"/>
            <a:ext cx="8351837"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CA" altLang="en-US" sz="2400" b="1"/>
              <a:t>Four</a:t>
            </a:r>
            <a:r>
              <a:rPr lang="en-CA" altLang="en-US" sz="2400"/>
              <a:t> numbers are chosen from the six winning numbers and the remaining </a:t>
            </a:r>
            <a:r>
              <a:rPr lang="en-CA" altLang="en-US" sz="2400" b="1"/>
              <a:t>two </a:t>
            </a:r>
            <a:r>
              <a:rPr lang="en-CA" altLang="en-US" sz="2400"/>
              <a:t>have to be chosen from the losing numbers + the bonus number</a:t>
            </a:r>
          </a:p>
        </p:txBody>
      </p:sp>
      <p:graphicFrame>
        <p:nvGraphicFramePr>
          <p:cNvPr id="202758" name="Object 6">
            <a:extLst>
              <a:ext uri="{FF2B5EF4-FFF2-40B4-BE49-F238E27FC236}">
                <a16:creationId xmlns:a16="http://schemas.microsoft.com/office/drawing/2014/main" id="{A0C056D7-792F-4A75-8FC3-33177310DB80}"/>
              </a:ext>
            </a:extLst>
          </p:cNvPr>
          <p:cNvGraphicFramePr>
            <a:graphicFrameLocks noChangeAspect="1"/>
          </p:cNvGraphicFramePr>
          <p:nvPr/>
        </p:nvGraphicFramePr>
        <p:xfrm>
          <a:off x="1817688" y="5492750"/>
          <a:ext cx="4143375" cy="1028700"/>
        </p:xfrm>
        <a:graphic>
          <a:graphicData uri="http://schemas.openxmlformats.org/presentationml/2006/ole">
            <mc:AlternateContent xmlns:mc="http://schemas.openxmlformats.org/markup-compatibility/2006">
              <mc:Choice xmlns:v="urn:schemas-microsoft-com:vml" Requires="v">
                <p:oleObj name="Equation" r:id="rId3" imgW="1841500" imgH="457200" progId="Equation.DSMT4">
                  <p:embed/>
                </p:oleObj>
              </mc:Choice>
              <mc:Fallback>
                <p:oleObj name="Equation" r:id="rId3" imgW="1841500" imgH="457200" progId="Equation.DSMT4">
                  <p:embed/>
                  <p:pic>
                    <p:nvPicPr>
                      <p:cNvPr id="202758" name="Object 6">
                        <a:extLst>
                          <a:ext uri="{FF2B5EF4-FFF2-40B4-BE49-F238E27FC236}">
                            <a16:creationId xmlns:a16="http://schemas.microsoft.com/office/drawing/2014/main" id="{A0C056D7-792F-4A75-8FC3-33177310D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7688" y="5492750"/>
                        <a:ext cx="4143375"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2759" name="Object 7">
            <a:extLst>
              <a:ext uri="{FF2B5EF4-FFF2-40B4-BE49-F238E27FC236}">
                <a16:creationId xmlns:a16="http://schemas.microsoft.com/office/drawing/2014/main" id="{8505AB9F-6E86-4709-AF1E-A39A5EAB5841}"/>
              </a:ext>
            </a:extLst>
          </p:cNvPr>
          <p:cNvGraphicFramePr>
            <a:graphicFrameLocks noChangeAspect="1"/>
          </p:cNvGraphicFramePr>
          <p:nvPr/>
        </p:nvGraphicFramePr>
        <p:xfrm>
          <a:off x="1990725" y="2547938"/>
          <a:ext cx="4829175" cy="1028700"/>
        </p:xfrm>
        <a:graphic>
          <a:graphicData uri="http://schemas.openxmlformats.org/presentationml/2006/ole">
            <mc:AlternateContent xmlns:mc="http://schemas.openxmlformats.org/markup-compatibility/2006">
              <mc:Choice xmlns:v="urn:schemas-microsoft-com:vml" Requires="v">
                <p:oleObj name="Equation" r:id="rId5" imgW="2146300" imgH="457200" progId="Equation.DSMT4">
                  <p:embed/>
                </p:oleObj>
              </mc:Choice>
              <mc:Fallback>
                <p:oleObj name="Equation" r:id="rId5" imgW="2146300" imgH="457200" progId="Equation.DSMT4">
                  <p:embed/>
                  <p:pic>
                    <p:nvPicPr>
                      <p:cNvPr id="202759" name="Object 7">
                        <a:extLst>
                          <a:ext uri="{FF2B5EF4-FFF2-40B4-BE49-F238E27FC236}">
                            <a16:creationId xmlns:a16="http://schemas.microsoft.com/office/drawing/2014/main" id="{8505AB9F-6E86-4709-AF1E-A39A5EAB58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0725" y="2547938"/>
                        <a:ext cx="4829175"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0D5509EE-5A4A-4D5C-B7F3-DDE4C46BDA0B}"/>
              </a:ext>
            </a:extLst>
          </p:cNvPr>
          <p:cNvSpPr>
            <a:spLocks noChangeArrowheads="1"/>
          </p:cNvSpPr>
          <p:nvPr/>
        </p:nvSpPr>
        <p:spPr bwMode="auto">
          <a:xfrm>
            <a:off x="501650" y="3930650"/>
            <a:ext cx="8443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startAt="8"/>
            </a:pPr>
            <a:r>
              <a:rPr lang="en-CA" altLang="en-US" sz="2400"/>
              <a:t>five winning numbers + bonus – win approx. $100,000.00</a:t>
            </a:r>
          </a:p>
        </p:txBody>
      </p:sp>
      <p:sp>
        <p:nvSpPr>
          <p:cNvPr id="204803" name="Rectangle 3">
            <a:extLst>
              <a:ext uri="{FF2B5EF4-FFF2-40B4-BE49-F238E27FC236}">
                <a16:creationId xmlns:a16="http://schemas.microsoft.com/office/drawing/2014/main" id="{72688F92-CA88-46A7-AF63-A1D04C0727DB}"/>
              </a:ext>
            </a:extLst>
          </p:cNvPr>
          <p:cNvSpPr>
            <a:spLocks noChangeArrowheads="1"/>
          </p:cNvSpPr>
          <p:nvPr/>
        </p:nvSpPr>
        <p:spPr bwMode="auto">
          <a:xfrm>
            <a:off x="258763" y="1196975"/>
            <a:ext cx="8520112"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CA" altLang="en-US" sz="2400" b="1"/>
              <a:t>Five</a:t>
            </a:r>
            <a:r>
              <a:rPr lang="en-CA" altLang="en-US" sz="2400"/>
              <a:t> numbers are chosen from the six winning numbers and the remaining </a:t>
            </a:r>
            <a:r>
              <a:rPr lang="en-CA" altLang="en-US" sz="2400" b="1"/>
              <a:t>number </a:t>
            </a:r>
            <a:r>
              <a:rPr lang="en-CA" altLang="en-US" sz="2400"/>
              <a:t>has to be chosen from the losing numbers (excluding the bonus number)</a:t>
            </a:r>
          </a:p>
        </p:txBody>
      </p:sp>
      <p:sp>
        <p:nvSpPr>
          <p:cNvPr id="204804" name="Rectangle 4">
            <a:extLst>
              <a:ext uri="{FF2B5EF4-FFF2-40B4-BE49-F238E27FC236}">
                <a16:creationId xmlns:a16="http://schemas.microsoft.com/office/drawing/2014/main" id="{DD8FD84B-72A0-493D-9EE6-00C063F1EBEB}"/>
              </a:ext>
            </a:extLst>
          </p:cNvPr>
          <p:cNvSpPr>
            <a:spLocks noChangeArrowheads="1"/>
          </p:cNvSpPr>
          <p:nvPr/>
        </p:nvSpPr>
        <p:spPr bwMode="auto">
          <a:xfrm>
            <a:off x="328613" y="512763"/>
            <a:ext cx="844391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startAt="7"/>
            </a:pPr>
            <a:r>
              <a:rPr lang="en-CA" altLang="en-US" sz="2400"/>
              <a:t>five winning numbers (no bonus) – win approx. $2,500.00</a:t>
            </a:r>
          </a:p>
        </p:txBody>
      </p:sp>
      <p:sp>
        <p:nvSpPr>
          <p:cNvPr id="204805" name="Rectangle 5">
            <a:extLst>
              <a:ext uri="{FF2B5EF4-FFF2-40B4-BE49-F238E27FC236}">
                <a16:creationId xmlns:a16="http://schemas.microsoft.com/office/drawing/2014/main" id="{971C4FA1-4315-44DF-BCA8-5DE9A95C807A}"/>
              </a:ext>
            </a:extLst>
          </p:cNvPr>
          <p:cNvSpPr>
            <a:spLocks noChangeArrowheads="1"/>
          </p:cNvSpPr>
          <p:nvPr/>
        </p:nvSpPr>
        <p:spPr bwMode="auto">
          <a:xfrm>
            <a:off x="407988" y="4411663"/>
            <a:ext cx="83518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CA" altLang="en-US" sz="2400" b="1"/>
              <a:t>Five</a:t>
            </a:r>
            <a:r>
              <a:rPr lang="en-CA" altLang="en-US" sz="2400"/>
              <a:t> numbers are chosen from the six winning numbers and the remaining </a:t>
            </a:r>
            <a:r>
              <a:rPr lang="en-CA" altLang="en-US" sz="2400" b="1"/>
              <a:t>number </a:t>
            </a:r>
            <a:r>
              <a:rPr lang="en-CA" altLang="en-US" sz="2400"/>
              <a:t>is chosen to be the bonus number</a:t>
            </a:r>
          </a:p>
        </p:txBody>
      </p:sp>
      <p:graphicFrame>
        <p:nvGraphicFramePr>
          <p:cNvPr id="204806" name="Object 6">
            <a:extLst>
              <a:ext uri="{FF2B5EF4-FFF2-40B4-BE49-F238E27FC236}">
                <a16:creationId xmlns:a16="http://schemas.microsoft.com/office/drawing/2014/main" id="{651A40E2-84F7-4C34-94D4-861557A6074A}"/>
              </a:ext>
            </a:extLst>
          </p:cNvPr>
          <p:cNvGraphicFramePr>
            <a:graphicFrameLocks noChangeAspect="1"/>
          </p:cNvGraphicFramePr>
          <p:nvPr/>
        </p:nvGraphicFramePr>
        <p:xfrm>
          <a:off x="2589213" y="5492750"/>
          <a:ext cx="2600325" cy="1028700"/>
        </p:xfrm>
        <a:graphic>
          <a:graphicData uri="http://schemas.openxmlformats.org/presentationml/2006/ole">
            <mc:AlternateContent xmlns:mc="http://schemas.openxmlformats.org/markup-compatibility/2006">
              <mc:Choice xmlns:v="urn:schemas-microsoft-com:vml" Requires="v">
                <p:oleObj name="Equation" r:id="rId3" imgW="1155700" imgH="457200" progId="Equation.DSMT4">
                  <p:embed/>
                </p:oleObj>
              </mc:Choice>
              <mc:Fallback>
                <p:oleObj name="Equation" r:id="rId3" imgW="1155700" imgH="457200" progId="Equation.DSMT4">
                  <p:embed/>
                  <p:pic>
                    <p:nvPicPr>
                      <p:cNvPr id="204806" name="Object 6">
                        <a:extLst>
                          <a:ext uri="{FF2B5EF4-FFF2-40B4-BE49-F238E27FC236}">
                            <a16:creationId xmlns:a16="http://schemas.microsoft.com/office/drawing/2014/main" id="{651A40E2-84F7-4C34-94D4-861557A607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9213" y="5492750"/>
                        <a:ext cx="2600325"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07" name="Object 7">
            <a:extLst>
              <a:ext uri="{FF2B5EF4-FFF2-40B4-BE49-F238E27FC236}">
                <a16:creationId xmlns:a16="http://schemas.microsoft.com/office/drawing/2014/main" id="{D6AA8EF0-05EC-4EBA-AD61-0A9B718A3102}"/>
              </a:ext>
            </a:extLst>
          </p:cNvPr>
          <p:cNvGraphicFramePr>
            <a:graphicFrameLocks noChangeAspect="1"/>
          </p:cNvGraphicFramePr>
          <p:nvPr/>
        </p:nvGraphicFramePr>
        <p:xfrm>
          <a:off x="2690813" y="2547938"/>
          <a:ext cx="3429000" cy="1028700"/>
        </p:xfrm>
        <a:graphic>
          <a:graphicData uri="http://schemas.openxmlformats.org/presentationml/2006/ole">
            <mc:AlternateContent xmlns:mc="http://schemas.openxmlformats.org/markup-compatibility/2006">
              <mc:Choice xmlns:v="urn:schemas-microsoft-com:vml" Requires="v">
                <p:oleObj name="Equation" r:id="rId5" imgW="1524000" imgH="457200" progId="Equation.DSMT4">
                  <p:embed/>
                </p:oleObj>
              </mc:Choice>
              <mc:Fallback>
                <p:oleObj name="Equation" r:id="rId5" imgW="1524000" imgH="457200" progId="Equation.DSMT4">
                  <p:embed/>
                  <p:pic>
                    <p:nvPicPr>
                      <p:cNvPr id="204807" name="Object 7">
                        <a:extLst>
                          <a:ext uri="{FF2B5EF4-FFF2-40B4-BE49-F238E27FC236}">
                            <a16:creationId xmlns:a16="http://schemas.microsoft.com/office/drawing/2014/main" id="{D6AA8EF0-05EC-4EBA-AD61-0A9B718A31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0813" y="2547938"/>
                        <a:ext cx="34290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a:extLst>
              <a:ext uri="{FF2B5EF4-FFF2-40B4-BE49-F238E27FC236}">
                <a16:creationId xmlns:a16="http://schemas.microsoft.com/office/drawing/2014/main" id="{31B09D94-4A4D-4EC5-9F81-93B343CCDE62}"/>
              </a:ext>
            </a:extLst>
          </p:cNvPr>
          <p:cNvSpPr>
            <a:spLocks noChangeArrowheads="1"/>
          </p:cNvSpPr>
          <p:nvPr/>
        </p:nvSpPr>
        <p:spPr bwMode="auto">
          <a:xfrm>
            <a:off x="258763" y="1196975"/>
            <a:ext cx="8520112"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CA" altLang="en-US" sz="2400" b="1"/>
              <a:t>Six</a:t>
            </a:r>
            <a:r>
              <a:rPr lang="en-CA" altLang="en-US" sz="2400"/>
              <a:t> numbers are chosen from the six winning numbers,</a:t>
            </a:r>
          </a:p>
        </p:txBody>
      </p:sp>
      <p:sp>
        <p:nvSpPr>
          <p:cNvPr id="206851" name="Rectangle 3">
            <a:extLst>
              <a:ext uri="{FF2B5EF4-FFF2-40B4-BE49-F238E27FC236}">
                <a16:creationId xmlns:a16="http://schemas.microsoft.com/office/drawing/2014/main" id="{679A0DF3-98DD-4329-A366-C4C0B8FC6377}"/>
              </a:ext>
            </a:extLst>
          </p:cNvPr>
          <p:cNvSpPr>
            <a:spLocks noChangeArrowheads="1"/>
          </p:cNvSpPr>
          <p:nvPr/>
        </p:nvSpPr>
        <p:spPr bwMode="auto">
          <a:xfrm>
            <a:off x="328613" y="512763"/>
            <a:ext cx="844391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startAt="9"/>
            </a:pPr>
            <a:r>
              <a:rPr lang="en-CA" altLang="en-US" sz="2400"/>
              <a:t>six winning numbers (no bonus) – win approx. $4,000,000.00</a:t>
            </a:r>
          </a:p>
        </p:txBody>
      </p:sp>
      <p:graphicFrame>
        <p:nvGraphicFramePr>
          <p:cNvPr id="206852" name="Object 4">
            <a:extLst>
              <a:ext uri="{FF2B5EF4-FFF2-40B4-BE49-F238E27FC236}">
                <a16:creationId xmlns:a16="http://schemas.microsoft.com/office/drawing/2014/main" id="{66D7E575-DB01-416E-8979-4AF6B2A3F31F}"/>
              </a:ext>
            </a:extLst>
          </p:cNvPr>
          <p:cNvGraphicFramePr>
            <a:graphicFrameLocks noChangeAspect="1"/>
          </p:cNvGraphicFramePr>
          <p:nvPr/>
        </p:nvGraphicFramePr>
        <p:xfrm>
          <a:off x="3790950" y="1908175"/>
          <a:ext cx="1200150" cy="1028700"/>
        </p:xfrm>
        <a:graphic>
          <a:graphicData uri="http://schemas.openxmlformats.org/presentationml/2006/ole">
            <mc:AlternateContent xmlns:mc="http://schemas.openxmlformats.org/markup-compatibility/2006">
              <mc:Choice xmlns:v="urn:schemas-microsoft-com:vml" Requires="v">
                <p:oleObj name="Equation" r:id="rId3" imgW="533169" imgH="457002" progId="Equation.DSMT4">
                  <p:embed/>
                </p:oleObj>
              </mc:Choice>
              <mc:Fallback>
                <p:oleObj name="Equation" r:id="rId3" imgW="533169" imgH="457002" progId="Equation.DSMT4">
                  <p:embed/>
                  <p:pic>
                    <p:nvPicPr>
                      <p:cNvPr id="206852" name="Object 4">
                        <a:extLst>
                          <a:ext uri="{FF2B5EF4-FFF2-40B4-BE49-F238E27FC236}">
                            <a16:creationId xmlns:a16="http://schemas.microsoft.com/office/drawing/2014/main" id="{66D7E575-DB01-416E-8979-4AF6B2A3F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0950" y="1908175"/>
                        <a:ext cx="120015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6FC13B85-9CF0-4B8C-B3A0-06AF3B234C67}"/>
              </a:ext>
            </a:extLst>
          </p:cNvPr>
          <p:cNvSpPr>
            <a:spLocks noGrp="1" noChangeArrowheads="1"/>
          </p:cNvSpPr>
          <p:nvPr>
            <p:ph type="title"/>
          </p:nvPr>
        </p:nvSpPr>
        <p:spPr>
          <a:xfrm>
            <a:off x="457200" y="274638"/>
            <a:ext cx="8229600" cy="655637"/>
          </a:xfrm>
        </p:spPr>
        <p:txBody>
          <a:bodyPr/>
          <a:lstStyle/>
          <a:p>
            <a:pPr eaLnBrk="1" hangingPunct="1"/>
            <a:r>
              <a:rPr lang="en-CA" altLang="en-US" sz="4000"/>
              <a:t>Summary</a:t>
            </a:r>
          </a:p>
        </p:txBody>
      </p:sp>
      <p:pic>
        <p:nvPicPr>
          <p:cNvPr id="208899" name="Picture 3">
            <a:extLst>
              <a:ext uri="{FF2B5EF4-FFF2-40B4-BE49-F238E27FC236}">
                <a16:creationId xmlns:a16="http://schemas.microsoft.com/office/drawing/2014/main" id="{43ADEACF-FF0A-4A5C-AEDA-83877A12B6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38" y="1439863"/>
            <a:ext cx="8140700" cy="384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a:extLst>
              <a:ext uri="{FF2B5EF4-FFF2-40B4-BE49-F238E27FC236}">
                <a16:creationId xmlns:a16="http://schemas.microsoft.com/office/drawing/2014/main" id="{6074C701-26A6-462F-A750-4059D6AD34CC}"/>
              </a:ext>
            </a:extLst>
          </p:cNvPr>
          <p:cNvSpPr>
            <a:spLocks noGrp="1" noChangeArrowheads="1"/>
          </p:cNvSpPr>
          <p:nvPr>
            <p:ph type="title"/>
          </p:nvPr>
        </p:nvSpPr>
        <p:spPr/>
        <p:txBody>
          <a:bodyPr/>
          <a:lstStyle/>
          <a:p>
            <a:pPr eaLnBrk="1" hangingPunct="1"/>
            <a:r>
              <a:rPr lang="en-CA" altLang="en-US" sz="4000"/>
              <a:t>Another Example</a:t>
            </a:r>
            <a:br>
              <a:rPr lang="en-CA" altLang="en-US" sz="4000"/>
            </a:br>
            <a:r>
              <a:rPr lang="en-CA" altLang="en-US" sz="3200"/>
              <a:t>counting poker hands</a:t>
            </a:r>
            <a:endParaRPr lang="en-CA" altLang="en-US" sz="4000"/>
          </a:p>
        </p:txBody>
      </p:sp>
      <p:sp>
        <p:nvSpPr>
          <p:cNvPr id="219139" name="Rectangle 3">
            <a:extLst>
              <a:ext uri="{FF2B5EF4-FFF2-40B4-BE49-F238E27FC236}">
                <a16:creationId xmlns:a16="http://schemas.microsoft.com/office/drawing/2014/main" id="{AD84E09F-D630-4859-849A-B5D67F1963B1}"/>
              </a:ext>
            </a:extLst>
          </p:cNvPr>
          <p:cNvSpPr>
            <a:spLocks noGrp="1" noChangeArrowheads="1"/>
          </p:cNvSpPr>
          <p:nvPr>
            <p:ph type="body" idx="1"/>
          </p:nvPr>
        </p:nvSpPr>
        <p:spPr/>
        <p:txBody>
          <a:bodyPr/>
          <a:lstStyle/>
          <a:p>
            <a:pPr marL="0" indent="0" eaLnBrk="1" hangingPunct="1">
              <a:buFontTx/>
              <a:buNone/>
            </a:pPr>
            <a:r>
              <a:rPr lang="en-CA" altLang="en-US"/>
              <a:t>A </a:t>
            </a:r>
            <a:r>
              <a:rPr lang="en-CA" altLang="en-US" b="1"/>
              <a:t>poker hand </a:t>
            </a:r>
            <a:r>
              <a:rPr lang="en-CA" altLang="en-US"/>
              <a:t>consists of five cards chosen at random from a deck of 52 cards.</a:t>
            </a:r>
          </a:p>
          <a:p>
            <a:pPr marL="0" indent="0" eaLnBrk="1" hangingPunct="1">
              <a:buFontTx/>
              <a:buNone/>
            </a:pPr>
            <a:endParaRPr lang="en-CA" altLang="en-US"/>
          </a:p>
          <a:p>
            <a:pPr marL="0" indent="0" eaLnBrk="1" hangingPunct="1">
              <a:buFontTx/>
              <a:buNone/>
            </a:pPr>
            <a:endParaRPr lang="en-CA" altLang="en-US"/>
          </a:p>
          <a:p>
            <a:pPr marL="0" indent="0" eaLnBrk="1" hangingPunct="1">
              <a:buFontTx/>
              <a:buNone/>
            </a:pPr>
            <a:endParaRPr lang="en-CA" altLang="en-US"/>
          </a:p>
          <a:p>
            <a:pPr marL="0" indent="0" eaLnBrk="1" hangingPunct="1">
              <a:buFontTx/>
              <a:buNone/>
            </a:pPr>
            <a:r>
              <a:rPr lang="en-CA" altLang="en-US"/>
              <a:t>The total number of poker hands is </a:t>
            </a:r>
          </a:p>
        </p:txBody>
      </p:sp>
      <p:graphicFrame>
        <p:nvGraphicFramePr>
          <p:cNvPr id="219140" name="Object 4">
            <a:extLst>
              <a:ext uri="{FF2B5EF4-FFF2-40B4-BE49-F238E27FC236}">
                <a16:creationId xmlns:a16="http://schemas.microsoft.com/office/drawing/2014/main" id="{244BFDF0-980D-4669-B1C1-7DDADA4B5BE0}"/>
              </a:ext>
            </a:extLst>
          </p:cNvPr>
          <p:cNvGraphicFramePr>
            <a:graphicFrameLocks noChangeAspect="1"/>
          </p:cNvGraphicFramePr>
          <p:nvPr/>
        </p:nvGraphicFramePr>
        <p:xfrm>
          <a:off x="2528888" y="5229225"/>
          <a:ext cx="3114675" cy="1028700"/>
        </p:xfrm>
        <a:graphic>
          <a:graphicData uri="http://schemas.openxmlformats.org/presentationml/2006/ole">
            <mc:AlternateContent xmlns:mc="http://schemas.openxmlformats.org/markup-compatibility/2006">
              <mc:Choice xmlns:v="urn:schemas-microsoft-com:vml" Requires="v">
                <p:oleObj name="Equation" r:id="rId3" imgW="1384300" imgH="457200" progId="Equation.DSMT4">
                  <p:embed/>
                </p:oleObj>
              </mc:Choice>
              <mc:Fallback>
                <p:oleObj name="Equation" r:id="rId3" imgW="1384300" imgH="457200" progId="Equation.DSMT4">
                  <p:embed/>
                  <p:pic>
                    <p:nvPicPr>
                      <p:cNvPr id="219140" name="Object 4">
                        <a:extLst>
                          <a:ext uri="{FF2B5EF4-FFF2-40B4-BE49-F238E27FC236}">
                            <a16:creationId xmlns:a16="http://schemas.microsoft.com/office/drawing/2014/main" id="{244BFDF0-980D-4669-B1C1-7DDADA4B5B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8888" y="5229225"/>
                        <a:ext cx="3114675"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19141" name="Picture 5">
            <a:extLst>
              <a:ext uri="{FF2B5EF4-FFF2-40B4-BE49-F238E27FC236}">
                <a16:creationId xmlns:a16="http://schemas.microsoft.com/office/drawing/2014/main" id="{6FF7FA1E-ADCC-475B-96E2-CECEE0822D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5263" y="2762250"/>
            <a:ext cx="2947987"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38EDE90A-0C01-4B3D-BD2C-E695F1FE854E}"/>
              </a:ext>
            </a:extLst>
          </p:cNvPr>
          <p:cNvSpPr>
            <a:spLocks noGrp="1" noChangeArrowheads="1"/>
          </p:cNvSpPr>
          <p:nvPr>
            <p:ph type="title"/>
          </p:nvPr>
        </p:nvSpPr>
        <p:spPr/>
        <p:txBody>
          <a:bodyPr/>
          <a:lstStyle/>
          <a:p>
            <a:pPr eaLnBrk="1" hangingPunct="1"/>
            <a:r>
              <a:rPr lang="en-CA" altLang="en-US" sz="4000"/>
              <a:t>Types of poker hand</a:t>
            </a:r>
            <a:br>
              <a:rPr lang="en-CA" altLang="en-US" sz="4000"/>
            </a:br>
            <a:r>
              <a:rPr lang="en-CA" altLang="en-US" sz="3200"/>
              <a:t>counting poker hands</a:t>
            </a:r>
            <a:endParaRPr lang="en-CA" altLang="en-US" sz="4000"/>
          </a:p>
        </p:txBody>
      </p:sp>
      <p:sp>
        <p:nvSpPr>
          <p:cNvPr id="221187" name="Rectangle 3">
            <a:extLst>
              <a:ext uri="{FF2B5EF4-FFF2-40B4-BE49-F238E27FC236}">
                <a16:creationId xmlns:a16="http://schemas.microsoft.com/office/drawing/2014/main" id="{98D12F88-959C-40B7-A6E4-C9995F905661}"/>
              </a:ext>
            </a:extLst>
          </p:cNvPr>
          <p:cNvSpPr>
            <a:spLocks noGrp="1" noChangeArrowheads="1"/>
          </p:cNvSpPr>
          <p:nvPr>
            <p:ph type="body" idx="1"/>
          </p:nvPr>
        </p:nvSpPr>
        <p:spPr>
          <a:xfrm>
            <a:off x="457200" y="1493838"/>
            <a:ext cx="8229600" cy="912812"/>
          </a:xfrm>
        </p:spPr>
        <p:txBody>
          <a:bodyPr/>
          <a:lstStyle/>
          <a:p>
            <a:pPr marL="609600" indent="-609600" eaLnBrk="1" hangingPunct="1">
              <a:buFontTx/>
              <a:buAutoNum type="arabicPeriod"/>
            </a:pPr>
            <a:r>
              <a:rPr lang="en-CA" altLang="en-US" sz="2400"/>
              <a:t>Nothing Hand {</a:t>
            </a:r>
            <a:r>
              <a:rPr lang="en-CA" altLang="en-US" sz="2400" i="1"/>
              <a:t>x, y, z, u, v</a:t>
            </a:r>
            <a:r>
              <a:rPr lang="en-CA" altLang="en-US" sz="2400"/>
              <a:t>}</a:t>
            </a:r>
          </a:p>
          <a:p>
            <a:pPr marL="990600" lvl="1" indent="-533400" eaLnBrk="1" hangingPunct="1">
              <a:buFontTx/>
              <a:buChar char="•"/>
            </a:pPr>
            <a:r>
              <a:rPr lang="en-CA" altLang="en-US" sz="2000"/>
              <a:t>Not all in sequence or not all the same suit</a:t>
            </a:r>
          </a:p>
        </p:txBody>
      </p:sp>
      <p:sp>
        <p:nvSpPr>
          <p:cNvPr id="221188" name="Rectangle 4">
            <a:extLst>
              <a:ext uri="{FF2B5EF4-FFF2-40B4-BE49-F238E27FC236}">
                <a16:creationId xmlns:a16="http://schemas.microsoft.com/office/drawing/2014/main" id="{82A817FC-8F6F-42C0-B952-999E77F240D5}"/>
              </a:ext>
            </a:extLst>
          </p:cNvPr>
          <p:cNvSpPr>
            <a:spLocks noChangeArrowheads="1"/>
          </p:cNvSpPr>
          <p:nvPr/>
        </p:nvSpPr>
        <p:spPr bwMode="auto">
          <a:xfrm>
            <a:off x="423863" y="2344738"/>
            <a:ext cx="812323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startAt="2"/>
            </a:pPr>
            <a:r>
              <a:rPr lang="en-CA" altLang="en-US" sz="2400"/>
              <a:t>Pair {</a:t>
            </a:r>
            <a:r>
              <a:rPr lang="en-CA" altLang="en-US" sz="2400" i="1"/>
              <a:t>x, x, y, z, u</a:t>
            </a:r>
            <a:r>
              <a:rPr lang="en-CA" altLang="en-US" sz="2400"/>
              <a:t>}</a:t>
            </a:r>
          </a:p>
        </p:txBody>
      </p:sp>
      <p:sp>
        <p:nvSpPr>
          <p:cNvPr id="221189" name="Rectangle 5">
            <a:extLst>
              <a:ext uri="{FF2B5EF4-FFF2-40B4-BE49-F238E27FC236}">
                <a16:creationId xmlns:a16="http://schemas.microsoft.com/office/drawing/2014/main" id="{6C1AE656-9E16-4610-882F-EF3751FAC073}"/>
              </a:ext>
            </a:extLst>
          </p:cNvPr>
          <p:cNvSpPr>
            <a:spLocks noChangeArrowheads="1"/>
          </p:cNvSpPr>
          <p:nvPr/>
        </p:nvSpPr>
        <p:spPr bwMode="auto">
          <a:xfrm>
            <a:off x="419100" y="2932113"/>
            <a:ext cx="80613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startAt="3"/>
            </a:pPr>
            <a:r>
              <a:rPr lang="en-CA" altLang="en-US" sz="2400"/>
              <a:t>Two pair {</a:t>
            </a:r>
            <a:r>
              <a:rPr lang="en-CA" altLang="en-US" sz="2400" i="1"/>
              <a:t>x, x, y, y, z</a:t>
            </a:r>
            <a:r>
              <a:rPr lang="en-CA" altLang="en-US" sz="2400"/>
              <a:t>}</a:t>
            </a:r>
          </a:p>
        </p:txBody>
      </p:sp>
      <p:sp>
        <p:nvSpPr>
          <p:cNvPr id="221190" name="Rectangle 6">
            <a:extLst>
              <a:ext uri="{FF2B5EF4-FFF2-40B4-BE49-F238E27FC236}">
                <a16:creationId xmlns:a16="http://schemas.microsoft.com/office/drawing/2014/main" id="{9810F9FE-4B5D-4949-B4B2-7F466604CB4E}"/>
              </a:ext>
            </a:extLst>
          </p:cNvPr>
          <p:cNvSpPr>
            <a:spLocks noChangeArrowheads="1"/>
          </p:cNvSpPr>
          <p:nvPr/>
        </p:nvSpPr>
        <p:spPr bwMode="auto">
          <a:xfrm>
            <a:off x="401638" y="3582988"/>
            <a:ext cx="79851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startAt="4"/>
            </a:pPr>
            <a:r>
              <a:rPr lang="en-CA" altLang="en-US" sz="2400"/>
              <a:t>Three of a kind {</a:t>
            </a:r>
            <a:r>
              <a:rPr lang="en-CA" altLang="en-US" sz="2400" i="1"/>
              <a:t>x, x, x, y, z</a:t>
            </a:r>
            <a:r>
              <a:rPr lang="en-CA" altLang="en-US" sz="2400"/>
              <a:t>}</a:t>
            </a:r>
          </a:p>
        </p:txBody>
      </p:sp>
      <p:sp>
        <p:nvSpPr>
          <p:cNvPr id="221191" name="Rectangle 7">
            <a:extLst>
              <a:ext uri="{FF2B5EF4-FFF2-40B4-BE49-F238E27FC236}">
                <a16:creationId xmlns:a16="http://schemas.microsoft.com/office/drawing/2014/main" id="{CD9AFDF8-6D12-4054-AAD9-A3859C72E899}"/>
              </a:ext>
            </a:extLst>
          </p:cNvPr>
          <p:cNvSpPr>
            <a:spLocks noChangeArrowheads="1"/>
          </p:cNvSpPr>
          <p:nvPr/>
        </p:nvSpPr>
        <p:spPr bwMode="auto">
          <a:xfrm>
            <a:off x="474663" y="4159250"/>
            <a:ext cx="8275637"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990600" indent="-53340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startAt="5"/>
            </a:pPr>
            <a:r>
              <a:rPr lang="en-CA" altLang="en-US" sz="2400"/>
              <a:t>Straight {</a:t>
            </a:r>
            <a:r>
              <a:rPr lang="en-CA" altLang="en-US" sz="2400" i="1"/>
              <a:t>x, x+ </a:t>
            </a:r>
            <a:r>
              <a:rPr lang="en-CA" altLang="en-US" sz="2400"/>
              <a:t>1</a:t>
            </a:r>
            <a:r>
              <a:rPr lang="en-CA" altLang="en-US" sz="2400" i="1"/>
              <a:t>, x + </a:t>
            </a:r>
            <a:r>
              <a:rPr lang="en-CA" altLang="en-US" sz="2400"/>
              <a:t>2</a:t>
            </a:r>
            <a:r>
              <a:rPr lang="en-CA" altLang="en-US" sz="2400" i="1"/>
              <a:t>, x + </a:t>
            </a:r>
            <a:r>
              <a:rPr lang="en-CA" altLang="en-US" sz="2400"/>
              <a:t>3</a:t>
            </a:r>
            <a:r>
              <a:rPr lang="en-CA" altLang="en-US" sz="2400" i="1"/>
              <a:t>, x + </a:t>
            </a:r>
            <a:r>
              <a:rPr lang="en-CA" altLang="en-US" sz="2400"/>
              <a:t>4}</a:t>
            </a:r>
          </a:p>
          <a:p>
            <a:pPr lvl="1" eaLnBrk="1" hangingPunct="1">
              <a:buFontTx/>
              <a:buChar char="•"/>
            </a:pPr>
            <a:r>
              <a:rPr lang="en-CA" altLang="en-US" sz="2000"/>
              <a:t>5 cards in sequence</a:t>
            </a:r>
          </a:p>
          <a:p>
            <a:pPr lvl="1" eaLnBrk="1" hangingPunct="1">
              <a:buFontTx/>
              <a:buChar char="•"/>
            </a:pPr>
            <a:r>
              <a:rPr lang="en-CA" altLang="en-US" sz="2000"/>
              <a:t>Not all the same suit</a:t>
            </a:r>
          </a:p>
        </p:txBody>
      </p:sp>
      <p:sp>
        <p:nvSpPr>
          <p:cNvPr id="221192" name="Rectangle 8">
            <a:extLst>
              <a:ext uri="{FF2B5EF4-FFF2-40B4-BE49-F238E27FC236}">
                <a16:creationId xmlns:a16="http://schemas.microsoft.com/office/drawing/2014/main" id="{8305DE38-88EA-4B4E-AECD-69422A87AE35}"/>
              </a:ext>
            </a:extLst>
          </p:cNvPr>
          <p:cNvSpPr>
            <a:spLocks noChangeArrowheads="1"/>
          </p:cNvSpPr>
          <p:nvPr/>
        </p:nvSpPr>
        <p:spPr bwMode="auto">
          <a:xfrm>
            <a:off x="498475" y="5495925"/>
            <a:ext cx="822960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990600" indent="-53340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startAt="6"/>
            </a:pPr>
            <a:r>
              <a:rPr lang="en-CA" altLang="en-US" sz="2400"/>
              <a:t>Flush {</a:t>
            </a:r>
            <a:r>
              <a:rPr lang="en-CA" altLang="en-US" sz="2400" i="1"/>
              <a:t>x, y, z, u, v</a:t>
            </a:r>
            <a:r>
              <a:rPr lang="en-CA" altLang="en-US" sz="2400"/>
              <a:t>}</a:t>
            </a:r>
          </a:p>
          <a:p>
            <a:pPr lvl="1" eaLnBrk="1" hangingPunct="1">
              <a:buFontTx/>
              <a:buChar char="•"/>
            </a:pPr>
            <a:r>
              <a:rPr lang="en-CA" altLang="en-US" sz="2000"/>
              <a:t>Not all in sequence but </a:t>
            </a:r>
            <a:r>
              <a:rPr lang="en-CA" altLang="en-US" sz="2000" b="1"/>
              <a:t>all the same suit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a:extLst>
              <a:ext uri="{FF2B5EF4-FFF2-40B4-BE49-F238E27FC236}">
                <a16:creationId xmlns:a16="http://schemas.microsoft.com/office/drawing/2014/main" id="{F8D4DCA2-C5F1-4A3F-8D9C-6E22D37085D9}"/>
              </a:ext>
            </a:extLst>
          </p:cNvPr>
          <p:cNvSpPr>
            <a:spLocks noGrp="1" noChangeArrowheads="1"/>
          </p:cNvSpPr>
          <p:nvPr>
            <p:ph type="body" idx="1"/>
          </p:nvPr>
        </p:nvSpPr>
        <p:spPr>
          <a:xfrm>
            <a:off x="457200" y="1493838"/>
            <a:ext cx="8213725" cy="531812"/>
          </a:xfrm>
        </p:spPr>
        <p:txBody>
          <a:bodyPr/>
          <a:lstStyle/>
          <a:p>
            <a:pPr marL="609600" indent="-609600" eaLnBrk="1" hangingPunct="1">
              <a:buFontTx/>
              <a:buAutoNum type="arabicPeriod" startAt="7"/>
            </a:pPr>
            <a:r>
              <a:rPr lang="en-CA" altLang="en-US" sz="2400"/>
              <a:t>Full House {</a:t>
            </a:r>
            <a:r>
              <a:rPr lang="en-CA" altLang="en-US" sz="2400" i="1"/>
              <a:t>x, x, x, y, y</a:t>
            </a:r>
            <a:r>
              <a:rPr lang="en-CA" altLang="en-US" sz="2400"/>
              <a:t>}</a:t>
            </a:r>
          </a:p>
        </p:txBody>
      </p:sp>
      <p:sp>
        <p:nvSpPr>
          <p:cNvPr id="223235" name="Rectangle 3">
            <a:extLst>
              <a:ext uri="{FF2B5EF4-FFF2-40B4-BE49-F238E27FC236}">
                <a16:creationId xmlns:a16="http://schemas.microsoft.com/office/drawing/2014/main" id="{69AEAC28-FA68-4354-AE89-BCB0F2163B27}"/>
              </a:ext>
            </a:extLst>
          </p:cNvPr>
          <p:cNvSpPr>
            <a:spLocks noChangeArrowheads="1"/>
          </p:cNvSpPr>
          <p:nvPr/>
        </p:nvSpPr>
        <p:spPr bwMode="auto">
          <a:xfrm>
            <a:off x="461963" y="1998663"/>
            <a:ext cx="79851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startAt="8"/>
            </a:pPr>
            <a:r>
              <a:rPr lang="en-CA" altLang="en-US" sz="2400"/>
              <a:t>Four of a kind {</a:t>
            </a:r>
            <a:r>
              <a:rPr lang="en-CA" altLang="en-US" sz="2400" i="1"/>
              <a:t>x, x, x, x, y</a:t>
            </a:r>
            <a:r>
              <a:rPr lang="en-CA" altLang="en-US" sz="2400"/>
              <a:t>}</a:t>
            </a:r>
          </a:p>
        </p:txBody>
      </p:sp>
      <p:sp>
        <p:nvSpPr>
          <p:cNvPr id="223236" name="Rectangle 4">
            <a:extLst>
              <a:ext uri="{FF2B5EF4-FFF2-40B4-BE49-F238E27FC236}">
                <a16:creationId xmlns:a16="http://schemas.microsoft.com/office/drawing/2014/main" id="{E3D83F46-E7DE-47ED-B9D0-927F32FD5826}"/>
              </a:ext>
            </a:extLst>
          </p:cNvPr>
          <p:cNvSpPr>
            <a:spLocks noChangeArrowheads="1"/>
          </p:cNvSpPr>
          <p:nvPr/>
        </p:nvSpPr>
        <p:spPr bwMode="auto">
          <a:xfrm>
            <a:off x="504825" y="2711450"/>
            <a:ext cx="8275638"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990600" indent="-53340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startAt="9"/>
            </a:pPr>
            <a:r>
              <a:rPr lang="en-CA" altLang="en-US" sz="2400"/>
              <a:t>Straight Flush {</a:t>
            </a:r>
            <a:r>
              <a:rPr lang="en-CA" altLang="en-US" sz="2400" i="1"/>
              <a:t>x, x+ </a:t>
            </a:r>
            <a:r>
              <a:rPr lang="en-CA" altLang="en-US" sz="2400"/>
              <a:t>1</a:t>
            </a:r>
            <a:r>
              <a:rPr lang="en-CA" altLang="en-US" sz="2400" i="1"/>
              <a:t>, x + </a:t>
            </a:r>
            <a:r>
              <a:rPr lang="en-CA" altLang="en-US" sz="2400"/>
              <a:t>2</a:t>
            </a:r>
            <a:r>
              <a:rPr lang="en-CA" altLang="en-US" sz="2400" i="1"/>
              <a:t>, x + </a:t>
            </a:r>
            <a:r>
              <a:rPr lang="en-CA" altLang="en-US" sz="2400"/>
              <a:t>3</a:t>
            </a:r>
            <a:r>
              <a:rPr lang="en-CA" altLang="en-US" sz="2400" i="1"/>
              <a:t>, x + </a:t>
            </a:r>
            <a:r>
              <a:rPr lang="en-CA" altLang="en-US" sz="2400"/>
              <a:t>4}</a:t>
            </a:r>
          </a:p>
          <a:p>
            <a:pPr lvl="1" eaLnBrk="1" hangingPunct="1">
              <a:buFontTx/>
              <a:buChar char="•"/>
            </a:pPr>
            <a:r>
              <a:rPr lang="en-CA" altLang="en-US" sz="2000"/>
              <a:t>5 cards in sequence but not {10</a:t>
            </a:r>
            <a:r>
              <a:rPr lang="en-CA" altLang="en-US" sz="2000" i="1"/>
              <a:t>, </a:t>
            </a:r>
            <a:r>
              <a:rPr lang="en-CA" altLang="en-US" sz="2000"/>
              <a:t>J</a:t>
            </a:r>
            <a:r>
              <a:rPr lang="en-CA" altLang="en-US" sz="2000" i="1"/>
              <a:t>, </a:t>
            </a:r>
            <a:r>
              <a:rPr lang="en-CA" altLang="en-US" sz="2000"/>
              <a:t>Q</a:t>
            </a:r>
            <a:r>
              <a:rPr lang="en-CA" altLang="en-US" sz="2000" i="1"/>
              <a:t>, </a:t>
            </a:r>
            <a:r>
              <a:rPr lang="en-CA" altLang="en-US" sz="2000"/>
              <a:t>K</a:t>
            </a:r>
            <a:r>
              <a:rPr lang="en-CA" altLang="en-US" sz="2000" i="1"/>
              <a:t>, </a:t>
            </a:r>
            <a:r>
              <a:rPr lang="en-CA" altLang="en-US" sz="2000"/>
              <a:t>A}</a:t>
            </a:r>
          </a:p>
          <a:p>
            <a:pPr lvl="1" eaLnBrk="1" hangingPunct="1">
              <a:buFontTx/>
              <a:buChar char="•"/>
            </a:pPr>
            <a:r>
              <a:rPr lang="en-CA" altLang="en-US" sz="2000" b="1"/>
              <a:t>all the same suit</a:t>
            </a:r>
          </a:p>
        </p:txBody>
      </p:sp>
      <p:sp>
        <p:nvSpPr>
          <p:cNvPr id="223237" name="Rectangle 5">
            <a:extLst>
              <a:ext uri="{FF2B5EF4-FFF2-40B4-BE49-F238E27FC236}">
                <a16:creationId xmlns:a16="http://schemas.microsoft.com/office/drawing/2014/main" id="{BA65334C-E9CE-4C07-935B-2E498BCF7A09}"/>
              </a:ext>
            </a:extLst>
          </p:cNvPr>
          <p:cNvSpPr>
            <a:spLocks noChangeArrowheads="1"/>
          </p:cNvSpPr>
          <p:nvPr/>
        </p:nvSpPr>
        <p:spPr bwMode="auto">
          <a:xfrm>
            <a:off x="482600" y="4092575"/>
            <a:ext cx="822960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990600" indent="-53340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startAt="10"/>
            </a:pPr>
            <a:r>
              <a:rPr lang="en-CA" altLang="en-US" sz="2400"/>
              <a:t>Royal Flush {10</a:t>
            </a:r>
            <a:r>
              <a:rPr lang="en-CA" altLang="en-US" sz="2400" i="1"/>
              <a:t>, </a:t>
            </a:r>
            <a:r>
              <a:rPr lang="en-CA" altLang="en-US" sz="2400"/>
              <a:t>J</a:t>
            </a:r>
            <a:r>
              <a:rPr lang="en-CA" altLang="en-US" sz="2400" i="1"/>
              <a:t>, </a:t>
            </a:r>
            <a:r>
              <a:rPr lang="en-CA" altLang="en-US" sz="2400"/>
              <a:t>Q</a:t>
            </a:r>
            <a:r>
              <a:rPr lang="en-CA" altLang="en-US" sz="2400" i="1"/>
              <a:t>, </a:t>
            </a:r>
            <a:r>
              <a:rPr lang="en-CA" altLang="en-US" sz="2400"/>
              <a:t>K</a:t>
            </a:r>
            <a:r>
              <a:rPr lang="en-CA" altLang="en-US" sz="2400" i="1"/>
              <a:t>, </a:t>
            </a:r>
            <a:r>
              <a:rPr lang="en-CA" altLang="en-US" sz="2400"/>
              <a:t>A}</a:t>
            </a:r>
          </a:p>
          <a:p>
            <a:pPr lvl="1" eaLnBrk="1" hangingPunct="1">
              <a:buFontTx/>
              <a:buChar char="•"/>
            </a:pPr>
            <a:r>
              <a:rPr lang="en-CA" altLang="en-US" sz="2000" b="1"/>
              <a:t>all the same suit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a:extLst>
              <a:ext uri="{FF2B5EF4-FFF2-40B4-BE49-F238E27FC236}">
                <a16:creationId xmlns:a16="http://schemas.microsoft.com/office/drawing/2014/main" id="{D9EFE4C0-D967-494D-B2BB-41B3534DCE61}"/>
              </a:ext>
            </a:extLst>
          </p:cNvPr>
          <p:cNvSpPr>
            <a:spLocks noGrp="1" noChangeArrowheads="1"/>
          </p:cNvSpPr>
          <p:nvPr>
            <p:ph type="title"/>
          </p:nvPr>
        </p:nvSpPr>
        <p:spPr>
          <a:xfrm>
            <a:off x="457200" y="0"/>
            <a:ext cx="8229600" cy="630238"/>
          </a:xfrm>
        </p:spPr>
        <p:txBody>
          <a:bodyPr/>
          <a:lstStyle/>
          <a:p>
            <a:pPr eaLnBrk="1" hangingPunct="1"/>
            <a:r>
              <a:rPr lang="en-CA" altLang="en-US" sz="3200"/>
              <a:t>counting the hands</a:t>
            </a:r>
            <a:r>
              <a:rPr lang="en-CA" altLang="en-US" sz="4000"/>
              <a:t> </a:t>
            </a:r>
            <a:endParaRPr lang="en-CA" altLang="en-US" sz="3200"/>
          </a:p>
        </p:txBody>
      </p:sp>
      <p:sp>
        <p:nvSpPr>
          <p:cNvPr id="225283" name="Rectangle 3">
            <a:extLst>
              <a:ext uri="{FF2B5EF4-FFF2-40B4-BE49-F238E27FC236}">
                <a16:creationId xmlns:a16="http://schemas.microsoft.com/office/drawing/2014/main" id="{35174F51-890F-4A8F-BF06-701A5EBB562A}"/>
              </a:ext>
            </a:extLst>
          </p:cNvPr>
          <p:cNvSpPr>
            <a:spLocks noChangeArrowheads="1"/>
          </p:cNvSpPr>
          <p:nvPr/>
        </p:nvSpPr>
        <p:spPr bwMode="auto">
          <a:xfrm>
            <a:off x="330200" y="687388"/>
            <a:ext cx="81232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startAt="2"/>
            </a:pPr>
            <a:r>
              <a:rPr lang="en-CA" altLang="en-US" sz="2400"/>
              <a:t>Pair {</a:t>
            </a:r>
            <a:r>
              <a:rPr lang="en-CA" altLang="en-US" sz="2400" i="1"/>
              <a:t>x, x, y, z, u</a:t>
            </a:r>
            <a:r>
              <a:rPr lang="en-CA" altLang="en-US" sz="2400"/>
              <a:t>}</a:t>
            </a:r>
          </a:p>
        </p:txBody>
      </p:sp>
      <p:sp>
        <p:nvSpPr>
          <p:cNvPr id="225284" name="Rectangle 4">
            <a:extLst>
              <a:ext uri="{FF2B5EF4-FFF2-40B4-BE49-F238E27FC236}">
                <a16:creationId xmlns:a16="http://schemas.microsoft.com/office/drawing/2014/main" id="{6EAA01C7-92D8-4557-934A-BBD528A62AD1}"/>
              </a:ext>
            </a:extLst>
          </p:cNvPr>
          <p:cNvSpPr>
            <a:spLocks noChangeArrowheads="1"/>
          </p:cNvSpPr>
          <p:nvPr/>
        </p:nvSpPr>
        <p:spPr bwMode="auto">
          <a:xfrm>
            <a:off x="320675" y="3554413"/>
            <a:ext cx="80613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startAt="3"/>
            </a:pPr>
            <a:r>
              <a:rPr lang="en-CA" altLang="en-US" sz="2400"/>
              <a:t>Two pair {</a:t>
            </a:r>
            <a:r>
              <a:rPr lang="en-CA" altLang="en-US" sz="2400" i="1"/>
              <a:t>x, x, y, y, z</a:t>
            </a:r>
            <a:r>
              <a:rPr lang="en-CA" altLang="en-US" sz="2400"/>
              <a:t>}</a:t>
            </a:r>
          </a:p>
        </p:txBody>
      </p:sp>
      <p:sp>
        <p:nvSpPr>
          <p:cNvPr id="225285" name="Rectangle 5">
            <a:extLst>
              <a:ext uri="{FF2B5EF4-FFF2-40B4-BE49-F238E27FC236}">
                <a16:creationId xmlns:a16="http://schemas.microsoft.com/office/drawing/2014/main" id="{73B0252E-1155-4404-A5F9-8E1BEB819E24}"/>
              </a:ext>
            </a:extLst>
          </p:cNvPr>
          <p:cNvSpPr>
            <a:spLocks noChangeArrowheads="1"/>
          </p:cNvSpPr>
          <p:nvPr/>
        </p:nvSpPr>
        <p:spPr bwMode="auto">
          <a:xfrm>
            <a:off x="611188" y="4232275"/>
            <a:ext cx="2057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CA" altLang="en-US" sz="2400"/>
              <a:t>We have to:</a:t>
            </a:r>
          </a:p>
        </p:txBody>
      </p:sp>
      <p:sp>
        <p:nvSpPr>
          <p:cNvPr id="225286" name="Rectangle 6">
            <a:extLst>
              <a:ext uri="{FF2B5EF4-FFF2-40B4-BE49-F238E27FC236}">
                <a16:creationId xmlns:a16="http://schemas.microsoft.com/office/drawing/2014/main" id="{CCFF5657-0082-4A7C-A377-DDA50E56019E}"/>
              </a:ext>
            </a:extLst>
          </p:cNvPr>
          <p:cNvSpPr>
            <a:spLocks noChangeArrowheads="1"/>
          </p:cNvSpPr>
          <p:nvPr/>
        </p:nvSpPr>
        <p:spPr bwMode="auto">
          <a:xfrm>
            <a:off x="2335213" y="1179513"/>
            <a:ext cx="5975350" cy="174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36512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CA" altLang="en-US" sz="2400"/>
              <a:t>Choose the value of </a:t>
            </a:r>
            <a:r>
              <a:rPr lang="en-CA" altLang="en-US" sz="2400" i="1"/>
              <a:t>x</a:t>
            </a:r>
          </a:p>
          <a:p>
            <a:pPr eaLnBrk="1" hangingPunct="1"/>
            <a:r>
              <a:rPr lang="en-CA" altLang="en-US" sz="2400"/>
              <a:t>Select the suits for the for </a:t>
            </a:r>
            <a:r>
              <a:rPr lang="en-CA" altLang="en-US" sz="2400" i="1"/>
              <a:t>x.</a:t>
            </a:r>
          </a:p>
          <a:p>
            <a:pPr eaLnBrk="1" hangingPunct="1"/>
            <a:r>
              <a:rPr lang="en-CA" altLang="en-US" sz="2400"/>
              <a:t>Choose the denominations {</a:t>
            </a:r>
            <a:r>
              <a:rPr lang="en-CA" altLang="en-US" sz="2400" i="1"/>
              <a:t>y, z, u</a:t>
            </a:r>
            <a:r>
              <a:rPr lang="en-CA" altLang="en-US" sz="2400"/>
              <a:t>}</a:t>
            </a:r>
          </a:p>
          <a:p>
            <a:pPr eaLnBrk="1" hangingPunct="1"/>
            <a:r>
              <a:rPr lang="en-CA" altLang="en-US" sz="2400"/>
              <a:t>Choose the suits for {</a:t>
            </a:r>
            <a:r>
              <a:rPr lang="en-CA" altLang="en-US" sz="2400" i="1"/>
              <a:t>y, z, u</a:t>
            </a:r>
            <a:r>
              <a:rPr lang="en-CA" altLang="en-US" sz="2400"/>
              <a:t>} - 4</a:t>
            </a:r>
            <a:r>
              <a:rPr lang="en-US" altLang="en-US" sz="2400">
                <a:cs typeface="Times New Roman" panose="02020603050405020304" pitchFamily="18" charset="0"/>
              </a:rPr>
              <a:t>×4×4 = 64</a:t>
            </a:r>
          </a:p>
        </p:txBody>
      </p:sp>
      <p:graphicFrame>
        <p:nvGraphicFramePr>
          <p:cNvPr id="225287" name="Object 7">
            <a:extLst>
              <a:ext uri="{FF2B5EF4-FFF2-40B4-BE49-F238E27FC236}">
                <a16:creationId xmlns:a16="http://schemas.microsoft.com/office/drawing/2014/main" id="{CF2715C8-465C-49F0-970E-12B86FBE629B}"/>
              </a:ext>
            </a:extLst>
          </p:cNvPr>
          <p:cNvGraphicFramePr>
            <a:graphicFrameLocks noChangeAspect="1"/>
          </p:cNvGraphicFramePr>
          <p:nvPr/>
        </p:nvGraphicFramePr>
        <p:xfrm>
          <a:off x="5724525" y="1073150"/>
          <a:ext cx="841375" cy="571500"/>
        </p:xfrm>
        <a:graphic>
          <a:graphicData uri="http://schemas.openxmlformats.org/presentationml/2006/ole">
            <mc:AlternateContent xmlns:mc="http://schemas.openxmlformats.org/markup-compatibility/2006">
              <mc:Choice xmlns:v="urn:schemas-microsoft-com:vml" Requires="v">
                <p:oleObj name="Equation" r:id="rId3" imgW="672808" imgH="457002" progId="Equation.DSMT4">
                  <p:embed/>
                </p:oleObj>
              </mc:Choice>
              <mc:Fallback>
                <p:oleObj name="Equation" r:id="rId3" imgW="672808" imgH="457002" progId="Equation.DSMT4">
                  <p:embed/>
                  <p:pic>
                    <p:nvPicPr>
                      <p:cNvPr id="225287" name="Object 7">
                        <a:extLst>
                          <a:ext uri="{FF2B5EF4-FFF2-40B4-BE49-F238E27FC236}">
                            <a16:creationId xmlns:a16="http://schemas.microsoft.com/office/drawing/2014/main" id="{CF2715C8-465C-49F0-970E-12B86FBE62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5" y="1073150"/>
                        <a:ext cx="84137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288" name="Object 8">
            <a:extLst>
              <a:ext uri="{FF2B5EF4-FFF2-40B4-BE49-F238E27FC236}">
                <a16:creationId xmlns:a16="http://schemas.microsoft.com/office/drawing/2014/main" id="{2BCEBC88-1BEB-4A5F-99AB-5C37A45A416F}"/>
              </a:ext>
            </a:extLst>
          </p:cNvPr>
          <p:cNvGraphicFramePr>
            <a:graphicFrameLocks noChangeAspect="1"/>
          </p:cNvGraphicFramePr>
          <p:nvPr/>
        </p:nvGraphicFramePr>
        <p:xfrm>
          <a:off x="6435725" y="1587500"/>
          <a:ext cx="682625" cy="571500"/>
        </p:xfrm>
        <a:graphic>
          <a:graphicData uri="http://schemas.openxmlformats.org/presentationml/2006/ole">
            <mc:AlternateContent xmlns:mc="http://schemas.openxmlformats.org/markup-compatibility/2006">
              <mc:Choice xmlns:v="urn:schemas-microsoft-com:vml" Requires="v">
                <p:oleObj name="Equation" r:id="rId5" imgW="545863" imgH="457002" progId="Equation.DSMT4">
                  <p:embed/>
                </p:oleObj>
              </mc:Choice>
              <mc:Fallback>
                <p:oleObj name="Equation" r:id="rId5" imgW="545863" imgH="457002" progId="Equation.DSMT4">
                  <p:embed/>
                  <p:pic>
                    <p:nvPicPr>
                      <p:cNvPr id="225288" name="Object 8">
                        <a:extLst>
                          <a:ext uri="{FF2B5EF4-FFF2-40B4-BE49-F238E27FC236}">
                            <a16:creationId xmlns:a16="http://schemas.microsoft.com/office/drawing/2014/main" id="{2BCEBC88-1BEB-4A5F-99AB-5C37A45A41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35725" y="1587500"/>
                        <a:ext cx="68262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289" name="Object 9">
            <a:extLst>
              <a:ext uri="{FF2B5EF4-FFF2-40B4-BE49-F238E27FC236}">
                <a16:creationId xmlns:a16="http://schemas.microsoft.com/office/drawing/2014/main" id="{998FA2D2-84DD-4A70-8C12-6D7DAED77891}"/>
              </a:ext>
            </a:extLst>
          </p:cNvPr>
          <p:cNvGraphicFramePr>
            <a:graphicFrameLocks noChangeAspect="1"/>
          </p:cNvGraphicFramePr>
          <p:nvPr/>
        </p:nvGraphicFramePr>
        <p:xfrm>
          <a:off x="7354888" y="2008188"/>
          <a:ext cx="889000" cy="571500"/>
        </p:xfrm>
        <a:graphic>
          <a:graphicData uri="http://schemas.openxmlformats.org/presentationml/2006/ole">
            <mc:AlternateContent xmlns:mc="http://schemas.openxmlformats.org/markup-compatibility/2006">
              <mc:Choice xmlns:v="urn:schemas-microsoft-com:vml" Requires="v">
                <p:oleObj name="Equation" r:id="rId7" imgW="711200" imgH="457200" progId="Equation.DSMT4">
                  <p:embed/>
                </p:oleObj>
              </mc:Choice>
              <mc:Fallback>
                <p:oleObj name="Equation" r:id="rId7" imgW="711200" imgH="457200" progId="Equation.DSMT4">
                  <p:embed/>
                  <p:pic>
                    <p:nvPicPr>
                      <p:cNvPr id="225289" name="Object 9">
                        <a:extLst>
                          <a:ext uri="{FF2B5EF4-FFF2-40B4-BE49-F238E27FC236}">
                            <a16:creationId xmlns:a16="http://schemas.microsoft.com/office/drawing/2014/main" id="{998FA2D2-84DD-4A70-8C12-6D7DAED7789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54888" y="2008188"/>
                        <a:ext cx="8890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290" name="Rectangle 10">
            <a:extLst>
              <a:ext uri="{FF2B5EF4-FFF2-40B4-BE49-F238E27FC236}">
                <a16:creationId xmlns:a16="http://schemas.microsoft.com/office/drawing/2014/main" id="{CDA43995-97C3-4929-95AD-77EB9DC37414}"/>
              </a:ext>
            </a:extLst>
          </p:cNvPr>
          <p:cNvSpPr>
            <a:spLocks noChangeArrowheads="1"/>
          </p:cNvSpPr>
          <p:nvPr/>
        </p:nvSpPr>
        <p:spPr bwMode="auto">
          <a:xfrm>
            <a:off x="614363" y="3009900"/>
            <a:ext cx="772636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CA" altLang="en-US" sz="2400"/>
              <a:t>Total # of hands of this type = 13 </a:t>
            </a:r>
            <a:r>
              <a:rPr lang="en-US" altLang="en-US" sz="2400">
                <a:cs typeface="Times New Roman" panose="02020603050405020304" pitchFamily="18" charset="0"/>
              </a:rPr>
              <a:t>× 6 × 220 × 64 = 1,098,240 </a:t>
            </a:r>
          </a:p>
        </p:txBody>
      </p:sp>
      <p:sp>
        <p:nvSpPr>
          <p:cNvPr id="225291" name="Rectangle 11">
            <a:extLst>
              <a:ext uri="{FF2B5EF4-FFF2-40B4-BE49-F238E27FC236}">
                <a16:creationId xmlns:a16="http://schemas.microsoft.com/office/drawing/2014/main" id="{2287BED4-5100-4D15-AE17-27DC7D0D1D4E}"/>
              </a:ext>
            </a:extLst>
          </p:cNvPr>
          <p:cNvSpPr>
            <a:spLocks noChangeArrowheads="1"/>
          </p:cNvSpPr>
          <p:nvPr/>
        </p:nvSpPr>
        <p:spPr bwMode="auto">
          <a:xfrm>
            <a:off x="2433638" y="4313238"/>
            <a:ext cx="5975350" cy="174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36512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CA" altLang="en-US" sz="2400"/>
              <a:t>Choose the values of </a:t>
            </a:r>
            <a:r>
              <a:rPr lang="en-CA" altLang="en-US" sz="2400" i="1"/>
              <a:t>x, y</a:t>
            </a:r>
          </a:p>
          <a:p>
            <a:pPr eaLnBrk="1" hangingPunct="1"/>
            <a:r>
              <a:rPr lang="en-CA" altLang="en-US" sz="2400"/>
              <a:t>Select the suits for the for </a:t>
            </a:r>
            <a:r>
              <a:rPr lang="en-CA" altLang="en-US" sz="2400" i="1"/>
              <a:t>x</a:t>
            </a:r>
            <a:r>
              <a:rPr lang="en-CA" altLang="en-US" sz="2400"/>
              <a:t> and </a:t>
            </a:r>
            <a:r>
              <a:rPr lang="en-CA" altLang="en-US" sz="2400" i="1"/>
              <a:t>y.</a:t>
            </a:r>
            <a:endParaRPr lang="en-CA" altLang="en-US" sz="2400"/>
          </a:p>
          <a:p>
            <a:pPr eaLnBrk="1" hangingPunct="1"/>
            <a:r>
              <a:rPr lang="en-CA" altLang="en-US" sz="2400"/>
              <a:t>Choose the denomination </a:t>
            </a:r>
            <a:r>
              <a:rPr lang="en-CA" altLang="en-US" sz="2400" i="1"/>
              <a:t>z</a:t>
            </a:r>
            <a:endParaRPr lang="en-CA" altLang="en-US" sz="2400"/>
          </a:p>
          <a:p>
            <a:pPr eaLnBrk="1" hangingPunct="1"/>
            <a:r>
              <a:rPr lang="en-CA" altLang="en-US" sz="2400"/>
              <a:t>Choose the suit for </a:t>
            </a:r>
            <a:r>
              <a:rPr lang="en-CA" altLang="en-US" sz="2400" i="1"/>
              <a:t>z </a:t>
            </a:r>
            <a:r>
              <a:rPr lang="en-CA" altLang="en-US" sz="2400"/>
              <a:t>- 4</a:t>
            </a:r>
            <a:endParaRPr lang="en-US" altLang="en-US" sz="2400">
              <a:cs typeface="Times New Roman" panose="02020603050405020304" pitchFamily="18" charset="0"/>
            </a:endParaRPr>
          </a:p>
        </p:txBody>
      </p:sp>
      <p:graphicFrame>
        <p:nvGraphicFramePr>
          <p:cNvPr id="225292" name="Object 12">
            <a:extLst>
              <a:ext uri="{FF2B5EF4-FFF2-40B4-BE49-F238E27FC236}">
                <a16:creationId xmlns:a16="http://schemas.microsoft.com/office/drawing/2014/main" id="{98C046FC-4BA9-41F0-BBA3-212E6BC046B2}"/>
              </a:ext>
            </a:extLst>
          </p:cNvPr>
          <p:cNvGraphicFramePr>
            <a:graphicFrameLocks noChangeAspect="1"/>
          </p:cNvGraphicFramePr>
          <p:nvPr/>
        </p:nvGraphicFramePr>
        <p:xfrm>
          <a:off x="6143625" y="4268788"/>
          <a:ext cx="841375" cy="571500"/>
        </p:xfrm>
        <a:graphic>
          <a:graphicData uri="http://schemas.openxmlformats.org/presentationml/2006/ole">
            <mc:AlternateContent xmlns:mc="http://schemas.openxmlformats.org/markup-compatibility/2006">
              <mc:Choice xmlns:v="urn:schemas-microsoft-com:vml" Requires="v">
                <p:oleObj name="Equation" r:id="rId9" imgW="672808" imgH="457002" progId="Equation.DSMT4">
                  <p:embed/>
                </p:oleObj>
              </mc:Choice>
              <mc:Fallback>
                <p:oleObj name="Equation" r:id="rId9" imgW="672808" imgH="457002" progId="Equation.DSMT4">
                  <p:embed/>
                  <p:pic>
                    <p:nvPicPr>
                      <p:cNvPr id="225292" name="Object 12">
                        <a:extLst>
                          <a:ext uri="{FF2B5EF4-FFF2-40B4-BE49-F238E27FC236}">
                            <a16:creationId xmlns:a16="http://schemas.microsoft.com/office/drawing/2014/main" id="{98C046FC-4BA9-41F0-BBA3-212E6BC046B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43625" y="4268788"/>
                        <a:ext cx="84137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293" name="Object 13">
            <a:extLst>
              <a:ext uri="{FF2B5EF4-FFF2-40B4-BE49-F238E27FC236}">
                <a16:creationId xmlns:a16="http://schemas.microsoft.com/office/drawing/2014/main" id="{2F6FA662-A0A1-415B-BA79-5E893E4787D9}"/>
              </a:ext>
            </a:extLst>
          </p:cNvPr>
          <p:cNvGraphicFramePr>
            <a:graphicFrameLocks noChangeAspect="1"/>
          </p:cNvGraphicFramePr>
          <p:nvPr/>
        </p:nvGraphicFramePr>
        <p:xfrm>
          <a:off x="7167563" y="4722813"/>
          <a:ext cx="1206500" cy="571500"/>
        </p:xfrm>
        <a:graphic>
          <a:graphicData uri="http://schemas.openxmlformats.org/presentationml/2006/ole">
            <mc:AlternateContent xmlns:mc="http://schemas.openxmlformats.org/markup-compatibility/2006">
              <mc:Choice xmlns:v="urn:schemas-microsoft-com:vml" Requires="v">
                <p:oleObj name="Equation" r:id="rId11" imgW="965200" imgH="457200" progId="Equation.DSMT4">
                  <p:embed/>
                </p:oleObj>
              </mc:Choice>
              <mc:Fallback>
                <p:oleObj name="Equation" r:id="rId11" imgW="965200" imgH="457200" progId="Equation.DSMT4">
                  <p:embed/>
                  <p:pic>
                    <p:nvPicPr>
                      <p:cNvPr id="225293" name="Object 13">
                        <a:extLst>
                          <a:ext uri="{FF2B5EF4-FFF2-40B4-BE49-F238E27FC236}">
                            <a16:creationId xmlns:a16="http://schemas.microsoft.com/office/drawing/2014/main" id="{2F6FA662-A0A1-415B-BA79-5E893E4787D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67563" y="4722813"/>
                        <a:ext cx="12065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294" name="Object 14">
            <a:extLst>
              <a:ext uri="{FF2B5EF4-FFF2-40B4-BE49-F238E27FC236}">
                <a16:creationId xmlns:a16="http://schemas.microsoft.com/office/drawing/2014/main" id="{57F65408-E3B4-4B8C-862D-8A7900034A30}"/>
              </a:ext>
            </a:extLst>
          </p:cNvPr>
          <p:cNvGraphicFramePr>
            <a:graphicFrameLocks noChangeAspect="1"/>
          </p:cNvGraphicFramePr>
          <p:nvPr/>
        </p:nvGraphicFramePr>
        <p:xfrm>
          <a:off x="6496050" y="5181600"/>
          <a:ext cx="809625" cy="571500"/>
        </p:xfrm>
        <a:graphic>
          <a:graphicData uri="http://schemas.openxmlformats.org/presentationml/2006/ole">
            <mc:AlternateContent xmlns:mc="http://schemas.openxmlformats.org/markup-compatibility/2006">
              <mc:Choice xmlns:v="urn:schemas-microsoft-com:vml" Requires="v">
                <p:oleObj name="Equation" r:id="rId13" imgW="647700" imgH="457200" progId="Equation.DSMT4">
                  <p:embed/>
                </p:oleObj>
              </mc:Choice>
              <mc:Fallback>
                <p:oleObj name="Equation" r:id="rId13" imgW="647700" imgH="457200" progId="Equation.DSMT4">
                  <p:embed/>
                  <p:pic>
                    <p:nvPicPr>
                      <p:cNvPr id="225294" name="Object 14">
                        <a:extLst>
                          <a:ext uri="{FF2B5EF4-FFF2-40B4-BE49-F238E27FC236}">
                            <a16:creationId xmlns:a16="http://schemas.microsoft.com/office/drawing/2014/main" id="{57F65408-E3B4-4B8C-862D-8A7900034A3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96050" y="5181600"/>
                        <a:ext cx="80962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295" name="Rectangle 15">
            <a:extLst>
              <a:ext uri="{FF2B5EF4-FFF2-40B4-BE49-F238E27FC236}">
                <a16:creationId xmlns:a16="http://schemas.microsoft.com/office/drawing/2014/main" id="{26F0FDD7-7836-4A3A-A6AE-FAC065E5A720}"/>
              </a:ext>
            </a:extLst>
          </p:cNvPr>
          <p:cNvSpPr>
            <a:spLocks noChangeArrowheads="1"/>
          </p:cNvSpPr>
          <p:nvPr/>
        </p:nvSpPr>
        <p:spPr bwMode="auto">
          <a:xfrm>
            <a:off x="568325" y="6126163"/>
            <a:ext cx="772636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CA" altLang="en-US" sz="2400"/>
              <a:t>Total # of hands of this type = 78 </a:t>
            </a:r>
            <a:r>
              <a:rPr lang="en-US" altLang="en-US" sz="2400">
                <a:cs typeface="Times New Roman" panose="02020603050405020304" pitchFamily="18" charset="0"/>
              </a:rPr>
              <a:t>× 36 × 11 × 4 = 123,552</a:t>
            </a:r>
          </a:p>
        </p:txBody>
      </p:sp>
      <p:sp>
        <p:nvSpPr>
          <p:cNvPr id="225296" name="Rectangle 16">
            <a:extLst>
              <a:ext uri="{FF2B5EF4-FFF2-40B4-BE49-F238E27FC236}">
                <a16:creationId xmlns:a16="http://schemas.microsoft.com/office/drawing/2014/main" id="{6720AB1B-B85E-4A95-A36C-103FBA27D4B3}"/>
              </a:ext>
            </a:extLst>
          </p:cNvPr>
          <p:cNvSpPr>
            <a:spLocks noChangeArrowheads="1"/>
          </p:cNvSpPr>
          <p:nvPr/>
        </p:nvSpPr>
        <p:spPr bwMode="auto">
          <a:xfrm>
            <a:off x="358775" y="1187450"/>
            <a:ext cx="2057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CA" altLang="en-US" sz="2400"/>
              <a:t>We have to:</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a:extLst>
              <a:ext uri="{FF2B5EF4-FFF2-40B4-BE49-F238E27FC236}">
                <a16:creationId xmlns:a16="http://schemas.microsoft.com/office/drawing/2014/main" id="{6F745990-F159-407A-811C-970CD76C25B8}"/>
              </a:ext>
            </a:extLst>
          </p:cNvPr>
          <p:cNvSpPr>
            <a:spLocks noChangeArrowheads="1"/>
          </p:cNvSpPr>
          <p:nvPr/>
        </p:nvSpPr>
        <p:spPr bwMode="auto">
          <a:xfrm>
            <a:off x="385763" y="519113"/>
            <a:ext cx="79851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startAt="4"/>
            </a:pPr>
            <a:r>
              <a:rPr lang="en-CA" altLang="en-US" sz="2400"/>
              <a:t>Three of a kind {</a:t>
            </a:r>
            <a:r>
              <a:rPr lang="en-CA" altLang="en-US" sz="2400" i="1"/>
              <a:t>x, x, x, y, z</a:t>
            </a:r>
            <a:r>
              <a:rPr lang="en-CA" altLang="en-US" sz="2400"/>
              <a:t>}</a:t>
            </a:r>
          </a:p>
        </p:txBody>
      </p:sp>
      <p:sp>
        <p:nvSpPr>
          <p:cNvPr id="227331" name="Rectangle 3">
            <a:extLst>
              <a:ext uri="{FF2B5EF4-FFF2-40B4-BE49-F238E27FC236}">
                <a16:creationId xmlns:a16="http://schemas.microsoft.com/office/drawing/2014/main" id="{B6BCF448-1E2A-426E-945C-CF608288543F}"/>
              </a:ext>
            </a:extLst>
          </p:cNvPr>
          <p:cNvSpPr>
            <a:spLocks noChangeArrowheads="1"/>
          </p:cNvSpPr>
          <p:nvPr/>
        </p:nvSpPr>
        <p:spPr bwMode="auto">
          <a:xfrm>
            <a:off x="2335213" y="1179513"/>
            <a:ext cx="5975350" cy="174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36512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CA" altLang="en-US" sz="2400"/>
              <a:t>Choose the value of </a:t>
            </a:r>
            <a:r>
              <a:rPr lang="en-CA" altLang="en-US" sz="2400" i="1"/>
              <a:t>x</a:t>
            </a:r>
          </a:p>
          <a:p>
            <a:pPr eaLnBrk="1" hangingPunct="1"/>
            <a:r>
              <a:rPr lang="en-CA" altLang="en-US" sz="2400"/>
              <a:t>Select the suits for the for </a:t>
            </a:r>
            <a:r>
              <a:rPr lang="en-CA" altLang="en-US" sz="2400" i="1"/>
              <a:t>x.</a:t>
            </a:r>
          </a:p>
          <a:p>
            <a:pPr eaLnBrk="1" hangingPunct="1"/>
            <a:r>
              <a:rPr lang="en-CA" altLang="en-US" sz="2400"/>
              <a:t>Choose the denominations {</a:t>
            </a:r>
            <a:r>
              <a:rPr lang="en-CA" altLang="en-US" sz="2400" i="1"/>
              <a:t>y, z</a:t>
            </a:r>
            <a:r>
              <a:rPr lang="en-CA" altLang="en-US" sz="2400"/>
              <a:t>}</a:t>
            </a:r>
          </a:p>
          <a:p>
            <a:pPr eaLnBrk="1" hangingPunct="1"/>
            <a:r>
              <a:rPr lang="en-CA" altLang="en-US" sz="2400"/>
              <a:t>Choose the suits for {</a:t>
            </a:r>
            <a:r>
              <a:rPr lang="en-CA" altLang="en-US" sz="2400" i="1"/>
              <a:t>y, z</a:t>
            </a:r>
            <a:r>
              <a:rPr lang="en-CA" altLang="en-US" sz="2400"/>
              <a:t>} - 4</a:t>
            </a:r>
            <a:r>
              <a:rPr lang="en-US" altLang="en-US" sz="2400">
                <a:cs typeface="Times New Roman" panose="02020603050405020304" pitchFamily="18" charset="0"/>
              </a:rPr>
              <a:t>×4 = 16</a:t>
            </a:r>
          </a:p>
        </p:txBody>
      </p:sp>
      <p:graphicFrame>
        <p:nvGraphicFramePr>
          <p:cNvPr id="227332" name="Object 4">
            <a:extLst>
              <a:ext uri="{FF2B5EF4-FFF2-40B4-BE49-F238E27FC236}">
                <a16:creationId xmlns:a16="http://schemas.microsoft.com/office/drawing/2014/main" id="{5BE837B3-5585-43BD-AFF3-C8A410611347}"/>
              </a:ext>
            </a:extLst>
          </p:cNvPr>
          <p:cNvGraphicFramePr>
            <a:graphicFrameLocks noChangeAspect="1"/>
          </p:cNvGraphicFramePr>
          <p:nvPr/>
        </p:nvGraphicFramePr>
        <p:xfrm>
          <a:off x="5724525" y="1073150"/>
          <a:ext cx="841375" cy="571500"/>
        </p:xfrm>
        <a:graphic>
          <a:graphicData uri="http://schemas.openxmlformats.org/presentationml/2006/ole">
            <mc:AlternateContent xmlns:mc="http://schemas.openxmlformats.org/markup-compatibility/2006">
              <mc:Choice xmlns:v="urn:schemas-microsoft-com:vml" Requires="v">
                <p:oleObj name="Equation" r:id="rId3" imgW="672808" imgH="457002" progId="Equation.DSMT4">
                  <p:embed/>
                </p:oleObj>
              </mc:Choice>
              <mc:Fallback>
                <p:oleObj name="Equation" r:id="rId3" imgW="672808" imgH="457002" progId="Equation.DSMT4">
                  <p:embed/>
                  <p:pic>
                    <p:nvPicPr>
                      <p:cNvPr id="227332" name="Object 4">
                        <a:extLst>
                          <a:ext uri="{FF2B5EF4-FFF2-40B4-BE49-F238E27FC236}">
                            <a16:creationId xmlns:a16="http://schemas.microsoft.com/office/drawing/2014/main" id="{5BE837B3-5585-43BD-AFF3-C8A4106113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5" y="1073150"/>
                        <a:ext cx="84137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7333" name="Object 5">
            <a:extLst>
              <a:ext uri="{FF2B5EF4-FFF2-40B4-BE49-F238E27FC236}">
                <a16:creationId xmlns:a16="http://schemas.microsoft.com/office/drawing/2014/main" id="{746640EE-34A2-4096-8781-4F5CE1F895A2}"/>
              </a:ext>
            </a:extLst>
          </p:cNvPr>
          <p:cNvGraphicFramePr>
            <a:graphicFrameLocks noChangeAspect="1"/>
          </p:cNvGraphicFramePr>
          <p:nvPr/>
        </p:nvGraphicFramePr>
        <p:xfrm>
          <a:off x="6435725" y="1587500"/>
          <a:ext cx="682625" cy="571500"/>
        </p:xfrm>
        <a:graphic>
          <a:graphicData uri="http://schemas.openxmlformats.org/presentationml/2006/ole">
            <mc:AlternateContent xmlns:mc="http://schemas.openxmlformats.org/markup-compatibility/2006">
              <mc:Choice xmlns:v="urn:schemas-microsoft-com:vml" Requires="v">
                <p:oleObj name="Equation" r:id="rId5" imgW="545863" imgH="457002" progId="Equation.DSMT4">
                  <p:embed/>
                </p:oleObj>
              </mc:Choice>
              <mc:Fallback>
                <p:oleObj name="Equation" r:id="rId5" imgW="545863" imgH="457002" progId="Equation.DSMT4">
                  <p:embed/>
                  <p:pic>
                    <p:nvPicPr>
                      <p:cNvPr id="227333" name="Object 5">
                        <a:extLst>
                          <a:ext uri="{FF2B5EF4-FFF2-40B4-BE49-F238E27FC236}">
                            <a16:creationId xmlns:a16="http://schemas.microsoft.com/office/drawing/2014/main" id="{746640EE-34A2-4096-8781-4F5CE1F895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35725" y="1587500"/>
                        <a:ext cx="68262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7334" name="Object 6">
            <a:extLst>
              <a:ext uri="{FF2B5EF4-FFF2-40B4-BE49-F238E27FC236}">
                <a16:creationId xmlns:a16="http://schemas.microsoft.com/office/drawing/2014/main" id="{BBC8DDA8-006B-4D8E-9A83-5784D2BD3D28}"/>
              </a:ext>
            </a:extLst>
          </p:cNvPr>
          <p:cNvGraphicFramePr>
            <a:graphicFrameLocks noChangeAspect="1"/>
          </p:cNvGraphicFramePr>
          <p:nvPr/>
        </p:nvGraphicFramePr>
        <p:xfrm>
          <a:off x="7402513" y="2008188"/>
          <a:ext cx="793750" cy="571500"/>
        </p:xfrm>
        <a:graphic>
          <a:graphicData uri="http://schemas.openxmlformats.org/presentationml/2006/ole">
            <mc:AlternateContent xmlns:mc="http://schemas.openxmlformats.org/markup-compatibility/2006">
              <mc:Choice xmlns:v="urn:schemas-microsoft-com:vml" Requires="v">
                <p:oleObj name="Equation" r:id="rId7" imgW="634725" imgH="457002" progId="Equation.DSMT4">
                  <p:embed/>
                </p:oleObj>
              </mc:Choice>
              <mc:Fallback>
                <p:oleObj name="Equation" r:id="rId7" imgW="634725" imgH="457002" progId="Equation.DSMT4">
                  <p:embed/>
                  <p:pic>
                    <p:nvPicPr>
                      <p:cNvPr id="227334" name="Object 6">
                        <a:extLst>
                          <a:ext uri="{FF2B5EF4-FFF2-40B4-BE49-F238E27FC236}">
                            <a16:creationId xmlns:a16="http://schemas.microsoft.com/office/drawing/2014/main" id="{BBC8DDA8-006B-4D8E-9A83-5784D2BD3D2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02513" y="2008188"/>
                        <a:ext cx="79375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7335" name="Rectangle 7">
            <a:extLst>
              <a:ext uri="{FF2B5EF4-FFF2-40B4-BE49-F238E27FC236}">
                <a16:creationId xmlns:a16="http://schemas.microsoft.com/office/drawing/2014/main" id="{EE488009-537A-4945-8FBF-981E522A522E}"/>
              </a:ext>
            </a:extLst>
          </p:cNvPr>
          <p:cNvSpPr>
            <a:spLocks noChangeArrowheads="1"/>
          </p:cNvSpPr>
          <p:nvPr/>
        </p:nvSpPr>
        <p:spPr bwMode="auto">
          <a:xfrm>
            <a:off x="614363" y="3009900"/>
            <a:ext cx="772636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CA" altLang="en-US" sz="2400"/>
              <a:t>Total # of hands of this type = 13 </a:t>
            </a:r>
            <a:r>
              <a:rPr lang="en-US" altLang="en-US" sz="2400">
                <a:cs typeface="Times New Roman" panose="02020603050405020304" pitchFamily="18" charset="0"/>
              </a:rPr>
              <a:t>× 4 × 66 × 16 = 54,912 </a:t>
            </a:r>
          </a:p>
        </p:txBody>
      </p:sp>
      <p:sp>
        <p:nvSpPr>
          <p:cNvPr id="227336" name="Rectangle 8">
            <a:extLst>
              <a:ext uri="{FF2B5EF4-FFF2-40B4-BE49-F238E27FC236}">
                <a16:creationId xmlns:a16="http://schemas.microsoft.com/office/drawing/2014/main" id="{941A57C5-5A3F-4333-AB60-CBA971587EC1}"/>
              </a:ext>
            </a:extLst>
          </p:cNvPr>
          <p:cNvSpPr>
            <a:spLocks noChangeArrowheads="1"/>
          </p:cNvSpPr>
          <p:nvPr/>
        </p:nvSpPr>
        <p:spPr bwMode="auto">
          <a:xfrm>
            <a:off x="358775" y="1187450"/>
            <a:ext cx="2057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CA" altLang="en-US" sz="2400"/>
              <a:t>We have to:</a:t>
            </a:r>
          </a:p>
        </p:txBody>
      </p:sp>
      <p:sp>
        <p:nvSpPr>
          <p:cNvPr id="227337" name="Rectangle 9">
            <a:extLst>
              <a:ext uri="{FF2B5EF4-FFF2-40B4-BE49-F238E27FC236}">
                <a16:creationId xmlns:a16="http://schemas.microsoft.com/office/drawing/2014/main" id="{41373D13-FC29-477C-9F0B-FDC5F68F4BD0}"/>
              </a:ext>
            </a:extLst>
          </p:cNvPr>
          <p:cNvSpPr>
            <a:spLocks noGrp="1" noChangeArrowheads="1"/>
          </p:cNvSpPr>
          <p:nvPr>
            <p:ph type="body" idx="1"/>
          </p:nvPr>
        </p:nvSpPr>
        <p:spPr>
          <a:xfrm>
            <a:off x="361950" y="3948113"/>
            <a:ext cx="8213725" cy="531812"/>
          </a:xfrm>
          <a:noFill/>
        </p:spPr>
        <p:txBody>
          <a:bodyPr/>
          <a:lstStyle/>
          <a:p>
            <a:pPr marL="609600" indent="-609600" eaLnBrk="1" hangingPunct="1">
              <a:lnSpc>
                <a:spcPct val="90000"/>
              </a:lnSpc>
              <a:buFontTx/>
              <a:buAutoNum type="arabicPeriod" startAt="7"/>
            </a:pPr>
            <a:r>
              <a:rPr lang="en-CA" altLang="en-US" sz="2400"/>
              <a:t>Full House {</a:t>
            </a:r>
            <a:r>
              <a:rPr lang="en-CA" altLang="en-US" sz="2400" i="1"/>
              <a:t>x, x, x, y, y</a:t>
            </a:r>
            <a:r>
              <a:rPr lang="en-CA" altLang="en-US" sz="2400"/>
              <a:t>}</a:t>
            </a:r>
          </a:p>
        </p:txBody>
      </p:sp>
      <p:sp>
        <p:nvSpPr>
          <p:cNvPr id="227338" name="Rectangle 10">
            <a:extLst>
              <a:ext uri="{FF2B5EF4-FFF2-40B4-BE49-F238E27FC236}">
                <a16:creationId xmlns:a16="http://schemas.microsoft.com/office/drawing/2014/main" id="{D69C88B8-E9E0-44B1-ABBF-09C768028686}"/>
              </a:ext>
            </a:extLst>
          </p:cNvPr>
          <p:cNvSpPr>
            <a:spLocks noChangeArrowheads="1"/>
          </p:cNvSpPr>
          <p:nvPr/>
        </p:nvSpPr>
        <p:spPr bwMode="auto">
          <a:xfrm>
            <a:off x="2674938" y="4487863"/>
            <a:ext cx="5975350" cy="174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36512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CA" altLang="en-US" sz="2400"/>
              <a:t>Choose the value of </a:t>
            </a:r>
            <a:r>
              <a:rPr lang="en-CA" altLang="en-US" sz="2400" i="1"/>
              <a:t>x </a:t>
            </a:r>
            <a:r>
              <a:rPr lang="en-CA" altLang="en-US" sz="2400"/>
              <a:t>then </a:t>
            </a:r>
            <a:r>
              <a:rPr lang="en-CA" altLang="en-US" sz="2400" i="1"/>
              <a:t>y</a:t>
            </a:r>
          </a:p>
          <a:p>
            <a:pPr eaLnBrk="1" hangingPunct="1"/>
            <a:r>
              <a:rPr lang="en-CA" altLang="en-US" sz="2400"/>
              <a:t>Select the suits for the for </a:t>
            </a:r>
            <a:r>
              <a:rPr lang="en-CA" altLang="en-US" sz="2400" i="1"/>
              <a:t>x.</a:t>
            </a:r>
          </a:p>
          <a:p>
            <a:pPr eaLnBrk="1" hangingPunct="1"/>
            <a:r>
              <a:rPr lang="en-CA" altLang="en-US" sz="2400"/>
              <a:t>Select the suits for the for </a:t>
            </a:r>
            <a:r>
              <a:rPr lang="en-CA" altLang="en-US" sz="2400" i="1"/>
              <a:t>y.</a:t>
            </a:r>
          </a:p>
        </p:txBody>
      </p:sp>
      <p:graphicFrame>
        <p:nvGraphicFramePr>
          <p:cNvPr id="227339" name="Object 11">
            <a:extLst>
              <a:ext uri="{FF2B5EF4-FFF2-40B4-BE49-F238E27FC236}">
                <a16:creationId xmlns:a16="http://schemas.microsoft.com/office/drawing/2014/main" id="{D0DA2EF8-B781-4777-9BBA-572A05056091}"/>
              </a:ext>
            </a:extLst>
          </p:cNvPr>
          <p:cNvGraphicFramePr>
            <a:graphicFrameLocks noChangeAspect="1"/>
          </p:cNvGraphicFramePr>
          <p:nvPr/>
        </p:nvGraphicFramePr>
        <p:xfrm>
          <a:off x="6904038" y="4457700"/>
          <a:ext cx="1889125" cy="381000"/>
        </p:xfrm>
        <a:graphic>
          <a:graphicData uri="http://schemas.openxmlformats.org/presentationml/2006/ole">
            <mc:AlternateContent xmlns:mc="http://schemas.openxmlformats.org/markup-compatibility/2006">
              <mc:Choice xmlns:v="urn:schemas-microsoft-com:vml" Requires="v">
                <p:oleObj name="Equation" r:id="rId9" imgW="1256755" imgH="253890" progId="Equation.DSMT4">
                  <p:embed/>
                </p:oleObj>
              </mc:Choice>
              <mc:Fallback>
                <p:oleObj name="Equation" r:id="rId9" imgW="1256755" imgH="253890" progId="Equation.DSMT4">
                  <p:embed/>
                  <p:pic>
                    <p:nvPicPr>
                      <p:cNvPr id="227339" name="Object 11">
                        <a:extLst>
                          <a:ext uri="{FF2B5EF4-FFF2-40B4-BE49-F238E27FC236}">
                            <a16:creationId xmlns:a16="http://schemas.microsoft.com/office/drawing/2014/main" id="{D0DA2EF8-B781-4777-9BBA-572A0505609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04038" y="4457700"/>
                        <a:ext cx="18891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7340" name="Object 12">
            <a:extLst>
              <a:ext uri="{FF2B5EF4-FFF2-40B4-BE49-F238E27FC236}">
                <a16:creationId xmlns:a16="http://schemas.microsoft.com/office/drawing/2014/main" id="{DE30E832-54EF-47BE-B989-27CAD0F157F2}"/>
              </a:ext>
            </a:extLst>
          </p:cNvPr>
          <p:cNvGraphicFramePr>
            <a:graphicFrameLocks noChangeAspect="1"/>
          </p:cNvGraphicFramePr>
          <p:nvPr/>
        </p:nvGraphicFramePr>
        <p:xfrm>
          <a:off x="7258050" y="4848225"/>
          <a:ext cx="682625" cy="571500"/>
        </p:xfrm>
        <a:graphic>
          <a:graphicData uri="http://schemas.openxmlformats.org/presentationml/2006/ole">
            <mc:AlternateContent xmlns:mc="http://schemas.openxmlformats.org/markup-compatibility/2006">
              <mc:Choice xmlns:v="urn:schemas-microsoft-com:vml" Requires="v">
                <p:oleObj name="Equation" r:id="rId11" imgW="545863" imgH="457002" progId="Equation.DSMT4">
                  <p:embed/>
                </p:oleObj>
              </mc:Choice>
              <mc:Fallback>
                <p:oleObj name="Equation" r:id="rId11" imgW="545863" imgH="457002" progId="Equation.DSMT4">
                  <p:embed/>
                  <p:pic>
                    <p:nvPicPr>
                      <p:cNvPr id="227340" name="Object 12">
                        <a:extLst>
                          <a:ext uri="{FF2B5EF4-FFF2-40B4-BE49-F238E27FC236}">
                            <a16:creationId xmlns:a16="http://schemas.microsoft.com/office/drawing/2014/main" id="{DE30E832-54EF-47BE-B989-27CAD0F157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8050" y="4848225"/>
                        <a:ext cx="68262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7341" name="Object 13">
            <a:extLst>
              <a:ext uri="{FF2B5EF4-FFF2-40B4-BE49-F238E27FC236}">
                <a16:creationId xmlns:a16="http://schemas.microsoft.com/office/drawing/2014/main" id="{667B1D4B-AE2A-4670-96C7-8E1D1FBC8983}"/>
              </a:ext>
            </a:extLst>
          </p:cNvPr>
          <p:cNvGraphicFramePr>
            <a:graphicFrameLocks noChangeAspect="1"/>
          </p:cNvGraphicFramePr>
          <p:nvPr/>
        </p:nvGraphicFramePr>
        <p:xfrm>
          <a:off x="6867525" y="5378450"/>
          <a:ext cx="619125" cy="571500"/>
        </p:xfrm>
        <a:graphic>
          <a:graphicData uri="http://schemas.openxmlformats.org/presentationml/2006/ole">
            <mc:AlternateContent xmlns:mc="http://schemas.openxmlformats.org/markup-compatibility/2006">
              <mc:Choice xmlns:v="urn:schemas-microsoft-com:vml" Requires="v">
                <p:oleObj name="Equation" r:id="rId12" imgW="495085" imgH="457002" progId="Equation.DSMT4">
                  <p:embed/>
                </p:oleObj>
              </mc:Choice>
              <mc:Fallback>
                <p:oleObj name="Equation" r:id="rId12" imgW="495085" imgH="457002" progId="Equation.DSMT4">
                  <p:embed/>
                  <p:pic>
                    <p:nvPicPr>
                      <p:cNvPr id="227341" name="Object 13">
                        <a:extLst>
                          <a:ext uri="{FF2B5EF4-FFF2-40B4-BE49-F238E27FC236}">
                            <a16:creationId xmlns:a16="http://schemas.microsoft.com/office/drawing/2014/main" id="{667B1D4B-AE2A-4670-96C7-8E1D1FBC898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67525" y="5378450"/>
                        <a:ext cx="61912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7342" name="Rectangle 14">
            <a:extLst>
              <a:ext uri="{FF2B5EF4-FFF2-40B4-BE49-F238E27FC236}">
                <a16:creationId xmlns:a16="http://schemas.microsoft.com/office/drawing/2014/main" id="{1769BA70-5466-4502-860B-842D991D9526}"/>
              </a:ext>
            </a:extLst>
          </p:cNvPr>
          <p:cNvSpPr>
            <a:spLocks noChangeArrowheads="1"/>
          </p:cNvSpPr>
          <p:nvPr/>
        </p:nvSpPr>
        <p:spPr bwMode="auto">
          <a:xfrm>
            <a:off x="698500" y="4495800"/>
            <a:ext cx="2057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CA" altLang="en-US" sz="2400"/>
              <a:t>We have to:</a:t>
            </a:r>
          </a:p>
        </p:txBody>
      </p:sp>
      <p:sp>
        <p:nvSpPr>
          <p:cNvPr id="227343" name="Rectangle 15">
            <a:extLst>
              <a:ext uri="{FF2B5EF4-FFF2-40B4-BE49-F238E27FC236}">
                <a16:creationId xmlns:a16="http://schemas.microsoft.com/office/drawing/2014/main" id="{998A2E0B-2F45-4650-912C-98E6189C0D92}"/>
              </a:ext>
            </a:extLst>
          </p:cNvPr>
          <p:cNvSpPr>
            <a:spLocks noChangeArrowheads="1"/>
          </p:cNvSpPr>
          <p:nvPr/>
        </p:nvSpPr>
        <p:spPr bwMode="auto">
          <a:xfrm>
            <a:off x="601663" y="6043613"/>
            <a:ext cx="772636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CA" altLang="en-US" sz="2400"/>
              <a:t>Total # of hands of this type = 156 </a:t>
            </a:r>
            <a:r>
              <a:rPr lang="en-US" altLang="en-US" sz="2400">
                <a:cs typeface="Times New Roman" panose="02020603050405020304" pitchFamily="18" charset="0"/>
              </a:rPr>
              <a:t>× 4 × 6 = 3,696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CCF72D90-8C21-44E9-8B19-ECA84B5A35DD}"/>
              </a:ext>
            </a:extLst>
          </p:cNvPr>
          <p:cNvSpPr>
            <a:spLocks noChangeArrowheads="1"/>
          </p:cNvSpPr>
          <p:nvPr/>
        </p:nvSpPr>
        <p:spPr bwMode="auto">
          <a:xfrm>
            <a:off x="152400" y="457200"/>
            <a:ext cx="8077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990600" indent="-53340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b="1"/>
              <a:t>Random phenomena</a:t>
            </a:r>
          </a:p>
          <a:p>
            <a:pPr lvl="1" eaLnBrk="1" hangingPunct="1"/>
            <a:r>
              <a:rPr lang="en-US" altLang="en-US"/>
              <a:t>Unable to predict the outcomes, but in the long-run, the outcomes exhibit statistical regularity.</a:t>
            </a:r>
          </a:p>
        </p:txBody>
      </p:sp>
      <p:sp>
        <p:nvSpPr>
          <p:cNvPr id="15363" name="Rectangle 4">
            <a:extLst>
              <a:ext uri="{FF2B5EF4-FFF2-40B4-BE49-F238E27FC236}">
                <a16:creationId xmlns:a16="http://schemas.microsoft.com/office/drawing/2014/main" id="{789182B9-51C5-412E-AC5A-119BC16E1E8A}"/>
              </a:ext>
            </a:extLst>
          </p:cNvPr>
          <p:cNvSpPr>
            <a:spLocks noChangeArrowheads="1"/>
          </p:cNvSpPr>
          <p:nvPr/>
        </p:nvSpPr>
        <p:spPr bwMode="auto">
          <a:xfrm>
            <a:off x="304800" y="2286000"/>
            <a:ext cx="8458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b="1"/>
              <a:t>Examples</a:t>
            </a:r>
          </a:p>
          <a:p>
            <a:pPr eaLnBrk="1" hangingPunct="1">
              <a:buFontTx/>
              <a:buAutoNum type="arabicPeriod"/>
            </a:pPr>
            <a:r>
              <a:rPr lang="en-US" altLang="en-US"/>
              <a:t>Tossing a coin – outcomes </a:t>
            </a:r>
            <a:r>
              <a:rPr lang="en-US" altLang="en-US" i="1"/>
              <a:t>S </a:t>
            </a:r>
            <a:r>
              <a:rPr lang="en-US" altLang="en-US"/>
              <a:t>={</a:t>
            </a:r>
            <a:r>
              <a:rPr lang="en-US" altLang="en-US" b="1"/>
              <a:t>Head, Tail</a:t>
            </a:r>
            <a:r>
              <a:rPr lang="en-US" altLang="en-US"/>
              <a:t>}</a:t>
            </a:r>
          </a:p>
        </p:txBody>
      </p:sp>
      <p:sp>
        <p:nvSpPr>
          <p:cNvPr id="15364" name="Rectangle 7">
            <a:extLst>
              <a:ext uri="{FF2B5EF4-FFF2-40B4-BE49-F238E27FC236}">
                <a16:creationId xmlns:a16="http://schemas.microsoft.com/office/drawing/2014/main" id="{D4892D36-F39C-4EF1-ABDE-4B8C24F8068E}"/>
              </a:ext>
            </a:extLst>
          </p:cNvPr>
          <p:cNvSpPr>
            <a:spLocks noChangeArrowheads="1"/>
          </p:cNvSpPr>
          <p:nvPr/>
        </p:nvSpPr>
        <p:spPr bwMode="auto">
          <a:xfrm>
            <a:off x="685800" y="3581400"/>
            <a:ext cx="7772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800"/>
              <a:t>Unable to predict on each toss whether is Head or Tail. </a:t>
            </a:r>
          </a:p>
          <a:p>
            <a:pPr eaLnBrk="1" hangingPunct="1">
              <a:buFontTx/>
              <a:buNone/>
            </a:pPr>
            <a:r>
              <a:rPr lang="en-US" altLang="en-US" sz="2800"/>
              <a:t>In the long run can predict that 50% of the time heads will occur and 50% of the time tails will occur</a:t>
            </a:r>
            <a:endParaRPr lang="en-US"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a:extLst>
              <a:ext uri="{FF2B5EF4-FFF2-40B4-BE49-F238E27FC236}">
                <a16:creationId xmlns:a16="http://schemas.microsoft.com/office/drawing/2014/main" id="{354558A6-E470-4901-9C94-8B46FE7FE886}"/>
              </a:ext>
            </a:extLst>
          </p:cNvPr>
          <p:cNvSpPr>
            <a:spLocks noChangeArrowheads="1"/>
          </p:cNvSpPr>
          <p:nvPr/>
        </p:nvSpPr>
        <p:spPr bwMode="auto">
          <a:xfrm>
            <a:off x="2319338" y="1003300"/>
            <a:ext cx="5975350" cy="174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36512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CA" altLang="en-US" sz="2400"/>
              <a:t>Choose the value of </a:t>
            </a:r>
            <a:r>
              <a:rPr lang="en-CA" altLang="en-US" sz="2400" i="1"/>
              <a:t>x</a:t>
            </a:r>
          </a:p>
          <a:p>
            <a:pPr eaLnBrk="1" hangingPunct="1"/>
            <a:r>
              <a:rPr lang="en-CA" altLang="en-US" sz="2400"/>
              <a:t>Select the suits for the for </a:t>
            </a:r>
            <a:r>
              <a:rPr lang="en-CA" altLang="en-US" sz="2400" i="1"/>
              <a:t>x.</a:t>
            </a:r>
          </a:p>
          <a:p>
            <a:pPr eaLnBrk="1" hangingPunct="1"/>
            <a:r>
              <a:rPr lang="en-CA" altLang="en-US" sz="2400"/>
              <a:t>Choose the denomination of </a:t>
            </a:r>
            <a:r>
              <a:rPr lang="en-CA" altLang="en-US" sz="2400" i="1"/>
              <a:t>y.</a:t>
            </a:r>
            <a:endParaRPr lang="en-CA" altLang="en-US" sz="2400"/>
          </a:p>
          <a:p>
            <a:pPr eaLnBrk="1" hangingPunct="1"/>
            <a:r>
              <a:rPr lang="en-CA" altLang="en-US" sz="2400"/>
              <a:t>Choose the suit for </a:t>
            </a:r>
            <a:r>
              <a:rPr lang="en-CA" altLang="en-US" sz="2400" i="1"/>
              <a:t>y </a:t>
            </a:r>
            <a:r>
              <a:rPr lang="en-CA" altLang="en-US" sz="2400"/>
              <a:t>- 4</a:t>
            </a:r>
            <a:endParaRPr lang="en-US" altLang="en-US" sz="2400">
              <a:cs typeface="Times New Roman" panose="02020603050405020304" pitchFamily="18" charset="0"/>
            </a:endParaRPr>
          </a:p>
        </p:txBody>
      </p:sp>
      <p:graphicFrame>
        <p:nvGraphicFramePr>
          <p:cNvPr id="229379" name="Object 3">
            <a:extLst>
              <a:ext uri="{FF2B5EF4-FFF2-40B4-BE49-F238E27FC236}">
                <a16:creationId xmlns:a16="http://schemas.microsoft.com/office/drawing/2014/main" id="{D27E459D-C801-4F65-8FBE-667EC9E6361C}"/>
              </a:ext>
            </a:extLst>
          </p:cNvPr>
          <p:cNvGraphicFramePr>
            <a:graphicFrameLocks noChangeAspect="1"/>
          </p:cNvGraphicFramePr>
          <p:nvPr/>
        </p:nvGraphicFramePr>
        <p:xfrm>
          <a:off x="5724525" y="976313"/>
          <a:ext cx="841375" cy="571500"/>
        </p:xfrm>
        <a:graphic>
          <a:graphicData uri="http://schemas.openxmlformats.org/presentationml/2006/ole">
            <mc:AlternateContent xmlns:mc="http://schemas.openxmlformats.org/markup-compatibility/2006">
              <mc:Choice xmlns:v="urn:schemas-microsoft-com:vml" Requires="v">
                <p:oleObj name="Equation" r:id="rId3" imgW="672808" imgH="457002" progId="Equation.DSMT4">
                  <p:embed/>
                </p:oleObj>
              </mc:Choice>
              <mc:Fallback>
                <p:oleObj name="Equation" r:id="rId3" imgW="672808" imgH="457002" progId="Equation.DSMT4">
                  <p:embed/>
                  <p:pic>
                    <p:nvPicPr>
                      <p:cNvPr id="229379" name="Object 3">
                        <a:extLst>
                          <a:ext uri="{FF2B5EF4-FFF2-40B4-BE49-F238E27FC236}">
                            <a16:creationId xmlns:a16="http://schemas.microsoft.com/office/drawing/2014/main" id="{D27E459D-C801-4F65-8FBE-667EC9E636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5" y="976313"/>
                        <a:ext cx="84137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380" name="Object 4">
            <a:extLst>
              <a:ext uri="{FF2B5EF4-FFF2-40B4-BE49-F238E27FC236}">
                <a16:creationId xmlns:a16="http://schemas.microsoft.com/office/drawing/2014/main" id="{BE707516-D741-4D6A-8EED-500D99A05520}"/>
              </a:ext>
            </a:extLst>
          </p:cNvPr>
          <p:cNvGraphicFramePr>
            <a:graphicFrameLocks noChangeAspect="1"/>
          </p:cNvGraphicFramePr>
          <p:nvPr/>
        </p:nvGraphicFramePr>
        <p:xfrm>
          <a:off x="6411913" y="1443038"/>
          <a:ext cx="666750" cy="571500"/>
        </p:xfrm>
        <a:graphic>
          <a:graphicData uri="http://schemas.openxmlformats.org/presentationml/2006/ole">
            <mc:AlternateContent xmlns:mc="http://schemas.openxmlformats.org/markup-compatibility/2006">
              <mc:Choice xmlns:v="urn:schemas-microsoft-com:vml" Requires="v">
                <p:oleObj name="Equation" r:id="rId5" imgW="533169" imgH="457002" progId="Equation.DSMT4">
                  <p:embed/>
                </p:oleObj>
              </mc:Choice>
              <mc:Fallback>
                <p:oleObj name="Equation" r:id="rId5" imgW="533169" imgH="457002" progId="Equation.DSMT4">
                  <p:embed/>
                  <p:pic>
                    <p:nvPicPr>
                      <p:cNvPr id="229380" name="Object 4">
                        <a:extLst>
                          <a:ext uri="{FF2B5EF4-FFF2-40B4-BE49-F238E27FC236}">
                            <a16:creationId xmlns:a16="http://schemas.microsoft.com/office/drawing/2014/main" id="{BE707516-D741-4D6A-8EED-500D99A055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1913" y="1443038"/>
                        <a:ext cx="66675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381" name="Object 5">
            <a:extLst>
              <a:ext uri="{FF2B5EF4-FFF2-40B4-BE49-F238E27FC236}">
                <a16:creationId xmlns:a16="http://schemas.microsoft.com/office/drawing/2014/main" id="{B0F86D37-4B33-4F22-AC13-0E2F0D54E622}"/>
              </a:ext>
            </a:extLst>
          </p:cNvPr>
          <p:cNvGraphicFramePr>
            <a:graphicFrameLocks noChangeAspect="1"/>
          </p:cNvGraphicFramePr>
          <p:nvPr/>
        </p:nvGraphicFramePr>
        <p:xfrm>
          <a:off x="7040563" y="1881188"/>
          <a:ext cx="777875" cy="571500"/>
        </p:xfrm>
        <a:graphic>
          <a:graphicData uri="http://schemas.openxmlformats.org/presentationml/2006/ole">
            <mc:AlternateContent xmlns:mc="http://schemas.openxmlformats.org/markup-compatibility/2006">
              <mc:Choice xmlns:v="urn:schemas-microsoft-com:vml" Requires="v">
                <p:oleObj name="Equation" r:id="rId7" imgW="622300" imgH="457200" progId="Equation.DSMT4">
                  <p:embed/>
                </p:oleObj>
              </mc:Choice>
              <mc:Fallback>
                <p:oleObj name="Equation" r:id="rId7" imgW="622300" imgH="457200" progId="Equation.DSMT4">
                  <p:embed/>
                  <p:pic>
                    <p:nvPicPr>
                      <p:cNvPr id="229381" name="Object 5">
                        <a:extLst>
                          <a:ext uri="{FF2B5EF4-FFF2-40B4-BE49-F238E27FC236}">
                            <a16:creationId xmlns:a16="http://schemas.microsoft.com/office/drawing/2014/main" id="{B0F86D37-4B33-4F22-AC13-0E2F0D54E6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40563" y="1881188"/>
                        <a:ext cx="77787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9382" name="Rectangle 6">
            <a:extLst>
              <a:ext uri="{FF2B5EF4-FFF2-40B4-BE49-F238E27FC236}">
                <a16:creationId xmlns:a16="http://schemas.microsoft.com/office/drawing/2014/main" id="{9D9ED79C-BD8F-46F3-B352-5FD9DF099816}"/>
              </a:ext>
            </a:extLst>
          </p:cNvPr>
          <p:cNvSpPr>
            <a:spLocks noChangeArrowheads="1"/>
          </p:cNvSpPr>
          <p:nvPr/>
        </p:nvSpPr>
        <p:spPr bwMode="auto">
          <a:xfrm>
            <a:off x="582613" y="2800350"/>
            <a:ext cx="687546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CA" altLang="en-US" sz="2400"/>
              <a:t>Total # of hands of this type = 13 </a:t>
            </a:r>
            <a:r>
              <a:rPr lang="en-US" altLang="en-US" sz="2400">
                <a:cs typeface="Times New Roman" panose="02020603050405020304" pitchFamily="18" charset="0"/>
              </a:rPr>
              <a:t>× 1 × 12 × 4 = 624 </a:t>
            </a:r>
          </a:p>
        </p:txBody>
      </p:sp>
      <p:sp>
        <p:nvSpPr>
          <p:cNvPr id="229383" name="Rectangle 7">
            <a:extLst>
              <a:ext uri="{FF2B5EF4-FFF2-40B4-BE49-F238E27FC236}">
                <a16:creationId xmlns:a16="http://schemas.microsoft.com/office/drawing/2014/main" id="{DE7B8DE2-8A6E-4966-83B9-F82CAEADF3D0}"/>
              </a:ext>
            </a:extLst>
          </p:cNvPr>
          <p:cNvSpPr>
            <a:spLocks noChangeArrowheads="1"/>
          </p:cNvSpPr>
          <p:nvPr/>
        </p:nvSpPr>
        <p:spPr bwMode="auto">
          <a:xfrm>
            <a:off x="358775" y="993775"/>
            <a:ext cx="2057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CA" altLang="en-US" sz="2400"/>
              <a:t>We have to:</a:t>
            </a:r>
          </a:p>
        </p:txBody>
      </p:sp>
      <p:sp>
        <p:nvSpPr>
          <p:cNvPr id="229384" name="Rectangle 8">
            <a:extLst>
              <a:ext uri="{FF2B5EF4-FFF2-40B4-BE49-F238E27FC236}">
                <a16:creationId xmlns:a16="http://schemas.microsoft.com/office/drawing/2014/main" id="{5E288E6B-B39F-4B64-8502-FDC2822E468F}"/>
              </a:ext>
            </a:extLst>
          </p:cNvPr>
          <p:cNvSpPr>
            <a:spLocks noChangeArrowheads="1"/>
          </p:cNvSpPr>
          <p:nvPr/>
        </p:nvSpPr>
        <p:spPr bwMode="auto">
          <a:xfrm>
            <a:off x="463550" y="506413"/>
            <a:ext cx="79851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startAt="8"/>
            </a:pPr>
            <a:r>
              <a:rPr lang="en-CA" altLang="en-US" sz="2400"/>
              <a:t>Four of a kind {</a:t>
            </a:r>
            <a:r>
              <a:rPr lang="en-CA" altLang="en-US" sz="2400" i="1"/>
              <a:t>x, x, x, x, y</a:t>
            </a:r>
            <a:r>
              <a:rPr lang="en-CA" altLang="en-US" sz="2400"/>
              <a:t>}</a:t>
            </a:r>
          </a:p>
        </p:txBody>
      </p:sp>
      <p:sp>
        <p:nvSpPr>
          <p:cNvPr id="229385" name="Rectangle 9">
            <a:extLst>
              <a:ext uri="{FF2B5EF4-FFF2-40B4-BE49-F238E27FC236}">
                <a16:creationId xmlns:a16="http://schemas.microsoft.com/office/drawing/2014/main" id="{B43D2337-52AE-4937-8483-37C20C1E9027}"/>
              </a:ext>
            </a:extLst>
          </p:cNvPr>
          <p:cNvSpPr>
            <a:spLocks noChangeArrowheads="1"/>
          </p:cNvSpPr>
          <p:nvPr/>
        </p:nvSpPr>
        <p:spPr bwMode="auto">
          <a:xfrm>
            <a:off x="409575" y="4684713"/>
            <a:ext cx="8275638"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990600" indent="-53340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startAt="9"/>
            </a:pPr>
            <a:r>
              <a:rPr lang="en-CA" altLang="en-US" sz="2400"/>
              <a:t>Straight Flush {</a:t>
            </a:r>
            <a:r>
              <a:rPr lang="en-CA" altLang="en-US" sz="2400" i="1"/>
              <a:t>x, x+ </a:t>
            </a:r>
            <a:r>
              <a:rPr lang="en-CA" altLang="en-US" sz="2400"/>
              <a:t>1</a:t>
            </a:r>
            <a:r>
              <a:rPr lang="en-CA" altLang="en-US" sz="2400" i="1"/>
              <a:t>, x + </a:t>
            </a:r>
            <a:r>
              <a:rPr lang="en-CA" altLang="en-US" sz="2400"/>
              <a:t>2</a:t>
            </a:r>
            <a:r>
              <a:rPr lang="en-CA" altLang="en-US" sz="2400" i="1"/>
              <a:t>, x + </a:t>
            </a:r>
            <a:r>
              <a:rPr lang="en-CA" altLang="en-US" sz="2400"/>
              <a:t>3</a:t>
            </a:r>
            <a:r>
              <a:rPr lang="en-CA" altLang="en-US" sz="2400" i="1"/>
              <a:t>, x + </a:t>
            </a:r>
            <a:r>
              <a:rPr lang="en-CA" altLang="en-US" sz="2400"/>
              <a:t>4}</a:t>
            </a:r>
          </a:p>
          <a:p>
            <a:pPr lvl="1" eaLnBrk="1" hangingPunct="1">
              <a:buFontTx/>
              <a:buChar char="•"/>
            </a:pPr>
            <a:r>
              <a:rPr lang="en-CA" altLang="en-US" sz="2000"/>
              <a:t>5 cards in sequence but not {10</a:t>
            </a:r>
            <a:r>
              <a:rPr lang="en-CA" altLang="en-US" sz="2000" i="1"/>
              <a:t>, </a:t>
            </a:r>
            <a:r>
              <a:rPr lang="en-CA" altLang="en-US" sz="2000"/>
              <a:t>J</a:t>
            </a:r>
            <a:r>
              <a:rPr lang="en-CA" altLang="en-US" sz="2000" i="1"/>
              <a:t>, </a:t>
            </a:r>
            <a:r>
              <a:rPr lang="en-CA" altLang="en-US" sz="2000"/>
              <a:t>Q</a:t>
            </a:r>
            <a:r>
              <a:rPr lang="en-CA" altLang="en-US" sz="2000" i="1"/>
              <a:t>, </a:t>
            </a:r>
            <a:r>
              <a:rPr lang="en-CA" altLang="en-US" sz="2000"/>
              <a:t>K</a:t>
            </a:r>
            <a:r>
              <a:rPr lang="en-CA" altLang="en-US" sz="2000" i="1"/>
              <a:t>, </a:t>
            </a:r>
            <a:r>
              <a:rPr lang="en-CA" altLang="en-US" sz="2000"/>
              <a:t>A}</a:t>
            </a:r>
          </a:p>
          <a:p>
            <a:pPr lvl="1" eaLnBrk="1" hangingPunct="1">
              <a:buFontTx/>
              <a:buChar char="•"/>
            </a:pPr>
            <a:r>
              <a:rPr lang="en-CA" altLang="en-US" sz="2000" b="1"/>
              <a:t>all the same suit</a:t>
            </a:r>
          </a:p>
        </p:txBody>
      </p:sp>
      <p:sp>
        <p:nvSpPr>
          <p:cNvPr id="229386" name="Rectangle 10">
            <a:extLst>
              <a:ext uri="{FF2B5EF4-FFF2-40B4-BE49-F238E27FC236}">
                <a16:creationId xmlns:a16="http://schemas.microsoft.com/office/drawing/2014/main" id="{7AE36DF9-F293-43D5-82DD-B49CC9B2709C}"/>
              </a:ext>
            </a:extLst>
          </p:cNvPr>
          <p:cNvSpPr>
            <a:spLocks noChangeArrowheads="1"/>
          </p:cNvSpPr>
          <p:nvPr/>
        </p:nvSpPr>
        <p:spPr bwMode="auto">
          <a:xfrm>
            <a:off x="273050" y="3352800"/>
            <a:ext cx="822960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990600" indent="-53340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startAt="10"/>
            </a:pPr>
            <a:r>
              <a:rPr lang="en-CA" altLang="en-US" sz="2400"/>
              <a:t>Royal Flush {10</a:t>
            </a:r>
            <a:r>
              <a:rPr lang="en-CA" altLang="en-US" sz="2400" i="1"/>
              <a:t>, </a:t>
            </a:r>
            <a:r>
              <a:rPr lang="en-CA" altLang="en-US" sz="2400"/>
              <a:t>J</a:t>
            </a:r>
            <a:r>
              <a:rPr lang="en-CA" altLang="en-US" sz="2400" i="1"/>
              <a:t>, </a:t>
            </a:r>
            <a:r>
              <a:rPr lang="en-CA" altLang="en-US" sz="2400"/>
              <a:t>Q</a:t>
            </a:r>
            <a:r>
              <a:rPr lang="en-CA" altLang="en-US" sz="2400" i="1"/>
              <a:t>, </a:t>
            </a:r>
            <a:r>
              <a:rPr lang="en-CA" altLang="en-US" sz="2400"/>
              <a:t>K</a:t>
            </a:r>
            <a:r>
              <a:rPr lang="en-CA" altLang="en-US" sz="2400" i="1"/>
              <a:t>, </a:t>
            </a:r>
            <a:r>
              <a:rPr lang="en-CA" altLang="en-US" sz="2400"/>
              <a:t>A}</a:t>
            </a:r>
          </a:p>
          <a:p>
            <a:pPr lvl="1" eaLnBrk="1" hangingPunct="1">
              <a:buFontTx/>
              <a:buChar char="•"/>
            </a:pPr>
            <a:r>
              <a:rPr lang="en-CA" altLang="en-US" sz="2000" b="1"/>
              <a:t>all the same suit</a:t>
            </a:r>
          </a:p>
        </p:txBody>
      </p:sp>
      <p:sp>
        <p:nvSpPr>
          <p:cNvPr id="229387" name="Rectangle 11">
            <a:extLst>
              <a:ext uri="{FF2B5EF4-FFF2-40B4-BE49-F238E27FC236}">
                <a16:creationId xmlns:a16="http://schemas.microsoft.com/office/drawing/2014/main" id="{23749B82-E69A-4E66-B416-66EB9828BD8B}"/>
              </a:ext>
            </a:extLst>
          </p:cNvPr>
          <p:cNvSpPr>
            <a:spLocks noChangeArrowheads="1"/>
          </p:cNvSpPr>
          <p:nvPr/>
        </p:nvSpPr>
        <p:spPr bwMode="auto">
          <a:xfrm>
            <a:off x="520700" y="5713413"/>
            <a:ext cx="772636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CA" altLang="en-US" sz="2400"/>
              <a:t>Total # of hands of this type = 9</a:t>
            </a:r>
            <a:r>
              <a:rPr lang="en-US" altLang="en-US" sz="2400">
                <a:cs typeface="Times New Roman" panose="02020603050405020304" pitchFamily="18" charset="0"/>
              </a:rPr>
              <a:t>×4 = 36 (no. of suits)</a:t>
            </a:r>
          </a:p>
        </p:txBody>
      </p:sp>
      <p:sp>
        <p:nvSpPr>
          <p:cNvPr id="229388" name="Rectangle 12">
            <a:extLst>
              <a:ext uri="{FF2B5EF4-FFF2-40B4-BE49-F238E27FC236}">
                <a16:creationId xmlns:a16="http://schemas.microsoft.com/office/drawing/2014/main" id="{2617A22F-E33F-42E2-8840-C659CAD4E46C}"/>
              </a:ext>
            </a:extLst>
          </p:cNvPr>
          <p:cNvSpPr>
            <a:spLocks noChangeArrowheads="1"/>
          </p:cNvSpPr>
          <p:nvPr/>
        </p:nvSpPr>
        <p:spPr bwMode="auto">
          <a:xfrm>
            <a:off x="796925" y="4186238"/>
            <a:ext cx="772636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CA" altLang="en-US" sz="2400"/>
              <a:t>Total # of hands of this type = </a:t>
            </a:r>
            <a:r>
              <a:rPr lang="en-US" altLang="en-US" sz="2400">
                <a:cs typeface="Times New Roman" panose="02020603050405020304" pitchFamily="18" charset="0"/>
              </a:rPr>
              <a:t>4 (no. of suits)</a:t>
            </a:r>
          </a:p>
        </p:txBody>
      </p:sp>
      <p:sp>
        <p:nvSpPr>
          <p:cNvPr id="229389" name="Rectangle 13">
            <a:extLst>
              <a:ext uri="{FF2B5EF4-FFF2-40B4-BE49-F238E27FC236}">
                <a16:creationId xmlns:a16="http://schemas.microsoft.com/office/drawing/2014/main" id="{9D014B8F-8404-41B8-87AA-C18DDEAA1B29}"/>
              </a:ext>
            </a:extLst>
          </p:cNvPr>
          <p:cNvSpPr>
            <a:spLocks noChangeArrowheads="1"/>
          </p:cNvSpPr>
          <p:nvPr/>
        </p:nvSpPr>
        <p:spPr bwMode="auto">
          <a:xfrm>
            <a:off x="523875" y="6164263"/>
            <a:ext cx="772636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CA" altLang="en-US" sz="2400"/>
              <a:t>The hand could start with {A, 2, 3, 4, 5, 6, 7, 8, 9}</a:t>
            </a:r>
            <a:endParaRPr lang="en-US" altLang="en-US" sz="2400">
              <a:cs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a:extLst>
              <a:ext uri="{FF2B5EF4-FFF2-40B4-BE49-F238E27FC236}">
                <a16:creationId xmlns:a16="http://schemas.microsoft.com/office/drawing/2014/main" id="{18DA8A31-51D9-4255-8E5C-FA384950AABA}"/>
              </a:ext>
            </a:extLst>
          </p:cNvPr>
          <p:cNvSpPr>
            <a:spLocks noChangeArrowheads="1"/>
          </p:cNvSpPr>
          <p:nvPr/>
        </p:nvSpPr>
        <p:spPr bwMode="auto">
          <a:xfrm>
            <a:off x="539750" y="196850"/>
            <a:ext cx="8275638"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990600" indent="-53340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startAt="5"/>
            </a:pPr>
            <a:r>
              <a:rPr lang="en-CA" altLang="en-US" sz="2400"/>
              <a:t>Straight {</a:t>
            </a:r>
            <a:r>
              <a:rPr lang="en-CA" altLang="en-US" sz="2400" i="1"/>
              <a:t>x, x+ </a:t>
            </a:r>
            <a:r>
              <a:rPr lang="en-CA" altLang="en-US" sz="2400"/>
              <a:t>1</a:t>
            </a:r>
            <a:r>
              <a:rPr lang="en-CA" altLang="en-US" sz="2400" i="1"/>
              <a:t>, x + </a:t>
            </a:r>
            <a:r>
              <a:rPr lang="en-CA" altLang="en-US" sz="2400"/>
              <a:t>2</a:t>
            </a:r>
            <a:r>
              <a:rPr lang="en-CA" altLang="en-US" sz="2400" i="1"/>
              <a:t>, x + </a:t>
            </a:r>
            <a:r>
              <a:rPr lang="en-CA" altLang="en-US" sz="2400"/>
              <a:t>3</a:t>
            </a:r>
            <a:r>
              <a:rPr lang="en-CA" altLang="en-US" sz="2400" i="1"/>
              <a:t>, x + </a:t>
            </a:r>
            <a:r>
              <a:rPr lang="en-CA" altLang="en-US" sz="2400"/>
              <a:t>4}</a:t>
            </a:r>
          </a:p>
          <a:p>
            <a:pPr lvl="1" eaLnBrk="1" hangingPunct="1">
              <a:buFontTx/>
              <a:buChar char="•"/>
            </a:pPr>
            <a:r>
              <a:rPr lang="en-CA" altLang="en-US" sz="2000"/>
              <a:t>5 cards in sequence</a:t>
            </a:r>
          </a:p>
          <a:p>
            <a:pPr lvl="1" eaLnBrk="1" hangingPunct="1">
              <a:buFontTx/>
              <a:buChar char="•"/>
            </a:pPr>
            <a:r>
              <a:rPr lang="en-CA" altLang="en-US" sz="2000"/>
              <a:t>Not all the same suit</a:t>
            </a:r>
          </a:p>
        </p:txBody>
      </p:sp>
      <p:sp>
        <p:nvSpPr>
          <p:cNvPr id="231427" name="Rectangle 3">
            <a:extLst>
              <a:ext uri="{FF2B5EF4-FFF2-40B4-BE49-F238E27FC236}">
                <a16:creationId xmlns:a16="http://schemas.microsoft.com/office/drawing/2014/main" id="{A1A04DDD-C153-4080-AAF1-8B720B25B9E6}"/>
              </a:ext>
            </a:extLst>
          </p:cNvPr>
          <p:cNvSpPr>
            <a:spLocks noChangeArrowheads="1"/>
          </p:cNvSpPr>
          <p:nvPr/>
        </p:nvSpPr>
        <p:spPr bwMode="auto">
          <a:xfrm>
            <a:off x="2319338" y="1339850"/>
            <a:ext cx="5975350" cy="240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36512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CA" altLang="en-US" sz="2400"/>
              <a:t>Choose the starting value of the sequence, </a:t>
            </a:r>
            <a:r>
              <a:rPr lang="en-CA" altLang="en-US" sz="2400" i="1"/>
              <a:t>x.</a:t>
            </a:r>
          </a:p>
          <a:p>
            <a:pPr eaLnBrk="1" hangingPunct="1">
              <a:buFontTx/>
              <a:buNone/>
            </a:pPr>
            <a:r>
              <a:rPr lang="en-CA" altLang="en-US" sz="2400"/>
              <a:t>	Total of 10 possibilities {A, 2, 3, 4, 5, 6, 7, 8, 9, 10}</a:t>
            </a:r>
            <a:endParaRPr lang="en-CA" altLang="en-US" sz="2400" i="1"/>
          </a:p>
          <a:p>
            <a:pPr eaLnBrk="1" hangingPunct="1"/>
            <a:r>
              <a:rPr lang="en-CA" altLang="en-US" sz="2400"/>
              <a:t>Choose the suit for each card</a:t>
            </a:r>
            <a:r>
              <a:rPr lang="en-CA" altLang="en-US" sz="2400" i="1"/>
              <a:t> </a:t>
            </a:r>
          </a:p>
          <a:p>
            <a:pPr eaLnBrk="1" hangingPunct="1">
              <a:buFontTx/>
              <a:buNone/>
            </a:pPr>
            <a:r>
              <a:rPr lang="en-CA" altLang="en-US" sz="2400"/>
              <a:t>	4 </a:t>
            </a:r>
            <a:r>
              <a:rPr lang="en-US" altLang="en-US" sz="2400">
                <a:cs typeface="Times New Roman" panose="02020603050405020304" pitchFamily="18" charset="0"/>
              </a:rPr>
              <a:t>× </a:t>
            </a:r>
            <a:r>
              <a:rPr lang="en-CA" altLang="en-US" sz="2400"/>
              <a:t>4 </a:t>
            </a:r>
            <a:r>
              <a:rPr lang="en-US" altLang="en-US" sz="2400">
                <a:cs typeface="Times New Roman" panose="02020603050405020304" pitchFamily="18" charset="0"/>
              </a:rPr>
              <a:t>× </a:t>
            </a:r>
            <a:r>
              <a:rPr lang="en-CA" altLang="en-US" sz="2400"/>
              <a:t>4 </a:t>
            </a:r>
            <a:r>
              <a:rPr lang="en-US" altLang="en-US" sz="2400">
                <a:cs typeface="Times New Roman" panose="02020603050405020304" pitchFamily="18" charset="0"/>
              </a:rPr>
              <a:t>× </a:t>
            </a:r>
            <a:r>
              <a:rPr lang="en-CA" altLang="en-US" sz="2400"/>
              <a:t>4 </a:t>
            </a:r>
            <a:r>
              <a:rPr lang="en-US" altLang="en-US" sz="2400">
                <a:cs typeface="Times New Roman" panose="02020603050405020304" pitchFamily="18" charset="0"/>
              </a:rPr>
              <a:t>× 4 = 1024</a:t>
            </a:r>
          </a:p>
        </p:txBody>
      </p:sp>
      <p:sp>
        <p:nvSpPr>
          <p:cNvPr id="231428" name="Rectangle 4">
            <a:extLst>
              <a:ext uri="{FF2B5EF4-FFF2-40B4-BE49-F238E27FC236}">
                <a16:creationId xmlns:a16="http://schemas.microsoft.com/office/drawing/2014/main" id="{9B96E8B7-C9AD-4778-B6AF-C0FFDFB97494}"/>
              </a:ext>
            </a:extLst>
          </p:cNvPr>
          <p:cNvSpPr>
            <a:spLocks noChangeArrowheads="1"/>
          </p:cNvSpPr>
          <p:nvPr/>
        </p:nvSpPr>
        <p:spPr bwMode="auto">
          <a:xfrm>
            <a:off x="358775" y="1330325"/>
            <a:ext cx="2057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CA" altLang="en-US" sz="2400"/>
              <a:t>We have to:</a:t>
            </a:r>
          </a:p>
        </p:txBody>
      </p:sp>
      <p:sp>
        <p:nvSpPr>
          <p:cNvPr id="231429" name="Rectangle 5">
            <a:extLst>
              <a:ext uri="{FF2B5EF4-FFF2-40B4-BE49-F238E27FC236}">
                <a16:creationId xmlns:a16="http://schemas.microsoft.com/office/drawing/2014/main" id="{A62788E1-49D9-44D5-AF1F-5A824E0D28EB}"/>
              </a:ext>
            </a:extLst>
          </p:cNvPr>
          <p:cNvSpPr>
            <a:spLocks noChangeArrowheads="1"/>
          </p:cNvSpPr>
          <p:nvPr/>
        </p:nvSpPr>
        <p:spPr bwMode="auto">
          <a:xfrm>
            <a:off x="693738" y="3635375"/>
            <a:ext cx="745331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CA" altLang="en-US" sz="2400"/>
              <a:t>Total # of hands of this type = 1024 </a:t>
            </a:r>
            <a:r>
              <a:rPr lang="en-US" altLang="en-US" sz="2400">
                <a:cs typeface="Times New Roman" panose="02020603050405020304" pitchFamily="18" charset="0"/>
              </a:rPr>
              <a:t>× 10 - 36 - 4 = 10200</a:t>
            </a:r>
          </a:p>
        </p:txBody>
      </p:sp>
      <p:sp>
        <p:nvSpPr>
          <p:cNvPr id="231430" name="Line 6">
            <a:extLst>
              <a:ext uri="{FF2B5EF4-FFF2-40B4-BE49-F238E27FC236}">
                <a16:creationId xmlns:a16="http://schemas.microsoft.com/office/drawing/2014/main" id="{78439AC6-543D-4DE0-8874-16378F51855F}"/>
              </a:ext>
            </a:extLst>
          </p:cNvPr>
          <p:cNvSpPr>
            <a:spLocks noChangeShapeType="1"/>
          </p:cNvSpPr>
          <p:nvPr/>
        </p:nvSpPr>
        <p:spPr bwMode="auto">
          <a:xfrm>
            <a:off x="5851525" y="4068763"/>
            <a:ext cx="930275" cy="15875"/>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1431" name="Rectangle 7">
            <a:extLst>
              <a:ext uri="{FF2B5EF4-FFF2-40B4-BE49-F238E27FC236}">
                <a16:creationId xmlns:a16="http://schemas.microsoft.com/office/drawing/2014/main" id="{8BF99342-12AE-49F3-A78B-4C17901839EC}"/>
              </a:ext>
            </a:extLst>
          </p:cNvPr>
          <p:cNvSpPr>
            <a:spLocks noChangeArrowheads="1"/>
          </p:cNvSpPr>
          <p:nvPr/>
        </p:nvSpPr>
        <p:spPr bwMode="auto">
          <a:xfrm>
            <a:off x="796925" y="4546600"/>
            <a:ext cx="5670550" cy="8223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CA" altLang="en-US" sz="2400"/>
              <a:t>We would have also counted straight flushes and royal flushes that have to be removed</a:t>
            </a:r>
            <a:endParaRPr lang="en-US" altLang="en-US" sz="2400">
              <a:cs typeface="Times New Roman" panose="02020603050405020304" pitchFamily="18" charset="0"/>
            </a:endParaRPr>
          </a:p>
        </p:txBody>
      </p:sp>
      <p:sp>
        <p:nvSpPr>
          <p:cNvPr id="231432" name="Line 8">
            <a:extLst>
              <a:ext uri="{FF2B5EF4-FFF2-40B4-BE49-F238E27FC236}">
                <a16:creationId xmlns:a16="http://schemas.microsoft.com/office/drawing/2014/main" id="{90331B18-B4F6-42F3-B2EB-5DEBF8EEC557}"/>
              </a:ext>
            </a:extLst>
          </p:cNvPr>
          <p:cNvSpPr>
            <a:spLocks noChangeShapeType="1"/>
          </p:cNvSpPr>
          <p:nvPr/>
        </p:nvSpPr>
        <p:spPr bwMode="auto">
          <a:xfrm flipV="1">
            <a:off x="5318125" y="4160838"/>
            <a:ext cx="838200" cy="3810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a:extLst>
              <a:ext uri="{FF2B5EF4-FFF2-40B4-BE49-F238E27FC236}">
                <a16:creationId xmlns:a16="http://schemas.microsoft.com/office/drawing/2014/main" id="{C740D9DA-2A70-4DA3-A76D-809F111EF798}"/>
              </a:ext>
            </a:extLst>
          </p:cNvPr>
          <p:cNvSpPr>
            <a:spLocks noChangeArrowheads="1"/>
          </p:cNvSpPr>
          <p:nvPr/>
        </p:nvSpPr>
        <p:spPr bwMode="auto">
          <a:xfrm>
            <a:off x="285750" y="268288"/>
            <a:ext cx="822960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990600" indent="-53340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startAt="6"/>
            </a:pPr>
            <a:r>
              <a:rPr lang="en-CA" altLang="en-US" sz="2400"/>
              <a:t>Flush {</a:t>
            </a:r>
            <a:r>
              <a:rPr lang="en-CA" altLang="en-US" sz="2400" i="1"/>
              <a:t>x, y, z, u, v</a:t>
            </a:r>
            <a:r>
              <a:rPr lang="en-CA" altLang="en-US" sz="2400"/>
              <a:t>}</a:t>
            </a:r>
          </a:p>
          <a:p>
            <a:pPr lvl="1" eaLnBrk="1" hangingPunct="1">
              <a:buFontTx/>
              <a:buChar char="•"/>
            </a:pPr>
            <a:r>
              <a:rPr lang="en-CA" altLang="en-US" sz="2000"/>
              <a:t>Not all in sequence but </a:t>
            </a:r>
            <a:r>
              <a:rPr lang="en-CA" altLang="en-US" sz="2000" b="1"/>
              <a:t>all the same suit</a:t>
            </a:r>
          </a:p>
        </p:txBody>
      </p:sp>
      <p:sp>
        <p:nvSpPr>
          <p:cNvPr id="233475" name="Rectangle 3">
            <a:extLst>
              <a:ext uri="{FF2B5EF4-FFF2-40B4-BE49-F238E27FC236}">
                <a16:creationId xmlns:a16="http://schemas.microsoft.com/office/drawing/2014/main" id="{EE6ABD61-6104-4E07-8722-A852B090DFAD}"/>
              </a:ext>
            </a:extLst>
          </p:cNvPr>
          <p:cNvSpPr>
            <a:spLocks noChangeArrowheads="1"/>
          </p:cNvSpPr>
          <p:nvPr/>
        </p:nvSpPr>
        <p:spPr bwMode="auto">
          <a:xfrm>
            <a:off x="2319338" y="1339850"/>
            <a:ext cx="5975350" cy="240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36512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en-CA" altLang="en-US" sz="2400"/>
              <a:t>Choose the suit 	4 choices</a:t>
            </a:r>
          </a:p>
          <a:p>
            <a:pPr eaLnBrk="1" hangingPunct="1">
              <a:spcBef>
                <a:spcPct val="0"/>
              </a:spcBef>
            </a:pPr>
            <a:r>
              <a:rPr lang="en-CA" altLang="en-US" sz="2400"/>
              <a:t>Choose the denominations {</a:t>
            </a:r>
            <a:r>
              <a:rPr lang="en-CA" altLang="en-US" sz="2400" i="1"/>
              <a:t>x, y, z, u, v</a:t>
            </a:r>
            <a:r>
              <a:rPr lang="en-CA" altLang="en-US" sz="2400"/>
              <a:t>}</a:t>
            </a:r>
            <a:endParaRPr lang="en-US" altLang="en-US" sz="2400"/>
          </a:p>
        </p:txBody>
      </p:sp>
      <p:sp>
        <p:nvSpPr>
          <p:cNvPr id="233476" name="Rectangle 4">
            <a:extLst>
              <a:ext uri="{FF2B5EF4-FFF2-40B4-BE49-F238E27FC236}">
                <a16:creationId xmlns:a16="http://schemas.microsoft.com/office/drawing/2014/main" id="{29061F18-58D6-4CF6-A4AF-C3AA2275A21E}"/>
              </a:ext>
            </a:extLst>
          </p:cNvPr>
          <p:cNvSpPr>
            <a:spLocks noChangeArrowheads="1"/>
          </p:cNvSpPr>
          <p:nvPr/>
        </p:nvSpPr>
        <p:spPr bwMode="auto">
          <a:xfrm>
            <a:off x="358775" y="1330325"/>
            <a:ext cx="2057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CA" altLang="en-US" sz="2400"/>
              <a:t>We have to:</a:t>
            </a:r>
          </a:p>
        </p:txBody>
      </p:sp>
      <p:sp>
        <p:nvSpPr>
          <p:cNvPr id="233477" name="Rectangle 5">
            <a:extLst>
              <a:ext uri="{FF2B5EF4-FFF2-40B4-BE49-F238E27FC236}">
                <a16:creationId xmlns:a16="http://schemas.microsoft.com/office/drawing/2014/main" id="{ADC9B57F-C681-4093-94D9-A1AEF8743C1B}"/>
              </a:ext>
            </a:extLst>
          </p:cNvPr>
          <p:cNvSpPr>
            <a:spLocks noChangeArrowheads="1"/>
          </p:cNvSpPr>
          <p:nvPr/>
        </p:nvSpPr>
        <p:spPr bwMode="auto">
          <a:xfrm>
            <a:off x="693738" y="3635375"/>
            <a:ext cx="745331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CA" altLang="en-US" sz="2400"/>
              <a:t>Total # of hands of this type = 1287 </a:t>
            </a:r>
            <a:r>
              <a:rPr lang="en-US" altLang="en-US" sz="2400">
                <a:cs typeface="Times New Roman" panose="02020603050405020304" pitchFamily="18" charset="0"/>
              </a:rPr>
              <a:t>× 4 - 36 - 4 = 5108</a:t>
            </a:r>
          </a:p>
        </p:txBody>
      </p:sp>
      <p:sp>
        <p:nvSpPr>
          <p:cNvPr id="233478" name="Line 6">
            <a:extLst>
              <a:ext uri="{FF2B5EF4-FFF2-40B4-BE49-F238E27FC236}">
                <a16:creationId xmlns:a16="http://schemas.microsoft.com/office/drawing/2014/main" id="{4CCEAB53-8134-481A-89AB-6FE0E3BDC144}"/>
              </a:ext>
            </a:extLst>
          </p:cNvPr>
          <p:cNvSpPr>
            <a:spLocks noChangeShapeType="1"/>
          </p:cNvSpPr>
          <p:nvPr/>
        </p:nvSpPr>
        <p:spPr bwMode="auto">
          <a:xfrm>
            <a:off x="5851525" y="4068763"/>
            <a:ext cx="930275" cy="15875"/>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3479" name="Rectangle 7">
            <a:extLst>
              <a:ext uri="{FF2B5EF4-FFF2-40B4-BE49-F238E27FC236}">
                <a16:creationId xmlns:a16="http://schemas.microsoft.com/office/drawing/2014/main" id="{17A47A42-BC86-498D-A272-C4599EE7FFDE}"/>
              </a:ext>
            </a:extLst>
          </p:cNvPr>
          <p:cNvSpPr>
            <a:spLocks noChangeArrowheads="1"/>
          </p:cNvSpPr>
          <p:nvPr/>
        </p:nvSpPr>
        <p:spPr bwMode="auto">
          <a:xfrm>
            <a:off x="796925" y="4546600"/>
            <a:ext cx="5670550" cy="8223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CA" altLang="en-US" sz="2400"/>
              <a:t>We would have also counted straight flushes and royal flushes that have to be removed</a:t>
            </a:r>
            <a:endParaRPr lang="en-US" altLang="en-US" sz="2400">
              <a:cs typeface="Times New Roman" panose="02020603050405020304" pitchFamily="18" charset="0"/>
            </a:endParaRPr>
          </a:p>
        </p:txBody>
      </p:sp>
      <p:sp>
        <p:nvSpPr>
          <p:cNvPr id="233480" name="Line 8">
            <a:extLst>
              <a:ext uri="{FF2B5EF4-FFF2-40B4-BE49-F238E27FC236}">
                <a16:creationId xmlns:a16="http://schemas.microsoft.com/office/drawing/2014/main" id="{5C18EBFD-95B5-45E5-88A5-99D5CC7AE56B}"/>
              </a:ext>
            </a:extLst>
          </p:cNvPr>
          <p:cNvSpPr>
            <a:spLocks noChangeShapeType="1"/>
          </p:cNvSpPr>
          <p:nvPr/>
        </p:nvSpPr>
        <p:spPr bwMode="auto">
          <a:xfrm flipV="1">
            <a:off x="5318125" y="4160838"/>
            <a:ext cx="838200" cy="3810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233481" name="Object 9">
            <a:extLst>
              <a:ext uri="{FF2B5EF4-FFF2-40B4-BE49-F238E27FC236}">
                <a16:creationId xmlns:a16="http://schemas.microsoft.com/office/drawing/2014/main" id="{F9B82C4C-8200-459F-86E0-CB920DA9A6F0}"/>
              </a:ext>
            </a:extLst>
          </p:cNvPr>
          <p:cNvGraphicFramePr>
            <a:graphicFrameLocks noChangeAspect="1"/>
          </p:cNvGraphicFramePr>
          <p:nvPr/>
        </p:nvGraphicFramePr>
        <p:xfrm>
          <a:off x="4398963" y="2233613"/>
          <a:ext cx="1744662" cy="1030287"/>
        </p:xfrm>
        <a:graphic>
          <a:graphicData uri="http://schemas.openxmlformats.org/presentationml/2006/ole">
            <mc:AlternateContent xmlns:mc="http://schemas.openxmlformats.org/markup-compatibility/2006">
              <mc:Choice xmlns:v="urn:schemas-microsoft-com:vml" Requires="v">
                <p:oleObj name="Equation" r:id="rId3" imgW="774364" imgH="457002" progId="Equation.DSMT4">
                  <p:embed/>
                </p:oleObj>
              </mc:Choice>
              <mc:Fallback>
                <p:oleObj name="Equation" r:id="rId3" imgW="774364" imgH="457002" progId="Equation.DSMT4">
                  <p:embed/>
                  <p:pic>
                    <p:nvPicPr>
                      <p:cNvPr id="233481" name="Object 9">
                        <a:extLst>
                          <a:ext uri="{FF2B5EF4-FFF2-40B4-BE49-F238E27FC236}">
                            <a16:creationId xmlns:a16="http://schemas.microsoft.com/office/drawing/2014/main" id="{F9B82C4C-8200-459F-86E0-CB920DA9A6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8963" y="2233613"/>
                        <a:ext cx="1744662" cy="1030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id="{9B5FCE4F-7737-4521-A005-BA59FE2DB1CF}"/>
              </a:ext>
            </a:extLst>
          </p:cNvPr>
          <p:cNvSpPr>
            <a:spLocks noGrp="1" noChangeArrowheads="1"/>
          </p:cNvSpPr>
          <p:nvPr>
            <p:ph type="title"/>
          </p:nvPr>
        </p:nvSpPr>
        <p:spPr>
          <a:xfrm>
            <a:off x="457200" y="274638"/>
            <a:ext cx="8229600" cy="381000"/>
          </a:xfrm>
        </p:spPr>
        <p:txBody>
          <a:bodyPr/>
          <a:lstStyle/>
          <a:p>
            <a:pPr eaLnBrk="1" hangingPunct="1"/>
            <a:r>
              <a:rPr lang="en-CA" altLang="en-US" sz="4000"/>
              <a:t>Summary</a:t>
            </a:r>
          </a:p>
        </p:txBody>
      </p:sp>
      <p:pic>
        <p:nvPicPr>
          <p:cNvPr id="235523" name="Picture 3">
            <a:extLst>
              <a:ext uri="{FF2B5EF4-FFF2-40B4-BE49-F238E27FC236}">
                <a16:creationId xmlns:a16="http://schemas.microsoft.com/office/drawing/2014/main" id="{E65F0ACD-5EFA-4AE5-A945-F719CDF16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688" y="1166813"/>
            <a:ext cx="6484937" cy="482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FFCC-FA98-4917-BC60-A55A83EC4E1F}"/>
              </a:ext>
            </a:extLst>
          </p:cNvPr>
          <p:cNvSpPr>
            <a:spLocks noGrp="1"/>
          </p:cNvSpPr>
          <p:nvPr>
            <p:ph type="title"/>
          </p:nvPr>
        </p:nvSpPr>
        <p:spPr>
          <a:xfrm>
            <a:off x="482884" y="274638"/>
            <a:ext cx="8203915" cy="949724"/>
          </a:xfrm>
        </p:spPr>
        <p:txBody>
          <a:bodyPr/>
          <a:lstStyle/>
          <a:p>
            <a:pPr marL="0" marR="0" lvl="0" indent="0" defTabSz="914400" rtl="0" eaLnBrk="0" fontAlgn="base" latinLnBrk="0" hangingPunct="0">
              <a:lnSpc>
                <a:spcPct val="100000"/>
              </a:lnSpc>
              <a:spcBef>
                <a:spcPct val="0"/>
              </a:spcBef>
              <a:spcAft>
                <a:spcPct val="0"/>
              </a:spcAft>
              <a:tabLst/>
            </a:pPr>
            <a:br>
              <a:rPr lang="en-US" altLang="en-US" dirty="0">
                <a:solidFill>
                  <a:schemeClr val="tx1"/>
                </a:solidFill>
                <a:latin typeface="Arial" panose="020B0604020202020204" pitchFamily="34" charset="0"/>
              </a:rPr>
            </a:br>
            <a:r>
              <a:rPr kumimoji="0" lang="en-US" altLang="en-US" sz="3200" b="0" i="0" u="none" strike="noStrike" cap="none" normalizeH="0" baseline="0" dirty="0">
                <a:ln>
                  <a:noFill/>
                </a:ln>
                <a:solidFill>
                  <a:schemeClr val="tx1"/>
                </a:solidFill>
                <a:effectLst/>
                <a:latin typeface="Arial" panose="020B0604020202020204" pitchFamily="34" charset="0"/>
              </a:rPr>
              <a:t>Probability </a:t>
            </a:r>
            <a:r>
              <a:rPr lang="en-US" altLang="en-US" sz="3200" dirty="0">
                <a:solidFill>
                  <a:schemeClr val="tx1"/>
                </a:solidFill>
                <a:latin typeface="Arial" panose="020B0604020202020204" pitchFamily="34" charset="0"/>
              </a:rPr>
              <a:t>D</a:t>
            </a:r>
            <a:r>
              <a:rPr kumimoji="0" lang="en-US" altLang="en-US" sz="3200" b="0" i="0" u="none" strike="noStrike" cap="none" normalizeH="0" baseline="0" dirty="0">
                <a:ln>
                  <a:noFill/>
                </a:ln>
                <a:solidFill>
                  <a:schemeClr val="tx1"/>
                </a:solidFill>
                <a:effectLst/>
                <a:latin typeface="Arial" panose="020B0604020202020204" pitchFamily="34" charset="0"/>
              </a:rPr>
              <a:t>istribution</a:t>
            </a:r>
            <a:br>
              <a:rPr kumimoji="0" lang="en-US" altLang="en-US" sz="3200" b="0" i="0" u="none" strike="noStrike" cap="none" normalizeH="0" baseline="0" dirty="0">
                <a:ln>
                  <a:noFill/>
                </a:ln>
                <a:solidFill>
                  <a:schemeClr val="tx1"/>
                </a:solidFill>
                <a:effectLst/>
                <a:latin typeface="Arial" panose="020B0604020202020204" pitchFamily="34" charset="0"/>
              </a:rPr>
            </a:br>
            <a:r>
              <a:rPr lang="en-US" altLang="en-US" sz="4400" dirty="0">
                <a:solidFill>
                  <a:schemeClr val="tx1"/>
                </a:solidFill>
                <a:latin typeface="Arial" panose="020B0604020202020204" pitchFamily="34" charset="0"/>
              </a:rPr>
              <a:t>D</a:t>
            </a:r>
            <a:r>
              <a:rPr kumimoji="0" lang="en-US" altLang="en-US" sz="4400" b="0" i="0" u="none" strike="noStrike" cap="none" normalizeH="0" baseline="0" dirty="0">
                <a:ln>
                  <a:noFill/>
                </a:ln>
                <a:solidFill>
                  <a:schemeClr val="tx1"/>
                </a:solidFill>
                <a:effectLst/>
                <a:latin typeface="Arial" panose="020B0604020202020204" pitchFamily="34" charset="0"/>
              </a:rPr>
              <a:t>efinition</a:t>
            </a:r>
            <a:br>
              <a:rPr kumimoji="0" lang="en-US" altLang="en-US" sz="4400" b="0" i="0" u="none" strike="noStrike" cap="none" normalizeH="0" baseline="0" dirty="0">
                <a:ln>
                  <a:noFill/>
                </a:ln>
                <a:solidFill>
                  <a:schemeClr val="tx1"/>
                </a:solidFill>
                <a:effectLst/>
                <a:latin typeface="Arial" panose="020B0604020202020204" pitchFamily="34" charset="0"/>
              </a:rPr>
            </a:br>
            <a:endParaRPr lang="en-US" dirty="0"/>
          </a:p>
        </p:txBody>
      </p:sp>
      <p:sp>
        <p:nvSpPr>
          <p:cNvPr id="3" name="Rectangle 1">
            <a:extLst>
              <a:ext uri="{FF2B5EF4-FFF2-40B4-BE49-F238E27FC236}">
                <a16:creationId xmlns:a16="http://schemas.microsoft.com/office/drawing/2014/main" id="{C55EF561-F062-444F-87F6-D4CC5BC4B407}"/>
              </a:ext>
            </a:extLst>
          </p:cNvPr>
          <p:cNvSpPr>
            <a:spLocks noChangeArrowheads="1"/>
          </p:cNvSpPr>
          <p:nvPr/>
        </p:nvSpPr>
        <p:spPr bwMode="auto">
          <a:xfrm>
            <a:off x="359596" y="1510683"/>
            <a:ext cx="8507002"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The probability distribution of a discrete random variable</a:t>
            </a:r>
            <a:r>
              <a:rPr lang="en-US" altLang="en-US" sz="2400" i="1" dirty="0">
                <a:latin typeface="MathJax_Math"/>
              </a:rPr>
              <a:t> </a:t>
            </a:r>
            <a:r>
              <a:rPr kumimoji="0" lang="en-US" altLang="en-US" sz="2400" b="0" i="1" u="none" strike="noStrike" cap="none" normalizeH="0" baseline="0" dirty="0">
                <a:ln>
                  <a:noFill/>
                </a:ln>
                <a:solidFill>
                  <a:schemeClr val="tx1"/>
                </a:solidFill>
                <a:effectLst/>
                <a:latin typeface="MathJax_Math"/>
              </a:rPr>
              <a:t>X</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is a list of each possible value of </a:t>
            </a:r>
            <a:r>
              <a:rPr kumimoji="0" lang="en-US" altLang="en-US" sz="2400" b="0" i="1" u="none" strike="noStrike" cap="none" normalizeH="0" baseline="0" dirty="0">
                <a:ln>
                  <a:noFill/>
                </a:ln>
                <a:solidFill>
                  <a:schemeClr val="tx1"/>
                </a:solidFill>
                <a:effectLst/>
                <a:latin typeface="MathJax_Math"/>
              </a:rPr>
              <a:t>X</a:t>
            </a:r>
            <a:r>
              <a:rPr kumimoji="0" lang="en-US" altLang="en-US" sz="2400" b="0" i="0" u="none" strike="noStrike" cap="none" normalizeH="0" baseline="0" dirty="0">
                <a:ln>
                  <a:noFill/>
                </a:ln>
                <a:solidFill>
                  <a:schemeClr val="tx1"/>
                </a:solidFill>
                <a:effectLst/>
              </a:rPr>
              <a:t> together with the probability that </a:t>
            </a:r>
            <a:r>
              <a:rPr kumimoji="0" lang="en-US" altLang="en-US" sz="2400" b="0" i="1" u="none" strike="noStrike" cap="none" normalizeH="0" baseline="0" dirty="0">
                <a:ln>
                  <a:noFill/>
                </a:ln>
                <a:solidFill>
                  <a:schemeClr val="tx1"/>
                </a:solidFill>
                <a:effectLst/>
                <a:latin typeface="MathJax_Math"/>
              </a:rPr>
              <a:t>X</a:t>
            </a:r>
            <a:r>
              <a:rPr lang="en-US" altLang="en-US" sz="2400" dirty="0"/>
              <a:t> </a:t>
            </a:r>
            <a:r>
              <a:rPr kumimoji="0" lang="en-US" altLang="en-US" sz="2400" b="0" i="0" u="none" strike="noStrike" cap="none" normalizeH="0" baseline="0" dirty="0">
                <a:ln>
                  <a:noFill/>
                </a:ln>
                <a:solidFill>
                  <a:schemeClr val="tx1"/>
                </a:solidFill>
                <a:effectLst/>
              </a:rPr>
              <a:t>takes that value in one trial of the experiment.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The probabilities in the probability distribution</a:t>
            </a:r>
            <a:r>
              <a:rPr kumimoji="0" lang="en-US" altLang="en-US" sz="2400" b="0" i="0" u="none" strike="noStrike" cap="none" normalizeH="0" dirty="0">
                <a:ln>
                  <a:noFill/>
                </a:ln>
                <a:solidFill>
                  <a:schemeClr val="tx1"/>
                </a:solidFill>
                <a:effectLst/>
              </a:rPr>
              <a:t> </a:t>
            </a:r>
            <a:r>
              <a:rPr kumimoji="0" lang="en-US" altLang="en-US" sz="2400" b="0" i="0" u="none" strike="noStrike" cap="none" normalizeH="0" baseline="0" dirty="0">
                <a:ln>
                  <a:noFill/>
                </a:ln>
                <a:solidFill>
                  <a:schemeClr val="tx1"/>
                </a:solidFill>
                <a:effectLst/>
              </a:rPr>
              <a:t>of a random variable</a:t>
            </a:r>
            <a:r>
              <a:rPr lang="en-US" altLang="en-US" sz="2400" i="1" dirty="0">
                <a:latin typeface="MathJax_Math"/>
              </a:rPr>
              <a:t> </a:t>
            </a:r>
            <a:r>
              <a:rPr kumimoji="0" lang="en-US" altLang="en-US" sz="2400" b="0" i="1" u="none" strike="noStrike" cap="none" normalizeH="0" baseline="0" dirty="0">
                <a:ln>
                  <a:noFill/>
                </a:ln>
                <a:solidFill>
                  <a:schemeClr val="tx1"/>
                </a:solidFill>
                <a:effectLst/>
                <a:latin typeface="MathJax_Math"/>
              </a:rPr>
              <a:t>X</a:t>
            </a:r>
            <a:r>
              <a:rPr lang="en-US" altLang="en-US" sz="2400" dirty="0"/>
              <a:t> </a:t>
            </a:r>
            <a:r>
              <a:rPr kumimoji="0" lang="en-US" altLang="en-US" sz="2400" b="0" i="0" u="none" strike="noStrike" cap="none" normalizeH="0" baseline="0" dirty="0">
                <a:ln>
                  <a:noFill/>
                </a:ln>
                <a:solidFill>
                  <a:schemeClr val="tx1"/>
                </a:solidFill>
                <a:effectLst/>
              </a:rPr>
              <a:t>must satisfy the following two conditions: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Each probability </a:t>
            </a:r>
            <a:r>
              <a:rPr kumimoji="0" lang="en-US" altLang="en-US" sz="2400" b="0" i="1" u="none" strike="noStrike" cap="none" normalizeH="0" baseline="0" dirty="0">
                <a:ln>
                  <a:noFill/>
                </a:ln>
                <a:solidFill>
                  <a:schemeClr val="tx1"/>
                </a:solidFill>
                <a:effectLst/>
                <a:latin typeface="MathJax_Math"/>
              </a:rPr>
              <a:t>P</a:t>
            </a:r>
            <a:r>
              <a:rPr kumimoji="0" lang="en-US" altLang="en-US" sz="2400" b="0" i="0" u="none" strike="noStrike" cap="none" normalizeH="0" baseline="0" dirty="0">
                <a:ln>
                  <a:noFill/>
                </a:ln>
                <a:solidFill>
                  <a:schemeClr val="tx1"/>
                </a:solidFill>
                <a:effectLst/>
                <a:latin typeface="MathJax_Main"/>
              </a:rPr>
              <a:t>(</a:t>
            </a:r>
            <a:r>
              <a:rPr kumimoji="0" lang="en-US" altLang="en-US" sz="2400" b="0" i="1" u="none" strike="noStrike" cap="none" normalizeH="0" baseline="0" dirty="0">
                <a:ln>
                  <a:noFill/>
                </a:ln>
                <a:solidFill>
                  <a:schemeClr val="tx1"/>
                </a:solidFill>
                <a:effectLst/>
                <a:latin typeface="MathJax_Math"/>
              </a:rPr>
              <a:t>x</a:t>
            </a:r>
            <a:r>
              <a:rPr kumimoji="0" lang="en-US" altLang="en-US" sz="2400" b="0" i="0" u="none" strike="noStrike" cap="none" normalizeH="0" baseline="0" dirty="0">
                <a:ln>
                  <a:noFill/>
                </a:ln>
                <a:solidFill>
                  <a:schemeClr val="tx1"/>
                </a:solidFill>
                <a:effectLst/>
                <a:latin typeface="MathJax_Main"/>
              </a:rPr>
              <a:t>)</a:t>
            </a:r>
            <a:r>
              <a:rPr lang="en-US" altLang="en-US" sz="2400" dirty="0"/>
              <a:t>  </a:t>
            </a:r>
            <a:r>
              <a:rPr kumimoji="0" lang="en-US" altLang="en-US" sz="2400" b="0" i="0" u="none" strike="noStrike" cap="none" normalizeH="0" baseline="0" dirty="0">
                <a:ln>
                  <a:noFill/>
                </a:ln>
                <a:solidFill>
                  <a:schemeClr val="tx1"/>
                </a:solidFill>
                <a:effectLst/>
              </a:rPr>
              <a:t>must be between </a:t>
            </a:r>
            <a:r>
              <a:rPr kumimoji="0" lang="en-US" altLang="en-US" sz="2400" b="0" i="0" u="none" strike="noStrike" cap="none" normalizeH="0" baseline="0" dirty="0">
                <a:ln>
                  <a:noFill/>
                </a:ln>
                <a:solidFill>
                  <a:schemeClr val="tx1"/>
                </a:solidFill>
                <a:effectLst/>
                <a:latin typeface="MathJax_Main"/>
              </a:rPr>
              <a:t>0</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a:ln>
                  <a:noFill/>
                </a:ln>
                <a:solidFill>
                  <a:schemeClr val="tx1"/>
                </a:solidFill>
                <a:effectLst/>
                <a:latin typeface="MathJax_Main"/>
              </a:rPr>
              <a:t>1</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MathJax_Main"/>
              </a:rPr>
              <a:t>0≤</a:t>
            </a:r>
            <a:r>
              <a:rPr kumimoji="0" lang="en-US" altLang="en-US" sz="2400" b="0" i="1" u="none" strike="noStrike" cap="none" normalizeH="0" baseline="0" dirty="0">
                <a:ln>
                  <a:noFill/>
                </a:ln>
                <a:solidFill>
                  <a:schemeClr val="tx1"/>
                </a:solidFill>
                <a:effectLst/>
                <a:latin typeface="MathJax_Math"/>
              </a:rPr>
              <a:t>P</a:t>
            </a:r>
            <a:r>
              <a:rPr kumimoji="0" lang="en-US" altLang="en-US" sz="2400" b="0" i="0" u="none" strike="noStrike" cap="none" normalizeH="0" baseline="0" dirty="0">
                <a:ln>
                  <a:noFill/>
                </a:ln>
                <a:solidFill>
                  <a:schemeClr val="tx1"/>
                </a:solidFill>
                <a:effectLst/>
                <a:latin typeface="MathJax_Main"/>
              </a:rPr>
              <a:t>(</a:t>
            </a:r>
            <a:r>
              <a:rPr kumimoji="0" lang="en-US" altLang="en-US" sz="2400" b="0" i="1" u="none" strike="noStrike" cap="none" normalizeH="0" baseline="0" dirty="0">
                <a:ln>
                  <a:noFill/>
                </a:ln>
                <a:solidFill>
                  <a:schemeClr val="tx1"/>
                </a:solidFill>
                <a:effectLst/>
                <a:latin typeface="MathJax_Math"/>
              </a:rPr>
              <a:t>x</a:t>
            </a:r>
            <a:r>
              <a:rPr kumimoji="0" lang="en-US" altLang="en-US" sz="2400" b="0" i="0" u="none" strike="noStrike" cap="none" normalizeH="0" baseline="0" dirty="0">
                <a:ln>
                  <a:noFill/>
                </a:ln>
                <a:solidFill>
                  <a:schemeClr val="tx1"/>
                </a:solidFill>
                <a:effectLst/>
                <a:latin typeface="MathJax_Main"/>
              </a:rPr>
              <a:t>)≤1</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MathJax_Mai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The sum of all the possible probabilities is </a:t>
            </a:r>
            <a:r>
              <a:rPr kumimoji="0" lang="en-US" altLang="en-US" sz="2400" b="0" i="0" u="none" strike="noStrike" cap="none" normalizeH="0" baseline="0" dirty="0">
                <a:ln>
                  <a:noFill/>
                </a:ln>
                <a:solidFill>
                  <a:schemeClr val="tx1"/>
                </a:solidFill>
                <a:effectLst/>
                <a:latin typeface="MathJax_Main"/>
              </a:rPr>
              <a:t>1</a:t>
            </a:r>
            <a:r>
              <a:rPr lang="en-US" altLang="en-US" sz="2400"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lvl="0"/>
            <a:r>
              <a:rPr lang="en-US" sz="2400" dirty="0"/>
              <a:t>∑</a:t>
            </a:r>
            <a:r>
              <a:rPr lang="en-US" sz="2400" i="1" dirty="0"/>
              <a:t>P</a:t>
            </a:r>
            <a:r>
              <a:rPr lang="en-US" sz="2400" dirty="0"/>
              <a:t>(</a:t>
            </a:r>
            <a:r>
              <a:rPr lang="en-US" sz="2400" i="1" dirty="0"/>
              <a:t>x</a:t>
            </a:r>
            <a:r>
              <a:rPr lang="en-US" sz="2400" dirty="0"/>
              <a:t>)=1.</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967314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A4D77158-511A-4EC9-8FCC-4CDE4A38972D}"/>
              </a:ext>
            </a:extLst>
          </p:cNvPr>
          <p:cNvSpPr>
            <a:spLocks noGrp="1" noChangeArrowheads="1"/>
          </p:cNvSpPr>
          <p:nvPr>
            <p:ph type="title"/>
          </p:nvPr>
        </p:nvSpPr>
        <p:spPr bwMode="auto">
          <a:xfrm>
            <a:off x="113017" y="120071"/>
            <a:ext cx="9144000"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Arial" panose="020B0604020202020204" pitchFamily="34" charset="0"/>
              </a:rPr>
              <a:t>Example : Two Fair Coins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rPr>
              <a:t>A fair coin is tossed twice. </a:t>
            </a:r>
            <a:br>
              <a:rPr kumimoji="0" lang="en-US" altLang="en-US" sz="2200" b="0" i="0" u="none" strike="noStrike" cap="none" normalizeH="0" baseline="0" dirty="0">
                <a:ln>
                  <a:noFill/>
                </a:ln>
                <a:solidFill>
                  <a:schemeClr val="tx1"/>
                </a:solidFill>
                <a:effectLst/>
                <a:latin typeface="Arial" panose="020B0604020202020204" pitchFamily="34" charset="0"/>
              </a:rPr>
            </a:br>
            <a:r>
              <a:rPr kumimoji="0" lang="en-US" altLang="en-US" sz="2200" b="0" i="0" u="none" strike="noStrike" cap="none" normalizeH="0" baseline="0" dirty="0">
                <a:ln>
                  <a:noFill/>
                </a:ln>
                <a:solidFill>
                  <a:schemeClr val="tx1"/>
                </a:solidFill>
                <a:effectLst/>
                <a:latin typeface="Arial" panose="020B0604020202020204" pitchFamily="34" charset="0"/>
              </a:rPr>
              <a:t>Let  X be  the number of heads that are observed.</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b="0" i="0" u="none" strike="noStrike" cap="none" normalizeH="0" baseline="0" dirty="0">
                <a:ln>
                  <a:noFill/>
                </a:ln>
                <a:solidFill>
                  <a:schemeClr val="tx1"/>
                </a:solidFill>
                <a:effectLst/>
                <a:latin typeface="Arial" panose="020B0604020202020204" pitchFamily="34" charset="0"/>
              </a:rPr>
              <a:t>Construct the probability distribution of </a:t>
            </a:r>
            <a:r>
              <a:rPr kumimoji="0" lang="en-US" altLang="en-US" sz="2200" b="0" i="0" u="none" strike="noStrike" cap="none" normalizeH="0" dirty="0">
                <a:ln>
                  <a:noFill/>
                </a:ln>
                <a:solidFill>
                  <a:schemeClr val="tx1"/>
                </a:solidFill>
                <a:effectLst/>
                <a:latin typeface="Arial" panose="020B0604020202020204" pitchFamily="34" charset="0"/>
              </a:rPr>
              <a:t> </a:t>
            </a:r>
            <a:r>
              <a:rPr lang="en-US" altLang="en-US" sz="2200" dirty="0">
                <a:solidFill>
                  <a:schemeClr val="tx1"/>
                </a:solidFill>
                <a:latin typeface="Arial" panose="020B0604020202020204" pitchFamily="34" charset="0"/>
              </a:rPr>
              <a:t>X</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200" b="0" i="0" u="none" strike="noStrike" cap="none" normalizeH="0" baseline="0" dirty="0">
                <a:ln>
                  <a:noFill/>
                </a:ln>
                <a:solidFill>
                  <a:schemeClr val="tx1"/>
                </a:solidFill>
                <a:effectLst/>
                <a:latin typeface="Arial" panose="020B0604020202020204" pitchFamily="34" charset="0"/>
              </a:rPr>
              <a:t>Find the probability that at least one head is observed. </a:t>
            </a:r>
            <a:br>
              <a:rPr kumimoji="0" lang="en-US" altLang="en-US" sz="2200" b="0" i="0" u="none" strike="noStrike" cap="none" normalizeH="0" baseline="0" dirty="0">
                <a:ln>
                  <a:noFill/>
                </a:ln>
                <a:solidFill>
                  <a:schemeClr val="tx1"/>
                </a:solidFill>
                <a:effectLst/>
                <a:latin typeface="Arial" panose="020B0604020202020204" pitchFamily="34" charset="0"/>
              </a:rPr>
            </a:b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Arial" panose="020B0604020202020204" pitchFamily="34" charset="0"/>
              </a:rPr>
              <a:t>Solution</a:t>
            </a:r>
            <a:r>
              <a:rPr kumimoji="0" lang="en-US" altLang="en-US" sz="2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b="0" i="0" u="none" strike="noStrike" cap="none" normalizeH="0" baseline="0" dirty="0">
                <a:ln>
                  <a:noFill/>
                </a:ln>
                <a:solidFill>
                  <a:schemeClr val="tx1"/>
                </a:solidFill>
                <a:effectLst/>
                <a:latin typeface="Arial" panose="020B0604020202020204" pitchFamily="34" charset="0"/>
              </a:rPr>
              <a:t>The possible values that </a:t>
            </a:r>
            <a:r>
              <a:rPr lang="en-US" altLang="en-US" sz="2200" i="1" dirty="0">
                <a:solidFill>
                  <a:schemeClr val="tx1"/>
                </a:solidFill>
                <a:latin typeface="MathJax_Math"/>
              </a:rPr>
              <a:t>X </a:t>
            </a:r>
            <a:r>
              <a:rPr lang="en-US" altLang="en-US" sz="2200" dirty="0">
                <a:solidFill>
                  <a:schemeClr val="tx1"/>
                </a:solidFill>
              </a:rPr>
              <a:t> </a:t>
            </a:r>
            <a:r>
              <a:rPr kumimoji="0" lang="en-US" altLang="en-US" sz="2200" b="0" i="0" u="none" strike="noStrike" cap="none" normalizeH="0" baseline="0" dirty="0">
                <a:ln>
                  <a:noFill/>
                </a:ln>
                <a:solidFill>
                  <a:schemeClr val="tx1"/>
                </a:solidFill>
                <a:effectLst/>
                <a:latin typeface="Arial" panose="020B0604020202020204" pitchFamily="34" charset="0"/>
              </a:rPr>
              <a:t>can take   are 0,1,2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rPr>
              <a:t> The event</a:t>
            </a:r>
            <a:r>
              <a:rPr kumimoji="0" lang="en-US" altLang="en-US" sz="2200" b="0" i="0" u="none" strike="noStrike" cap="none" normalizeH="0" dirty="0">
                <a:ln>
                  <a:noFill/>
                </a:ln>
                <a:solidFill>
                  <a:schemeClr val="tx1"/>
                </a:solidFill>
                <a:effectLst/>
                <a:latin typeface="Arial" panose="020B0604020202020204" pitchFamily="34" charset="0"/>
              </a:rPr>
              <a:t> </a:t>
            </a:r>
            <a:r>
              <a:rPr kumimoji="0" lang="en-US" altLang="en-US" sz="2200" b="0" i="0" u="none" strike="noStrike" cap="none" normalizeH="0" baseline="0" dirty="0">
                <a:ln>
                  <a:noFill/>
                </a:ln>
                <a:solidFill>
                  <a:schemeClr val="tx1"/>
                </a:solidFill>
                <a:effectLst/>
                <a:latin typeface="Arial" panose="020B0604020202020204" pitchFamily="34" charset="0"/>
              </a:rPr>
              <a:t>in the sample</a:t>
            </a:r>
            <a:r>
              <a:rPr lang="en-US" altLang="en-US" sz="2200" dirty="0">
                <a:solidFill>
                  <a:schemeClr val="tx1"/>
                </a:solidFill>
                <a:latin typeface="Arial" panose="020B0604020202020204" pitchFamily="34" charset="0"/>
              </a:rPr>
              <a:t> </a:t>
            </a:r>
            <a:r>
              <a:rPr kumimoji="0" lang="en-US" altLang="en-US" sz="2200" b="0" i="0" u="none" strike="noStrike" cap="none" normalizeH="0" baseline="0" dirty="0">
                <a:ln>
                  <a:noFill/>
                </a:ln>
                <a:solidFill>
                  <a:schemeClr val="tx1"/>
                </a:solidFill>
                <a:effectLst/>
                <a:latin typeface="Arial" panose="020B0604020202020204" pitchFamily="34" charset="0"/>
              </a:rPr>
              <a:t>space </a:t>
            </a:r>
            <a:r>
              <a:rPr kumimoji="0" lang="en-US" altLang="en-US" sz="2200" b="0" i="1" u="none" strike="noStrike" cap="none" normalizeH="0" baseline="0" dirty="0">
                <a:ln>
                  <a:noFill/>
                </a:ln>
                <a:solidFill>
                  <a:schemeClr val="tx1"/>
                </a:solidFill>
                <a:effectLst/>
                <a:latin typeface="MathJax_Math"/>
              </a:rPr>
              <a:t>S</a:t>
            </a:r>
            <a:r>
              <a:rPr kumimoji="0" lang="en-US" altLang="en-US" sz="2200" b="0" i="0" u="none" strike="noStrike" cap="none" normalizeH="0" baseline="0" dirty="0">
                <a:ln>
                  <a:noFill/>
                </a:ln>
                <a:solidFill>
                  <a:schemeClr val="tx1"/>
                </a:solidFill>
                <a:effectLst/>
                <a:latin typeface="MathJax_Main"/>
              </a:rPr>
              <a:t>={</a:t>
            </a:r>
            <a:r>
              <a:rPr kumimoji="0" lang="en-US" altLang="en-US" sz="2200" b="0" i="1" u="none" strike="noStrike" cap="none" normalizeH="0" baseline="0" dirty="0" err="1">
                <a:ln>
                  <a:noFill/>
                </a:ln>
                <a:solidFill>
                  <a:schemeClr val="tx1"/>
                </a:solidFill>
                <a:effectLst/>
                <a:latin typeface="MathJax_Math"/>
              </a:rPr>
              <a:t>hh</a:t>
            </a:r>
            <a:r>
              <a:rPr kumimoji="0" lang="en-US" altLang="en-US" sz="2200" b="0" i="0" u="none" strike="noStrike" cap="none" normalizeH="0" baseline="0" dirty="0" err="1">
                <a:ln>
                  <a:noFill/>
                </a:ln>
                <a:solidFill>
                  <a:schemeClr val="tx1"/>
                </a:solidFill>
                <a:effectLst/>
                <a:latin typeface="MathJax_Main"/>
              </a:rPr>
              <a:t>,</a:t>
            </a:r>
            <a:r>
              <a:rPr kumimoji="0" lang="en-US" altLang="en-US" sz="2200" b="0" i="1" u="none" strike="noStrike" cap="none" normalizeH="0" baseline="0" dirty="0" err="1">
                <a:ln>
                  <a:noFill/>
                </a:ln>
                <a:solidFill>
                  <a:schemeClr val="tx1"/>
                </a:solidFill>
                <a:effectLst/>
                <a:latin typeface="MathJax_Math"/>
              </a:rPr>
              <a:t>ht</a:t>
            </a:r>
            <a:r>
              <a:rPr kumimoji="0" lang="en-US" altLang="en-US" sz="2200" b="0" i="0" u="none" strike="noStrike" cap="none" normalizeH="0" baseline="0" dirty="0" err="1">
                <a:ln>
                  <a:noFill/>
                </a:ln>
                <a:solidFill>
                  <a:schemeClr val="tx1"/>
                </a:solidFill>
                <a:effectLst/>
                <a:latin typeface="MathJax_Main"/>
              </a:rPr>
              <a:t>,</a:t>
            </a:r>
            <a:r>
              <a:rPr kumimoji="0" lang="en-US" altLang="en-US" sz="2200" b="0" i="1" u="none" strike="noStrike" cap="none" normalizeH="0" baseline="0" dirty="0" err="1">
                <a:ln>
                  <a:noFill/>
                </a:ln>
                <a:solidFill>
                  <a:schemeClr val="tx1"/>
                </a:solidFill>
                <a:effectLst/>
                <a:latin typeface="MathJax_Math"/>
              </a:rPr>
              <a:t>th</a:t>
            </a:r>
            <a:r>
              <a:rPr kumimoji="0" lang="en-US" altLang="en-US" sz="2200" b="0" i="0" u="none" strike="noStrike" cap="none" normalizeH="0" baseline="0" dirty="0" err="1">
                <a:ln>
                  <a:noFill/>
                </a:ln>
                <a:solidFill>
                  <a:schemeClr val="tx1"/>
                </a:solidFill>
                <a:effectLst/>
                <a:latin typeface="MathJax_Main"/>
              </a:rPr>
              <a:t>,</a:t>
            </a:r>
            <a:r>
              <a:rPr kumimoji="0" lang="en-US" altLang="en-US" sz="2200" b="0" i="1" u="none" strike="noStrike" cap="none" normalizeH="0" baseline="0" dirty="0" err="1">
                <a:ln>
                  <a:noFill/>
                </a:ln>
                <a:solidFill>
                  <a:schemeClr val="tx1"/>
                </a:solidFill>
                <a:effectLst/>
                <a:latin typeface="MathJax_Math"/>
              </a:rPr>
              <a:t>tt</a:t>
            </a:r>
            <a:r>
              <a:rPr kumimoji="0" lang="en-US" altLang="en-US" sz="2200" b="0" i="0" u="none" strike="noStrike" cap="none" normalizeH="0" baseline="0" dirty="0">
                <a:ln>
                  <a:noFill/>
                </a:ln>
                <a:solidFill>
                  <a:schemeClr val="tx1"/>
                </a:solidFill>
                <a:effectLst/>
                <a:latin typeface="MathJax_Main"/>
              </a:rPr>
              <a:t>}</a:t>
            </a:r>
            <a:r>
              <a:rPr kumimoji="0" lang="en-US" altLang="en-US" sz="2200" b="0" i="0" u="none" strike="noStrike" cap="none" normalizeH="0" baseline="0" dirty="0">
                <a:ln>
                  <a:noFill/>
                </a:ln>
                <a:solidFill>
                  <a:schemeClr val="tx1"/>
                </a:solidFill>
                <a:effectLst/>
              </a:rPr>
              <a:t> of equally likely outcomes for this experiment: </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chemeClr val="tx1"/>
                </a:solidFill>
                <a:effectLst/>
                <a:latin typeface="MathJax_Math"/>
              </a:rPr>
              <a:t>X</a:t>
            </a:r>
            <a:r>
              <a:rPr kumimoji="0" lang="en-US" altLang="en-US" sz="2200" b="0" i="0" u="none" strike="noStrike" cap="none" normalizeH="0" baseline="0" dirty="0">
                <a:ln>
                  <a:noFill/>
                </a:ln>
                <a:solidFill>
                  <a:schemeClr val="tx1"/>
                </a:solidFill>
                <a:effectLst/>
                <a:latin typeface="MathJax_Main"/>
              </a:rPr>
              <a:t>=0 to {</a:t>
            </a:r>
            <a:r>
              <a:rPr kumimoji="0" lang="en-US" altLang="en-US" sz="2200" b="0" i="1" u="none" strike="noStrike" cap="none" normalizeH="0" baseline="0" dirty="0" err="1">
                <a:ln>
                  <a:noFill/>
                </a:ln>
                <a:solidFill>
                  <a:schemeClr val="tx1"/>
                </a:solidFill>
                <a:effectLst/>
                <a:latin typeface="MathJax_Math"/>
              </a:rPr>
              <a:t>tt</a:t>
            </a:r>
            <a:r>
              <a:rPr kumimoji="0" lang="en-US" altLang="en-US" sz="2200" b="0" i="0" u="none" strike="noStrike" cap="none" normalizeH="0" baseline="0" dirty="0">
                <a:ln>
                  <a:noFill/>
                </a:ln>
                <a:solidFill>
                  <a:schemeClr val="tx1"/>
                </a:solidFill>
                <a:effectLst/>
                <a:latin typeface="MathJax_Main"/>
              </a:rPr>
              <a:t>}, </a:t>
            </a:r>
            <a:r>
              <a:rPr kumimoji="0" lang="en-US" altLang="en-US" sz="2200" b="0" i="1" u="none" strike="noStrike" cap="none" normalizeH="0" baseline="0" dirty="0">
                <a:ln>
                  <a:noFill/>
                </a:ln>
                <a:solidFill>
                  <a:schemeClr val="tx1"/>
                </a:solidFill>
                <a:effectLst/>
                <a:latin typeface="MathJax_Math"/>
              </a:rPr>
              <a:t>X</a:t>
            </a:r>
            <a:r>
              <a:rPr kumimoji="0" lang="en-US" altLang="en-US" sz="2200" b="0" i="0" u="none" strike="noStrike" cap="none" normalizeH="0" baseline="0" dirty="0">
                <a:ln>
                  <a:noFill/>
                </a:ln>
                <a:solidFill>
                  <a:schemeClr val="tx1"/>
                </a:solidFill>
                <a:effectLst/>
                <a:latin typeface="MathJax_Main"/>
              </a:rPr>
              <a:t>=1 to {</a:t>
            </a:r>
            <a:r>
              <a:rPr kumimoji="0" lang="en-US" altLang="en-US" sz="2200" b="0" i="1" u="none" strike="noStrike" cap="none" normalizeH="0" baseline="0" dirty="0" err="1">
                <a:ln>
                  <a:noFill/>
                </a:ln>
                <a:solidFill>
                  <a:schemeClr val="tx1"/>
                </a:solidFill>
                <a:effectLst/>
                <a:latin typeface="MathJax_Math"/>
              </a:rPr>
              <a:t>ht</a:t>
            </a:r>
            <a:r>
              <a:rPr kumimoji="0" lang="en-US" altLang="en-US" sz="2200" b="0" i="0" u="none" strike="noStrike" cap="none" normalizeH="0" baseline="0" dirty="0" err="1">
                <a:ln>
                  <a:noFill/>
                </a:ln>
                <a:solidFill>
                  <a:schemeClr val="tx1"/>
                </a:solidFill>
                <a:effectLst/>
                <a:latin typeface="MathJax_Main"/>
              </a:rPr>
              <a:t>,</a:t>
            </a:r>
            <a:r>
              <a:rPr kumimoji="0" lang="en-US" altLang="en-US" sz="2200" b="0" i="1" u="none" strike="noStrike" cap="none" normalizeH="0" baseline="0" dirty="0" err="1">
                <a:ln>
                  <a:noFill/>
                </a:ln>
                <a:solidFill>
                  <a:schemeClr val="tx1"/>
                </a:solidFill>
                <a:effectLst/>
                <a:latin typeface="MathJax_Math"/>
              </a:rPr>
              <a:t>th</a:t>
            </a:r>
            <a:r>
              <a:rPr kumimoji="0" lang="en-US" altLang="en-US" sz="2200" b="0" i="0" u="none" strike="noStrike" cap="none" normalizeH="0" baseline="0" dirty="0">
                <a:ln>
                  <a:noFill/>
                </a:ln>
                <a:solidFill>
                  <a:schemeClr val="tx1"/>
                </a:solidFill>
                <a:effectLst/>
                <a:latin typeface="MathJax_Main"/>
              </a:rPr>
              <a:t>},  and </a:t>
            </a:r>
            <a:r>
              <a:rPr kumimoji="0" lang="en-US" altLang="en-US" sz="2200" b="0" i="1" u="none" strike="noStrike" cap="none" normalizeH="0" baseline="0" dirty="0">
                <a:ln>
                  <a:noFill/>
                </a:ln>
                <a:solidFill>
                  <a:schemeClr val="tx1"/>
                </a:solidFill>
                <a:effectLst/>
                <a:latin typeface="MathJax_Math"/>
              </a:rPr>
              <a:t>X</a:t>
            </a:r>
            <a:r>
              <a:rPr kumimoji="0" lang="en-US" altLang="en-US" sz="2200" b="0" i="0" u="none" strike="noStrike" cap="none" normalizeH="0" baseline="0" dirty="0">
                <a:ln>
                  <a:noFill/>
                </a:ln>
                <a:solidFill>
                  <a:schemeClr val="tx1"/>
                </a:solidFill>
                <a:effectLst/>
                <a:latin typeface="MathJax_Main"/>
              </a:rPr>
              <a:t>=2 to </a:t>
            </a:r>
            <a:r>
              <a:rPr kumimoji="0" lang="en-US" altLang="en-US" sz="2200" b="0" i="1" u="none" strike="noStrike" cap="none" normalizeH="0" baseline="0" dirty="0" err="1">
                <a:ln>
                  <a:noFill/>
                </a:ln>
                <a:solidFill>
                  <a:schemeClr val="tx1"/>
                </a:solidFill>
                <a:effectLst/>
                <a:latin typeface="MathJax_Math"/>
              </a:rPr>
              <a:t>hh</a:t>
            </a:r>
            <a:r>
              <a:rPr kumimoji="0" lang="en-US" altLang="en-US" sz="2200" b="0" i="0" u="none" strike="noStrike" cap="none" normalizeH="0" baseline="0" dirty="0">
                <a:ln>
                  <a:noFill/>
                </a:ln>
                <a:solidFill>
                  <a:schemeClr val="tx1"/>
                </a:solidFill>
                <a:effectLst/>
                <a:latin typeface="MathJax_Main"/>
              </a:rPr>
              <a:t>.</a:t>
            </a:r>
            <a:br>
              <a:rPr kumimoji="0" lang="en-US" altLang="en-US" sz="2200" b="0" i="0" u="none" strike="noStrike" cap="none" normalizeH="0" baseline="0" dirty="0">
                <a:ln>
                  <a:noFill/>
                </a:ln>
                <a:solidFill>
                  <a:schemeClr val="tx1"/>
                </a:solidFill>
                <a:effectLst/>
                <a:latin typeface="MathJax_Main"/>
              </a:rPr>
            </a:b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rPr>
              <a:t>The probability of each of these events, hence of the corresponding value of </a:t>
            </a:r>
            <a:r>
              <a:rPr kumimoji="0" lang="en-US" altLang="en-US" sz="2200" b="0" i="1" u="none" strike="noStrike" cap="none" normalizeH="0" baseline="0" dirty="0">
                <a:ln>
                  <a:noFill/>
                </a:ln>
                <a:solidFill>
                  <a:schemeClr val="tx1"/>
                </a:solidFill>
                <a:effectLst/>
                <a:latin typeface="MathJax_Math"/>
              </a:rPr>
              <a:t>X</a:t>
            </a:r>
            <a:r>
              <a:rPr kumimoji="0" lang="en-US" altLang="en-US" sz="2200" b="0" i="0" u="none" strike="noStrike" cap="none" normalizeH="0" baseline="0" dirty="0">
                <a:ln>
                  <a:noFill/>
                </a:ln>
                <a:solidFill>
                  <a:schemeClr val="tx1"/>
                </a:solidFill>
                <a:effectLst/>
              </a:rPr>
              <a:t>, can be found simply by counting, to give </a:t>
            </a:r>
            <a:br>
              <a:rPr kumimoji="0" lang="en-US" altLang="en-US" sz="2200" b="0" i="0" u="none" strike="noStrike" cap="none" normalizeH="0" baseline="0" dirty="0">
                <a:ln>
                  <a:noFill/>
                </a:ln>
                <a:solidFill>
                  <a:schemeClr val="tx1"/>
                </a:solidFill>
                <a:effectLst/>
              </a:rPr>
            </a:b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200" b="0" i="1" u="none" strike="noStrike" cap="none" normalizeH="0" baseline="0" dirty="0">
                <a:ln>
                  <a:noFill/>
                </a:ln>
                <a:solidFill>
                  <a:schemeClr val="tx1"/>
                </a:solidFill>
                <a:effectLst/>
                <a:latin typeface="MathJax_Math"/>
              </a:rPr>
            </a:b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rPr>
              <a:t>This table is the probability distribution</a:t>
            </a:r>
            <a:r>
              <a:rPr kumimoji="0" lang="en-US" altLang="en-US" sz="2200" b="0" i="0" u="none" strike="noStrike" cap="none" normalizeH="0" dirty="0">
                <a:ln>
                  <a:noFill/>
                </a:ln>
                <a:solidFill>
                  <a:schemeClr val="tx1"/>
                </a:solidFill>
                <a:effectLst/>
                <a:latin typeface="Arial" panose="020B0604020202020204" pitchFamily="34" charset="0"/>
              </a:rPr>
              <a:t> </a:t>
            </a:r>
            <a:r>
              <a:rPr kumimoji="0" lang="en-US" altLang="en-US" sz="2200" b="0" i="0" u="none" strike="noStrike" cap="none" normalizeH="0" baseline="0" dirty="0">
                <a:ln>
                  <a:noFill/>
                </a:ln>
                <a:solidFill>
                  <a:schemeClr val="tx1"/>
                </a:solidFill>
                <a:effectLst/>
                <a:latin typeface="Arial" panose="020B0604020202020204" pitchFamily="34" charset="0"/>
              </a:rPr>
              <a:t>of </a:t>
            </a:r>
            <a:r>
              <a:rPr lang="en-US" altLang="en-US" sz="2200" i="1" dirty="0">
                <a:solidFill>
                  <a:schemeClr val="tx1"/>
                </a:solidFill>
                <a:latin typeface="MathJax_Math"/>
              </a:rPr>
              <a:t>X</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C89904A2-B041-4F5F-AF2C-9B9978316EC3}"/>
              </a:ext>
            </a:extLst>
          </p:cNvPr>
          <p:cNvSpPr>
            <a:spLocks noChangeArrowheads="1"/>
          </p:cNvSpPr>
          <p:nvPr/>
        </p:nvSpPr>
        <p:spPr bwMode="auto">
          <a:xfrm>
            <a:off x="0" y="-92333"/>
            <a:ext cx="22313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latin typeface="MathJax_Main"/>
              </a:rPr>
              <a:t>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DF6B498D-C9AC-4525-8BBF-3A380EA03D7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600" b="0" i="1" u="none" strike="noStrike" cap="none" normalizeH="0" baseline="0">
                <a:ln>
                  <a:noFill/>
                </a:ln>
                <a:solidFill>
                  <a:schemeClr val="tx1"/>
                </a:solidFill>
                <a:effectLst/>
                <a:latin typeface="MathJax_Math"/>
              </a:rPr>
              <a:t>xP</a:t>
            </a:r>
            <a:r>
              <a:rPr kumimoji="0" lang="en-US" altLang="en-US" sz="600" b="0" i="0" u="none" strike="noStrike" cap="none" normalizeH="0" baseline="0">
                <a:ln>
                  <a:noFill/>
                </a:ln>
                <a:solidFill>
                  <a:schemeClr val="tx1"/>
                </a:solidFill>
                <a:effectLst/>
                <a:latin typeface="MathJax_Main"/>
              </a:rPr>
              <a:t>(</a:t>
            </a:r>
            <a:r>
              <a:rPr kumimoji="0" lang="en-US" altLang="en-US" sz="600" b="0" i="1" u="none" strike="noStrike" cap="none" normalizeH="0" baseline="0">
                <a:ln>
                  <a:noFill/>
                </a:ln>
                <a:solidFill>
                  <a:schemeClr val="tx1"/>
                </a:solidFill>
                <a:effectLst/>
                <a:latin typeface="MathJax_Math"/>
              </a:rPr>
              <a:t>x</a:t>
            </a:r>
            <a:r>
              <a:rPr kumimoji="0" lang="en-US" altLang="en-US" sz="600" b="0" i="0" u="none" strike="noStrike" cap="none" normalizeH="0" baseline="0">
                <a:ln>
                  <a:noFill/>
                </a:ln>
                <a:solidFill>
                  <a:schemeClr val="tx1"/>
                </a:solidFill>
                <a:effectLst/>
                <a:latin typeface="MathJax_Main"/>
              </a:rPr>
              <a:t>)00.2510.5020.25</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7" name="Table 7">
            <a:extLst>
              <a:ext uri="{FF2B5EF4-FFF2-40B4-BE49-F238E27FC236}">
                <a16:creationId xmlns:a16="http://schemas.microsoft.com/office/drawing/2014/main" id="{2CCDF232-52AB-4710-B88E-448BE52F1509}"/>
              </a:ext>
            </a:extLst>
          </p:cNvPr>
          <p:cNvGraphicFramePr>
            <a:graphicFrameLocks noGrp="1"/>
          </p:cNvGraphicFramePr>
          <p:nvPr>
            <p:extLst>
              <p:ext uri="{D42A27DB-BD31-4B8C-83A1-F6EECF244321}">
                <p14:modId xmlns:p14="http://schemas.microsoft.com/office/powerpoint/2010/main" val="4058543753"/>
              </p:ext>
            </p:extLst>
          </p:nvPr>
        </p:nvGraphicFramePr>
        <p:xfrm>
          <a:off x="2835669" y="5004542"/>
          <a:ext cx="5548045" cy="842324"/>
        </p:xfrm>
        <a:graphic>
          <a:graphicData uri="http://schemas.openxmlformats.org/drawingml/2006/table">
            <a:tbl>
              <a:tblPr firstRow="1" bandRow="1">
                <a:tableStyleId>{073A0DAA-6AF3-43AB-8588-CEC1D06C72B9}</a:tableStyleId>
              </a:tblPr>
              <a:tblGrid>
                <a:gridCol w="1254361">
                  <a:extLst>
                    <a:ext uri="{9D8B030D-6E8A-4147-A177-3AD203B41FA5}">
                      <a16:colId xmlns:a16="http://schemas.microsoft.com/office/drawing/2014/main" val="3731903899"/>
                    </a:ext>
                  </a:extLst>
                </a:gridCol>
                <a:gridCol w="1431228">
                  <a:extLst>
                    <a:ext uri="{9D8B030D-6E8A-4147-A177-3AD203B41FA5}">
                      <a16:colId xmlns:a16="http://schemas.microsoft.com/office/drawing/2014/main" val="1515281813"/>
                    </a:ext>
                  </a:extLst>
                </a:gridCol>
                <a:gridCol w="1431228">
                  <a:extLst>
                    <a:ext uri="{9D8B030D-6E8A-4147-A177-3AD203B41FA5}">
                      <a16:colId xmlns:a16="http://schemas.microsoft.com/office/drawing/2014/main" val="318544782"/>
                    </a:ext>
                  </a:extLst>
                </a:gridCol>
                <a:gridCol w="1431228">
                  <a:extLst>
                    <a:ext uri="{9D8B030D-6E8A-4147-A177-3AD203B41FA5}">
                      <a16:colId xmlns:a16="http://schemas.microsoft.com/office/drawing/2014/main" val="3090231848"/>
                    </a:ext>
                  </a:extLst>
                </a:gridCol>
              </a:tblGrid>
              <a:tr h="292970">
                <a:tc>
                  <a:txBody>
                    <a:bodyPr/>
                    <a:lstStyle/>
                    <a:p>
                      <a:r>
                        <a:rPr lang="en-US" dirty="0"/>
                        <a:t>     x</a:t>
                      </a:r>
                    </a:p>
                  </a:txBody>
                  <a:tcPr/>
                </a:tc>
                <a:tc>
                  <a:txBody>
                    <a:bodyPr/>
                    <a:lstStyle/>
                    <a:p>
                      <a:r>
                        <a:rPr lang="en-US" dirty="0"/>
                        <a:t> 0</a:t>
                      </a:r>
                    </a:p>
                  </a:txBody>
                  <a:tcPr/>
                </a:tc>
                <a:tc>
                  <a:txBody>
                    <a:bodyPr/>
                    <a:lstStyle/>
                    <a:p>
                      <a:r>
                        <a:rPr lang="en-US" dirty="0"/>
                        <a:t> 1</a:t>
                      </a:r>
                    </a:p>
                  </a:txBody>
                  <a:tcPr/>
                </a:tc>
                <a:tc>
                  <a:txBody>
                    <a:bodyPr/>
                    <a:lstStyle/>
                    <a:p>
                      <a:r>
                        <a:rPr lang="en-US" dirty="0"/>
                        <a:t>2</a:t>
                      </a:r>
                    </a:p>
                  </a:txBody>
                  <a:tcPr/>
                </a:tc>
                <a:extLst>
                  <a:ext uri="{0D108BD9-81ED-4DB2-BD59-A6C34878D82A}">
                    <a16:rowId xmlns:a16="http://schemas.microsoft.com/office/drawing/2014/main" val="2358714495"/>
                  </a:ext>
                </a:extLst>
              </a:tr>
              <a:tr h="476564">
                <a:tc>
                  <a:txBody>
                    <a:bodyPr/>
                    <a:lstStyle/>
                    <a:p>
                      <a:r>
                        <a:rPr lang="en-US" dirty="0"/>
                        <a:t>P (X=x)</a:t>
                      </a:r>
                    </a:p>
                  </a:txBody>
                  <a:tcPr/>
                </a:tc>
                <a:tc>
                  <a:txBody>
                    <a:bodyPr/>
                    <a:lstStyle/>
                    <a:p>
                      <a:r>
                        <a:rPr lang="en-US" dirty="0"/>
                        <a:t>0.25</a:t>
                      </a:r>
                    </a:p>
                  </a:txBody>
                  <a:tcPr/>
                </a:tc>
                <a:tc>
                  <a:txBody>
                    <a:bodyPr/>
                    <a:lstStyle/>
                    <a:p>
                      <a:r>
                        <a:rPr lang="en-US" dirty="0"/>
                        <a:t>0.5</a:t>
                      </a:r>
                    </a:p>
                  </a:txBody>
                  <a:tcPr/>
                </a:tc>
                <a:tc>
                  <a:txBody>
                    <a:bodyPr/>
                    <a:lstStyle/>
                    <a:p>
                      <a:r>
                        <a:rPr lang="en-US" dirty="0"/>
                        <a:t>0.25</a:t>
                      </a:r>
                    </a:p>
                  </a:txBody>
                  <a:tcPr/>
                </a:tc>
                <a:extLst>
                  <a:ext uri="{0D108BD9-81ED-4DB2-BD59-A6C34878D82A}">
                    <a16:rowId xmlns:a16="http://schemas.microsoft.com/office/drawing/2014/main" val="857112154"/>
                  </a:ext>
                </a:extLst>
              </a:tr>
            </a:tbl>
          </a:graphicData>
        </a:graphic>
      </p:graphicFrame>
    </p:spTree>
    <p:extLst>
      <p:ext uri="{BB962C8B-B14F-4D97-AF65-F5344CB8AC3E}">
        <p14:creationId xmlns:p14="http://schemas.microsoft.com/office/powerpoint/2010/main" val="8278420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CFEFE37-7DA9-4150-A379-AE854797B477}"/>
              </a:ext>
            </a:extLst>
          </p:cNvPr>
          <p:cNvSpPr>
            <a:spLocks noGrp="1" noChangeArrowheads="1"/>
          </p:cNvSpPr>
          <p:nvPr>
            <p:ph type="title"/>
          </p:nvPr>
        </p:nvSpPr>
        <p:spPr bwMode="auto">
          <a:xfrm>
            <a:off x="154112" y="22997"/>
            <a:ext cx="8866598"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tx1"/>
                </a:solidFill>
                <a:latin typeface="Arial" panose="020B0604020202020204" pitchFamily="34" charset="0"/>
              </a:rPr>
              <a:t>2</a:t>
            </a:r>
            <a:r>
              <a:rPr kumimoji="0" lang="en-US" altLang="en-US" sz="2400" b="0" i="0" u="none" strike="noStrike" cap="none" normalizeH="0" baseline="0" dirty="0">
                <a:ln>
                  <a:noFill/>
                </a:ln>
                <a:solidFill>
                  <a:schemeClr val="tx1"/>
                </a:solidFill>
                <a:effectLst/>
                <a:latin typeface="Arial" panose="020B0604020202020204" pitchFamily="34" charset="0"/>
              </a:rPr>
              <a:t>. “At least one head” is the event</a:t>
            </a:r>
            <a:r>
              <a:rPr lang="en-US" altLang="en-US" sz="2400" i="1" dirty="0">
                <a:solidFill>
                  <a:schemeClr val="tx1"/>
                </a:solidFill>
                <a:latin typeface="MathJax_Math"/>
              </a:rPr>
              <a:t> </a:t>
            </a:r>
            <a:r>
              <a:rPr kumimoji="0" lang="en-US" altLang="en-US" sz="2400" b="0" i="1" u="none" strike="noStrike" cap="none" normalizeH="0" baseline="0" dirty="0">
                <a:ln>
                  <a:noFill/>
                </a:ln>
                <a:solidFill>
                  <a:schemeClr val="tx1"/>
                </a:solidFill>
                <a:effectLst/>
                <a:latin typeface="MathJax_Math"/>
              </a:rPr>
              <a:t>X</a:t>
            </a:r>
            <a:r>
              <a:rPr kumimoji="0" lang="en-US" altLang="en-US" sz="2400" b="0" i="0" u="none" strike="noStrike" cap="none" normalizeH="0" baseline="0" dirty="0">
                <a:ln>
                  <a:noFill/>
                </a:ln>
                <a:solidFill>
                  <a:schemeClr val="tx1"/>
                </a:solidFill>
                <a:effectLst/>
                <a:latin typeface="MathJax_Main"/>
              </a:rPr>
              <a:t>≥1</a:t>
            </a:r>
            <a:r>
              <a:rPr kumimoji="0" lang="en-US" altLang="en-US" sz="2400" b="0" i="0" u="none" strike="noStrike" cap="none" normalizeH="0" baseline="0" dirty="0">
                <a:ln>
                  <a:noFill/>
                </a:ln>
                <a:solidFill>
                  <a:schemeClr val="tx1"/>
                </a:solidFill>
                <a:effectLst/>
              </a:rPr>
              <a:t>, which is the union of the </a:t>
            </a:r>
            <a:r>
              <a:rPr kumimoji="0" lang="en-US" altLang="en-US" sz="2400" b="0" i="0" u="none" strike="noStrike" cap="none" normalizeH="0" baseline="0" dirty="0">
                <a:ln>
                  <a:noFill/>
                </a:ln>
                <a:solidFill>
                  <a:schemeClr val="tx1"/>
                </a:solidFill>
                <a:effectLst/>
                <a:latin typeface="Arial" panose="020B0604020202020204" pitchFamily="34" charset="0"/>
              </a:rPr>
              <a:t>mutually exclusive</a:t>
            </a:r>
            <a:r>
              <a:rPr kumimoji="0" lang="en-US" altLang="en-US" sz="2400" b="0" i="0" u="none" strike="noStrike" cap="none" normalizeH="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events </a:t>
            </a:r>
            <a:r>
              <a:rPr kumimoji="0" lang="en-US" altLang="en-US" sz="2400" b="0" i="1" u="none" strike="noStrike" cap="none" normalizeH="0" baseline="0" dirty="0">
                <a:ln>
                  <a:noFill/>
                </a:ln>
                <a:solidFill>
                  <a:schemeClr val="tx1"/>
                </a:solidFill>
                <a:effectLst/>
                <a:latin typeface="MathJax_Math"/>
              </a:rPr>
              <a:t>X</a:t>
            </a:r>
            <a:r>
              <a:rPr kumimoji="0" lang="en-US" altLang="en-US" sz="2400" b="0" i="0" u="none" strike="noStrike" cap="none" normalizeH="0" baseline="0" dirty="0">
                <a:ln>
                  <a:noFill/>
                </a:ln>
                <a:solidFill>
                  <a:schemeClr val="tx1"/>
                </a:solidFill>
                <a:effectLst/>
                <a:latin typeface="MathJax_Main"/>
              </a:rPr>
              <a:t>=1</a:t>
            </a:r>
            <a:r>
              <a:rPr kumimoji="0" lang="en-US" altLang="en-US" sz="2400" b="0" i="0" u="none" strike="noStrike" cap="none" normalizeH="0" baseline="0" dirty="0">
                <a:ln>
                  <a:noFill/>
                </a:ln>
                <a:solidFill>
                  <a:schemeClr val="tx1"/>
                </a:solidFill>
                <a:effectLst/>
              </a:rPr>
              <a:t> and </a:t>
            </a:r>
            <a:r>
              <a:rPr kumimoji="0" lang="en-US" altLang="en-US" sz="2400" b="0" i="1" u="none" strike="noStrike" cap="none" normalizeH="0" baseline="0" dirty="0">
                <a:ln>
                  <a:noFill/>
                </a:ln>
                <a:solidFill>
                  <a:schemeClr val="tx1"/>
                </a:solidFill>
                <a:effectLst/>
                <a:latin typeface="MathJax_Math"/>
              </a:rPr>
              <a:t>X</a:t>
            </a:r>
            <a:r>
              <a:rPr kumimoji="0" lang="en-US" altLang="en-US" sz="2400" b="0" i="0" u="none" strike="noStrike" cap="none" normalizeH="0" baseline="0" dirty="0">
                <a:ln>
                  <a:noFill/>
                </a:ln>
                <a:solidFill>
                  <a:schemeClr val="tx1"/>
                </a:solidFill>
                <a:effectLst/>
                <a:latin typeface="MathJax_Main"/>
              </a:rPr>
              <a:t>=2</a:t>
            </a:r>
            <a:r>
              <a:rPr kumimoji="0" lang="en-US" altLang="en-US" sz="2400" b="0" i="0" u="none" strike="noStrike" cap="none" normalizeH="0" baseline="0" dirty="0">
                <a:ln>
                  <a:noFill/>
                </a:ln>
                <a:solidFill>
                  <a:schemeClr val="tx1"/>
                </a:solidFill>
                <a:effectLst/>
              </a:rPr>
              <a:t>. Thus </a:t>
            </a:r>
            <a:br>
              <a:rPr kumimoji="0" lang="en-US" altLang="en-US" sz="2400" b="0" i="0" u="none" strike="noStrike" cap="none" normalizeH="0" baseline="0" dirty="0">
                <a:ln>
                  <a:noFill/>
                </a:ln>
                <a:solidFill>
                  <a:schemeClr val="tx1"/>
                </a:solidFill>
                <a:effectLst/>
              </a:rPr>
            </a:b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00B050"/>
                </a:solidFill>
                <a:effectLst/>
                <a:latin typeface="MathJax_Math"/>
              </a:rPr>
              <a:t>P</a:t>
            </a:r>
            <a:r>
              <a:rPr kumimoji="0" lang="en-US" altLang="en-US" sz="2400" b="0" i="0" u="none" strike="noStrike" cap="none" normalizeH="0" baseline="0" dirty="0">
                <a:ln>
                  <a:noFill/>
                </a:ln>
                <a:solidFill>
                  <a:srgbClr val="00B050"/>
                </a:solidFill>
                <a:effectLst/>
                <a:latin typeface="MathJax_Main"/>
              </a:rPr>
              <a:t>(</a:t>
            </a:r>
            <a:r>
              <a:rPr kumimoji="0" lang="en-US" altLang="en-US" sz="2400" b="0" i="1" u="none" strike="noStrike" cap="none" normalizeH="0" baseline="0" dirty="0">
                <a:ln>
                  <a:noFill/>
                </a:ln>
                <a:solidFill>
                  <a:srgbClr val="00B050"/>
                </a:solidFill>
                <a:effectLst/>
                <a:latin typeface="MathJax_Math"/>
              </a:rPr>
              <a:t>X</a:t>
            </a:r>
            <a:r>
              <a:rPr kumimoji="0" lang="en-US" altLang="en-US" sz="2400" b="0" i="0" u="none" strike="noStrike" cap="none" normalizeH="0" baseline="0" dirty="0">
                <a:ln>
                  <a:noFill/>
                </a:ln>
                <a:solidFill>
                  <a:srgbClr val="00B050"/>
                </a:solidFill>
                <a:effectLst/>
                <a:latin typeface="MathJax_Main"/>
              </a:rPr>
              <a:t>≥1)=</a:t>
            </a:r>
            <a:r>
              <a:rPr kumimoji="0" lang="en-US" altLang="en-US" sz="2400" b="0" i="1" u="none" strike="noStrike" cap="none" normalizeH="0" baseline="0" dirty="0">
                <a:ln>
                  <a:noFill/>
                </a:ln>
                <a:solidFill>
                  <a:srgbClr val="00B050"/>
                </a:solidFill>
                <a:effectLst/>
                <a:latin typeface="MathJax_Math"/>
              </a:rPr>
              <a:t>P</a:t>
            </a:r>
            <a:r>
              <a:rPr kumimoji="0" lang="en-US" altLang="en-US" sz="2400" b="0" i="0" u="none" strike="noStrike" cap="none" normalizeH="0" baseline="0" dirty="0">
                <a:ln>
                  <a:noFill/>
                </a:ln>
                <a:solidFill>
                  <a:srgbClr val="00B050"/>
                </a:solidFill>
                <a:effectLst/>
                <a:latin typeface="MathJax_Main"/>
              </a:rPr>
              <a:t>(1)+</a:t>
            </a:r>
            <a:r>
              <a:rPr kumimoji="0" lang="en-US" altLang="en-US" sz="2400" b="0" i="1" u="none" strike="noStrike" cap="none" normalizeH="0" baseline="0" dirty="0">
                <a:ln>
                  <a:noFill/>
                </a:ln>
                <a:solidFill>
                  <a:srgbClr val="00B050"/>
                </a:solidFill>
                <a:effectLst/>
                <a:latin typeface="MathJax_Math"/>
              </a:rPr>
              <a:t>P</a:t>
            </a:r>
            <a:r>
              <a:rPr kumimoji="0" lang="en-US" altLang="en-US" sz="2400" b="0" i="0" u="none" strike="noStrike" cap="none" normalizeH="0" baseline="0" dirty="0">
                <a:ln>
                  <a:noFill/>
                </a:ln>
                <a:solidFill>
                  <a:srgbClr val="00B050"/>
                </a:solidFill>
                <a:effectLst/>
                <a:latin typeface="MathJax_Main"/>
              </a:rPr>
              <a:t>(2)=0.50+0.25=0.75</a:t>
            </a:r>
            <a:endParaRPr kumimoji="0" lang="en-US" altLang="en-US" sz="2400" b="0" i="0" u="none" strike="noStrike" cap="none" normalizeH="0" baseline="0" dirty="0">
              <a:ln>
                <a:noFill/>
              </a:ln>
              <a:solidFill>
                <a:srgbClr val="00B05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A histogram that graphically illustrates the probability distribution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is  </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 </a:t>
            </a:r>
            <a:br>
              <a:rPr lang="en-US" altLang="en-US" sz="2000" dirty="0">
                <a:solidFill>
                  <a:schemeClr val="tx1"/>
                </a:solidFill>
                <a:latin typeface="Arial" panose="020B0604020202020204" pitchFamily="34" charset="0"/>
              </a:rPr>
            </a:br>
            <a:br>
              <a:rPr lang="en-US" altLang="en-US" sz="2000" dirty="0">
                <a:solidFill>
                  <a:schemeClr val="tx1"/>
                </a:solidFill>
                <a:latin typeface="Arial" panose="020B0604020202020204" pitchFamily="34" charset="0"/>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7" name="Picture 6" descr="Chart&#10;&#10;Description automatically generated">
            <a:extLst>
              <a:ext uri="{FF2B5EF4-FFF2-40B4-BE49-F238E27FC236}">
                <a16:creationId xmlns:a16="http://schemas.microsoft.com/office/drawing/2014/main" id="{9EDE2A0B-C48B-4236-9F03-FDFF5DF51F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9245" y="2669482"/>
            <a:ext cx="5377360" cy="4167455"/>
          </a:xfrm>
          <a:prstGeom prst="rect">
            <a:avLst/>
          </a:prstGeom>
          <a:effectLst>
            <a:outerShdw blurRad="50800" dist="50800" dir="5400000" sx="5000" sy="5000" algn="ctr" rotWithShape="0">
              <a:srgbClr val="000000">
                <a:alpha val="43137"/>
              </a:srgbClr>
            </a:outerShdw>
          </a:effectLst>
        </p:spPr>
      </p:pic>
    </p:spTree>
    <p:extLst>
      <p:ext uri="{BB962C8B-B14F-4D97-AF65-F5344CB8AC3E}">
        <p14:creationId xmlns:p14="http://schemas.microsoft.com/office/powerpoint/2010/main" val="31148925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C0E7374-84FB-4F07-8991-44E19FAC4CC7}"/>
              </a:ext>
            </a:extLst>
          </p:cNvPr>
          <p:cNvSpPr>
            <a:spLocks noGrp="1" noChangeArrowheads="1"/>
          </p:cNvSpPr>
          <p:nvPr>
            <p:ph type="title"/>
          </p:nvPr>
        </p:nvSpPr>
        <p:spPr bwMode="auto">
          <a:xfrm>
            <a:off x="246581" y="148297"/>
            <a:ext cx="803439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rPr>
              <a:t>Example: Two Fair Dice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rPr>
              <a:t>A pair of fair dice is rolled. Let </a:t>
            </a:r>
            <a:r>
              <a:rPr kumimoji="0" lang="en-US" altLang="en-US" sz="2200" b="0" i="1" u="none" strike="noStrike" cap="none" normalizeH="0" baseline="0" dirty="0">
                <a:ln>
                  <a:noFill/>
                </a:ln>
                <a:solidFill>
                  <a:schemeClr val="tx1"/>
                </a:solidFill>
                <a:effectLst/>
                <a:latin typeface="MathJax_Math"/>
              </a:rPr>
              <a:t>X</a:t>
            </a:r>
            <a:r>
              <a:rPr lang="en-US" altLang="en-US" sz="2200" dirty="0">
                <a:solidFill>
                  <a:schemeClr val="tx1"/>
                </a:solidFill>
              </a:rPr>
              <a:t> </a:t>
            </a:r>
            <a:r>
              <a:rPr kumimoji="0" lang="en-US" altLang="en-US" sz="2200" b="0" i="0" u="none" strike="noStrike" cap="none" normalizeH="0" baseline="0" dirty="0">
                <a:ln>
                  <a:noFill/>
                </a:ln>
                <a:solidFill>
                  <a:schemeClr val="tx1"/>
                </a:solidFill>
                <a:effectLst/>
                <a:latin typeface="Arial" panose="020B0604020202020204" pitchFamily="34" charset="0"/>
              </a:rPr>
              <a:t>denote the sum of the number of dots on the top faces.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b="0" i="0" u="none" strike="noStrike" cap="none" normalizeH="0" baseline="0" dirty="0">
                <a:ln>
                  <a:noFill/>
                </a:ln>
                <a:solidFill>
                  <a:schemeClr val="tx1"/>
                </a:solidFill>
                <a:effectLst/>
                <a:latin typeface="Arial" panose="020B0604020202020204" pitchFamily="34" charset="0"/>
              </a:rPr>
              <a:t>Construct the probability distribution</a:t>
            </a:r>
            <a:r>
              <a:rPr kumimoji="0" lang="en-US" altLang="en-US" sz="2200" b="0" i="0" u="none" strike="noStrike" cap="none" normalizeH="0" dirty="0">
                <a:ln>
                  <a:noFill/>
                </a:ln>
                <a:solidFill>
                  <a:schemeClr val="tx1"/>
                </a:solidFill>
                <a:effectLst/>
                <a:latin typeface="Arial" panose="020B0604020202020204" pitchFamily="34" charset="0"/>
              </a:rPr>
              <a:t> </a:t>
            </a:r>
            <a:r>
              <a:rPr kumimoji="0" lang="en-US" altLang="en-US" sz="2200" b="0" i="0" u="none" strike="noStrike" cap="none" normalizeH="0" baseline="0" dirty="0">
                <a:ln>
                  <a:noFill/>
                </a:ln>
                <a:solidFill>
                  <a:schemeClr val="tx1"/>
                </a:solidFill>
                <a:effectLst/>
                <a:latin typeface="Arial" panose="020B0604020202020204" pitchFamily="34" charset="0"/>
              </a:rPr>
              <a:t>of </a:t>
            </a:r>
            <a:r>
              <a:rPr kumimoji="0" lang="en-US" altLang="en-US" sz="2200" b="0" i="1" u="none" strike="noStrike" cap="none" normalizeH="0" baseline="0" dirty="0">
                <a:ln>
                  <a:noFill/>
                </a:ln>
                <a:solidFill>
                  <a:schemeClr val="tx1"/>
                </a:solidFill>
                <a:effectLst/>
                <a:latin typeface="MathJax_Math"/>
              </a:rPr>
              <a:t>X</a:t>
            </a:r>
            <a:r>
              <a:rPr lang="en-US" altLang="en-US" sz="2200" dirty="0">
                <a:solidFill>
                  <a:schemeClr val="tx1"/>
                </a:solidFill>
              </a:rPr>
              <a:t> f</a:t>
            </a:r>
            <a:r>
              <a:rPr kumimoji="0" lang="en-US" altLang="en-US" sz="2200" b="0" i="0" u="none" strike="noStrike" cap="none" normalizeH="0" baseline="0" dirty="0">
                <a:ln>
                  <a:noFill/>
                </a:ln>
                <a:solidFill>
                  <a:schemeClr val="tx1"/>
                </a:solidFill>
                <a:effectLst/>
                <a:latin typeface="Arial" panose="020B0604020202020204" pitchFamily="34" charset="0"/>
              </a:rPr>
              <a:t>or a pair of fair dice.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chemeClr val="tx1"/>
                </a:solidFill>
                <a:effectLst/>
                <a:latin typeface="Arial" panose="020B0604020202020204" pitchFamily="34" charset="0"/>
              </a:rPr>
              <a:t>2.Find </a:t>
            </a:r>
            <a:r>
              <a:rPr kumimoji="0" lang="en-US" altLang="en-US" sz="2200" b="0" i="1" u="none" strike="noStrike" cap="none" normalizeH="0" baseline="0" dirty="0">
                <a:ln>
                  <a:noFill/>
                </a:ln>
                <a:solidFill>
                  <a:schemeClr val="tx1"/>
                </a:solidFill>
                <a:effectLst/>
                <a:latin typeface="MathJax_Math"/>
              </a:rPr>
              <a:t>P</a:t>
            </a:r>
            <a:r>
              <a:rPr kumimoji="0" lang="en-US" altLang="en-US" sz="2200" b="0" i="0" u="none" strike="noStrike" cap="none" normalizeH="0" baseline="0" dirty="0">
                <a:ln>
                  <a:noFill/>
                </a:ln>
                <a:solidFill>
                  <a:schemeClr val="tx1"/>
                </a:solidFill>
                <a:effectLst/>
                <a:latin typeface="MathJax_Main"/>
              </a:rPr>
              <a:t>(</a:t>
            </a:r>
            <a:r>
              <a:rPr kumimoji="0" lang="en-US" altLang="en-US" sz="2200" b="0" i="1" u="none" strike="noStrike" cap="none" normalizeH="0" baseline="0" dirty="0">
                <a:ln>
                  <a:noFill/>
                </a:ln>
                <a:solidFill>
                  <a:schemeClr val="tx1"/>
                </a:solidFill>
                <a:effectLst/>
                <a:latin typeface="MathJax_Math"/>
              </a:rPr>
              <a:t>X</a:t>
            </a:r>
            <a:r>
              <a:rPr kumimoji="0" lang="en-US" altLang="en-US" sz="2200" b="0" i="0" u="none" strike="noStrike" cap="none" normalizeH="0" baseline="0" dirty="0">
                <a:ln>
                  <a:noFill/>
                </a:ln>
                <a:solidFill>
                  <a:schemeClr val="tx1"/>
                </a:solidFill>
                <a:effectLst/>
                <a:latin typeface="MathJax_Main"/>
              </a:rPr>
              <a:t>≥9)</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lang="en-US" altLang="en-US" sz="2200" dirty="0">
                <a:solidFill>
                  <a:schemeClr val="tx1"/>
                </a:solidFill>
                <a:latin typeface="Arial" panose="020B0604020202020204" pitchFamily="34" charset="0"/>
              </a:rPr>
              <a:t> 3.</a:t>
            </a:r>
            <a:r>
              <a:rPr kumimoji="0" lang="en-US" altLang="en-US" sz="2200" b="0" i="0" u="none" strike="noStrike" cap="none" normalizeH="0" baseline="0" dirty="0">
                <a:ln>
                  <a:noFill/>
                </a:ln>
                <a:solidFill>
                  <a:schemeClr val="tx1"/>
                </a:solidFill>
                <a:effectLst/>
                <a:latin typeface="Arial" panose="020B0604020202020204" pitchFamily="34" charset="0"/>
              </a:rPr>
              <a:t>Find the probability that </a:t>
            </a:r>
            <a:r>
              <a:rPr kumimoji="0" lang="en-US" altLang="en-US" sz="2200" b="0" i="1" u="none" strike="noStrike" cap="none" normalizeH="0" baseline="0" dirty="0">
                <a:ln>
                  <a:noFill/>
                </a:ln>
                <a:solidFill>
                  <a:schemeClr val="tx1"/>
                </a:solidFill>
                <a:effectLst/>
                <a:latin typeface="MathJax_Math"/>
              </a:rPr>
              <a:t>X</a:t>
            </a:r>
            <a:r>
              <a:rPr kumimoji="0" lang="en-US" altLang="en-US" sz="2200" b="0" i="0" u="none" strike="noStrike" cap="none" normalizeH="0" baseline="0" dirty="0">
                <a:ln>
                  <a:noFill/>
                </a:ln>
                <a:solidFill>
                  <a:schemeClr val="tx1"/>
                </a:solidFill>
                <a:effectLst/>
              </a:rPr>
              <a:t> takes an even value. </a:t>
            </a:r>
            <a:br>
              <a:rPr kumimoji="0" lang="en-US" altLang="en-US" sz="2000" b="0" i="0" u="none" strike="noStrike" cap="none" normalizeH="0" baseline="0" dirty="0">
                <a:ln>
                  <a:noFill/>
                </a:ln>
                <a:solidFill>
                  <a:schemeClr val="tx1"/>
                </a:solidFill>
                <a:effectLst/>
              </a:rPr>
            </a:br>
            <a:br>
              <a:rPr lang="en-US" altLang="en-US" sz="2000" dirty="0">
                <a:solidFill>
                  <a:schemeClr val="tx1"/>
                </a:solidFill>
              </a:rPr>
            </a:br>
            <a:br>
              <a:rPr lang="en-US" altLang="en-US" sz="2000" dirty="0">
                <a:solidFill>
                  <a:schemeClr val="tx1"/>
                </a:solidFill>
              </a:rPr>
            </a:br>
            <a:br>
              <a:rPr lang="en-US" altLang="en-US" sz="2000" dirty="0">
                <a:solidFill>
                  <a:schemeClr val="tx1"/>
                </a:solidFill>
              </a:rPr>
            </a:br>
            <a:br>
              <a:rPr lang="en-US" altLang="en-US" sz="2000" dirty="0">
                <a:solidFill>
                  <a:schemeClr val="tx1"/>
                </a:solidFill>
              </a:rPr>
            </a:br>
            <a:br>
              <a:rPr lang="en-US" altLang="en-US" sz="2000" dirty="0">
                <a:solidFill>
                  <a:schemeClr val="tx1"/>
                </a:solidFill>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72EE609C-29FE-4BA5-9A69-D1FC4FDB5EE2}"/>
              </a:ext>
            </a:extLst>
          </p:cNvPr>
          <p:cNvGraphicFramePr>
            <a:graphicFrameLocks noGrp="1"/>
          </p:cNvGraphicFramePr>
          <p:nvPr>
            <p:extLst>
              <p:ext uri="{D42A27DB-BD31-4B8C-83A1-F6EECF244321}">
                <p14:modId xmlns:p14="http://schemas.microsoft.com/office/powerpoint/2010/main" val="121089255"/>
              </p:ext>
            </p:extLst>
          </p:nvPr>
        </p:nvGraphicFramePr>
        <p:xfrm>
          <a:off x="472610" y="3421294"/>
          <a:ext cx="8424809" cy="3267182"/>
        </p:xfrm>
        <a:graphic>
          <a:graphicData uri="http://schemas.openxmlformats.org/drawingml/2006/table">
            <a:tbl>
              <a:tblPr>
                <a:tableStyleId>{69C7853C-536D-4A76-A0AE-DD22124D55A5}</a:tableStyleId>
              </a:tblPr>
              <a:tblGrid>
                <a:gridCol w="8424809">
                  <a:extLst>
                    <a:ext uri="{9D8B030D-6E8A-4147-A177-3AD203B41FA5}">
                      <a16:colId xmlns:a16="http://schemas.microsoft.com/office/drawing/2014/main" val="2545335986"/>
                    </a:ext>
                  </a:extLst>
                </a:gridCol>
              </a:tblGrid>
              <a:tr h="3267182">
                <a:tc>
                  <a:txBody>
                    <a:bodyPr/>
                    <a:lstStyle/>
                    <a:p>
                      <a:r>
                        <a:rPr lang="en-US" dirty="0"/>
                        <a:t>1.</a:t>
                      </a:r>
                    </a:p>
                    <a:p>
                      <a:endParaRPr lang="en-US" dirty="0"/>
                    </a:p>
                    <a:p>
                      <a:endParaRPr lang="en-US" dirty="0"/>
                    </a:p>
                    <a:p>
                      <a:endParaRPr lang="en-US" dirty="0"/>
                    </a:p>
                    <a:p>
                      <a:endParaRPr lang="en-US" dirty="0"/>
                    </a:p>
                    <a:p>
                      <a:pPr marL="342900" indent="-342900">
                        <a:buAutoNum type="arabicPlain" startAt="2"/>
                      </a:pPr>
                      <a:r>
                        <a:rPr lang="en-US" sz="2400" dirty="0"/>
                        <a:t>P(X&gt;=9)=4/36+3/36+2/36+1/36=10/36</a:t>
                      </a:r>
                    </a:p>
                    <a:p>
                      <a:pPr marL="342900" indent="-342900">
                        <a:buAutoNum type="arabicPlain" startAt="2"/>
                      </a:pPr>
                      <a:r>
                        <a:rPr lang="en-US" sz="2400" dirty="0"/>
                        <a:t>P(X is even) = (1+3+5+5+3+1)/36=18/36</a:t>
                      </a:r>
                    </a:p>
                    <a:p>
                      <a:pPr marL="342900" indent="-342900">
                        <a:buAutoNum type="arabicPlain" startAt="2"/>
                      </a:pPr>
                      <a:r>
                        <a:rPr lang="en-US" sz="2400" dirty="0"/>
                        <a:t>Note that frequency of odd sum and even sum are not equal.</a:t>
                      </a:r>
                    </a:p>
                  </a:txBody>
                  <a:tcPr/>
                </a:tc>
                <a:extLst>
                  <a:ext uri="{0D108BD9-81ED-4DB2-BD59-A6C34878D82A}">
                    <a16:rowId xmlns:a16="http://schemas.microsoft.com/office/drawing/2014/main" val="4236264593"/>
                  </a:ext>
                </a:extLst>
              </a:tr>
            </a:tbl>
          </a:graphicData>
        </a:graphic>
      </p:graphicFrame>
      <p:graphicFrame>
        <p:nvGraphicFramePr>
          <p:cNvPr id="10" name="Table 10">
            <a:extLst>
              <a:ext uri="{FF2B5EF4-FFF2-40B4-BE49-F238E27FC236}">
                <a16:creationId xmlns:a16="http://schemas.microsoft.com/office/drawing/2014/main" id="{ADDF5802-5189-47E0-8401-72F908BEE055}"/>
              </a:ext>
            </a:extLst>
          </p:cNvPr>
          <p:cNvGraphicFramePr>
            <a:graphicFrameLocks noGrp="1"/>
          </p:cNvGraphicFramePr>
          <p:nvPr>
            <p:extLst>
              <p:ext uri="{D42A27DB-BD31-4B8C-83A1-F6EECF244321}">
                <p14:modId xmlns:p14="http://schemas.microsoft.com/office/powerpoint/2010/main" val="2827857732"/>
              </p:ext>
            </p:extLst>
          </p:nvPr>
        </p:nvGraphicFramePr>
        <p:xfrm>
          <a:off x="359596" y="2547991"/>
          <a:ext cx="7459044" cy="1560350"/>
        </p:xfrm>
        <a:graphic>
          <a:graphicData uri="http://schemas.openxmlformats.org/drawingml/2006/table">
            <a:tbl>
              <a:tblPr firstRow="1" bandRow="1">
                <a:tableStyleId>{073A0DAA-6AF3-43AB-8588-CEC1D06C72B9}</a:tableStyleId>
              </a:tblPr>
              <a:tblGrid>
                <a:gridCol w="621587">
                  <a:extLst>
                    <a:ext uri="{9D8B030D-6E8A-4147-A177-3AD203B41FA5}">
                      <a16:colId xmlns:a16="http://schemas.microsoft.com/office/drawing/2014/main" val="2288161917"/>
                    </a:ext>
                  </a:extLst>
                </a:gridCol>
                <a:gridCol w="621587">
                  <a:extLst>
                    <a:ext uri="{9D8B030D-6E8A-4147-A177-3AD203B41FA5}">
                      <a16:colId xmlns:a16="http://schemas.microsoft.com/office/drawing/2014/main" val="3346307979"/>
                    </a:ext>
                  </a:extLst>
                </a:gridCol>
                <a:gridCol w="621587">
                  <a:extLst>
                    <a:ext uri="{9D8B030D-6E8A-4147-A177-3AD203B41FA5}">
                      <a16:colId xmlns:a16="http://schemas.microsoft.com/office/drawing/2014/main" val="1534034295"/>
                    </a:ext>
                  </a:extLst>
                </a:gridCol>
                <a:gridCol w="621587">
                  <a:extLst>
                    <a:ext uri="{9D8B030D-6E8A-4147-A177-3AD203B41FA5}">
                      <a16:colId xmlns:a16="http://schemas.microsoft.com/office/drawing/2014/main" val="1786195465"/>
                    </a:ext>
                  </a:extLst>
                </a:gridCol>
                <a:gridCol w="621587">
                  <a:extLst>
                    <a:ext uri="{9D8B030D-6E8A-4147-A177-3AD203B41FA5}">
                      <a16:colId xmlns:a16="http://schemas.microsoft.com/office/drawing/2014/main" val="2855548437"/>
                    </a:ext>
                  </a:extLst>
                </a:gridCol>
                <a:gridCol w="621587">
                  <a:extLst>
                    <a:ext uri="{9D8B030D-6E8A-4147-A177-3AD203B41FA5}">
                      <a16:colId xmlns:a16="http://schemas.microsoft.com/office/drawing/2014/main" val="1017762765"/>
                    </a:ext>
                  </a:extLst>
                </a:gridCol>
                <a:gridCol w="621587">
                  <a:extLst>
                    <a:ext uri="{9D8B030D-6E8A-4147-A177-3AD203B41FA5}">
                      <a16:colId xmlns:a16="http://schemas.microsoft.com/office/drawing/2014/main" val="1980860977"/>
                    </a:ext>
                  </a:extLst>
                </a:gridCol>
                <a:gridCol w="621587">
                  <a:extLst>
                    <a:ext uri="{9D8B030D-6E8A-4147-A177-3AD203B41FA5}">
                      <a16:colId xmlns:a16="http://schemas.microsoft.com/office/drawing/2014/main" val="1000896215"/>
                    </a:ext>
                  </a:extLst>
                </a:gridCol>
                <a:gridCol w="621587">
                  <a:extLst>
                    <a:ext uri="{9D8B030D-6E8A-4147-A177-3AD203B41FA5}">
                      <a16:colId xmlns:a16="http://schemas.microsoft.com/office/drawing/2014/main" val="1270136370"/>
                    </a:ext>
                  </a:extLst>
                </a:gridCol>
                <a:gridCol w="621587">
                  <a:extLst>
                    <a:ext uri="{9D8B030D-6E8A-4147-A177-3AD203B41FA5}">
                      <a16:colId xmlns:a16="http://schemas.microsoft.com/office/drawing/2014/main" val="3341440929"/>
                    </a:ext>
                  </a:extLst>
                </a:gridCol>
                <a:gridCol w="621587">
                  <a:extLst>
                    <a:ext uri="{9D8B030D-6E8A-4147-A177-3AD203B41FA5}">
                      <a16:colId xmlns:a16="http://schemas.microsoft.com/office/drawing/2014/main" val="4075103859"/>
                    </a:ext>
                  </a:extLst>
                </a:gridCol>
                <a:gridCol w="621587">
                  <a:extLst>
                    <a:ext uri="{9D8B030D-6E8A-4147-A177-3AD203B41FA5}">
                      <a16:colId xmlns:a16="http://schemas.microsoft.com/office/drawing/2014/main" val="2179130715"/>
                    </a:ext>
                  </a:extLst>
                </a:gridCol>
              </a:tblGrid>
              <a:tr h="780175">
                <a:tc>
                  <a:txBody>
                    <a:bodyPr/>
                    <a:lstStyle/>
                    <a:p>
                      <a:r>
                        <a:rPr lang="en-US" dirty="0"/>
                        <a:t>x</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tc>
                  <a:txBody>
                    <a:bodyPr/>
                    <a:lstStyle/>
                    <a:p>
                      <a:r>
                        <a:rPr lang="en-US" dirty="0"/>
                        <a:t>11</a:t>
                      </a:r>
                    </a:p>
                  </a:txBody>
                  <a:tcPr/>
                </a:tc>
                <a:tc>
                  <a:txBody>
                    <a:bodyPr/>
                    <a:lstStyle/>
                    <a:p>
                      <a:r>
                        <a:rPr lang="en-US" dirty="0"/>
                        <a:t>12</a:t>
                      </a:r>
                    </a:p>
                  </a:txBody>
                  <a:tcPr/>
                </a:tc>
                <a:extLst>
                  <a:ext uri="{0D108BD9-81ED-4DB2-BD59-A6C34878D82A}">
                    <a16:rowId xmlns:a16="http://schemas.microsoft.com/office/drawing/2014/main" val="757449620"/>
                  </a:ext>
                </a:extLst>
              </a:tr>
              <a:tr h="780175">
                <a:tc>
                  <a:txBody>
                    <a:bodyPr/>
                    <a:lstStyle/>
                    <a:p>
                      <a:r>
                        <a:rPr lang="en-US" dirty="0"/>
                        <a:t>P(x)</a:t>
                      </a:r>
                    </a:p>
                  </a:txBody>
                  <a:tcPr/>
                </a:tc>
                <a:tc>
                  <a:txBody>
                    <a:bodyPr/>
                    <a:lstStyle/>
                    <a:p>
                      <a:r>
                        <a:rPr lang="en-US" dirty="0"/>
                        <a:t>1/36</a:t>
                      </a:r>
                    </a:p>
                  </a:txBody>
                  <a:tcPr/>
                </a:tc>
                <a:tc>
                  <a:txBody>
                    <a:bodyPr/>
                    <a:lstStyle/>
                    <a:p>
                      <a:r>
                        <a:rPr lang="en-US" dirty="0"/>
                        <a:t>2/36</a:t>
                      </a:r>
                    </a:p>
                  </a:txBody>
                  <a:tcPr/>
                </a:tc>
                <a:tc>
                  <a:txBody>
                    <a:bodyPr/>
                    <a:lstStyle/>
                    <a:p>
                      <a:r>
                        <a:rPr lang="en-US" dirty="0"/>
                        <a:t>3/36</a:t>
                      </a:r>
                    </a:p>
                  </a:txBody>
                  <a:tcPr/>
                </a:tc>
                <a:tc>
                  <a:txBody>
                    <a:bodyPr/>
                    <a:lstStyle/>
                    <a:p>
                      <a:r>
                        <a:rPr lang="en-US" dirty="0"/>
                        <a:t>4/36</a:t>
                      </a:r>
                    </a:p>
                  </a:txBody>
                  <a:tcPr/>
                </a:tc>
                <a:tc>
                  <a:txBody>
                    <a:bodyPr/>
                    <a:lstStyle/>
                    <a:p>
                      <a:r>
                        <a:rPr lang="en-US" dirty="0"/>
                        <a:t>5/36</a:t>
                      </a:r>
                    </a:p>
                  </a:txBody>
                  <a:tcPr/>
                </a:tc>
                <a:tc>
                  <a:txBody>
                    <a:bodyPr/>
                    <a:lstStyle/>
                    <a:p>
                      <a:r>
                        <a:rPr lang="en-US" dirty="0"/>
                        <a:t>6/36</a:t>
                      </a:r>
                    </a:p>
                  </a:txBody>
                  <a:tcPr/>
                </a:tc>
                <a:tc>
                  <a:txBody>
                    <a:bodyPr/>
                    <a:lstStyle/>
                    <a:p>
                      <a:r>
                        <a:rPr lang="en-US" dirty="0"/>
                        <a:t>5/36</a:t>
                      </a:r>
                    </a:p>
                  </a:txBody>
                  <a:tcPr/>
                </a:tc>
                <a:tc>
                  <a:txBody>
                    <a:bodyPr/>
                    <a:lstStyle/>
                    <a:p>
                      <a:r>
                        <a:rPr lang="en-US" dirty="0"/>
                        <a:t>4/36</a:t>
                      </a:r>
                    </a:p>
                  </a:txBody>
                  <a:tcPr/>
                </a:tc>
                <a:tc>
                  <a:txBody>
                    <a:bodyPr/>
                    <a:lstStyle/>
                    <a:p>
                      <a:r>
                        <a:rPr lang="en-US" dirty="0"/>
                        <a:t>3/36</a:t>
                      </a:r>
                    </a:p>
                  </a:txBody>
                  <a:tcPr/>
                </a:tc>
                <a:tc>
                  <a:txBody>
                    <a:bodyPr/>
                    <a:lstStyle/>
                    <a:p>
                      <a:r>
                        <a:rPr lang="en-US" dirty="0"/>
                        <a:t>2/36</a:t>
                      </a:r>
                    </a:p>
                  </a:txBody>
                  <a:tcPr/>
                </a:tc>
                <a:tc>
                  <a:txBody>
                    <a:bodyPr/>
                    <a:lstStyle/>
                    <a:p>
                      <a:r>
                        <a:rPr lang="en-US" dirty="0"/>
                        <a:t>1/36</a:t>
                      </a:r>
                    </a:p>
                  </a:txBody>
                  <a:tcPr/>
                </a:tc>
                <a:extLst>
                  <a:ext uri="{0D108BD9-81ED-4DB2-BD59-A6C34878D82A}">
                    <a16:rowId xmlns:a16="http://schemas.microsoft.com/office/drawing/2014/main" val="2069122485"/>
                  </a:ext>
                </a:extLst>
              </a:tr>
            </a:tbl>
          </a:graphicData>
        </a:graphic>
      </p:graphicFrame>
    </p:spTree>
    <p:extLst>
      <p:ext uri="{BB962C8B-B14F-4D97-AF65-F5344CB8AC3E}">
        <p14:creationId xmlns:p14="http://schemas.microsoft.com/office/powerpoint/2010/main" val="41429379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FAEB6779-FD86-45FA-87DF-6E7B2E4CF9D7}"/>
              </a:ext>
            </a:extLst>
          </p:cNvPr>
          <p:cNvSpPr>
            <a:spLocks noGrp="1" noChangeArrowheads="1"/>
          </p:cNvSpPr>
          <p:nvPr>
            <p:ph type="title"/>
          </p:nvPr>
        </p:nvSpPr>
        <p:spPr bwMode="auto">
          <a:xfrm>
            <a:off x="215757" y="56583"/>
            <a:ext cx="863029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Definition: Mean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The </a:t>
            </a:r>
            <a:r>
              <a:rPr kumimoji="0" lang="en-US" altLang="en-US" sz="2800" b="0" i="1" u="none" strike="noStrike" cap="none" normalizeH="0" baseline="0" dirty="0">
                <a:ln>
                  <a:noFill/>
                </a:ln>
                <a:solidFill>
                  <a:schemeClr val="tx1"/>
                </a:solidFill>
                <a:effectLst/>
                <a:latin typeface="Arial" panose="020B0604020202020204" pitchFamily="34" charset="0"/>
              </a:rPr>
              <a:t>mean </a:t>
            </a:r>
            <a:r>
              <a:rPr kumimoji="0" lang="en-US" altLang="en-US" sz="2800" b="0" i="0" u="none" strike="noStrike" cap="none" normalizeH="0" baseline="0" dirty="0">
                <a:ln>
                  <a:noFill/>
                </a:ln>
                <a:solidFill>
                  <a:schemeClr val="tx1"/>
                </a:solidFill>
                <a:effectLst/>
                <a:latin typeface="Arial" panose="020B0604020202020204" pitchFamily="34" charset="0"/>
              </a:rPr>
              <a:t>(also called the "expectation value" or "expected value") of a discrete random variable</a:t>
            </a:r>
            <a:r>
              <a:rPr lang="en-US" altLang="en-US" sz="2800" i="1" dirty="0">
                <a:solidFill>
                  <a:schemeClr val="tx1"/>
                </a:solidFill>
                <a:latin typeface="MathJax_Math"/>
              </a:rPr>
              <a:t> </a:t>
            </a:r>
            <a:r>
              <a:rPr kumimoji="0" lang="en-US" altLang="en-US" sz="2800" b="0" i="1" u="none" strike="noStrike" cap="none" normalizeH="0" baseline="0" dirty="0">
                <a:ln>
                  <a:noFill/>
                </a:ln>
                <a:solidFill>
                  <a:schemeClr val="tx1"/>
                </a:solidFill>
                <a:effectLst/>
                <a:latin typeface="MathJax_Math"/>
              </a:rPr>
              <a:t>X</a:t>
            </a:r>
            <a:r>
              <a:rPr lang="en-US" altLang="en-US" sz="2800" dirty="0">
                <a:solidFill>
                  <a:schemeClr val="tx1"/>
                </a:solidFill>
              </a:rPr>
              <a:t> </a:t>
            </a:r>
            <a:r>
              <a:rPr kumimoji="0" lang="en-US" altLang="en-US" sz="2800" b="0" i="0" u="none" strike="noStrike" cap="none" normalizeH="0" baseline="0" dirty="0">
                <a:ln>
                  <a:noFill/>
                </a:ln>
                <a:solidFill>
                  <a:schemeClr val="tx1"/>
                </a:solidFill>
                <a:effectLst/>
                <a:latin typeface="Arial" panose="020B0604020202020204" pitchFamily="34" charset="0"/>
              </a:rPr>
              <a:t>is the 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chemeClr val="tx1"/>
                </a:solidFill>
                <a:effectLst/>
                <a:latin typeface="MathJax_Math"/>
              </a:rPr>
              <a:t>μ</a:t>
            </a:r>
            <a:r>
              <a:rPr kumimoji="0" lang="en-US" altLang="en-US" sz="2800" b="0" i="0" u="none" strike="noStrike" cap="none" normalizeH="0" baseline="0" dirty="0">
                <a:ln>
                  <a:noFill/>
                </a:ln>
                <a:solidFill>
                  <a:schemeClr val="tx1"/>
                </a:solidFill>
                <a:effectLst/>
                <a:latin typeface="MathJax_Main"/>
              </a:rPr>
              <a:t>=</a:t>
            </a:r>
            <a:r>
              <a:rPr kumimoji="0" lang="en-US" altLang="en-US" sz="2800" b="0" i="1" u="none" strike="noStrike" cap="none" normalizeH="0" baseline="0" dirty="0">
                <a:ln>
                  <a:noFill/>
                </a:ln>
                <a:solidFill>
                  <a:schemeClr val="tx1"/>
                </a:solidFill>
                <a:effectLst/>
                <a:latin typeface="MathJax_Math"/>
              </a:rPr>
              <a:t>E</a:t>
            </a:r>
            <a:r>
              <a:rPr kumimoji="0" lang="en-US" altLang="en-US" sz="2800" b="0" i="0" u="none" strike="noStrike" cap="none" normalizeH="0" baseline="0" dirty="0">
                <a:ln>
                  <a:noFill/>
                </a:ln>
                <a:solidFill>
                  <a:schemeClr val="tx1"/>
                </a:solidFill>
                <a:effectLst/>
                <a:latin typeface="MathJax_Main"/>
              </a:rPr>
              <a:t>(</a:t>
            </a:r>
            <a:r>
              <a:rPr kumimoji="0" lang="en-US" altLang="en-US" sz="2800" b="0" i="1" u="none" strike="noStrike" cap="none" normalizeH="0" baseline="0" dirty="0">
                <a:ln>
                  <a:noFill/>
                </a:ln>
                <a:solidFill>
                  <a:schemeClr val="tx1"/>
                </a:solidFill>
                <a:effectLst/>
                <a:latin typeface="MathJax_Math"/>
              </a:rPr>
              <a:t>X</a:t>
            </a:r>
            <a:r>
              <a:rPr kumimoji="0" lang="en-US" altLang="en-US" sz="2800" b="0" i="0" u="none" strike="noStrike" cap="none" normalizeH="0" baseline="0" dirty="0">
                <a:ln>
                  <a:noFill/>
                </a:ln>
                <a:solidFill>
                  <a:schemeClr val="tx1"/>
                </a:solidFill>
                <a:effectLst/>
                <a:latin typeface="MathJax_Main"/>
              </a:rPr>
              <a:t>)=</a:t>
            </a:r>
            <a:r>
              <a:rPr kumimoji="0" lang="en-US" altLang="en-US" sz="2800" b="0" i="0" u="none" strike="noStrike" cap="none" normalizeH="0" baseline="0" dirty="0">
                <a:ln>
                  <a:noFill/>
                </a:ln>
                <a:solidFill>
                  <a:schemeClr val="tx1"/>
                </a:solidFill>
                <a:effectLst/>
                <a:latin typeface="MathJax_Size2"/>
              </a:rPr>
              <a:t>∑</a:t>
            </a:r>
            <a:r>
              <a:rPr kumimoji="0" lang="en-US" altLang="en-US" sz="2800" b="0" i="1" u="none" strike="noStrike" cap="none" normalizeH="0" baseline="0" dirty="0" err="1">
                <a:ln>
                  <a:noFill/>
                </a:ln>
                <a:solidFill>
                  <a:schemeClr val="tx1"/>
                </a:solidFill>
                <a:effectLst/>
                <a:latin typeface="MathJax_Math"/>
              </a:rPr>
              <a:t>xP</a:t>
            </a:r>
            <a:r>
              <a:rPr kumimoji="0" lang="en-US" altLang="en-US" sz="2800" b="0" i="0" u="none" strike="noStrike" cap="none" normalizeH="0" baseline="0" dirty="0">
                <a:ln>
                  <a:noFill/>
                </a:ln>
                <a:solidFill>
                  <a:schemeClr val="tx1"/>
                </a:solidFill>
                <a:effectLst/>
                <a:latin typeface="MathJax_Main"/>
              </a:rPr>
              <a:t>(</a:t>
            </a:r>
            <a:r>
              <a:rPr kumimoji="0" lang="en-US" altLang="en-US" sz="2800" b="0" i="1" u="none" strike="noStrike" cap="none" normalizeH="0" baseline="0" dirty="0">
                <a:ln>
                  <a:noFill/>
                </a:ln>
                <a:solidFill>
                  <a:schemeClr val="tx1"/>
                </a:solidFill>
                <a:effectLst/>
                <a:latin typeface="MathJax_Math"/>
              </a:rPr>
              <a:t>x</a:t>
            </a:r>
            <a:r>
              <a:rPr kumimoji="0" lang="en-US" altLang="en-US" sz="2800" b="0" i="0" u="none" strike="noStrike" cap="none" normalizeH="0" baseline="0" dirty="0">
                <a:ln>
                  <a:noFill/>
                </a:ln>
                <a:solidFill>
                  <a:schemeClr val="tx1"/>
                </a:solidFill>
                <a:effectLst/>
                <a:latin typeface="MathJax_Main"/>
              </a:rPr>
              <a:t>)</a:t>
            </a:r>
            <a:br>
              <a:rPr kumimoji="0" lang="en-US" altLang="en-US" sz="2800" b="0" i="0" u="none" strike="noStrike" cap="none" normalizeH="0" baseline="0" dirty="0">
                <a:ln>
                  <a:noFill/>
                </a:ln>
                <a:solidFill>
                  <a:schemeClr val="tx1"/>
                </a:solidFill>
                <a:effectLst/>
                <a:latin typeface="MathJax_Main"/>
              </a:rPr>
            </a:b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The mean of a random variable</a:t>
            </a:r>
            <a:r>
              <a:rPr kumimoji="0" lang="en-US" altLang="en-US" sz="2800" b="0" i="0" u="none" strike="noStrike" cap="none" normalizeH="0" dirty="0">
                <a:ln>
                  <a:noFill/>
                </a:ln>
                <a:solidFill>
                  <a:schemeClr val="tx1"/>
                </a:solidFill>
                <a:effectLst/>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may be interpreted as the average of the values assumed by the random variable</a:t>
            </a:r>
            <a:r>
              <a:rPr kumimoji="0" lang="en-US" altLang="en-US" sz="2800" b="0" i="0" u="none" strike="noStrike" cap="none" normalizeH="0" dirty="0">
                <a:ln>
                  <a:noFill/>
                </a:ln>
                <a:solidFill>
                  <a:schemeClr val="tx1"/>
                </a:solidFill>
                <a:effectLst/>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in repeated trials of the experiment.   The mean of the following distribution is</a:t>
            </a:r>
            <a:br>
              <a:rPr kumimoji="0" lang="en-US" altLang="en-US" sz="2800" b="0" i="0" u="none" strike="noStrike" cap="none" normalizeH="0" baseline="0" dirty="0">
                <a:ln>
                  <a:noFill/>
                </a:ln>
                <a:solidFill>
                  <a:schemeClr val="tx1"/>
                </a:solidFill>
                <a:effectLst/>
                <a:latin typeface="Arial" panose="020B0604020202020204" pitchFamily="34" charset="0"/>
              </a:rPr>
            </a:br>
            <a:r>
              <a:rPr lang="en-US" altLang="en-US" sz="2800" dirty="0">
                <a:solidFill>
                  <a:schemeClr val="tx1"/>
                </a:solidFill>
                <a:latin typeface="Arial" panose="020B0604020202020204" pitchFamily="34" charset="0"/>
              </a:rPr>
              <a:t>-2*0.3-1*0.2+1*0.4+2*0.1= -0.2</a:t>
            </a:r>
            <a:br>
              <a:rPr lang="en-US" altLang="en-US" sz="2800" dirty="0">
                <a:solidFill>
                  <a:schemeClr val="tx1"/>
                </a:solidFill>
                <a:latin typeface="Arial" panose="020B0604020202020204" pitchFamily="34"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4">
            <a:extLst>
              <a:ext uri="{FF2B5EF4-FFF2-40B4-BE49-F238E27FC236}">
                <a16:creationId xmlns:a16="http://schemas.microsoft.com/office/drawing/2014/main" id="{C46C2D03-1958-485A-AB1C-342EC72BA2B1}"/>
              </a:ext>
            </a:extLst>
          </p:cNvPr>
          <p:cNvGraphicFramePr>
            <a:graphicFrameLocks noGrp="1"/>
          </p:cNvGraphicFramePr>
          <p:nvPr>
            <p:extLst>
              <p:ext uri="{D42A27DB-BD31-4B8C-83A1-F6EECF244321}">
                <p14:modId xmlns:p14="http://schemas.microsoft.com/office/powerpoint/2010/main" val="2459720214"/>
              </p:ext>
            </p:extLst>
          </p:nvPr>
        </p:nvGraphicFramePr>
        <p:xfrm>
          <a:off x="1232899" y="5402151"/>
          <a:ext cx="6113122" cy="731520"/>
        </p:xfrm>
        <a:graphic>
          <a:graphicData uri="http://schemas.openxmlformats.org/drawingml/2006/table">
            <a:tbl>
              <a:tblPr firstRow="1" bandRow="1">
                <a:tableStyleId>{5C22544A-7EE6-4342-B048-85BDC9FD1C3A}</a:tableStyleId>
              </a:tblPr>
              <a:tblGrid>
                <a:gridCol w="1084214">
                  <a:extLst>
                    <a:ext uri="{9D8B030D-6E8A-4147-A177-3AD203B41FA5}">
                      <a16:colId xmlns:a16="http://schemas.microsoft.com/office/drawing/2014/main" val="3229196443"/>
                    </a:ext>
                  </a:extLst>
                </a:gridCol>
                <a:gridCol w="1257227">
                  <a:extLst>
                    <a:ext uri="{9D8B030D-6E8A-4147-A177-3AD203B41FA5}">
                      <a16:colId xmlns:a16="http://schemas.microsoft.com/office/drawing/2014/main" val="1322508772"/>
                    </a:ext>
                  </a:extLst>
                </a:gridCol>
                <a:gridCol w="1257227">
                  <a:extLst>
                    <a:ext uri="{9D8B030D-6E8A-4147-A177-3AD203B41FA5}">
                      <a16:colId xmlns:a16="http://schemas.microsoft.com/office/drawing/2014/main" val="1459541699"/>
                    </a:ext>
                  </a:extLst>
                </a:gridCol>
                <a:gridCol w="1257227">
                  <a:extLst>
                    <a:ext uri="{9D8B030D-6E8A-4147-A177-3AD203B41FA5}">
                      <a16:colId xmlns:a16="http://schemas.microsoft.com/office/drawing/2014/main" val="287517391"/>
                    </a:ext>
                  </a:extLst>
                </a:gridCol>
                <a:gridCol w="1257227">
                  <a:extLst>
                    <a:ext uri="{9D8B030D-6E8A-4147-A177-3AD203B41FA5}">
                      <a16:colId xmlns:a16="http://schemas.microsoft.com/office/drawing/2014/main" val="1700514415"/>
                    </a:ext>
                  </a:extLst>
                </a:gridCol>
              </a:tblGrid>
              <a:tr h="282540">
                <a:tc>
                  <a:txBody>
                    <a:bodyPr/>
                    <a:lstStyle/>
                    <a:p>
                      <a:r>
                        <a:rPr lang="en-US" dirty="0">
                          <a:solidFill>
                            <a:schemeClr val="tx1"/>
                          </a:solidFill>
                        </a:rPr>
                        <a:t> x</a:t>
                      </a:r>
                    </a:p>
                  </a:txBody>
                  <a:tcPr/>
                </a:tc>
                <a:tc>
                  <a:txBody>
                    <a:bodyPr/>
                    <a:lstStyle/>
                    <a:p>
                      <a:r>
                        <a:rPr lang="en-US" dirty="0">
                          <a:solidFill>
                            <a:schemeClr val="tx1"/>
                          </a:solidFill>
                        </a:rPr>
                        <a:t> -2</a:t>
                      </a:r>
                    </a:p>
                  </a:txBody>
                  <a:tcPr/>
                </a:tc>
                <a:tc>
                  <a:txBody>
                    <a:bodyPr/>
                    <a:lstStyle/>
                    <a:p>
                      <a:r>
                        <a:rPr lang="en-US" dirty="0">
                          <a:solidFill>
                            <a:schemeClr val="tx1"/>
                          </a:solidFill>
                        </a:rPr>
                        <a:t>-1</a:t>
                      </a:r>
                    </a:p>
                  </a:txBody>
                  <a:tcPr/>
                </a:tc>
                <a:tc>
                  <a:txBody>
                    <a:bodyPr/>
                    <a:lstStyle/>
                    <a:p>
                      <a:r>
                        <a:rPr lang="en-US" dirty="0">
                          <a:solidFill>
                            <a:schemeClr val="tx1"/>
                          </a:solidFill>
                        </a:rPr>
                        <a:t>1</a:t>
                      </a:r>
                    </a:p>
                  </a:txBody>
                  <a:tcPr/>
                </a:tc>
                <a:tc>
                  <a:txBody>
                    <a:bodyPr/>
                    <a:lstStyle/>
                    <a:p>
                      <a:r>
                        <a:rPr lang="en-US" dirty="0">
                          <a:solidFill>
                            <a:schemeClr val="tx1"/>
                          </a:solidFill>
                        </a:rPr>
                        <a:t>2</a:t>
                      </a:r>
                    </a:p>
                  </a:txBody>
                  <a:tcPr/>
                </a:tc>
                <a:extLst>
                  <a:ext uri="{0D108BD9-81ED-4DB2-BD59-A6C34878D82A}">
                    <a16:rowId xmlns:a16="http://schemas.microsoft.com/office/drawing/2014/main" val="4079076443"/>
                  </a:ext>
                </a:extLst>
              </a:tr>
              <a:tr h="282540">
                <a:tc>
                  <a:txBody>
                    <a:bodyPr/>
                    <a:lstStyle/>
                    <a:p>
                      <a:r>
                        <a:rPr lang="en-US" dirty="0"/>
                        <a:t>P(X)</a:t>
                      </a:r>
                    </a:p>
                  </a:txBody>
                  <a:tcPr/>
                </a:tc>
                <a:tc>
                  <a:txBody>
                    <a:bodyPr/>
                    <a:lstStyle/>
                    <a:p>
                      <a:r>
                        <a:rPr lang="en-US" dirty="0"/>
                        <a:t>0.3</a:t>
                      </a:r>
                    </a:p>
                  </a:txBody>
                  <a:tcPr/>
                </a:tc>
                <a:tc>
                  <a:txBody>
                    <a:bodyPr/>
                    <a:lstStyle/>
                    <a:p>
                      <a:r>
                        <a:rPr lang="en-US" dirty="0"/>
                        <a:t>0.2</a:t>
                      </a:r>
                    </a:p>
                  </a:txBody>
                  <a:tcPr/>
                </a:tc>
                <a:tc>
                  <a:txBody>
                    <a:bodyPr/>
                    <a:lstStyle/>
                    <a:p>
                      <a:r>
                        <a:rPr lang="en-US" dirty="0"/>
                        <a:t>0.4</a:t>
                      </a:r>
                    </a:p>
                  </a:txBody>
                  <a:tcPr/>
                </a:tc>
                <a:tc>
                  <a:txBody>
                    <a:bodyPr/>
                    <a:lstStyle/>
                    <a:p>
                      <a:r>
                        <a:rPr lang="en-US" dirty="0"/>
                        <a:t>0.1</a:t>
                      </a:r>
                    </a:p>
                  </a:txBody>
                  <a:tcPr/>
                </a:tc>
                <a:extLst>
                  <a:ext uri="{0D108BD9-81ED-4DB2-BD59-A6C34878D82A}">
                    <a16:rowId xmlns:a16="http://schemas.microsoft.com/office/drawing/2014/main" val="3065099229"/>
                  </a:ext>
                </a:extLst>
              </a:tr>
            </a:tbl>
          </a:graphicData>
        </a:graphic>
      </p:graphicFrame>
    </p:spTree>
    <p:extLst>
      <p:ext uri="{BB962C8B-B14F-4D97-AF65-F5344CB8AC3E}">
        <p14:creationId xmlns:p14="http://schemas.microsoft.com/office/powerpoint/2010/main" val="38476151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1" y="334256"/>
            <a:ext cx="8229600" cy="869827"/>
          </a:xfrm>
        </p:spPr>
        <p:txBody>
          <a:bodyPr>
            <a:normAutofit/>
          </a:bodyPr>
          <a:lstStyle/>
          <a:p>
            <a:pPr algn="l"/>
            <a:r>
              <a:rPr lang="en-US" sz="3907" dirty="0">
                <a:solidFill>
                  <a:srgbClr val="A50021"/>
                </a:solidFill>
                <a:latin typeface="Times New Roman" pitchFamily="18" charset="0"/>
                <a:cs typeface="Times New Roman" pitchFamily="18" charset="0"/>
              </a:rPr>
              <a:t>Probability Distribution</a:t>
            </a:r>
            <a:endParaRPr lang="en-IN" sz="3907"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79</a:t>
            </a:fld>
            <a:endParaRPr lang="en-IN" dirty="0">
              <a:solidFill>
                <a:srgbClr val="04617B">
                  <a:shade val="90000"/>
                </a:srgbClr>
              </a:solidFill>
            </a:endParaRPr>
          </a:p>
        </p:txBody>
      </p:sp>
      <p:sp>
        <p:nvSpPr>
          <p:cNvPr id="16" name="Rectangle 15"/>
          <p:cNvSpPr/>
          <p:nvPr/>
        </p:nvSpPr>
        <p:spPr>
          <a:xfrm>
            <a:off x="863384" y="1803777"/>
            <a:ext cx="7761756" cy="1082952"/>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2400" dirty="0">
              <a:solidFill>
                <a:prstClr val="black"/>
              </a:solidFill>
            </a:endParaRPr>
          </a:p>
          <a:p>
            <a:pPr algn="just"/>
            <a:r>
              <a:rPr lang="en-US" sz="2400" dirty="0">
                <a:solidFill>
                  <a:prstClr val="black"/>
                </a:solidFill>
              </a:rPr>
              <a:t>A probability distribution is a definition of probabilities of the values of random variable.</a:t>
            </a:r>
            <a:endParaRPr lang="en-IN" sz="2400" dirty="0">
              <a:solidFill>
                <a:srgbClr val="A50021"/>
              </a:solidFill>
            </a:endParaRPr>
          </a:p>
        </p:txBody>
      </p:sp>
      <p:sp>
        <p:nvSpPr>
          <p:cNvPr id="17" name="Rounded Rectangle 16"/>
          <p:cNvSpPr/>
          <p:nvPr/>
        </p:nvSpPr>
        <p:spPr>
          <a:xfrm>
            <a:off x="863384" y="1204083"/>
            <a:ext cx="7823416" cy="940973"/>
          </a:xfrm>
          <a:prstGeom prst="roundRect">
            <a:avLst>
              <a:gd name="adj" fmla="val 0"/>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prstClr val="black"/>
                </a:solidFill>
                <a:latin typeface="Times New Roman" pitchFamily="18" charset="0"/>
                <a:cs typeface="Times New Roman" pitchFamily="18" charset="0"/>
              </a:rPr>
              <a:t>Definition  </a:t>
            </a:r>
            <a:r>
              <a:rPr lang="en-US" sz="2400" b="1" dirty="0">
                <a:solidFill>
                  <a:prstClr val="black"/>
                </a:solidFill>
                <a:latin typeface="Times New Roman" pitchFamily="18" charset="0"/>
                <a:cs typeface="Times New Roman" pitchFamily="18" charset="0"/>
              </a:rPr>
              <a:t>Probability distribution</a:t>
            </a:r>
            <a:endParaRPr lang="en-IN" sz="2400" b="1" dirty="0">
              <a:solidFill>
                <a:prstClr val="black"/>
              </a:solidFill>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19" name="Content Placeholder 2"/>
              <p:cNvSpPr>
                <a:spLocks noGrp="1"/>
              </p:cNvSpPr>
              <p:nvPr>
                <p:ph idx="1"/>
              </p:nvPr>
            </p:nvSpPr>
            <p:spPr>
              <a:xfrm>
                <a:off x="629461" y="2783865"/>
                <a:ext cx="8134395" cy="3947884"/>
              </a:xfrm>
            </p:spPr>
            <p:txBody>
              <a:bodyPr>
                <a:normAutofit/>
              </a:bodyPr>
              <a:lstStyle/>
              <a:p>
                <a:pPr marL="0" lvl="1" indent="0" algn="just">
                  <a:buClr>
                    <a:schemeClr val="accent3"/>
                  </a:buClr>
                  <a:buSzPct val="95000"/>
                  <a:buNone/>
                </a:pPr>
                <a:endParaRPr lang="en-US" sz="1954" b="1" dirty="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r>
                  <a:rPr lang="en-US" sz="2400" b="1" dirty="0">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 Given that </a:t>
                </a:r>
                <a14:m>
                  <m:oMath xmlns:m="http://schemas.openxmlformats.org/officeDocument/2006/math">
                    <m:r>
                      <a:rPr lang="en-US" sz="2400" i="1">
                        <a:latin typeface="Cambria Math" panose="02040503050406030204" pitchFamily="18" charset="0"/>
                        <a:cs typeface="Times New Roman" panose="02020603050405020304" pitchFamily="18" charset="0"/>
                      </a:rPr>
                      <m:t>0.2</m:t>
                    </m:r>
                  </m:oMath>
                </a14:m>
                <a:r>
                  <a:rPr lang="en-US" sz="2400" dirty="0">
                    <a:latin typeface="Times New Roman" panose="02020603050405020304" pitchFamily="18" charset="0"/>
                    <a:cs typeface="Times New Roman" panose="02020603050405020304" pitchFamily="18" charset="0"/>
                  </a:rPr>
                  <a:t> is the probability that a person (in the ages between 17 and 35) has had childhood measles. Then the probability distribution is given by</a:t>
                </a:r>
              </a:p>
              <a:p>
                <a:pPr marL="0" lvl="1" indent="0" algn="just">
                  <a:buClr>
                    <a:schemeClr val="accent3"/>
                  </a:buClr>
                  <a:buSzPct val="95000"/>
                  <a:buNone/>
                </a:pPr>
                <a:r>
                  <a:rPr lang="en-US" sz="2400" dirty="0">
                    <a:latin typeface="Times New Roman" panose="02020603050405020304" pitchFamily="18" charset="0"/>
                    <a:cs typeface="Times New Roman" panose="02020603050405020304" pitchFamily="18" charset="0"/>
                  </a:rPr>
                  <a:t>(using Binomial Distribution described later on)</a:t>
                </a:r>
              </a:p>
              <a:p>
                <a:pPr marL="267956" lvl="1" indent="-267956" algn="just">
                  <a:buClr>
                    <a:schemeClr val="accent3"/>
                  </a:buClr>
                  <a:buSzPct val="95000"/>
                </a:pPr>
                <a:endParaRPr lang="en-US" sz="1954" dirty="0">
                  <a:solidFill>
                    <a:srgbClr val="002060"/>
                  </a:solidFill>
                  <a:latin typeface="Times New Roman" panose="02020603050405020304" pitchFamily="18" charset="0"/>
                  <a:cs typeface="Times New Roman" panose="02020603050405020304" pitchFamily="18" charset="0"/>
                </a:endParaRPr>
              </a:p>
            </p:txBody>
          </p:sp>
        </mc:Choice>
        <mc:Fallback>
          <p:sp>
            <p:nvSpPr>
              <p:cNvPr id="19" name="Content Placeholder 2"/>
              <p:cNvSpPr>
                <a:spLocks noGrp="1" noRot="1" noChangeAspect="1" noMove="1" noResize="1" noEditPoints="1" noAdjustHandles="1" noChangeArrowheads="1" noChangeShapeType="1" noTextEdit="1"/>
              </p:cNvSpPr>
              <p:nvPr>
                <p:ph idx="1"/>
              </p:nvPr>
            </p:nvSpPr>
            <p:spPr>
              <a:xfrm>
                <a:off x="629461" y="2783865"/>
                <a:ext cx="8134395" cy="3947884"/>
              </a:xfrm>
              <a:blipFill>
                <a:blip r:embed="rId2"/>
                <a:stretch>
                  <a:fillRect l="-1124" r="-1124"/>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769715221"/>
              </p:ext>
            </p:extLst>
          </p:nvPr>
        </p:nvGraphicFramePr>
        <p:xfrm>
          <a:off x="1551399" y="5054885"/>
          <a:ext cx="4315145" cy="1666592"/>
        </p:xfrm>
        <a:graphic>
          <a:graphicData uri="http://schemas.openxmlformats.org/drawingml/2006/table">
            <a:tbl>
              <a:tblPr firstRow="1" bandRow="1">
                <a:tableStyleId>{616DA210-FB5B-4158-B5E0-FEB733F419BA}</a:tableStyleId>
              </a:tblPr>
              <a:tblGrid>
                <a:gridCol w="848561">
                  <a:extLst>
                    <a:ext uri="{9D8B030D-6E8A-4147-A177-3AD203B41FA5}">
                      <a16:colId xmlns:a16="http://schemas.microsoft.com/office/drawing/2014/main" val="20000"/>
                    </a:ext>
                  </a:extLst>
                </a:gridCol>
                <a:gridCol w="3466584">
                  <a:extLst>
                    <a:ext uri="{9D8B030D-6E8A-4147-A177-3AD203B41FA5}">
                      <a16:colId xmlns:a16="http://schemas.microsoft.com/office/drawing/2014/main" val="20001"/>
                    </a:ext>
                  </a:extLst>
                </a:gridCol>
              </a:tblGrid>
              <a:tr h="416648">
                <a:tc>
                  <a:txBody>
                    <a:bodyPr/>
                    <a:lstStyle/>
                    <a:p>
                      <a:pPr algn="ctr"/>
                      <a:r>
                        <a:rPr lang="en-US" sz="1800" dirty="0"/>
                        <a:t>X</a:t>
                      </a:r>
                    </a:p>
                  </a:txBody>
                  <a:tcPr marL="89316" marR="89316" marT="44658" marB="44658"/>
                </a:tc>
                <a:tc>
                  <a:txBody>
                    <a:bodyPr/>
                    <a:lstStyle/>
                    <a:p>
                      <a:pPr algn="ctr"/>
                      <a:r>
                        <a:rPr lang="en-US" sz="1800" dirty="0"/>
                        <a:t>Probability</a:t>
                      </a:r>
                    </a:p>
                  </a:txBody>
                  <a:tcPr marL="89316" marR="89316" marT="44658" marB="44658"/>
                </a:tc>
                <a:extLst>
                  <a:ext uri="{0D108BD9-81ED-4DB2-BD59-A6C34878D82A}">
                    <a16:rowId xmlns:a16="http://schemas.microsoft.com/office/drawing/2014/main" val="10000"/>
                  </a:ext>
                </a:extLst>
              </a:tr>
              <a:tr h="416648">
                <a:tc>
                  <a:txBody>
                    <a:bodyPr/>
                    <a:lstStyle/>
                    <a:p>
                      <a:pPr algn="ctr"/>
                      <a:r>
                        <a:rPr lang="en-US" sz="1800" dirty="0"/>
                        <a:t>0</a:t>
                      </a:r>
                    </a:p>
                  </a:txBody>
                  <a:tcPr marL="89316" marR="89316" marT="44658" marB="44658"/>
                </a:tc>
                <a:tc>
                  <a:txBody>
                    <a:bodyPr/>
                    <a:lstStyle/>
                    <a:p>
                      <a:pPr algn="ctr"/>
                      <a:r>
                        <a:rPr lang="en-US" sz="1800" dirty="0"/>
                        <a:t>0.64</a:t>
                      </a:r>
                    </a:p>
                  </a:txBody>
                  <a:tcPr marL="89316" marR="89316" marT="44658" marB="44658"/>
                </a:tc>
                <a:extLst>
                  <a:ext uri="{0D108BD9-81ED-4DB2-BD59-A6C34878D82A}">
                    <a16:rowId xmlns:a16="http://schemas.microsoft.com/office/drawing/2014/main" val="10001"/>
                  </a:ext>
                </a:extLst>
              </a:tr>
              <a:tr h="416648">
                <a:tc>
                  <a:txBody>
                    <a:bodyPr/>
                    <a:lstStyle/>
                    <a:p>
                      <a:pPr algn="ctr"/>
                      <a:r>
                        <a:rPr lang="en-US" sz="1800" dirty="0"/>
                        <a:t>1</a:t>
                      </a:r>
                    </a:p>
                  </a:txBody>
                  <a:tcPr marL="89316" marR="89316" marT="44658" marB="44658"/>
                </a:tc>
                <a:tc>
                  <a:txBody>
                    <a:bodyPr/>
                    <a:lstStyle/>
                    <a:p>
                      <a:pPr algn="ctr"/>
                      <a:r>
                        <a:rPr lang="en-US" sz="1800" dirty="0"/>
                        <a:t>0.32</a:t>
                      </a:r>
                    </a:p>
                  </a:txBody>
                  <a:tcPr marL="89316" marR="89316" marT="44658" marB="44658"/>
                </a:tc>
                <a:extLst>
                  <a:ext uri="{0D108BD9-81ED-4DB2-BD59-A6C34878D82A}">
                    <a16:rowId xmlns:a16="http://schemas.microsoft.com/office/drawing/2014/main" val="10002"/>
                  </a:ext>
                </a:extLst>
              </a:tr>
              <a:tr h="416648">
                <a:tc>
                  <a:txBody>
                    <a:bodyPr/>
                    <a:lstStyle/>
                    <a:p>
                      <a:pPr algn="ctr"/>
                      <a:r>
                        <a:rPr lang="en-US" sz="1800" dirty="0"/>
                        <a:t>2</a:t>
                      </a:r>
                    </a:p>
                  </a:txBody>
                  <a:tcPr marL="89316" marR="89316" marT="44658" marB="44658"/>
                </a:tc>
                <a:tc>
                  <a:txBody>
                    <a:bodyPr/>
                    <a:lstStyle/>
                    <a:p>
                      <a:pPr algn="ctr"/>
                      <a:r>
                        <a:rPr lang="en-US" sz="1800" dirty="0"/>
                        <a:t>0.04</a:t>
                      </a:r>
                    </a:p>
                  </a:txBody>
                  <a:tcPr marL="89316" marR="89316" marT="44658" marB="44658"/>
                </a:tc>
                <a:extLst>
                  <a:ext uri="{0D108BD9-81ED-4DB2-BD59-A6C34878D82A}">
                    <a16:rowId xmlns:a16="http://schemas.microsoft.com/office/drawing/2014/main" val="10003"/>
                  </a:ext>
                </a:extLst>
              </a:tr>
            </a:tbl>
          </a:graphicData>
        </a:graphic>
      </p:graphicFrame>
      <p:sp>
        <p:nvSpPr>
          <p:cNvPr id="3" name="Rectangle 2"/>
          <p:cNvSpPr/>
          <p:nvPr/>
        </p:nvSpPr>
        <p:spPr>
          <a:xfrm>
            <a:off x="5738769" y="4428869"/>
            <a:ext cx="3569618" cy="1535357"/>
          </a:xfrm>
          <a:prstGeom prst="rect">
            <a:avLst/>
          </a:prstGeom>
        </p:spPr>
        <p:txBody>
          <a:bodyPr wrap="square">
            <a:spAutoFit/>
          </a:bodyPr>
          <a:lstStyle/>
          <a:p>
            <a:r>
              <a:rPr lang="en-US" sz="9377" dirty="0">
                <a:solidFill>
                  <a:srgbClr val="FF0000"/>
                </a:solidFill>
                <a:latin typeface="Times New Roman" pitchFamily="18" charset="0"/>
                <a:cs typeface="Times New Roman" pitchFamily="18" charset="0"/>
              </a:rPr>
              <a:t>?</a:t>
            </a:r>
            <a:endParaRPr lang="en-IN" sz="9377"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500187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FB642EEC-F514-4754-BF76-4C4B783C2675}"/>
              </a:ext>
            </a:extLst>
          </p:cNvPr>
          <p:cNvSpPr>
            <a:spLocks noChangeArrowheads="1"/>
          </p:cNvSpPr>
          <p:nvPr/>
        </p:nvSpPr>
        <p:spPr bwMode="auto">
          <a:xfrm>
            <a:off x="304800" y="381000"/>
            <a:ext cx="8458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AutoNum type="arabicPeriod" startAt="2"/>
            </a:pPr>
            <a:r>
              <a:rPr lang="en-US" altLang="en-US"/>
              <a:t>Rolling a die – outcomes </a:t>
            </a:r>
          </a:p>
          <a:p>
            <a:pPr eaLnBrk="1" hangingPunct="1">
              <a:buFontTx/>
              <a:buNone/>
            </a:pPr>
            <a:r>
              <a:rPr lang="en-US" altLang="en-US" i="1"/>
              <a:t>		S </a:t>
            </a:r>
            <a:r>
              <a:rPr lang="en-US" altLang="en-US"/>
              <a:t>={</a:t>
            </a:r>
            <a:r>
              <a:rPr lang="en-US" altLang="en-US" b="1"/>
              <a:t>     ,     ,     ,     ,     ,     </a:t>
            </a:r>
            <a:r>
              <a:rPr lang="en-US" altLang="en-US"/>
              <a:t>}</a:t>
            </a:r>
          </a:p>
        </p:txBody>
      </p:sp>
      <p:sp>
        <p:nvSpPr>
          <p:cNvPr id="17411" name="Rectangle 4">
            <a:extLst>
              <a:ext uri="{FF2B5EF4-FFF2-40B4-BE49-F238E27FC236}">
                <a16:creationId xmlns:a16="http://schemas.microsoft.com/office/drawing/2014/main" id="{ACCB49CE-5218-458D-9A6D-D1D029983ED1}"/>
              </a:ext>
            </a:extLst>
          </p:cNvPr>
          <p:cNvSpPr>
            <a:spLocks noChangeArrowheads="1"/>
          </p:cNvSpPr>
          <p:nvPr/>
        </p:nvSpPr>
        <p:spPr bwMode="auto">
          <a:xfrm>
            <a:off x="381000" y="1981200"/>
            <a:ext cx="7772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800"/>
              <a:t>Unable to predict outcome but in the long run can one can determine that each outcome will occur 1/6 of the time.</a:t>
            </a:r>
          </a:p>
          <a:p>
            <a:pPr eaLnBrk="1" hangingPunct="1">
              <a:buFontTx/>
              <a:buNone/>
            </a:pPr>
            <a:r>
              <a:rPr lang="en-US" altLang="en-US" sz="2800"/>
              <a:t>Use symmetry. Each side is the same. One side should not occur more frequently than another side in the long run. If the die is not balanced this may not be true.</a:t>
            </a:r>
            <a:endParaRPr lang="en-US" altLang="en-US"/>
          </a:p>
        </p:txBody>
      </p:sp>
      <p:grpSp>
        <p:nvGrpSpPr>
          <p:cNvPr id="17412" name="Group 36">
            <a:extLst>
              <a:ext uri="{FF2B5EF4-FFF2-40B4-BE49-F238E27FC236}">
                <a16:creationId xmlns:a16="http://schemas.microsoft.com/office/drawing/2014/main" id="{41F477AB-2749-4D5E-A107-1DC4EAD2DBFB}"/>
              </a:ext>
            </a:extLst>
          </p:cNvPr>
          <p:cNvGrpSpPr>
            <a:grpSpLocks noChangeAspect="1"/>
          </p:cNvGrpSpPr>
          <p:nvPr/>
        </p:nvGrpSpPr>
        <p:grpSpPr bwMode="auto">
          <a:xfrm>
            <a:off x="2057400" y="1066800"/>
            <a:ext cx="430213" cy="430213"/>
            <a:chOff x="1344" y="336"/>
            <a:chExt cx="672" cy="672"/>
          </a:xfrm>
        </p:grpSpPr>
        <p:sp>
          <p:nvSpPr>
            <p:cNvPr id="17443" name="Rectangle 5">
              <a:extLst>
                <a:ext uri="{FF2B5EF4-FFF2-40B4-BE49-F238E27FC236}">
                  <a16:creationId xmlns:a16="http://schemas.microsoft.com/office/drawing/2014/main" id="{0CDA7BAC-2153-472B-9566-BB240A76F5D7}"/>
                </a:ext>
              </a:extLst>
            </p:cNvPr>
            <p:cNvSpPr>
              <a:spLocks noChangeAspect="1" noChangeArrowheads="1"/>
            </p:cNvSpPr>
            <p:nvPr/>
          </p:nvSpPr>
          <p:spPr bwMode="auto">
            <a:xfrm>
              <a:off x="1344"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17444" name="Oval 6">
              <a:extLst>
                <a:ext uri="{FF2B5EF4-FFF2-40B4-BE49-F238E27FC236}">
                  <a16:creationId xmlns:a16="http://schemas.microsoft.com/office/drawing/2014/main" id="{6290FE17-3D91-4486-A277-EAB08AA650E8}"/>
                </a:ext>
              </a:extLst>
            </p:cNvPr>
            <p:cNvSpPr>
              <a:spLocks noChangeAspect="1" noChangeArrowheads="1"/>
            </p:cNvSpPr>
            <p:nvPr/>
          </p:nvSpPr>
          <p:spPr bwMode="auto">
            <a:xfrm>
              <a:off x="1632" y="624"/>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grpSp>
      <p:grpSp>
        <p:nvGrpSpPr>
          <p:cNvPr id="17413" name="Group 40">
            <a:extLst>
              <a:ext uri="{FF2B5EF4-FFF2-40B4-BE49-F238E27FC236}">
                <a16:creationId xmlns:a16="http://schemas.microsoft.com/office/drawing/2014/main" id="{6DD3F7E7-A3DD-43B5-9A0B-2644B539AAE5}"/>
              </a:ext>
            </a:extLst>
          </p:cNvPr>
          <p:cNvGrpSpPr>
            <a:grpSpLocks noChangeAspect="1"/>
          </p:cNvGrpSpPr>
          <p:nvPr/>
        </p:nvGrpSpPr>
        <p:grpSpPr bwMode="auto">
          <a:xfrm>
            <a:off x="4495800" y="1066800"/>
            <a:ext cx="430213" cy="430213"/>
            <a:chOff x="2352" y="336"/>
            <a:chExt cx="672" cy="672"/>
          </a:xfrm>
        </p:grpSpPr>
        <p:sp>
          <p:nvSpPr>
            <p:cNvPr id="17437" name="Rectangle 7">
              <a:extLst>
                <a:ext uri="{FF2B5EF4-FFF2-40B4-BE49-F238E27FC236}">
                  <a16:creationId xmlns:a16="http://schemas.microsoft.com/office/drawing/2014/main" id="{CD41BA76-D5E2-470A-B9BB-C23907EDE284}"/>
                </a:ext>
              </a:extLst>
            </p:cNvPr>
            <p:cNvSpPr>
              <a:spLocks noChangeAspect="1" noChangeArrowheads="1"/>
            </p:cNvSpPr>
            <p:nvPr/>
          </p:nvSpPr>
          <p:spPr bwMode="auto">
            <a:xfrm>
              <a:off x="2352"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17438" name="Oval 8">
              <a:extLst>
                <a:ext uri="{FF2B5EF4-FFF2-40B4-BE49-F238E27FC236}">
                  <a16:creationId xmlns:a16="http://schemas.microsoft.com/office/drawing/2014/main" id="{0A44CF0E-5C7C-41D5-BCEE-A8C11505F585}"/>
                </a:ext>
              </a:extLst>
            </p:cNvPr>
            <p:cNvSpPr>
              <a:spLocks noChangeAspect="1" noChangeArrowheads="1"/>
            </p:cNvSpPr>
            <p:nvPr/>
          </p:nvSpPr>
          <p:spPr bwMode="auto">
            <a:xfrm>
              <a:off x="2640" y="624"/>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17439" name="Oval 9">
              <a:extLst>
                <a:ext uri="{FF2B5EF4-FFF2-40B4-BE49-F238E27FC236}">
                  <a16:creationId xmlns:a16="http://schemas.microsoft.com/office/drawing/2014/main" id="{1183EE55-6C25-4B11-A924-7F16C4D184E6}"/>
                </a:ext>
              </a:extLst>
            </p:cNvPr>
            <p:cNvSpPr>
              <a:spLocks noChangeAspect="1" noChangeArrowheads="1"/>
            </p:cNvSpPr>
            <p:nvPr/>
          </p:nvSpPr>
          <p:spPr bwMode="auto">
            <a:xfrm>
              <a:off x="2448" y="432"/>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17440" name="Oval 10">
              <a:extLst>
                <a:ext uri="{FF2B5EF4-FFF2-40B4-BE49-F238E27FC236}">
                  <a16:creationId xmlns:a16="http://schemas.microsoft.com/office/drawing/2014/main" id="{7A88C141-0D9E-4F71-A555-02CA699BE35C}"/>
                </a:ext>
              </a:extLst>
            </p:cNvPr>
            <p:cNvSpPr>
              <a:spLocks noChangeAspect="1" noChangeArrowheads="1"/>
            </p:cNvSpPr>
            <p:nvPr/>
          </p:nvSpPr>
          <p:spPr bwMode="auto">
            <a:xfrm>
              <a:off x="2832" y="816"/>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17441" name="Oval 11">
              <a:extLst>
                <a:ext uri="{FF2B5EF4-FFF2-40B4-BE49-F238E27FC236}">
                  <a16:creationId xmlns:a16="http://schemas.microsoft.com/office/drawing/2014/main" id="{97AAD52E-D74A-431C-97FD-ABBED0E4AB9F}"/>
                </a:ext>
              </a:extLst>
            </p:cNvPr>
            <p:cNvSpPr>
              <a:spLocks noChangeAspect="1" noChangeArrowheads="1"/>
            </p:cNvSpPr>
            <p:nvPr/>
          </p:nvSpPr>
          <p:spPr bwMode="auto">
            <a:xfrm>
              <a:off x="2832" y="432"/>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17442" name="Oval 12">
              <a:extLst>
                <a:ext uri="{FF2B5EF4-FFF2-40B4-BE49-F238E27FC236}">
                  <a16:creationId xmlns:a16="http://schemas.microsoft.com/office/drawing/2014/main" id="{B5F69D7E-E668-4DA8-B2B4-F7ED95DE8304}"/>
                </a:ext>
              </a:extLst>
            </p:cNvPr>
            <p:cNvSpPr>
              <a:spLocks noChangeAspect="1" noChangeArrowheads="1"/>
            </p:cNvSpPr>
            <p:nvPr/>
          </p:nvSpPr>
          <p:spPr bwMode="auto">
            <a:xfrm>
              <a:off x="2448" y="816"/>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grpSp>
      <p:grpSp>
        <p:nvGrpSpPr>
          <p:cNvPr id="17414" name="Group 38">
            <a:extLst>
              <a:ext uri="{FF2B5EF4-FFF2-40B4-BE49-F238E27FC236}">
                <a16:creationId xmlns:a16="http://schemas.microsoft.com/office/drawing/2014/main" id="{93B0735F-E8D4-4CC2-A47E-05F43AD0A268}"/>
              </a:ext>
            </a:extLst>
          </p:cNvPr>
          <p:cNvGrpSpPr>
            <a:grpSpLocks noChangeAspect="1"/>
          </p:cNvGrpSpPr>
          <p:nvPr/>
        </p:nvGrpSpPr>
        <p:grpSpPr bwMode="auto">
          <a:xfrm>
            <a:off x="3276600" y="1066800"/>
            <a:ext cx="430213" cy="430213"/>
            <a:chOff x="3168" y="336"/>
            <a:chExt cx="672" cy="672"/>
          </a:xfrm>
        </p:grpSpPr>
        <p:sp>
          <p:nvSpPr>
            <p:cNvPr id="17433" name="Rectangle 13">
              <a:extLst>
                <a:ext uri="{FF2B5EF4-FFF2-40B4-BE49-F238E27FC236}">
                  <a16:creationId xmlns:a16="http://schemas.microsoft.com/office/drawing/2014/main" id="{FE381709-9570-4557-B1B6-76124B103D90}"/>
                </a:ext>
              </a:extLst>
            </p:cNvPr>
            <p:cNvSpPr>
              <a:spLocks noChangeAspect="1" noChangeArrowheads="1"/>
            </p:cNvSpPr>
            <p:nvPr/>
          </p:nvSpPr>
          <p:spPr bwMode="auto">
            <a:xfrm>
              <a:off x="3168"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17434" name="Oval 14">
              <a:extLst>
                <a:ext uri="{FF2B5EF4-FFF2-40B4-BE49-F238E27FC236}">
                  <a16:creationId xmlns:a16="http://schemas.microsoft.com/office/drawing/2014/main" id="{A236C0C1-5E90-462A-87ED-B2938833C676}"/>
                </a:ext>
              </a:extLst>
            </p:cNvPr>
            <p:cNvSpPr>
              <a:spLocks noChangeAspect="1" noChangeArrowheads="1"/>
            </p:cNvSpPr>
            <p:nvPr/>
          </p:nvSpPr>
          <p:spPr bwMode="auto">
            <a:xfrm>
              <a:off x="3456" y="624"/>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17435" name="Oval 15">
              <a:extLst>
                <a:ext uri="{FF2B5EF4-FFF2-40B4-BE49-F238E27FC236}">
                  <a16:creationId xmlns:a16="http://schemas.microsoft.com/office/drawing/2014/main" id="{8FD2DD71-5BBF-4BB9-BC60-B0E3D80935D2}"/>
                </a:ext>
              </a:extLst>
            </p:cNvPr>
            <p:cNvSpPr>
              <a:spLocks noChangeAspect="1" noChangeArrowheads="1"/>
            </p:cNvSpPr>
            <p:nvPr/>
          </p:nvSpPr>
          <p:spPr bwMode="auto">
            <a:xfrm>
              <a:off x="3264" y="432"/>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17436" name="Oval 16">
              <a:extLst>
                <a:ext uri="{FF2B5EF4-FFF2-40B4-BE49-F238E27FC236}">
                  <a16:creationId xmlns:a16="http://schemas.microsoft.com/office/drawing/2014/main" id="{8629C5D5-D2D2-4DE2-AC85-A64ABB9B371D}"/>
                </a:ext>
              </a:extLst>
            </p:cNvPr>
            <p:cNvSpPr>
              <a:spLocks noChangeAspect="1" noChangeArrowheads="1"/>
            </p:cNvSpPr>
            <p:nvPr/>
          </p:nvSpPr>
          <p:spPr bwMode="auto">
            <a:xfrm>
              <a:off x="3648" y="816"/>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grpSp>
      <p:grpSp>
        <p:nvGrpSpPr>
          <p:cNvPr id="17415" name="Group 39">
            <a:extLst>
              <a:ext uri="{FF2B5EF4-FFF2-40B4-BE49-F238E27FC236}">
                <a16:creationId xmlns:a16="http://schemas.microsoft.com/office/drawing/2014/main" id="{9FF27487-9831-42F7-88A5-319780340428}"/>
              </a:ext>
            </a:extLst>
          </p:cNvPr>
          <p:cNvGrpSpPr>
            <a:grpSpLocks noChangeAspect="1"/>
          </p:cNvGrpSpPr>
          <p:nvPr/>
        </p:nvGrpSpPr>
        <p:grpSpPr bwMode="auto">
          <a:xfrm>
            <a:off x="3886200" y="1066800"/>
            <a:ext cx="430213" cy="430213"/>
            <a:chOff x="3984" y="336"/>
            <a:chExt cx="672" cy="672"/>
          </a:xfrm>
        </p:grpSpPr>
        <p:sp>
          <p:nvSpPr>
            <p:cNvPr id="17428" name="Rectangle 19">
              <a:extLst>
                <a:ext uri="{FF2B5EF4-FFF2-40B4-BE49-F238E27FC236}">
                  <a16:creationId xmlns:a16="http://schemas.microsoft.com/office/drawing/2014/main" id="{7DF2D9ED-46CA-4F96-BEAD-F24C61C87658}"/>
                </a:ext>
              </a:extLst>
            </p:cNvPr>
            <p:cNvSpPr>
              <a:spLocks noChangeAspect="1" noChangeArrowheads="1"/>
            </p:cNvSpPr>
            <p:nvPr/>
          </p:nvSpPr>
          <p:spPr bwMode="auto">
            <a:xfrm>
              <a:off x="3984"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17429" name="Oval 21">
              <a:extLst>
                <a:ext uri="{FF2B5EF4-FFF2-40B4-BE49-F238E27FC236}">
                  <a16:creationId xmlns:a16="http://schemas.microsoft.com/office/drawing/2014/main" id="{2CF4AC61-DF25-4AC8-9F6D-4A5B05D33578}"/>
                </a:ext>
              </a:extLst>
            </p:cNvPr>
            <p:cNvSpPr>
              <a:spLocks noChangeAspect="1" noChangeArrowheads="1"/>
            </p:cNvSpPr>
            <p:nvPr/>
          </p:nvSpPr>
          <p:spPr bwMode="auto">
            <a:xfrm>
              <a:off x="4080" y="432"/>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17430" name="Oval 22">
              <a:extLst>
                <a:ext uri="{FF2B5EF4-FFF2-40B4-BE49-F238E27FC236}">
                  <a16:creationId xmlns:a16="http://schemas.microsoft.com/office/drawing/2014/main" id="{B760D536-6AB5-4661-9D09-0E45333A80D3}"/>
                </a:ext>
              </a:extLst>
            </p:cNvPr>
            <p:cNvSpPr>
              <a:spLocks noChangeAspect="1" noChangeArrowheads="1"/>
            </p:cNvSpPr>
            <p:nvPr/>
          </p:nvSpPr>
          <p:spPr bwMode="auto">
            <a:xfrm>
              <a:off x="4464" y="816"/>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17431" name="Oval 23">
              <a:extLst>
                <a:ext uri="{FF2B5EF4-FFF2-40B4-BE49-F238E27FC236}">
                  <a16:creationId xmlns:a16="http://schemas.microsoft.com/office/drawing/2014/main" id="{02209EBE-BD6A-43D5-A38E-1ED947CFDC7D}"/>
                </a:ext>
              </a:extLst>
            </p:cNvPr>
            <p:cNvSpPr>
              <a:spLocks noChangeAspect="1" noChangeArrowheads="1"/>
            </p:cNvSpPr>
            <p:nvPr/>
          </p:nvSpPr>
          <p:spPr bwMode="auto">
            <a:xfrm>
              <a:off x="4464" y="432"/>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17432" name="Oval 24">
              <a:extLst>
                <a:ext uri="{FF2B5EF4-FFF2-40B4-BE49-F238E27FC236}">
                  <a16:creationId xmlns:a16="http://schemas.microsoft.com/office/drawing/2014/main" id="{F93F7195-B52D-428E-B6CC-69D64CC500B8}"/>
                </a:ext>
              </a:extLst>
            </p:cNvPr>
            <p:cNvSpPr>
              <a:spLocks noChangeAspect="1" noChangeArrowheads="1"/>
            </p:cNvSpPr>
            <p:nvPr/>
          </p:nvSpPr>
          <p:spPr bwMode="auto">
            <a:xfrm>
              <a:off x="4080" y="816"/>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grpSp>
      <p:grpSp>
        <p:nvGrpSpPr>
          <p:cNvPr id="17416" name="Group 37">
            <a:extLst>
              <a:ext uri="{FF2B5EF4-FFF2-40B4-BE49-F238E27FC236}">
                <a16:creationId xmlns:a16="http://schemas.microsoft.com/office/drawing/2014/main" id="{3C53297E-693E-494D-9024-5DA8F12F2CB2}"/>
              </a:ext>
            </a:extLst>
          </p:cNvPr>
          <p:cNvGrpSpPr>
            <a:grpSpLocks noChangeAspect="1"/>
          </p:cNvGrpSpPr>
          <p:nvPr/>
        </p:nvGrpSpPr>
        <p:grpSpPr bwMode="auto">
          <a:xfrm>
            <a:off x="2667000" y="1066800"/>
            <a:ext cx="430213" cy="430213"/>
            <a:chOff x="3744" y="1200"/>
            <a:chExt cx="672" cy="672"/>
          </a:xfrm>
        </p:grpSpPr>
        <p:sp>
          <p:nvSpPr>
            <p:cNvPr id="17425" name="Rectangle 25">
              <a:extLst>
                <a:ext uri="{FF2B5EF4-FFF2-40B4-BE49-F238E27FC236}">
                  <a16:creationId xmlns:a16="http://schemas.microsoft.com/office/drawing/2014/main" id="{075B6F6F-B952-4BD8-B3FD-E788B00DD491}"/>
                </a:ext>
              </a:extLst>
            </p:cNvPr>
            <p:cNvSpPr>
              <a:spLocks noChangeAspect="1" noChangeArrowheads="1"/>
            </p:cNvSpPr>
            <p:nvPr/>
          </p:nvSpPr>
          <p:spPr bwMode="auto">
            <a:xfrm>
              <a:off x="3744" y="1200"/>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17426" name="Oval 27">
              <a:extLst>
                <a:ext uri="{FF2B5EF4-FFF2-40B4-BE49-F238E27FC236}">
                  <a16:creationId xmlns:a16="http://schemas.microsoft.com/office/drawing/2014/main" id="{66201FCD-1682-4068-A528-E3082514BBCB}"/>
                </a:ext>
              </a:extLst>
            </p:cNvPr>
            <p:cNvSpPr>
              <a:spLocks noChangeAspect="1" noChangeArrowheads="1"/>
            </p:cNvSpPr>
            <p:nvPr/>
          </p:nvSpPr>
          <p:spPr bwMode="auto">
            <a:xfrm>
              <a:off x="3840" y="1296"/>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17427" name="Oval 28">
              <a:extLst>
                <a:ext uri="{FF2B5EF4-FFF2-40B4-BE49-F238E27FC236}">
                  <a16:creationId xmlns:a16="http://schemas.microsoft.com/office/drawing/2014/main" id="{24A7344F-F19C-4288-9B15-BBA0DAFF2EF9}"/>
                </a:ext>
              </a:extLst>
            </p:cNvPr>
            <p:cNvSpPr>
              <a:spLocks noChangeAspect="1" noChangeArrowheads="1"/>
            </p:cNvSpPr>
            <p:nvPr/>
          </p:nvSpPr>
          <p:spPr bwMode="auto">
            <a:xfrm>
              <a:off x="4224" y="1680"/>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grpSp>
      <p:grpSp>
        <p:nvGrpSpPr>
          <p:cNvPr id="17417" name="Group 41">
            <a:extLst>
              <a:ext uri="{FF2B5EF4-FFF2-40B4-BE49-F238E27FC236}">
                <a16:creationId xmlns:a16="http://schemas.microsoft.com/office/drawing/2014/main" id="{34982E2B-7132-4825-A6CD-D1C59605353D}"/>
              </a:ext>
            </a:extLst>
          </p:cNvPr>
          <p:cNvGrpSpPr>
            <a:grpSpLocks noChangeAspect="1"/>
          </p:cNvGrpSpPr>
          <p:nvPr/>
        </p:nvGrpSpPr>
        <p:grpSpPr bwMode="auto">
          <a:xfrm>
            <a:off x="5105400" y="1066800"/>
            <a:ext cx="430213" cy="430213"/>
            <a:chOff x="4800" y="1248"/>
            <a:chExt cx="672" cy="672"/>
          </a:xfrm>
        </p:grpSpPr>
        <p:sp>
          <p:nvSpPr>
            <p:cNvPr id="17418" name="Rectangle 29">
              <a:extLst>
                <a:ext uri="{FF2B5EF4-FFF2-40B4-BE49-F238E27FC236}">
                  <a16:creationId xmlns:a16="http://schemas.microsoft.com/office/drawing/2014/main" id="{1574C020-4C91-410E-8EEB-8C39D8B14F70}"/>
                </a:ext>
              </a:extLst>
            </p:cNvPr>
            <p:cNvSpPr>
              <a:spLocks noChangeAspect="1" noChangeArrowheads="1"/>
            </p:cNvSpPr>
            <p:nvPr/>
          </p:nvSpPr>
          <p:spPr bwMode="auto">
            <a:xfrm>
              <a:off x="4800" y="1248"/>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17419" name="Oval 30">
              <a:extLst>
                <a:ext uri="{FF2B5EF4-FFF2-40B4-BE49-F238E27FC236}">
                  <a16:creationId xmlns:a16="http://schemas.microsoft.com/office/drawing/2014/main" id="{104A2667-0E82-47BC-AE68-779BAF5685B1}"/>
                </a:ext>
              </a:extLst>
            </p:cNvPr>
            <p:cNvSpPr>
              <a:spLocks noChangeAspect="1" noChangeArrowheads="1"/>
            </p:cNvSpPr>
            <p:nvPr/>
          </p:nvSpPr>
          <p:spPr bwMode="auto">
            <a:xfrm>
              <a:off x="4896" y="1344"/>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17420" name="Oval 31">
              <a:extLst>
                <a:ext uri="{FF2B5EF4-FFF2-40B4-BE49-F238E27FC236}">
                  <a16:creationId xmlns:a16="http://schemas.microsoft.com/office/drawing/2014/main" id="{AD43E78C-53E5-4E38-ABBC-0883624F9E16}"/>
                </a:ext>
              </a:extLst>
            </p:cNvPr>
            <p:cNvSpPr>
              <a:spLocks noChangeAspect="1" noChangeArrowheads="1"/>
            </p:cNvSpPr>
            <p:nvPr/>
          </p:nvSpPr>
          <p:spPr bwMode="auto">
            <a:xfrm>
              <a:off x="5280" y="1728"/>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17421" name="Oval 32">
              <a:extLst>
                <a:ext uri="{FF2B5EF4-FFF2-40B4-BE49-F238E27FC236}">
                  <a16:creationId xmlns:a16="http://schemas.microsoft.com/office/drawing/2014/main" id="{50EDAF46-F708-4B49-934E-54903B36B647}"/>
                </a:ext>
              </a:extLst>
            </p:cNvPr>
            <p:cNvSpPr>
              <a:spLocks noChangeAspect="1" noChangeArrowheads="1"/>
            </p:cNvSpPr>
            <p:nvPr/>
          </p:nvSpPr>
          <p:spPr bwMode="auto">
            <a:xfrm>
              <a:off x="5280" y="1344"/>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17422" name="Oval 33">
              <a:extLst>
                <a:ext uri="{FF2B5EF4-FFF2-40B4-BE49-F238E27FC236}">
                  <a16:creationId xmlns:a16="http://schemas.microsoft.com/office/drawing/2014/main" id="{0BF97C94-02A6-42BC-ADB6-5FA32E1CC44B}"/>
                </a:ext>
              </a:extLst>
            </p:cNvPr>
            <p:cNvSpPr>
              <a:spLocks noChangeAspect="1" noChangeArrowheads="1"/>
            </p:cNvSpPr>
            <p:nvPr/>
          </p:nvSpPr>
          <p:spPr bwMode="auto">
            <a:xfrm>
              <a:off x="4896" y="1728"/>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17423" name="Oval 34">
              <a:extLst>
                <a:ext uri="{FF2B5EF4-FFF2-40B4-BE49-F238E27FC236}">
                  <a16:creationId xmlns:a16="http://schemas.microsoft.com/office/drawing/2014/main" id="{BE15F87E-EE96-4E97-8F46-C5705FB9DB99}"/>
                </a:ext>
              </a:extLst>
            </p:cNvPr>
            <p:cNvSpPr>
              <a:spLocks noChangeAspect="1" noChangeArrowheads="1"/>
            </p:cNvSpPr>
            <p:nvPr/>
          </p:nvSpPr>
          <p:spPr bwMode="auto">
            <a:xfrm>
              <a:off x="4896" y="1536"/>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sp>
          <p:nvSpPr>
            <p:cNvPr id="17424" name="Oval 35">
              <a:extLst>
                <a:ext uri="{FF2B5EF4-FFF2-40B4-BE49-F238E27FC236}">
                  <a16:creationId xmlns:a16="http://schemas.microsoft.com/office/drawing/2014/main" id="{7EBEF54B-754E-4448-91E1-4E0D133700BB}"/>
                </a:ext>
              </a:extLst>
            </p:cNvPr>
            <p:cNvSpPr>
              <a:spLocks noChangeAspect="1" noChangeArrowheads="1"/>
            </p:cNvSpPr>
            <p:nvPr/>
          </p:nvSpPr>
          <p:spPr bwMode="auto">
            <a:xfrm>
              <a:off x="5280" y="1536"/>
              <a:ext cx="144" cy="144"/>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CA" altLang="en-US" sz="1800">
                <a:latin typeface="Arial" panose="020B0604020202020204" pitchFamily="34" charset="0"/>
              </a:endParaRPr>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757" y="1094199"/>
            <a:ext cx="8409384" cy="4742893"/>
          </a:xfrm>
        </p:spPr>
        <p:txBody>
          <a:bodyPr/>
          <a:lstStyle/>
          <a:p>
            <a:pPr marL="602900" lvl="2" indent="-334945" algn="just">
              <a:buClr>
                <a:schemeClr val="accent3"/>
              </a:buClr>
              <a:buSzPct val="95000"/>
            </a:pPr>
            <a:r>
              <a:rPr lang="en-US" dirty="0">
                <a:latin typeface="Times New Roman" panose="02020603050405020304" pitchFamily="18" charset="0"/>
                <a:cs typeface="Times New Roman" panose="02020603050405020304" pitchFamily="18" charset="0"/>
              </a:rPr>
              <a:t>In data analytics, the probability distribution is important with which many statistics making inferences about population can be derived .</a:t>
            </a:r>
          </a:p>
          <a:p>
            <a:pPr marL="1138812" lvl="4" indent="-334945" algn="just">
              <a:buSzPct val="95000"/>
            </a:pPr>
            <a:r>
              <a:rPr lang="en-US" sz="2400" dirty="0">
                <a:latin typeface="Times New Roman" panose="02020603050405020304" pitchFamily="18" charset="0"/>
                <a:cs typeface="Times New Roman" panose="02020603050405020304" pitchFamily="18" charset="0"/>
              </a:rPr>
              <a:t>In general, a probability distribution function takes the following form</a:t>
            </a:r>
          </a:p>
          <a:p>
            <a:pPr marL="602900" lvl="2" indent="-334945" algn="just">
              <a:buClr>
                <a:schemeClr val="accent3"/>
              </a:buClr>
              <a:buSzPct val="95000"/>
            </a:pPr>
            <a:endParaRPr lang="en-US" dirty="0">
              <a:latin typeface="Times New Roman" panose="02020603050405020304" pitchFamily="18" charset="0"/>
              <a:cs typeface="Times New Roman" panose="02020603050405020304" pitchFamily="18" charset="0"/>
            </a:endParaRPr>
          </a:p>
          <a:p>
            <a:pPr marL="602900" lvl="2" indent="-334945" algn="just">
              <a:buClr>
                <a:schemeClr val="accent3"/>
              </a:buClr>
              <a:buSzPct val="95000"/>
            </a:pPr>
            <a:endParaRPr lang="en-US" sz="1800" dirty="0">
              <a:latin typeface="Times New Roman" panose="02020603050405020304" pitchFamily="18" charset="0"/>
              <a:cs typeface="Times New Roman" panose="02020603050405020304" pitchFamily="18" charset="0"/>
            </a:endParaRPr>
          </a:p>
          <a:p>
            <a:pPr marL="602900" lvl="2" indent="-334945" algn="just">
              <a:buClr>
                <a:schemeClr val="accent3"/>
              </a:buClr>
              <a:buSzPct val="95000"/>
            </a:pPr>
            <a:endParaRPr lang="en-US" sz="1800" dirty="0">
              <a:latin typeface="Times New Roman" panose="02020603050405020304" pitchFamily="18" charset="0"/>
              <a:cs typeface="Times New Roman" panose="02020603050405020304" pitchFamily="18" charset="0"/>
            </a:endParaRPr>
          </a:p>
          <a:p>
            <a:pPr marL="267956" lvl="2" indent="0" algn="just">
              <a:buClr>
                <a:schemeClr val="accent3"/>
              </a:buClr>
              <a:buSzPct val="95000"/>
              <a:buNone/>
            </a:pPr>
            <a:r>
              <a:rPr lang="en-US" dirty="0">
                <a:latin typeface="Times New Roman" panose="02020603050405020304" pitchFamily="18" charset="0"/>
                <a:cs typeface="Times New Roman" panose="02020603050405020304" pitchFamily="18" charset="0"/>
              </a:rPr>
              <a:t>Example: Measles Study</a:t>
            </a:r>
          </a:p>
          <a:p>
            <a:pPr marL="267956" lvl="2" indent="0" algn="just">
              <a:buClr>
                <a:schemeClr val="accent3"/>
              </a:buClr>
              <a:buSzPct val="95000"/>
              <a:buNone/>
            </a:pPr>
            <a:endParaRPr lang="en-US" dirty="0">
              <a:latin typeface="Times New Roman" panose="02020603050405020304" pitchFamily="18" charset="0"/>
              <a:cs typeface="Times New Roman" panose="02020603050405020304" pitchFamily="18" charset="0"/>
            </a:endParaRPr>
          </a:p>
          <a:p>
            <a:pPr marL="267956"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a:p>
            <a:pPr marL="267956"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a:p>
            <a:pPr marL="267956" lvl="2" indent="0" algn="just">
              <a:buClr>
                <a:schemeClr val="accent3"/>
              </a:buClr>
              <a:buSzPct val="95000"/>
              <a:buNone/>
            </a:pPr>
            <a:endParaRPr lang="en-US" sz="1758"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80</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1351726191"/>
                  </p:ext>
                </p:extLst>
              </p:nvPr>
            </p:nvGraphicFramePr>
            <p:xfrm>
              <a:off x="1356189" y="2997900"/>
              <a:ext cx="5494003" cy="998158"/>
            </p:xfrm>
            <a:graphic>
              <a:graphicData uri="http://schemas.openxmlformats.org/drawingml/2006/table">
                <a:tbl>
                  <a:tblPr firstRow="1" bandRow="1">
                    <a:tableStyleId>{616DA210-FB5B-4158-B5E0-FEB733F419BA}</a:tableStyleId>
                  </a:tblPr>
                  <a:tblGrid>
                    <a:gridCol w="2080926">
                      <a:extLst>
                        <a:ext uri="{9D8B030D-6E8A-4147-A177-3AD203B41FA5}">
                          <a16:colId xmlns:a16="http://schemas.microsoft.com/office/drawing/2014/main" val="20000"/>
                        </a:ext>
                      </a:extLst>
                    </a:gridCol>
                    <a:gridCol w="3413077">
                      <a:extLst>
                        <a:ext uri="{9D8B030D-6E8A-4147-A177-3AD203B41FA5}">
                          <a16:colId xmlns:a16="http://schemas.microsoft.com/office/drawing/2014/main" val="20001"/>
                        </a:ext>
                      </a:extLst>
                    </a:gridCol>
                  </a:tblGrid>
                  <a:tr h="312854">
                    <a:tc>
                      <a:txBody>
                        <a:bodyPr/>
                        <a:lstStyle/>
                        <a:p>
                          <a:pPr/>
                          <a14:m>
                            <m:oMathPara xmlns:m="http://schemas.openxmlformats.org/officeDocument/2006/math">
                              <m:oMathParaPr>
                                <m:jc m:val="centerGroup"/>
                              </m:oMathParaPr>
                              <m:oMath xmlns:m="http://schemas.openxmlformats.org/officeDocument/2006/math">
                                <m:r>
                                  <a:rPr lang="en-US" sz="1800" b="1" i="1" smtClean="0">
                                    <a:latin typeface="Cambria Math"/>
                                  </a:rPr>
                                  <m:t>𝒙</m:t>
                                </m:r>
                              </m:oMath>
                            </m:oMathPara>
                          </a14:m>
                          <a:endParaRPr lang="en-US" sz="1800" dirty="0"/>
                        </a:p>
                      </a:txBody>
                      <a:tcPr marL="89316" marR="89316" marT="44658" marB="44658"/>
                    </a:tc>
                    <a:tc>
                      <a:txBody>
                        <a:bodyPr/>
                        <a:lstStyle/>
                        <a:p>
                          <a:pPr algn="l"/>
                          <a14:m>
                            <m:oMath xmlns:m="http://schemas.openxmlformats.org/officeDocument/2006/math">
                              <m:r>
                                <a:rPr lang="en-US" sz="1800" b="1" i="1" smtClean="0">
                                  <a:latin typeface="Cambria Math" panose="02040503050406030204" pitchFamily="18" charset="0"/>
                                </a:rPr>
                                <m:t>       </m:t>
                              </m:r>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  </m:t>
                                  </m:r>
                                  <m:r>
                                    <a:rPr lang="en-US" sz="1800" b="1" i="1" smtClean="0">
                                      <a:latin typeface="Cambria Math"/>
                                    </a:rPr>
                                    <m:t>𝒙</m:t>
                                  </m:r>
                                </m:e>
                                <m:sub>
                                  <m:r>
                                    <a:rPr lang="en-US" sz="1800" b="1" i="1" smtClean="0">
                                      <a:latin typeface="Cambria Math" panose="02040503050406030204" pitchFamily="18" charset="0"/>
                                    </a:rPr>
                                    <m:t>𝟏</m:t>
                                  </m:r>
                                  <m:r>
                                    <a:rPr lang="en-US" sz="1800" b="1" i="1" smtClean="0">
                                      <a:latin typeface="Cambria Math" panose="02040503050406030204" pitchFamily="18" charset="0"/>
                                    </a:rPr>
                                    <m:t> </m:t>
                                  </m:r>
                                </m:sub>
                              </m:sSub>
                              <m:r>
                                <a:rPr lang="en-US" sz="1800" b="1" i="1" smtClean="0">
                                  <a:latin typeface="Cambria Math" panose="02040503050406030204" pitchFamily="18" charset="0"/>
                                </a:rPr>
                                <m:t>     </m:t>
                              </m:r>
                              <m:sSub>
                                <m:sSubPr>
                                  <m:ctrlPr>
                                    <a:rPr lang="en-US" sz="1800" i="1" smtClean="0">
                                      <a:latin typeface="Cambria Math" panose="02040503050406030204" pitchFamily="18" charset="0"/>
                                    </a:rPr>
                                  </m:ctrlPr>
                                </m:sSubPr>
                                <m:e>
                                  <m:r>
                                    <a:rPr lang="en-US" sz="1800" b="1" i="1" smtClean="0">
                                      <a:latin typeface="Cambria Math"/>
                                    </a:rPr>
                                    <m:t>      </m:t>
                                  </m:r>
                                  <m:r>
                                    <a:rPr lang="en-US" sz="1800" b="1" i="1" smtClean="0">
                                      <a:latin typeface="Cambria Math"/>
                                    </a:rPr>
                                    <m:t>𝒙</m:t>
                                  </m:r>
                                </m:e>
                                <m:sub>
                                  <m:r>
                                    <a:rPr lang="en-US" sz="1800" b="1" i="1" smtClean="0">
                                      <a:latin typeface="Cambria Math" panose="02040503050406030204" pitchFamily="18" charset="0"/>
                                    </a:rPr>
                                    <m:t>𝟐</m:t>
                                  </m:r>
                                </m:sub>
                              </m:sSub>
                              <m:r>
                                <a:rPr lang="en-US" sz="1800" b="1" i="1" smtClean="0">
                                  <a:latin typeface="Cambria Math" panose="02040503050406030204" pitchFamily="18" charset="0"/>
                                </a:rPr>
                                <m:t>…………..</m:t>
                              </m:r>
                            </m:oMath>
                          </a14:m>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b="1" i="1" smtClean="0">
                                      <a:latin typeface="Cambria Math"/>
                                    </a:rPr>
                                    <m:t>𝒙</m:t>
                                  </m:r>
                                </m:e>
                                <m:sub>
                                  <m:r>
                                    <a:rPr lang="en-US" sz="1800" b="1" i="1" smtClean="0">
                                      <a:latin typeface="Cambria Math" panose="02040503050406030204" pitchFamily="18" charset="0"/>
                                    </a:rPr>
                                    <m:t>𝒏</m:t>
                                  </m:r>
                                </m:sub>
                              </m:sSub>
                            </m:oMath>
                          </a14:m>
                          <a:endParaRPr lang="en-US" sz="1800" dirty="0"/>
                        </a:p>
                      </a:txBody>
                      <a:tcPr marL="89316" marR="89316" marT="44658" marB="44658"/>
                    </a:tc>
                    <a:extLst>
                      <a:ext uri="{0D108BD9-81ED-4DB2-BD59-A6C34878D82A}">
                        <a16:rowId xmlns:a16="http://schemas.microsoft.com/office/drawing/2014/main" val="10000"/>
                      </a:ext>
                    </a:extLst>
                  </a:tr>
                  <a:tr h="634522">
                    <a:tc>
                      <a:txBody>
                        <a:bodyPr/>
                        <a:lstStyle/>
                        <a:p>
                          <a:pPr marL="0" indent="0"/>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a:rPr>
                                      <m:t>𝑥</m:t>
                                    </m:r>
                                  </m:e>
                                </m:d>
                                <m:r>
                                  <a:rPr lang="en-US" sz="1800" b="0" i="1" smtClean="0">
                                    <a:latin typeface="Cambria Math" panose="02040503050406030204" pitchFamily="18" charset="0"/>
                                  </a:rPr>
                                  <m:t>=</m:t>
                                </m:r>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a:rPr>
                                  <m:t>𝑋</m:t>
                                </m:r>
                                <m:r>
                                  <a:rPr lang="en-US" sz="1800" b="0" i="1" smtClean="0">
                                    <a:latin typeface="Cambria Math" panose="02040503050406030204" pitchFamily="18" charset="0"/>
                                  </a:rPr>
                                  <m:t>=</m:t>
                                </m:r>
                                <m:r>
                                  <a:rPr lang="en-US" sz="1800" b="0" i="1" smtClean="0">
                                    <a:latin typeface="Cambria Math"/>
                                  </a:rPr>
                                  <m:t>𝑥</m:t>
                                </m:r>
                                <m:r>
                                  <a:rPr lang="en-US" sz="1800" b="0" i="1" smtClean="0">
                                    <a:latin typeface="Cambria Math" panose="02040503050406030204" pitchFamily="18" charset="0"/>
                                  </a:rPr>
                                  <m:t>)</m:t>
                                </m:r>
                              </m:oMath>
                            </m:oMathPara>
                          </a14:m>
                          <a:endParaRPr lang="en-US" sz="1800" dirty="0"/>
                        </a:p>
                      </a:txBody>
                      <a:tcPr marL="89316" marR="89316" marT="44658" marB="4465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a:rPr>
                                          <m:t>𝑥</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 </m:t>
                                </m:r>
                                <m:r>
                                  <a:rPr lang="en-US" sz="1800" b="0" i="1" smtClean="0">
                                    <a:latin typeface="Cambria Math"/>
                                  </a:rPr>
                                  <m:t>       </m:t>
                                </m:r>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a:rPr>
                                          <m:t>𝑥</m:t>
                                        </m:r>
                                      </m:e>
                                      <m:sub>
                                        <m:r>
                                          <a:rPr lang="en-US" sz="1800" b="0" i="1" smtClean="0">
                                            <a:latin typeface="Cambria Math" panose="02040503050406030204" pitchFamily="18" charset="0"/>
                                          </a:rPr>
                                          <m:t>2</m:t>
                                        </m:r>
                                      </m:sub>
                                    </m:sSub>
                                  </m:e>
                                </m:d>
                                <m:r>
                                  <a:rPr lang="en-US" sz="1800" b="0" i="1" smtClean="0">
                                    <a:latin typeface="Cambria Math" panose="02040503050406030204" pitchFamily="18" charset="0"/>
                                  </a:rPr>
                                  <m:t>…….. </m:t>
                                </m:r>
                                <m:r>
                                  <a:rPr lang="en-US" sz="1800" b="0" i="1" smtClean="0">
                                    <a:latin typeface="Cambria Math" panose="02040503050406030204" pitchFamily="18" charset="0"/>
                                  </a:rPr>
                                  <m:t>𝑓</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a:rPr>
                                      <m:t>𝑥</m:t>
                                    </m:r>
                                  </m:e>
                                  <m:sub>
                                    <m:r>
                                      <a:rPr lang="en-US" sz="1800" b="0" i="1" smtClean="0">
                                        <a:latin typeface="Cambria Math" panose="02040503050406030204" pitchFamily="18" charset="0"/>
                                      </a:rPr>
                                      <m:t>𝑛</m:t>
                                    </m:r>
                                  </m:sub>
                                </m:sSub>
                                <m:r>
                                  <a:rPr lang="en-US" sz="1800" b="0" i="1" smtClean="0">
                                    <a:latin typeface="Cambria Math" panose="02040503050406030204" pitchFamily="18" charset="0"/>
                                  </a:rPr>
                                  <m:t>)</m:t>
                                </m:r>
                              </m:oMath>
                            </m:oMathPara>
                          </a14:m>
                          <a:endParaRPr lang="en-US" sz="1800" dirty="0"/>
                        </a:p>
                      </a:txBody>
                      <a:tcPr marL="89316" marR="89316" marT="44658" marB="44658"/>
                    </a:tc>
                    <a:extLst>
                      <a:ext uri="{0D108BD9-81ED-4DB2-BD59-A6C34878D82A}">
                        <a16:rowId xmlns:a16="http://schemas.microsoft.com/office/drawing/2014/main" val="10001"/>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1351726191"/>
                  </p:ext>
                </p:extLst>
              </p:nvPr>
            </p:nvGraphicFramePr>
            <p:xfrm>
              <a:off x="1356189" y="2997900"/>
              <a:ext cx="5494003" cy="998158"/>
            </p:xfrm>
            <a:graphic>
              <a:graphicData uri="http://schemas.openxmlformats.org/drawingml/2006/table">
                <a:tbl>
                  <a:tblPr firstRow="1" bandRow="1">
                    <a:tableStyleId>{616DA210-FB5B-4158-B5E0-FEB733F419BA}</a:tableStyleId>
                  </a:tblPr>
                  <a:tblGrid>
                    <a:gridCol w="2080926">
                      <a:extLst>
                        <a:ext uri="{9D8B030D-6E8A-4147-A177-3AD203B41FA5}">
                          <a16:colId xmlns:a16="http://schemas.microsoft.com/office/drawing/2014/main" val="20000"/>
                        </a:ext>
                      </a:extLst>
                    </a:gridCol>
                    <a:gridCol w="3413077">
                      <a:extLst>
                        <a:ext uri="{9D8B030D-6E8A-4147-A177-3AD203B41FA5}">
                          <a16:colId xmlns:a16="http://schemas.microsoft.com/office/drawing/2014/main" val="20001"/>
                        </a:ext>
                      </a:extLst>
                    </a:gridCol>
                  </a:tblGrid>
                  <a:tr h="363636">
                    <a:tc>
                      <a:txBody>
                        <a:bodyPr/>
                        <a:lstStyle/>
                        <a:p>
                          <a:endParaRPr lang="en-US"/>
                        </a:p>
                      </a:txBody>
                      <a:tcPr marL="89316" marR="89316" marT="44658" marB="44658">
                        <a:blipFill>
                          <a:blip r:embed="rId2"/>
                          <a:stretch>
                            <a:fillRect l="-292" t="-1667" r="-164620" b="-178333"/>
                          </a:stretch>
                        </a:blipFill>
                      </a:tcPr>
                    </a:tc>
                    <a:tc>
                      <a:txBody>
                        <a:bodyPr/>
                        <a:lstStyle/>
                        <a:p>
                          <a:endParaRPr lang="en-US"/>
                        </a:p>
                      </a:txBody>
                      <a:tcPr marL="89316" marR="89316" marT="44658" marB="44658">
                        <a:blipFill>
                          <a:blip r:embed="rId2"/>
                          <a:stretch>
                            <a:fillRect l="-61250" t="-1667" r="-536" b="-178333"/>
                          </a:stretch>
                        </a:blipFill>
                      </a:tcPr>
                    </a:tc>
                    <a:extLst>
                      <a:ext uri="{0D108BD9-81ED-4DB2-BD59-A6C34878D82A}">
                        <a16:rowId xmlns:a16="http://schemas.microsoft.com/office/drawing/2014/main" val="10000"/>
                      </a:ext>
                    </a:extLst>
                  </a:tr>
                  <a:tr h="634522">
                    <a:tc>
                      <a:txBody>
                        <a:bodyPr/>
                        <a:lstStyle/>
                        <a:p>
                          <a:endParaRPr lang="en-US"/>
                        </a:p>
                      </a:txBody>
                      <a:tcPr marL="89316" marR="89316" marT="44658" marB="44658">
                        <a:blipFill>
                          <a:blip r:embed="rId2"/>
                          <a:stretch>
                            <a:fillRect l="-292" t="-58095" r="-164620" b="-1905"/>
                          </a:stretch>
                        </a:blipFill>
                      </a:tcPr>
                    </a:tc>
                    <a:tc>
                      <a:txBody>
                        <a:bodyPr/>
                        <a:lstStyle/>
                        <a:p>
                          <a:endParaRPr lang="en-US"/>
                        </a:p>
                      </a:txBody>
                      <a:tcPr marL="89316" marR="89316" marT="44658" marB="44658">
                        <a:blipFill>
                          <a:blip r:embed="rId2"/>
                          <a:stretch>
                            <a:fillRect l="-61250" t="-58095" r="-536" b="-1905"/>
                          </a:stretch>
                        </a:blipFill>
                      </a:tcPr>
                    </a:tc>
                    <a:extLst>
                      <a:ext uri="{0D108BD9-81ED-4DB2-BD59-A6C34878D82A}">
                        <a16:rowId xmlns:a16="http://schemas.microsoft.com/office/drawing/2014/main" val="1000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3408436956"/>
                  </p:ext>
                </p:extLst>
              </p:nvPr>
            </p:nvGraphicFramePr>
            <p:xfrm>
              <a:off x="678095" y="4653894"/>
              <a:ext cx="3657600" cy="1454584"/>
            </p:xfrm>
            <a:graphic>
              <a:graphicData uri="http://schemas.openxmlformats.org/drawingml/2006/table">
                <a:tbl>
                  <a:tblPr firstRow="1" bandRow="1">
                    <a:tableStyleId>{616DA210-FB5B-4158-B5E0-FEB733F419BA}</a:tableStyleId>
                  </a:tblPr>
                  <a:tblGrid>
                    <a:gridCol w="1112179">
                      <a:extLst>
                        <a:ext uri="{9D8B030D-6E8A-4147-A177-3AD203B41FA5}">
                          <a16:colId xmlns:a16="http://schemas.microsoft.com/office/drawing/2014/main" val="20000"/>
                        </a:ext>
                      </a:extLst>
                    </a:gridCol>
                    <a:gridCol w="2545421">
                      <a:extLst>
                        <a:ext uri="{9D8B030D-6E8A-4147-A177-3AD203B41FA5}">
                          <a16:colId xmlns:a16="http://schemas.microsoft.com/office/drawing/2014/main" val="20001"/>
                        </a:ext>
                      </a:extLst>
                    </a:gridCol>
                  </a:tblGrid>
                  <a:tr h="857490">
                    <a:tc>
                      <a:txBody>
                        <a:bodyPr/>
                        <a:lstStyle/>
                        <a:p>
                          <a:pPr/>
                          <a14:m>
                            <m:oMathPara xmlns:m="http://schemas.openxmlformats.org/officeDocument/2006/math">
                              <m:oMathParaPr>
                                <m:jc m:val="centerGroup"/>
                              </m:oMathParaPr>
                              <m:oMath xmlns:m="http://schemas.openxmlformats.org/officeDocument/2006/math">
                                <m:r>
                                  <a:rPr lang="en-US" sz="2000" b="1" i="1" smtClean="0">
                                    <a:latin typeface="Cambria Math"/>
                                  </a:rPr>
                                  <m:t>𝒙</m:t>
                                </m:r>
                              </m:oMath>
                            </m:oMathPara>
                          </a14:m>
                          <a:endParaRPr lang="en-US" sz="2000" dirty="0"/>
                        </a:p>
                      </a:txBody>
                      <a:tcPr marL="89316" marR="89316" marT="44658" marB="44658"/>
                    </a:tc>
                    <a:tc>
                      <a:txBody>
                        <a:bodyPr/>
                        <a:lstStyle/>
                        <a:p>
                          <a:r>
                            <a:rPr lang="en-US" sz="2000" i="0" dirty="0">
                              <a:latin typeface="+mn-lt"/>
                            </a:rPr>
                            <a:t>0</a:t>
                          </a:r>
                          <a:r>
                            <a:rPr lang="en-US" sz="2000" i="0" baseline="0" dirty="0">
                              <a:latin typeface="+mn-lt"/>
                            </a:rPr>
                            <a:t>               1          2</a:t>
                          </a:r>
                        </a:p>
                        <a:p>
                          <a:endParaRPr lang="en-US" sz="2000" dirty="0"/>
                        </a:p>
                      </a:txBody>
                      <a:tcPr marL="89316" marR="89316" marT="44658" marB="44658"/>
                    </a:tc>
                    <a:extLst>
                      <a:ext uri="{0D108BD9-81ED-4DB2-BD59-A6C34878D82A}">
                        <a16:rowId xmlns:a16="http://schemas.microsoft.com/office/drawing/2014/main" val="10000"/>
                      </a:ext>
                    </a:extLst>
                  </a:tr>
                  <a:tr h="597094">
                    <a:tc>
                      <a:txBody>
                        <a:bodyPr/>
                        <a:lstStyle/>
                        <a:p>
                          <a:pPr marL="0" indent="0"/>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a:rPr>
                                      <m:t>𝑥</m:t>
                                    </m:r>
                                  </m:e>
                                </m:d>
                              </m:oMath>
                            </m:oMathPara>
                          </a14:m>
                          <a:endParaRPr lang="en-US" sz="2000" dirty="0"/>
                        </a:p>
                      </a:txBody>
                      <a:tcPr marL="89316" marR="89316" marT="44658" marB="4465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0.64      0.32        0.04</a:t>
                          </a:r>
                        </a:p>
                      </a:txBody>
                      <a:tcPr marL="89316" marR="89316" marT="44658" marB="44658"/>
                    </a:tc>
                    <a:extLst>
                      <a:ext uri="{0D108BD9-81ED-4DB2-BD59-A6C34878D82A}">
                        <a16:rowId xmlns:a16="http://schemas.microsoft.com/office/drawing/2014/main" val="10001"/>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3408436956"/>
                  </p:ext>
                </p:extLst>
              </p:nvPr>
            </p:nvGraphicFramePr>
            <p:xfrm>
              <a:off x="678095" y="4653894"/>
              <a:ext cx="3657600" cy="1454584"/>
            </p:xfrm>
            <a:graphic>
              <a:graphicData uri="http://schemas.openxmlformats.org/drawingml/2006/table">
                <a:tbl>
                  <a:tblPr firstRow="1" bandRow="1">
                    <a:tableStyleId>{616DA210-FB5B-4158-B5E0-FEB733F419BA}</a:tableStyleId>
                  </a:tblPr>
                  <a:tblGrid>
                    <a:gridCol w="1112179">
                      <a:extLst>
                        <a:ext uri="{9D8B030D-6E8A-4147-A177-3AD203B41FA5}">
                          <a16:colId xmlns:a16="http://schemas.microsoft.com/office/drawing/2014/main" val="20000"/>
                        </a:ext>
                      </a:extLst>
                    </a:gridCol>
                    <a:gridCol w="2545421">
                      <a:extLst>
                        <a:ext uri="{9D8B030D-6E8A-4147-A177-3AD203B41FA5}">
                          <a16:colId xmlns:a16="http://schemas.microsoft.com/office/drawing/2014/main" val="20001"/>
                        </a:ext>
                      </a:extLst>
                    </a:gridCol>
                  </a:tblGrid>
                  <a:tr h="857490">
                    <a:tc>
                      <a:txBody>
                        <a:bodyPr/>
                        <a:lstStyle/>
                        <a:p>
                          <a:endParaRPr lang="en-US"/>
                        </a:p>
                      </a:txBody>
                      <a:tcPr marL="89316" marR="89316" marT="44658" marB="44658">
                        <a:blipFill>
                          <a:blip r:embed="rId3"/>
                          <a:stretch>
                            <a:fillRect l="-546" t="-3546" r="-230055" b="-71631"/>
                          </a:stretch>
                        </a:blipFill>
                      </a:tcPr>
                    </a:tc>
                    <a:tc>
                      <a:txBody>
                        <a:bodyPr/>
                        <a:lstStyle/>
                        <a:p>
                          <a:r>
                            <a:rPr lang="en-US" sz="2000" i="0" dirty="0">
                              <a:latin typeface="+mn-lt"/>
                            </a:rPr>
                            <a:t>0</a:t>
                          </a:r>
                          <a:r>
                            <a:rPr lang="en-US" sz="2000" i="0" baseline="0" dirty="0">
                              <a:latin typeface="+mn-lt"/>
                            </a:rPr>
                            <a:t>               1          2</a:t>
                          </a:r>
                        </a:p>
                        <a:p>
                          <a:endParaRPr lang="en-US" sz="2000" dirty="0"/>
                        </a:p>
                      </a:txBody>
                      <a:tcPr marL="89316" marR="89316" marT="44658" marB="44658"/>
                    </a:tc>
                    <a:extLst>
                      <a:ext uri="{0D108BD9-81ED-4DB2-BD59-A6C34878D82A}">
                        <a16:rowId xmlns:a16="http://schemas.microsoft.com/office/drawing/2014/main" val="10000"/>
                      </a:ext>
                    </a:extLst>
                  </a:tr>
                  <a:tr h="597094">
                    <a:tc>
                      <a:txBody>
                        <a:bodyPr/>
                        <a:lstStyle/>
                        <a:p>
                          <a:endParaRPr lang="en-US"/>
                        </a:p>
                      </a:txBody>
                      <a:tcPr marL="89316" marR="89316" marT="44658" marB="44658">
                        <a:blipFill>
                          <a:blip r:embed="rId3"/>
                          <a:stretch>
                            <a:fillRect l="-546" t="-147475" r="-230055" b="-2020"/>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0.64      0.32        0.04</a:t>
                          </a:r>
                        </a:p>
                      </a:txBody>
                      <a:tcPr marL="89316" marR="89316" marT="44658" marB="44658"/>
                    </a:tc>
                    <a:extLst>
                      <a:ext uri="{0D108BD9-81ED-4DB2-BD59-A6C34878D82A}">
                        <a16:rowId xmlns:a16="http://schemas.microsoft.com/office/drawing/2014/main" val="10001"/>
                      </a:ext>
                    </a:extLst>
                  </a:tr>
                </a:tbl>
              </a:graphicData>
            </a:graphic>
          </p:graphicFrame>
        </mc:Fallback>
      </mc:AlternateContent>
      <p:sp>
        <p:nvSpPr>
          <p:cNvPr id="24" name="Title 1"/>
          <p:cNvSpPr>
            <a:spLocks noGrp="1"/>
          </p:cNvSpPr>
          <p:nvPr>
            <p:ph type="title"/>
          </p:nvPr>
        </p:nvSpPr>
        <p:spPr>
          <a:xfrm>
            <a:off x="215757" y="-134735"/>
            <a:ext cx="8229600" cy="957548"/>
          </a:xfrm>
        </p:spPr>
        <p:txBody>
          <a:bodyPr>
            <a:normAutofit/>
          </a:bodyPr>
          <a:lstStyle/>
          <a:p>
            <a:pPr algn="l"/>
            <a:r>
              <a:rPr lang="en-US" sz="3907" dirty="0">
                <a:solidFill>
                  <a:srgbClr val="A50021"/>
                </a:solidFill>
                <a:latin typeface="Times New Roman" pitchFamily="18" charset="0"/>
                <a:cs typeface="Times New Roman" pitchFamily="18" charset="0"/>
              </a:rPr>
              <a:t>Probability Distribution </a:t>
            </a:r>
            <a:endParaRPr lang="en-IN" sz="3907" dirty="0">
              <a:solidFill>
                <a:srgbClr val="A50021"/>
              </a:solidFill>
              <a:latin typeface="Times New Roman" pitchFamily="18" charset="0"/>
              <a:cs typeface="Times New Roman" pitchFamily="18" charset="0"/>
            </a:endParaRPr>
          </a:p>
        </p:txBody>
      </p:sp>
      <p:graphicFrame>
        <p:nvGraphicFramePr>
          <p:cNvPr id="8" name="Object 7"/>
          <p:cNvGraphicFramePr>
            <a:graphicFrameLocks noChangeAspect="1"/>
          </p:cNvGraphicFramePr>
          <p:nvPr/>
        </p:nvGraphicFramePr>
        <p:xfrm>
          <a:off x="4588059" y="3867666"/>
          <a:ext cx="3418600" cy="2322648"/>
        </p:xfrm>
        <a:graphic>
          <a:graphicData uri="http://schemas.openxmlformats.org/presentationml/2006/ole">
            <mc:AlternateContent xmlns:mc="http://schemas.openxmlformats.org/markup-compatibility/2006">
              <mc:Choice xmlns:v="urn:schemas-microsoft-com:vml" Requires="v">
                <p:oleObj name="Visio" r:id="rId4" imgW="5645778" imgH="3835620" progId="Visio.Drawing.11">
                  <p:embed/>
                </p:oleObj>
              </mc:Choice>
              <mc:Fallback>
                <p:oleObj name="Visio" r:id="rId4" imgW="5645778" imgH="3835620" progId="Visio.Drawing.11">
                  <p:embed/>
                  <p:pic>
                    <p:nvPicPr>
                      <p:cNvPr id="8" name="Object 7"/>
                      <p:cNvPicPr/>
                      <p:nvPr/>
                    </p:nvPicPr>
                    <p:blipFill>
                      <a:blip r:embed="rId5"/>
                      <a:stretch>
                        <a:fillRect/>
                      </a:stretch>
                    </p:blipFill>
                    <p:spPr>
                      <a:xfrm>
                        <a:off x="4588059" y="3867666"/>
                        <a:ext cx="3418600" cy="2322648"/>
                      </a:xfrm>
                      <a:prstGeom prst="rect">
                        <a:avLst/>
                      </a:prstGeom>
                    </p:spPr>
                  </p:pic>
                </p:oleObj>
              </mc:Fallback>
            </mc:AlternateContent>
          </a:graphicData>
        </a:graphic>
      </p:graphicFrame>
    </p:spTree>
    <p:extLst>
      <p:ext uri="{BB962C8B-B14F-4D97-AF65-F5344CB8AC3E}">
        <p14:creationId xmlns:p14="http://schemas.microsoft.com/office/powerpoint/2010/main" val="30220714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924801" y="6245817"/>
            <a:ext cx="762000" cy="356642"/>
          </a:xfrm>
        </p:spPr>
        <p:txBody>
          <a:bodyPr/>
          <a:lstStyle/>
          <a:p>
            <a:fld id="{E2D238DB-7230-45D0-89A2-1890D4DEDBDF}" type="slidenum">
              <a:rPr lang="en-IN" smtClean="0">
                <a:solidFill>
                  <a:srgbClr val="04617B">
                    <a:shade val="90000"/>
                  </a:srgbClr>
                </a:solidFill>
              </a:rPr>
              <a:pPr/>
              <a:t>81</a:t>
            </a:fld>
            <a:endParaRPr lang="en-IN" dirty="0">
              <a:solidFill>
                <a:srgbClr val="04617B">
                  <a:shade val="90000"/>
                </a:srgbClr>
              </a:solidFill>
            </a:endParaRPr>
          </a:p>
        </p:txBody>
      </p:sp>
      <p:sp>
        <p:nvSpPr>
          <p:cNvPr id="10" name="Content Placeholder 9"/>
          <p:cNvSpPr>
            <a:spLocks noGrp="1"/>
          </p:cNvSpPr>
          <p:nvPr>
            <p:ph idx="1"/>
          </p:nvPr>
        </p:nvSpPr>
        <p:spPr>
          <a:xfrm>
            <a:off x="457204" y="1243787"/>
            <a:ext cx="8096165" cy="5434415"/>
          </a:xfrm>
        </p:spPr>
        <p:txBody>
          <a:bodyPr>
            <a:normAutofit lnSpcReduction="10000"/>
          </a:bodyPr>
          <a:lstStyle/>
          <a:p>
            <a:pPr marL="0" indent="0">
              <a:buNone/>
              <a:tabLst>
                <a:tab pos="1009487" algn="l"/>
              </a:tabLst>
            </a:pPr>
            <a:r>
              <a:rPr lang="en-US" dirty="0">
                <a:latin typeface="Times New Roman" panose="02020603050405020304" pitchFamily="18" charset="0"/>
                <a:cs typeface="Times New Roman" panose="02020603050405020304" pitchFamily="18" charset="0"/>
              </a:rPr>
              <a:t>   </a:t>
            </a:r>
          </a:p>
          <a:p>
            <a:pPr marL="0" indent="0">
              <a:buNone/>
              <a:tabLst>
                <a:tab pos="1009487" algn="l"/>
              </a:tabLst>
            </a:pPr>
            <a:r>
              <a:rPr lang="en-US" sz="1758" dirty="0">
                <a:latin typeface="Times New Roman" panose="02020603050405020304" pitchFamily="18" charset="0"/>
                <a:cs typeface="Times New Roman" panose="02020603050405020304" pitchFamily="18" charset="0"/>
              </a:rPr>
              <a:t>		</a:t>
            </a:r>
            <a:r>
              <a:rPr lang="en-US" sz="1758" dirty="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Discrete probability distributions</a:t>
            </a:r>
          </a:p>
          <a:p>
            <a:pPr marL="2626835" indent="0">
              <a:tabLst>
                <a:tab pos="1009487" algn="l"/>
              </a:tabLst>
            </a:pPr>
            <a:r>
              <a:rPr lang="en-US" sz="2000" dirty="0">
                <a:latin typeface="Times New Roman" panose="02020603050405020304" pitchFamily="18" charset="0"/>
                <a:cs typeface="Times New Roman" panose="02020603050405020304" pitchFamily="18" charset="0"/>
              </a:rPr>
              <a:t>Binomial distribution</a:t>
            </a:r>
          </a:p>
          <a:p>
            <a:pPr marL="2626835" indent="0">
              <a:tabLst>
                <a:tab pos="1009487" algn="l"/>
              </a:tabLst>
            </a:pPr>
            <a:r>
              <a:rPr lang="en-US" sz="2000" dirty="0">
                <a:latin typeface="Times New Roman" panose="02020603050405020304" pitchFamily="18" charset="0"/>
                <a:cs typeface="Times New Roman" panose="02020603050405020304" pitchFamily="18" charset="0"/>
              </a:rPr>
              <a:t>Multinomial distribution</a:t>
            </a:r>
          </a:p>
          <a:p>
            <a:pPr marL="2626835" indent="0">
              <a:tabLst>
                <a:tab pos="1009487" algn="l"/>
              </a:tabLst>
            </a:pPr>
            <a:r>
              <a:rPr lang="en-US" sz="2000" dirty="0">
                <a:latin typeface="Times New Roman" panose="02020603050405020304" pitchFamily="18" charset="0"/>
                <a:cs typeface="Times New Roman" panose="02020603050405020304" pitchFamily="18" charset="0"/>
              </a:rPr>
              <a:t>Poisson distribution</a:t>
            </a:r>
          </a:p>
          <a:p>
            <a:pPr marL="2626835" indent="0">
              <a:tabLst>
                <a:tab pos="1009487" algn="l"/>
              </a:tabLst>
            </a:pPr>
            <a:r>
              <a:rPr lang="en-US" sz="2000" dirty="0">
                <a:latin typeface="Times New Roman" panose="02020603050405020304" pitchFamily="18" charset="0"/>
                <a:cs typeface="Times New Roman" panose="02020603050405020304" pitchFamily="18" charset="0"/>
              </a:rPr>
              <a:t>Hypergeometric distribution</a:t>
            </a:r>
          </a:p>
          <a:p>
            <a:pPr marL="0" indent="0">
              <a:buNone/>
              <a:tabLst>
                <a:tab pos="1009487" algn="l"/>
              </a:tabLst>
            </a:pPr>
            <a:r>
              <a:rPr lang="en-US" sz="2000" dirty="0">
                <a:latin typeface="Times New Roman" panose="02020603050405020304" pitchFamily="18" charset="0"/>
                <a:cs typeface="Times New Roman" panose="02020603050405020304" pitchFamily="18" charset="0"/>
              </a:rPr>
              <a:t>		       </a:t>
            </a:r>
          </a:p>
          <a:p>
            <a:pPr marL="0" indent="0">
              <a:buNone/>
              <a:tabLst>
                <a:tab pos="1009487" algn="l"/>
              </a:tabLst>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Continuous probability distributions</a:t>
            </a:r>
          </a:p>
          <a:p>
            <a:pPr marL="2732281" indent="0">
              <a:tabLst>
                <a:tab pos="1009487" algn="l"/>
              </a:tabLst>
            </a:pPr>
            <a:r>
              <a:rPr lang="en-US" sz="2000" dirty="0">
                <a:latin typeface="Times New Roman" panose="02020603050405020304" pitchFamily="18" charset="0"/>
                <a:cs typeface="Times New Roman" panose="02020603050405020304" pitchFamily="18" charset="0"/>
              </a:rPr>
              <a:t>Normal distribution</a:t>
            </a:r>
          </a:p>
          <a:p>
            <a:pPr marL="2732281" indent="0">
              <a:tabLst>
                <a:tab pos="1009487" algn="l"/>
              </a:tabLst>
            </a:pPr>
            <a:r>
              <a:rPr lang="en-US" sz="2000" dirty="0">
                <a:latin typeface="Times New Roman" panose="02020603050405020304" pitchFamily="18" charset="0"/>
                <a:cs typeface="Times New Roman" panose="02020603050405020304" pitchFamily="18" charset="0"/>
              </a:rPr>
              <a:t>Standard normal distribution</a:t>
            </a:r>
          </a:p>
          <a:p>
            <a:pPr marL="2732281" indent="0">
              <a:tabLst>
                <a:tab pos="1009487" algn="l"/>
              </a:tabLst>
            </a:pPr>
            <a:r>
              <a:rPr lang="en-US" sz="2000" dirty="0">
                <a:latin typeface="Times New Roman" panose="02020603050405020304" pitchFamily="18" charset="0"/>
                <a:cs typeface="Times New Roman" panose="02020603050405020304" pitchFamily="18" charset="0"/>
              </a:rPr>
              <a:t>Gamma distribution</a:t>
            </a:r>
          </a:p>
          <a:p>
            <a:pPr marL="2732281" indent="0">
              <a:tabLst>
                <a:tab pos="1009487" algn="l"/>
              </a:tabLst>
            </a:pPr>
            <a:r>
              <a:rPr lang="en-US" sz="2000" dirty="0">
                <a:latin typeface="Times New Roman" panose="02020603050405020304" pitchFamily="18" charset="0"/>
                <a:cs typeface="Times New Roman" panose="02020603050405020304" pitchFamily="18" charset="0"/>
              </a:rPr>
              <a:t>Exponential distribution</a:t>
            </a:r>
          </a:p>
          <a:p>
            <a:pPr marL="2732281" indent="0">
              <a:tabLst>
                <a:tab pos="1009487" algn="l"/>
              </a:tabLst>
            </a:pPr>
            <a:r>
              <a:rPr lang="en-US" sz="2000" dirty="0">
                <a:latin typeface="Times New Roman" panose="02020603050405020304" pitchFamily="18" charset="0"/>
                <a:cs typeface="Times New Roman" panose="02020603050405020304" pitchFamily="18" charset="0"/>
              </a:rPr>
              <a:t>Chi square distribution</a:t>
            </a:r>
          </a:p>
          <a:p>
            <a:pPr marL="2732281" indent="0">
              <a:tabLst>
                <a:tab pos="1009487" algn="l"/>
              </a:tabLst>
            </a:pPr>
            <a:r>
              <a:rPr lang="en-US" sz="2000" dirty="0">
                <a:latin typeface="Times New Roman" panose="02020603050405020304" pitchFamily="18" charset="0"/>
                <a:cs typeface="Times New Roman" panose="02020603050405020304" pitchFamily="18" charset="0"/>
              </a:rPr>
              <a:t>Lognormal distribution</a:t>
            </a:r>
          </a:p>
          <a:p>
            <a:pPr marL="2732281" indent="0">
              <a:buNone/>
              <a:tabLst>
                <a:tab pos="1009487" algn="l"/>
              </a:tabLst>
            </a:pPr>
            <a:r>
              <a:rPr lang="en-US" sz="2000" dirty="0">
                <a:latin typeface="Times New Roman" panose="02020603050405020304" pitchFamily="18" charset="0"/>
                <a:cs typeface="Times New Roman" panose="02020603050405020304" pitchFamily="18" charset="0"/>
              </a:rPr>
              <a:t>Weibull distribution</a:t>
            </a:r>
          </a:p>
          <a:p>
            <a:pPr marL="170574" indent="0">
              <a:buNone/>
              <a:tabLst>
                <a:tab pos="1009487" algn="l"/>
              </a:tabLst>
            </a:pPr>
            <a:endParaRPr lang="en-US" sz="1563" dirty="0">
              <a:latin typeface="Times New Roman" panose="02020603050405020304" pitchFamily="18" charset="0"/>
              <a:cs typeface="Times New Roman" panose="02020603050405020304" pitchFamily="18" charset="0"/>
            </a:endParaRPr>
          </a:p>
        </p:txBody>
      </p:sp>
      <p:grpSp>
        <p:nvGrpSpPr>
          <p:cNvPr id="31" name="Group 30"/>
          <p:cNvGrpSpPr/>
          <p:nvPr/>
        </p:nvGrpSpPr>
        <p:grpSpPr>
          <a:xfrm>
            <a:off x="1180242" y="1472565"/>
            <a:ext cx="1658721" cy="2055949"/>
            <a:chOff x="1208314" y="1349829"/>
            <a:chExt cx="1698173" cy="2104849"/>
          </a:xfrm>
        </p:grpSpPr>
        <p:grpSp>
          <p:nvGrpSpPr>
            <p:cNvPr id="30" name="Group 29"/>
            <p:cNvGrpSpPr/>
            <p:nvPr/>
          </p:nvGrpSpPr>
          <p:grpSpPr>
            <a:xfrm>
              <a:off x="1208314" y="1349829"/>
              <a:ext cx="1698172" cy="2104849"/>
              <a:chOff x="1208314" y="1349829"/>
              <a:chExt cx="1698172" cy="2104849"/>
            </a:xfrm>
          </p:grpSpPr>
          <p:cxnSp>
            <p:nvCxnSpPr>
              <p:cNvPr id="12" name="Straight Connector 11"/>
              <p:cNvCxnSpPr/>
              <p:nvPr/>
            </p:nvCxnSpPr>
            <p:spPr>
              <a:xfrm>
                <a:off x="1208314" y="1349829"/>
                <a:ext cx="0" cy="2104849"/>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a:off x="1208314" y="1763482"/>
                <a:ext cx="169817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27" name="Straight Arrow Connector 26"/>
            <p:cNvCxnSpPr/>
            <p:nvPr/>
          </p:nvCxnSpPr>
          <p:spPr>
            <a:xfrm>
              <a:off x="1208315" y="3439881"/>
              <a:ext cx="169817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1" name="Title 1"/>
          <p:cNvSpPr>
            <a:spLocks noGrp="1"/>
          </p:cNvSpPr>
          <p:nvPr>
            <p:ph type="title"/>
          </p:nvPr>
        </p:nvSpPr>
        <p:spPr>
          <a:xfrm>
            <a:off x="323769" y="262485"/>
            <a:ext cx="8229600" cy="957548"/>
          </a:xfrm>
        </p:spPr>
        <p:txBody>
          <a:bodyPr>
            <a:normAutofit/>
          </a:bodyPr>
          <a:lstStyle/>
          <a:p>
            <a:pPr algn="l"/>
            <a:r>
              <a:rPr lang="en-US" sz="3907" dirty="0">
                <a:solidFill>
                  <a:srgbClr val="A50021"/>
                </a:solidFill>
                <a:latin typeface="Times New Roman" pitchFamily="18" charset="0"/>
                <a:cs typeface="Times New Roman" pitchFamily="18" charset="0"/>
              </a:rPr>
              <a:t>Taxonomy of Probability Distributions </a:t>
            </a:r>
            <a:endParaRPr lang="en-IN" sz="3907"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9421421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1" y="0"/>
            <a:ext cx="8229600" cy="1450701"/>
          </a:xfrm>
        </p:spPr>
        <p:txBody>
          <a:bodyPr>
            <a:normAutofit/>
          </a:bodyPr>
          <a:lstStyle/>
          <a:p>
            <a:pPr algn="l"/>
            <a:r>
              <a:rPr lang="en-US" sz="3907" dirty="0">
                <a:solidFill>
                  <a:srgbClr val="A50021"/>
                </a:solidFill>
                <a:latin typeface="Times New Roman" pitchFamily="18" charset="0"/>
                <a:cs typeface="Times New Roman" pitchFamily="18" charset="0"/>
              </a:rPr>
              <a:t>Usage of Probability Distribution</a:t>
            </a:r>
            <a:endParaRPr lang="en-IN" sz="3907"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82</a:t>
            </a:fld>
            <a:endParaRPr lang="en-IN" dirty="0">
              <a:solidFill>
                <a:srgbClr val="04617B">
                  <a:shade val="90000"/>
                </a:srgbClr>
              </a:solidFill>
            </a:endParaRPr>
          </a:p>
        </p:txBody>
      </p:sp>
      <p:sp>
        <p:nvSpPr>
          <p:cNvPr id="19" name="Content Placeholder 2"/>
          <p:cNvSpPr>
            <a:spLocks noGrp="1"/>
          </p:cNvSpPr>
          <p:nvPr>
            <p:ph idx="1"/>
          </p:nvPr>
        </p:nvSpPr>
        <p:spPr>
          <a:xfrm>
            <a:off x="164387" y="934948"/>
            <a:ext cx="8784403" cy="5923051"/>
          </a:xfrm>
        </p:spPr>
        <p:txBody>
          <a:bodyPr>
            <a:normAutofit fontScale="92500" lnSpcReduction="10000"/>
          </a:bodyPr>
          <a:lstStyle/>
          <a:p>
            <a:pPr lvl="0" algn="just">
              <a:lnSpc>
                <a:spcPct val="110000"/>
              </a:lnSpc>
              <a:buClr>
                <a:srgbClr val="0BD0D9"/>
              </a:buClr>
            </a:pPr>
            <a:r>
              <a:rPr lang="en-US" sz="2400" dirty="0">
                <a:solidFill>
                  <a:prstClr val="black"/>
                </a:solidFill>
                <a:latin typeface="Times New Roman" panose="02020603050405020304" pitchFamily="18" charset="0"/>
                <a:cs typeface="Times New Roman" panose="02020603050405020304" pitchFamily="18" charset="0"/>
              </a:rPr>
              <a:t>Distribution </a:t>
            </a:r>
            <a:r>
              <a:rPr lang="en-US" sz="2400" dirty="0">
                <a:solidFill>
                  <a:srgbClr val="0B5ED7"/>
                </a:solidFill>
                <a:latin typeface="Times New Roman" panose="02020603050405020304" pitchFamily="18" charset="0"/>
                <a:cs typeface="Times New Roman" panose="02020603050405020304" pitchFamily="18" charset="0"/>
              </a:rPr>
              <a:t>(discrete/continuous) </a:t>
            </a:r>
            <a:r>
              <a:rPr lang="en-US" sz="2400" dirty="0">
                <a:solidFill>
                  <a:prstClr val="black"/>
                </a:solidFill>
                <a:latin typeface="Times New Roman" panose="02020603050405020304" pitchFamily="18" charset="0"/>
                <a:cs typeface="Times New Roman" panose="02020603050405020304" pitchFamily="18" charset="0"/>
              </a:rPr>
              <a:t>function is widely used in simulation studies.</a:t>
            </a:r>
          </a:p>
          <a:p>
            <a:pPr lvl="1" algn="just">
              <a:buClr>
                <a:srgbClr val="0F6FC6"/>
              </a:buClr>
            </a:pPr>
            <a:r>
              <a:rPr lang="en-US" sz="2400" dirty="0">
                <a:solidFill>
                  <a:prstClr val="black"/>
                </a:solidFill>
                <a:latin typeface="Times New Roman" panose="02020603050405020304" pitchFamily="18" charset="0"/>
                <a:cs typeface="Times New Roman" panose="02020603050405020304" pitchFamily="18" charset="0"/>
              </a:rPr>
              <a:t>A simulation study uses a computer to simulate a real phenomenon or process as closely as possible.</a:t>
            </a:r>
          </a:p>
          <a:p>
            <a:pPr lvl="8" algn="just">
              <a:buClr>
                <a:srgbClr val="0F6FC6"/>
              </a:buClr>
            </a:pPr>
            <a:endParaRPr lang="en-US" sz="2400" dirty="0">
              <a:solidFill>
                <a:prstClr val="black"/>
              </a:solidFill>
              <a:latin typeface="Times New Roman" panose="02020603050405020304" pitchFamily="18" charset="0"/>
              <a:cs typeface="Times New Roman" panose="02020603050405020304" pitchFamily="18" charset="0"/>
            </a:endParaRPr>
          </a:p>
          <a:p>
            <a:pPr lvl="1" algn="just">
              <a:buClr>
                <a:srgbClr val="0F6FC6"/>
              </a:buClr>
            </a:pPr>
            <a:r>
              <a:rPr lang="en-US" sz="2400" dirty="0">
                <a:solidFill>
                  <a:prstClr val="black"/>
                </a:solidFill>
                <a:latin typeface="Times New Roman" panose="02020603050405020304" pitchFamily="18" charset="0"/>
                <a:cs typeface="Times New Roman" panose="02020603050405020304" pitchFamily="18" charset="0"/>
              </a:rPr>
              <a:t>The use of simulation studies can often eliminate the need of costly experiments and is also often used to study problems where actual experimentation is impossible.</a:t>
            </a:r>
          </a:p>
          <a:p>
            <a:pPr lvl="3" algn="just">
              <a:buClr>
                <a:srgbClr val="0F6FC6"/>
              </a:buClr>
            </a:pPr>
            <a:endParaRPr lang="en-US" sz="2400" dirty="0">
              <a:solidFill>
                <a:prstClr val="black"/>
              </a:solidFill>
              <a:latin typeface="Times New Roman" panose="02020603050405020304" pitchFamily="18" charset="0"/>
              <a:cs typeface="Times New Roman" panose="02020603050405020304" pitchFamily="18" charset="0"/>
            </a:endParaRPr>
          </a:p>
          <a:p>
            <a:pPr marL="0" lvl="1" indent="0">
              <a:buClr>
                <a:srgbClr val="0F6FC6"/>
              </a:buClr>
              <a:buNone/>
            </a:pPr>
            <a:r>
              <a:rPr lang="en-US" sz="2400" b="1" dirty="0">
                <a:solidFill>
                  <a:prstClr val="black"/>
                </a:solidFill>
                <a:latin typeface="Times New Roman" panose="02020603050405020304" pitchFamily="18" charset="0"/>
                <a:cs typeface="Times New Roman" panose="02020603050405020304" pitchFamily="18" charset="0"/>
              </a:rPr>
              <a:t>Examples</a:t>
            </a:r>
          </a:p>
          <a:p>
            <a:pPr marL="602900" lvl="2" indent="-334945" algn="just">
              <a:buClr>
                <a:schemeClr val="accent1">
                  <a:lumMod val="75000"/>
                </a:schemeClr>
              </a:buClr>
              <a:buSzPct val="95000"/>
              <a:buFont typeface="+mj-lt"/>
              <a:buAutoNum type="arabicParenR"/>
            </a:pPr>
            <a:r>
              <a:rPr lang="en-US" dirty="0">
                <a:latin typeface="Times New Roman" panose="02020603050405020304" pitchFamily="18" charset="0"/>
                <a:cs typeface="Times New Roman" panose="02020603050405020304" pitchFamily="18" charset="0"/>
              </a:rPr>
              <a:t>A study involving testing the effectiveness of a new drug, the number of cured patients among all the patients who use such a drug approximately follows a </a:t>
            </a:r>
            <a:r>
              <a:rPr lang="en-US" dirty="0">
                <a:solidFill>
                  <a:srgbClr val="0B5ED7"/>
                </a:solidFill>
                <a:latin typeface="Times New Roman" panose="02020603050405020304" pitchFamily="18" charset="0"/>
                <a:cs typeface="Times New Roman" panose="02020603050405020304" pitchFamily="18" charset="0"/>
              </a:rPr>
              <a:t>binomial distribution</a:t>
            </a:r>
            <a:r>
              <a:rPr lang="en-US" dirty="0">
                <a:latin typeface="Times New Roman" panose="02020603050405020304" pitchFamily="18" charset="0"/>
                <a:cs typeface="Times New Roman" panose="02020603050405020304" pitchFamily="18" charset="0"/>
              </a:rPr>
              <a:t>.</a:t>
            </a:r>
          </a:p>
          <a:p>
            <a:pPr marL="2121317" lvl="8" indent="-334945" algn="just">
              <a:buClr>
                <a:schemeClr val="accent1">
                  <a:lumMod val="75000"/>
                </a:schemeClr>
              </a:buClr>
              <a:buSzPct val="95000"/>
              <a:buFont typeface="+mj-lt"/>
              <a:buAutoNum type="arabicParenR"/>
            </a:pPr>
            <a:endParaRPr lang="en-US" sz="2400" dirty="0">
              <a:latin typeface="Times New Roman" panose="02020603050405020304" pitchFamily="18" charset="0"/>
              <a:cs typeface="Times New Roman" panose="02020603050405020304" pitchFamily="18" charset="0"/>
            </a:endParaRPr>
          </a:p>
          <a:p>
            <a:pPr marL="602900" lvl="2" indent="-334945" algn="just">
              <a:buClr>
                <a:schemeClr val="accent1">
                  <a:lumMod val="75000"/>
                </a:schemeClr>
              </a:buClr>
              <a:buSzPct val="95000"/>
              <a:buFont typeface="+mj-lt"/>
              <a:buAutoNum type="arabicParenR"/>
            </a:pPr>
            <a:r>
              <a:rPr lang="en-US" dirty="0">
                <a:latin typeface="Times New Roman" panose="02020603050405020304" pitchFamily="18" charset="0"/>
                <a:cs typeface="Times New Roman" panose="02020603050405020304" pitchFamily="18" charset="0"/>
              </a:rPr>
              <a:t>Operation of ticketing system in a busy public establishment (e.g., airport), the arrival of passengers can be simulated using </a:t>
            </a:r>
            <a:r>
              <a:rPr lang="en-US" dirty="0">
                <a:solidFill>
                  <a:srgbClr val="0B5ED7"/>
                </a:solidFill>
                <a:latin typeface="Times New Roman" panose="02020603050405020304" pitchFamily="18" charset="0"/>
                <a:cs typeface="Times New Roman" panose="02020603050405020304" pitchFamily="18" charset="0"/>
              </a:rPr>
              <a:t>Poisson distribution</a:t>
            </a:r>
            <a:r>
              <a:rPr lang="en-US" dirty="0">
                <a:latin typeface="Times New Roman" panose="02020603050405020304" pitchFamily="18" charset="0"/>
                <a:cs typeface="Times New Roman" panose="02020603050405020304" pitchFamily="18" charset="0"/>
              </a:rPr>
              <a:t>.</a:t>
            </a:r>
          </a:p>
          <a:p>
            <a:pPr marL="267956" lvl="1" indent="-267956" algn="just">
              <a:buClr>
                <a:schemeClr val="accent3"/>
              </a:buClr>
              <a:buSzPct val="95000"/>
            </a:pPr>
            <a:endParaRPr lang="en-US" sz="1954"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28370724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153" y="2593579"/>
            <a:ext cx="8229600" cy="1116446"/>
          </a:xfrm>
        </p:spPr>
        <p:txBody>
          <a:bodyPr>
            <a:normAutofit fontScale="90000"/>
          </a:bodyPr>
          <a:lstStyle/>
          <a:p>
            <a:pPr algn="ctr"/>
            <a:r>
              <a:rPr lang="en-US" b="1" dirty="0">
                <a:solidFill>
                  <a:srgbClr val="7030A0"/>
                </a:solidFill>
                <a:latin typeface="Times New Roman" pitchFamily="18" charset="0"/>
                <a:cs typeface="Times New Roman" pitchFamily="18" charset="0"/>
              </a:rPr>
              <a:t>Discrete Probability Distributions</a:t>
            </a:r>
            <a:endParaRPr lang="en-IN" b="1" dirty="0">
              <a:solidFill>
                <a:srgbClr val="7030A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83</a:t>
            </a:fld>
            <a:endParaRPr lang="en-IN" dirty="0">
              <a:solidFill>
                <a:srgbClr val="04617B">
                  <a:shade val="90000"/>
                </a:srgbClr>
              </a:solidFill>
            </a:endParaRPr>
          </a:p>
        </p:txBody>
      </p:sp>
    </p:spTree>
    <p:extLst>
      <p:ext uri="{BB962C8B-B14F-4D97-AF65-F5344CB8AC3E}">
        <p14:creationId xmlns:p14="http://schemas.microsoft.com/office/powerpoint/2010/main" val="19083635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1" y="-102742"/>
            <a:ext cx="8229600" cy="1290877"/>
          </a:xfrm>
        </p:spPr>
        <p:txBody>
          <a:bodyPr>
            <a:normAutofit/>
          </a:bodyPr>
          <a:lstStyle/>
          <a:p>
            <a:pPr algn="l"/>
            <a:r>
              <a:rPr lang="en-US" sz="3907" dirty="0">
                <a:solidFill>
                  <a:srgbClr val="A50021"/>
                </a:solidFill>
                <a:latin typeface="Times New Roman" pitchFamily="18" charset="0"/>
                <a:cs typeface="Times New Roman" pitchFamily="18" charset="0"/>
              </a:rPr>
              <a:t>Binomial Distribution</a:t>
            </a:r>
            <a:endParaRPr lang="en-IN" sz="3907"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84</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77403" y="945222"/>
                <a:ext cx="8568646" cy="5776253"/>
              </a:xfrm>
            </p:spPr>
            <p:txBody>
              <a:bodyPr>
                <a:normAutofit fontScale="92500" lnSpcReduction="10000"/>
              </a:bodyPr>
              <a:lstStyle/>
              <a:p>
                <a:pPr algn="just">
                  <a:lnSpc>
                    <a:spcPct val="110000"/>
                  </a:lnSpc>
                </a:pPr>
                <a:r>
                  <a:rPr lang="en-US" sz="2000" dirty="0">
                    <a:latin typeface="Times New Roman" panose="02020603050405020304" pitchFamily="18" charset="0"/>
                    <a:cs typeface="Times New Roman" panose="02020603050405020304" pitchFamily="18" charset="0"/>
                  </a:rPr>
                  <a:t>In many situations, an outcome has only two outcomes: </a:t>
                </a:r>
                <a:r>
                  <a:rPr lang="en-US" sz="2000" dirty="0">
                    <a:solidFill>
                      <a:schemeClr val="accent1">
                        <a:lumMod val="75000"/>
                      </a:schemeClr>
                    </a:solidFill>
                    <a:latin typeface="Times New Roman" panose="02020603050405020304" pitchFamily="18" charset="0"/>
                    <a:cs typeface="Times New Roman" panose="02020603050405020304" pitchFamily="18" charset="0"/>
                  </a:rPr>
                  <a:t>success</a:t>
                </a:r>
                <a:r>
                  <a:rPr lang="en-US" sz="2000" dirty="0">
                    <a:latin typeface="Times New Roman" panose="02020603050405020304" pitchFamily="18" charset="0"/>
                    <a:cs typeface="Times New Roman" panose="02020603050405020304" pitchFamily="18" charset="0"/>
                  </a:rPr>
                  <a:t> and </a:t>
                </a:r>
                <a:r>
                  <a:rPr lang="en-US" sz="2000" dirty="0">
                    <a:solidFill>
                      <a:schemeClr val="accent1">
                        <a:lumMod val="75000"/>
                      </a:schemeClr>
                    </a:solidFill>
                    <a:latin typeface="Times New Roman" panose="02020603050405020304" pitchFamily="18" charset="0"/>
                    <a:cs typeface="Times New Roman" panose="02020603050405020304" pitchFamily="18" charset="0"/>
                  </a:rPr>
                  <a:t>failure</a:t>
                </a:r>
                <a:r>
                  <a:rPr lang="en-US" sz="2000" dirty="0">
                    <a:latin typeface="Times New Roman" panose="02020603050405020304" pitchFamily="18" charset="0"/>
                    <a:cs typeface="Times New Roman" panose="02020603050405020304" pitchFamily="18" charset="0"/>
                  </a:rPr>
                  <a:t>.</a:t>
                </a:r>
              </a:p>
              <a:p>
                <a:pPr lvl="1" algn="just">
                  <a:buClr>
                    <a:srgbClr val="0F6FC6"/>
                  </a:buClr>
                </a:pPr>
                <a:r>
                  <a:rPr lang="en-US" sz="2000" dirty="0">
                    <a:latin typeface="Times New Roman" panose="02020603050405020304" pitchFamily="18" charset="0"/>
                    <a:cs typeface="Times New Roman" panose="02020603050405020304" pitchFamily="18" charset="0"/>
                  </a:rPr>
                  <a:t>Such outcome is called dichotomous outcome.</a:t>
                </a:r>
              </a:p>
              <a:p>
                <a:pPr algn="just">
                  <a:lnSpc>
                    <a:spcPct val="110000"/>
                  </a:lnSpc>
                </a:pPr>
                <a:r>
                  <a:rPr lang="en-US" sz="2000" dirty="0">
                    <a:latin typeface="Times New Roman" panose="02020603050405020304" pitchFamily="18" charset="0"/>
                    <a:cs typeface="Times New Roman" panose="02020603050405020304" pitchFamily="18" charset="0"/>
                  </a:rPr>
                  <a:t>An experiment when consists of repeated trials, each with dichotomous (one of the two) outcome is called </a:t>
                </a:r>
                <a:r>
                  <a:rPr lang="en-US" sz="2000" dirty="0">
                    <a:solidFill>
                      <a:schemeClr val="accent1">
                        <a:lumMod val="75000"/>
                      </a:schemeClr>
                    </a:solidFill>
                    <a:latin typeface="Times New Roman" panose="02020603050405020304" pitchFamily="18" charset="0"/>
                    <a:cs typeface="Times New Roman" panose="02020603050405020304" pitchFamily="18" charset="0"/>
                  </a:rPr>
                  <a:t>Bernoulli process</a:t>
                </a:r>
                <a:r>
                  <a:rPr lang="en-US" sz="2000" dirty="0">
                    <a:latin typeface="Times New Roman" panose="02020603050405020304" pitchFamily="18" charset="0"/>
                    <a:cs typeface="Times New Roman" panose="02020603050405020304" pitchFamily="18" charset="0"/>
                  </a:rPr>
                  <a:t>. Each trial in it is called a </a:t>
                </a:r>
                <a:r>
                  <a:rPr lang="en-US" sz="2000" dirty="0">
                    <a:solidFill>
                      <a:schemeClr val="accent1">
                        <a:lumMod val="75000"/>
                      </a:schemeClr>
                    </a:solidFill>
                    <a:latin typeface="Times New Roman" panose="02020603050405020304" pitchFamily="18" charset="0"/>
                    <a:cs typeface="Times New Roman" panose="02020603050405020304" pitchFamily="18" charset="0"/>
                  </a:rPr>
                  <a:t>Bernoulli trial</a:t>
                </a:r>
                <a:r>
                  <a:rPr lang="en-US" sz="2000" dirty="0">
                    <a:latin typeface="Times New Roman" panose="02020603050405020304" pitchFamily="18" charset="0"/>
                    <a:cs typeface="Times New Roman" panose="02020603050405020304" pitchFamily="18" charset="0"/>
                  </a:rPr>
                  <a:t>.</a:t>
                </a:r>
              </a:p>
              <a:p>
                <a:pPr algn="just">
                  <a:lnSpc>
                    <a:spcPct val="110000"/>
                  </a:lnSpc>
                </a:pPr>
                <a:endParaRPr lang="en-US" sz="2000" dirty="0">
                  <a:latin typeface="Times New Roman" panose="02020603050405020304" pitchFamily="18" charset="0"/>
                  <a:cs typeface="Times New Roman" panose="02020603050405020304" pitchFamily="18" charset="0"/>
                </a:endParaRPr>
              </a:p>
              <a:p>
                <a:pPr marL="0" indent="0" algn="just">
                  <a:lnSpc>
                    <a:spcPct val="110000"/>
                  </a:lnSpc>
                  <a:buNone/>
                </a:pPr>
                <a:r>
                  <a:rPr lang="en-US" sz="2000" b="1" dirty="0">
                    <a:latin typeface="Times New Roman" panose="02020603050405020304" pitchFamily="18" charset="0"/>
                    <a:cs typeface="Times New Roman" panose="02020603050405020304" pitchFamily="18" charset="0"/>
                  </a:rPr>
                  <a:t>Example </a:t>
                </a:r>
                <a:r>
                  <a:rPr lang="en-US" sz="2000" dirty="0">
                    <a:latin typeface="Times New Roman" panose="02020603050405020304" pitchFamily="18" charset="0"/>
                    <a:cs typeface="Times New Roman" panose="02020603050405020304" pitchFamily="18" charset="0"/>
                  </a:rPr>
                  <a:t>Firing bullets to hit a target.</a:t>
                </a:r>
              </a:p>
              <a:p>
                <a:pPr algn="just"/>
                <a:r>
                  <a:rPr lang="en-US" sz="2000" dirty="0">
                    <a:latin typeface="Times New Roman" panose="02020603050405020304" pitchFamily="18" charset="0"/>
                    <a:cs typeface="Times New Roman" panose="02020603050405020304" pitchFamily="18" charset="0"/>
                  </a:rPr>
                  <a:t>Suppose, in a Bernoulli process, we define a random variable </a:t>
                </a:r>
                <a:r>
                  <a:rPr lang="en-US" sz="2000" i="1" dirty="0">
                    <a:latin typeface="Times New Roman" panose="02020603050405020304" pitchFamily="18" charset="0"/>
                    <a:cs typeface="Times New Roman" panose="02020603050405020304" pitchFamily="18" charset="0"/>
                  </a:rPr>
                  <a:t>X</a:t>
                </a:r>
                <a14:m>
                  <m:oMath xmlns:m="http://schemas.openxmlformats.org/officeDocument/2006/math">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m:rPr>
                        <m:sty m:val="p"/>
                      </m:rPr>
                      <a:rPr lang="en-US" sz="2000">
                        <a:latin typeface="Cambria Math" panose="02040503050406030204" pitchFamily="18" charset="0"/>
                        <a:ea typeface="Cambria Math" panose="02040503050406030204" pitchFamily="18" charset="0"/>
                      </a:rPr>
                      <m:t>the</m:t>
                    </m:r>
                  </m:oMath>
                </a14:m>
                <a:r>
                  <a:rPr lang="en-US" sz="2000" dirty="0">
                    <a:latin typeface="Times New Roman" panose="02020603050405020304" pitchFamily="18" charset="0"/>
                    <a:cs typeface="Times New Roman" panose="02020603050405020304" pitchFamily="18" charset="0"/>
                  </a:rPr>
                  <a:t> number of successes in trials.</a:t>
                </a:r>
              </a:p>
              <a:p>
                <a:pPr algn="just"/>
                <a:r>
                  <a:rPr lang="en-US" sz="2000" dirty="0">
                    <a:latin typeface="Times New Roman" panose="02020603050405020304" pitchFamily="18" charset="0"/>
                    <a:cs typeface="Times New Roman" panose="02020603050405020304" pitchFamily="18" charset="0"/>
                  </a:rPr>
                  <a:t>Such a random variable obeys the binomial probability distribution, if the experiment satisfies the following conditions:</a:t>
                </a:r>
              </a:p>
              <a:p>
                <a:pPr marL="562894" lvl="1" indent="-179878" algn="just">
                  <a:lnSpc>
                    <a:spcPct val="120000"/>
                  </a:lnSpc>
                  <a:buFont typeface="+mj-lt"/>
                  <a:buAutoNum type="arabicParenR"/>
                </a:pPr>
                <a:r>
                  <a:rPr lang="en-US" sz="2000" dirty="0">
                    <a:latin typeface="Times New Roman" panose="02020603050405020304" pitchFamily="18" charset="0"/>
                    <a:cs typeface="Times New Roman" panose="02020603050405020304" pitchFamily="18" charset="0"/>
                  </a:rPr>
                  <a:t>The experiment consists of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trials.</a:t>
                </a:r>
              </a:p>
              <a:p>
                <a:pPr marL="562894" lvl="1" indent="-179878" algn="just">
                  <a:lnSpc>
                    <a:spcPct val="120000"/>
                  </a:lnSpc>
                  <a:buFont typeface="+mj-lt"/>
                  <a:buAutoNum type="arabicParenR"/>
                </a:pPr>
                <a:r>
                  <a:rPr lang="en-US" sz="2000" dirty="0">
                    <a:latin typeface="Times New Roman" panose="02020603050405020304" pitchFamily="18" charset="0"/>
                    <a:cs typeface="Times New Roman" panose="02020603050405020304" pitchFamily="18" charset="0"/>
                  </a:rPr>
                  <a:t>Each trial results in one of two mutually exclusive outcomes, one labelled a </a:t>
                </a:r>
                <a:r>
                  <a:rPr lang="en-US" sz="2000" i="1" dirty="0">
                    <a:latin typeface="Times New Roman" panose="02020603050405020304" pitchFamily="18" charset="0"/>
                    <a:cs typeface="Times New Roman" panose="02020603050405020304" pitchFamily="18" charset="0"/>
                  </a:rPr>
                  <a:t>“success” </a:t>
                </a:r>
                <a:r>
                  <a:rPr lang="en-US" sz="2000" dirty="0">
                    <a:latin typeface="Times New Roman" panose="02020603050405020304" pitchFamily="18" charset="0"/>
                    <a:cs typeface="Times New Roman" panose="02020603050405020304" pitchFamily="18" charset="0"/>
                  </a:rPr>
                  <a:t>and the other a </a:t>
                </a:r>
                <a:r>
                  <a:rPr lang="en-US" sz="2000" i="1" dirty="0">
                    <a:latin typeface="Times New Roman" panose="02020603050405020304" pitchFamily="18" charset="0"/>
                    <a:cs typeface="Times New Roman" panose="02020603050405020304" pitchFamily="18" charset="0"/>
                  </a:rPr>
                  <a:t>“failure”</a:t>
                </a:r>
                <a:r>
                  <a:rPr lang="en-US" sz="2000" dirty="0">
                    <a:latin typeface="Times New Roman" panose="02020603050405020304" pitchFamily="18" charset="0"/>
                    <a:cs typeface="Times New Roman" panose="02020603050405020304" pitchFamily="18" charset="0"/>
                  </a:rPr>
                  <a:t>.</a:t>
                </a:r>
              </a:p>
              <a:p>
                <a:pPr marL="562894" lvl="1" indent="-179878" algn="just">
                  <a:lnSpc>
                    <a:spcPct val="120000"/>
                  </a:lnSpc>
                  <a:buFont typeface="+mj-lt"/>
                  <a:buAutoNum type="arabicParenR"/>
                </a:pPr>
                <a:r>
                  <a:rPr lang="en-US" sz="2000" dirty="0">
                    <a:latin typeface="Times New Roman" panose="02020603050405020304" pitchFamily="18" charset="0"/>
                    <a:cs typeface="Times New Roman" panose="02020603050405020304" pitchFamily="18" charset="0"/>
                  </a:rPr>
                  <a:t>The probability of a success on a single trial is equal to </a:t>
                </a:r>
                <a14:m>
                  <m:oMath xmlns:m="http://schemas.openxmlformats.org/officeDocument/2006/math">
                    <m:r>
                      <a:rPr lang="en-US" sz="2000" b="1" i="1" dirty="0">
                        <a:latin typeface="Cambria Math" panose="02040503050406030204" pitchFamily="18" charset="0"/>
                        <a:cs typeface="Times New Roman" panose="02020603050405020304" pitchFamily="18" charset="0"/>
                      </a:rPr>
                      <m:t>𝒑</m:t>
                    </m:r>
                  </m:oMath>
                </a14:m>
                <a:r>
                  <a:rPr lang="en-US" sz="2000" dirty="0">
                    <a:latin typeface="Times New Roman" panose="02020603050405020304" pitchFamily="18" charset="0"/>
                    <a:cs typeface="Times New Roman" panose="02020603050405020304" pitchFamily="18" charset="0"/>
                  </a:rPr>
                  <a:t>. The value of </a:t>
                </a:r>
                <a14:m>
                  <m:oMath xmlns:m="http://schemas.openxmlformats.org/officeDocument/2006/math">
                    <m:r>
                      <a:rPr lang="en-US" sz="2000" i="1" dirty="0">
                        <a:latin typeface="Cambria Math" panose="02040503050406030204" pitchFamily="18" charset="0"/>
                        <a:cs typeface="Times New Roman" panose="02020603050405020304" pitchFamily="18" charset="0"/>
                      </a:rPr>
                      <m:t>𝑝</m:t>
                    </m:r>
                  </m:oMath>
                </a14:m>
                <a:r>
                  <a:rPr lang="en-US" sz="2000" dirty="0">
                    <a:latin typeface="Times New Roman" panose="02020603050405020304" pitchFamily="18" charset="0"/>
                    <a:cs typeface="Times New Roman" panose="02020603050405020304" pitchFamily="18" charset="0"/>
                  </a:rPr>
                  <a:t> remains constant throughout the experiment.</a:t>
                </a:r>
              </a:p>
              <a:p>
                <a:pPr marL="562894" lvl="1" indent="-179878" algn="just">
                  <a:lnSpc>
                    <a:spcPct val="120000"/>
                  </a:lnSpc>
                  <a:buFont typeface="+mj-lt"/>
                  <a:buAutoNum type="arabicParenR"/>
                </a:pPr>
                <a:r>
                  <a:rPr lang="en-US" sz="2000" dirty="0">
                    <a:latin typeface="Times New Roman" panose="02020603050405020304" pitchFamily="18" charset="0"/>
                    <a:cs typeface="Times New Roman" panose="02020603050405020304" pitchFamily="18" charset="0"/>
                  </a:rPr>
                  <a:t>The trials are independent.</a:t>
                </a:r>
              </a:p>
              <a:p>
                <a:pPr lvl="8" algn="just"/>
                <a:endParaRPr lang="en-US" sz="1856"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77403" y="945222"/>
                <a:ext cx="8568646" cy="5776253"/>
              </a:xfrm>
              <a:blipFill>
                <a:blip r:embed="rId3"/>
                <a:stretch>
                  <a:fillRect l="-712" t="-527" r="-712"/>
                </a:stretch>
              </a:blipFill>
            </p:spPr>
            <p:txBody>
              <a:bodyPr/>
              <a:lstStyle/>
              <a:p>
                <a:r>
                  <a:rPr lang="en-US">
                    <a:noFill/>
                  </a:rPr>
                  <a:t> </a:t>
                </a:r>
              </a:p>
            </p:txBody>
          </p:sp>
        </mc:Fallback>
      </mc:AlternateContent>
    </p:spTree>
    <p:extLst>
      <p:ext uri="{BB962C8B-B14F-4D97-AF65-F5344CB8AC3E}">
        <p14:creationId xmlns:p14="http://schemas.microsoft.com/office/powerpoint/2010/main" val="413150879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1" y="334255"/>
            <a:ext cx="8229600" cy="1116446"/>
          </a:xfrm>
        </p:spPr>
        <p:txBody>
          <a:bodyPr>
            <a:normAutofit/>
          </a:bodyPr>
          <a:lstStyle/>
          <a:p>
            <a:pPr algn="l"/>
            <a:r>
              <a:rPr lang="en-US" sz="3907" dirty="0">
                <a:solidFill>
                  <a:srgbClr val="A50021"/>
                </a:solidFill>
                <a:latin typeface="Times New Roman" pitchFamily="18" charset="0"/>
                <a:cs typeface="Times New Roman" pitchFamily="18" charset="0"/>
              </a:rPr>
              <a:t>Defining Binomial Distribution</a:t>
            </a:r>
            <a:endParaRPr lang="en-IN" sz="3907"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85</a:t>
            </a:fld>
            <a:endParaRPr lang="en-IN" dirty="0">
              <a:solidFill>
                <a:srgbClr val="04617B">
                  <a:shade val="90000"/>
                </a:srgbClr>
              </a:solidFill>
            </a:endParaRPr>
          </a:p>
        </p:txBody>
      </p:sp>
      <mc:AlternateContent xmlns:mc="http://schemas.openxmlformats.org/markup-compatibility/2006">
        <mc:Choice xmlns:a14="http://schemas.microsoft.com/office/drawing/2010/main" Requires="a14">
          <p:sp>
            <p:nvSpPr>
              <p:cNvPr id="16" name="Rectangle 15"/>
              <p:cNvSpPr/>
              <p:nvPr/>
            </p:nvSpPr>
            <p:spPr>
              <a:xfrm>
                <a:off x="457199" y="1130158"/>
                <a:ext cx="7967609" cy="5115068"/>
              </a:xfrm>
              <a:prstGeom prst="rect">
                <a:avLst/>
              </a:prstGeom>
              <a:no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solidFill>
                    <a:prstClr val="black"/>
                  </a:solidFill>
                </a:endParaRPr>
              </a:p>
              <a:p>
                <a:pPr algn="just"/>
                <a:r>
                  <a:rPr lang="en-US" sz="2800" dirty="0">
                    <a:solidFill>
                      <a:prstClr val="black"/>
                    </a:solidFill>
                  </a:rPr>
                  <a:t>The function for computing the probability for the binomial probability distribution is given by</a:t>
                </a:r>
              </a:p>
              <a:p>
                <a:pPr algn="just"/>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𝑓</m:t>
                      </m:r>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a:rPr>
                            <m:t>𝑥</m:t>
                          </m:r>
                        </m:e>
                      </m:d>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𝑛</m:t>
                          </m:r>
                          <m:r>
                            <a:rPr lang="en-US" sz="2800" b="0" i="1" smtClean="0">
                              <a:solidFill>
                                <a:schemeClr val="tx1"/>
                              </a:solidFill>
                              <a:latin typeface="Cambria Math" panose="02040503050406030204" pitchFamily="18" charset="0"/>
                            </a:rPr>
                            <m:t>!</m:t>
                          </m:r>
                        </m:num>
                        <m:den>
                          <m:r>
                            <a:rPr lang="en-US" sz="2800" b="0" i="1" smtClean="0">
                              <a:solidFill>
                                <a:schemeClr val="tx1"/>
                              </a:solidFill>
                              <a:latin typeface="Cambria Math"/>
                            </a:rPr>
                            <m:t>𝑥</m:t>
                          </m:r>
                          <m:r>
                            <a:rPr lang="en-US" sz="2800" b="0" i="1" smtClean="0">
                              <a:solidFill>
                                <a:schemeClr val="tx1"/>
                              </a:solidFill>
                              <a:latin typeface="Cambria Math" panose="02040503050406030204" pitchFamily="18" charset="0"/>
                            </a:rPr>
                            <m:t>!</m:t>
                          </m:r>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𝑛</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a:rPr>
                                <m:t>𝑥</m:t>
                              </m:r>
                            </m:e>
                          </m:d>
                          <m:r>
                            <a:rPr lang="en-US" sz="2800" b="0" i="1" smtClean="0">
                              <a:solidFill>
                                <a:schemeClr val="tx1"/>
                              </a:solidFill>
                              <a:latin typeface="Cambria Math" panose="02040503050406030204" pitchFamily="18" charset="0"/>
                            </a:rPr>
                            <m:t>!</m:t>
                          </m:r>
                        </m:den>
                      </m:f>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𝑝</m:t>
                          </m:r>
                        </m:e>
                        <m:sup>
                          <m:r>
                            <a:rPr lang="en-US" sz="2800" b="0" i="1" smtClean="0">
                              <a:solidFill>
                                <a:schemeClr val="tx1"/>
                              </a:solidFill>
                              <a:latin typeface="Cambria Math"/>
                            </a:rPr>
                            <m:t>𝑥</m:t>
                          </m:r>
                        </m:sup>
                      </m:sSup>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(1−</m:t>
                          </m:r>
                          <m:r>
                            <a:rPr lang="en-US" sz="2800" b="0" i="1" smtClean="0">
                              <a:solidFill>
                                <a:schemeClr val="tx1"/>
                              </a:solidFill>
                              <a:latin typeface="Cambria Math" panose="02040503050406030204" pitchFamily="18" charset="0"/>
                            </a:rPr>
                            <m:t>𝑝</m:t>
                          </m:r>
                          <m:r>
                            <a:rPr lang="en-US" sz="2800" b="0" i="1" smtClean="0">
                              <a:solidFill>
                                <a:schemeClr val="tx1"/>
                              </a:solidFill>
                              <a:latin typeface="Cambria Math" panose="02040503050406030204" pitchFamily="18" charset="0"/>
                            </a:rPr>
                            <m:t>)</m:t>
                          </m:r>
                        </m:e>
                        <m:sup>
                          <m:r>
                            <a:rPr lang="en-US" sz="2800" b="0" i="1" smtClean="0">
                              <a:solidFill>
                                <a:schemeClr val="tx1"/>
                              </a:solidFill>
                              <a:latin typeface="Cambria Math" panose="02040503050406030204" pitchFamily="18" charset="0"/>
                            </a:rPr>
                            <m:t>𝑛</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a:rPr>
                            <m:t>𝑥</m:t>
                          </m:r>
                        </m:sup>
                      </m:sSup>
                    </m:oMath>
                  </m:oMathPara>
                </a14:m>
                <a:endParaRPr lang="en-IN" sz="2800" dirty="0">
                  <a:solidFill>
                    <a:srgbClr val="A50021"/>
                  </a:solidFill>
                </a:endParaRPr>
              </a:p>
              <a:p>
                <a:pPr algn="ctr">
                  <a:lnSpc>
                    <a:spcPct val="200000"/>
                  </a:lnSpc>
                </a:pPr>
                <a:r>
                  <a:rPr lang="en-IN" sz="2800" i="1" dirty="0">
                    <a:solidFill>
                      <a:schemeClr val="tx1"/>
                    </a:solidFill>
                  </a:rPr>
                  <a:t>for x = 0, 1, 2, …., n</a:t>
                </a:r>
              </a:p>
              <a:p>
                <a:pPr algn="just"/>
                <a:r>
                  <a:rPr lang="en-IN" sz="2800" dirty="0">
                    <a:solidFill>
                      <a:schemeClr val="tx1"/>
                    </a:solidFill>
                  </a:rPr>
                  <a:t>Here, </a:t>
                </a:r>
                <a14:m>
                  <m:oMath xmlns:m="http://schemas.openxmlformats.org/officeDocument/2006/math">
                    <m:r>
                      <a:rPr lang="en-US" sz="2800" b="0" i="1" smtClean="0">
                        <a:solidFill>
                          <a:schemeClr val="tx1"/>
                        </a:solidFill>
                        <a:latin typeface="Cambria Math" panose="02040503050406030204" pitchFamily="18" charset="0"/>
                      </a:rPr>
                      <m:t>𝑓</m:t>
                    </m:r>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a:rPr>
                          <m:t>𝑥</m:t>
                        </m:r>
                      </m:e>
                    </m:d>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𝑃</m:t>
                    </m:r>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a:rPr>
                          <m:t>𝑋</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a:rPr>
                          <m:t>𝑥</m:t>
                        </m:r>
                      </m:e>
                    </m:d>
                    <m:r>
                      <a:rPr lang="en-US" sz="2800" b="0" i="1" smtClean="0">
                        <a:solidFill>
                          <a:schemeClr val="tx1"/>
                        </a:solidFill>
                        <a:latin typeface="Cambria Math" panose="02040503050406030204" pitchFamily="18" charset="0"/>
                      </a:rPr>
                      <m:t>, </m:t>
                    </m:r>
                  </m:oMath>
                </a14:m>
                <a:r>
                  <a:rPr lang="en-IN" sz="2800" dirty="0">
                    <a:solidFill>
                      <a:schemeClr val="tx1"/>
                    </a:solidFill>
                  </a:rPr>
                  <a:t>where </a:t>
                </a:r>
                <a14:m>
                  <m:oMath xmlns:m="http://schemas.openxmlformats.org/officeDocument/2006/math">
                    <m:r>
                      <a:rPr lang="en-US" sz="2800" b="0" i="1" smtClean="0">
                        <a:solidFill>
                          <a:schemeClr val="tx1"/>
                        </a:solidFill>
                        <a:latin typeface="Cambria Math"/>
                      </a:rPr>
                      <m:t>𝑋</m:t>
                    </m:r>
                  </m:oMath>
                </a14:m>
                <a:r>
                  <a:rPr lang="en-IN" sz="2800" dirty="0">
                    <a:solidFill>
                      <a:schemeClr val="tx1"/>
                    </a:solidFill>
                  </a:rPr>
                  <a:t> denotes “the number of success” and </a:t>
                </a:r>
                <a14:m>
                  <m:oMath xmlns:m="http://schemas.openxmlformats.org/officeDocument/2006/math">
                    <m:r>
                      <a:rPr lang="en-US" sz="2800" b="0" i="1" smtClean="0">
                        <a:solidFill>
                          <a:schemeClr val="tx1"/>
                        </a:solidFill>
                        <a:latin typeface="Cambria Math"/>
                      </a:rPr>
                      <m:t>𝑋</m:t>
                    </m:r>
                    <m:r>
                      <a:rPr lang="en-US" sz="2800" i="1">
                        <a:solidFill>
                          <a:schemeClr val="tx1"/>
                        </a:solidFill>
                        <a:latin typeface="Cambria Math" panose="02040503050406030204" pitchFamily="18" charset="0"/>
                      </a:rPr>
                      <m:t>=</m:t>
                    </m:r>
                    <m:r>
                      <a:rPr lang="en-US" sz="2800" b="0" i="1" smtClean="0">
                        <a:solidFill>
                          <a:schemeClr val="tx1"/>
                        </a:solidFill>
                        <a:latin typeface="Cambria Math"/>
                      </a:rPr>
                      <m:t>𝑥</m:t>
                    </m:r>
                  </m:oMath>
                </a14:m>
                <a:r>
                  <a:rPr lang="en-IN" sz="2800" dirty="0">
                    <a:solidFill>
                      <a:schemeClr val="tx1"/>
                    </a:solidFill>
                  </a:rPr>
                  <a:t> denotes the number of success in </a:t>
                </a:r>
                <a14:m>
                  <m:oMath xmlns:m="http://schemas.openxmlformats.org/officeDocument/2006/math">
                    <m:r>
                      <a:rPr lang="en-US" sz="2800" b="0" i="1" smtClean="0">
                        <a:solidFill>
                          <a:schemeClr val="tx1"/>
                        </a:solidFill>
                        <a:latin typeface="Cambria Math"/>
                      </a:rPr>
                      <m:t>𝑥</m:t>
                    </m:r>
                  </m:oMath>
                </a14:m>
                <a:r>
                  <a:rPr lang="en-IN" sz="2800" dirty="0">
                    <a:solidFill>
                      <a:schemeClr val="tx1"/>
                    </a:solidFill>
                  </a:rPr>
                  <a:t> trials.</a:t>
                </a:r>
              </a:p>
            </p:txBody>
          </p:sp>
        </mc:Choice>
        <mc:Fallback>
          <p:sp>
            <p:nvSpPr>
              <p:cNvPr id="16" name="Rectangle 15"/>
              <p:cNvSpPr>
                <a:spLocks noRot="1" noChangeAspect="1" noMove="1" noResize="1" noEditPoints="1" noAdjustHandles="1" noChangeArrowheads="1" noChangeShapeType="1" noTextEdit="1"/>
              </p:cNvSpPr>
              <p:nvPr/>
            </p:nvSpPr>
            <p:spPr>
              <a:xfrm>
                <a:off x="457199" y="1130158"/>
                <a:ext cx="7967609" cy="5115068"/>
              </a:xfrm>
              <a:prstGeom prst="rect">
                <a:avLst/>
              </a:prstGeom>
              <a:blipFill>
                <a:blip r:embed="rId2"/>
                <a:stretch>
                  <a:fillRect l="-374" r="-374"/>
                </a:stretch>
              </a:blipFill>
              <a:effectLst>
                <a:glow rad="63500">
                  <a:schemeClr val="accent2">
                    <a:satMod val="175000"/>
                    <a:alpha val="40000"/>
                  </a:schemeClr>
                </a:glow>
              </a:effectLst>
            </p:spPr>
            <p:txBody>
              <a:bodyPr/>
              <a:lstStyle/>
              <a:p>
                <a:r>
                  <a:rPr lang="en-US">
                    <a:noFill/>
                  </a:rPr>
                  <a:t> </a:t>
                </a:r>
              </a:p>
            </p:txBody>
          </p:sp>
        </mc:Fallback>
      </mc:AlternateContent>
    </p:spTree>
    <p:extLst>
      <p:ext uri="{BB962C8B-B14F-4D97-AF65-F5344CB8AC3E}">
        <p14:creationId xmlns:p14="http://schemas.microsoft.com/office/powerpoint/2010/main" val="19126282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1" y="334255"/>
            <a:ext cx="8229600" cy="1116446"/>
          </a:xfrm>
        </p:spPr>
        <p:txBody>
          <a:bodyPr>
            <a:normAutofit/>
          </a:bodyPr>
          <a:lstStyle/>
          <a:p>
            <a:pPr algn="l"/>
            <a:r>
              <a:rPr lang="en-US" sz="3907" dirty="0">
                <a:solidFill>
                  <a:srgbClr val="A50021"/>
                </a:solidFill>
                <a:latin typeface="Times New Roman" pitchFamily="18" charset="0"/>
                <a:cs typeface="Times New Roman" pitchFamily="18" charset="0"/>
              </a:rPr>
              <a:t>Binomial Distribution  </a:t>
            </a:r>
            <a:endParaRPr lang="en-IN" sz="3907"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86</a:t>
            </a:fld>
            <a:endParaRPr lang="en-IN" dirty="0">
              <a:solidFill>
                <a:srgbClr val="04617B">
                  <a:shade val="90000"/>
                </a:srgbClr>
              </a:solidFill>
            </a:endParaRPr>
          </a:p>
        </p:txBody>
      </p:sp>
      <mc:AlternateContent xmlns:mc="http://schemas.openxmlformats.org/markup-compatibility/2006">
        <mc:Choice xmlns:a14="http://schemas.microsoft.com/office/drawing/2010/main" Requires="a14">
          <p:sp>
            <p:nvSpPr>
              <p:cNvPr id="19" name="Content Placeholder 2"/>
              <p:cNvSpPr>
                <a:spLocks noGrp="1"/>
              </p:cNvSpPr>
              <p:nvPr>
                <p:ph idx="1"/>
              </p:nvPr>
            </p:nvSpPr>
            <p:spPr>
              <a:xfrm>
                <a:off x="457200" y="1202076"/>
                <a:ext cx="8471043" cy="5655924"/>
              </a:xfrm>
            </p:spPr>
            <p:txBody>
              <a:bodyPr>
                <a:normAutofit fontScale="92500" lnSpcReduction="20000"/>
              </a:bodyPr>
              <a:lstStyle/>
              <a:p>
                <a:pPr marL="0" lvl="1" indent="0" algn="just">
                  <a:buClr>
                    <a:schemeClr val="accent3"/>
                  </a:buClr>
                  <a:buSzPct val="95000"/>
                  <a:buNone/>
                </a:pPr>
                <a:r>
                  <a:rPr lang="en-US" sz="2600" b="1" dirty="0">
                    <a:latin typeface="Times New Roman" panose="02020603050405020304" pitchFamily="18" charset="0"/>
                    <a:cs typeface="Times New Roman" panose="02020603050405020304" pitchFamily="18" charset="0"/>
                  </a:rPr>
                  <a:t>Example  Measles study</a:t>
                </a:r>
              </a:p>
              <a:p>
                <a:pPr marL="1059108" lvl="1" indent="0" algn="just">
                  <a:buClr>
                    <a:schemeClr val="accent3"/>
                  </a:buClr>
                  <a:buSzPct val="95000"/>
                  <a:buNone/>
                </a:pPr>
                <a:r>
                  <a:rPr lang="en-US" sz="2600" i="1" dirty="0">
                    <a:latin typeface="Times New Roman" panose="02020603050405020304" pitchFamily="18" charset="0"/>
                    <a:cs typeface="Times New Roman" panose="02020603050405020304" pitchFamily="18" charset="0"/>
                  </a:rPr>
                  <a:t>X</a:t>
                </a:r>
                <a:r>
                  <a:rPr lang="en-US" sz="2600" dirty="0">
                    <a:latin typeface="Times New Roman" panose="02020603050405020304" pitchFamily="18" charset="0"/>
                    <a:cs typeface="Times New Roman" panose="02020603050405020304" pitchFamily="18" charset="0"/>
                  </a:rPr>
                  <a:t> = having had childhood measles a success</a:t>
                </a:r>
              </a:p>
              <a:p>
                <a:pPr marL="1059108" lvl="1" indent="0" algn="just">
                  <a:buClr>
                    <a:schemeClr val="accent3"/>
                  </a:buClr>
                  <a:buSzPct val="95000"/>
                  <a:buNone/>
                </a:pPr>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 = 0.2, the probability that a parent had childhood measles</a:t>
                </a:r>
              </a:p>
              <a:p>
                <a:pPr marL="1059108" lvl="1" indent="0" algn="just">
                  <a:buClr>
                    <a:schemeClr val="accent3"/>
                  </a:buClr>
                  <a:buSzPct val="95000"/>
                  <a:buNone/>
                </a:pPr>
                <a:r>
                  <a:rPr lang="en-US" sz="2600" i="1" dirty="0">
                    <a:latin typeface="Times New Roman" panose="02020603050405020304" pitchFamily="18" charset="0"/>
                    <a:cs typeface="Times New Roman" panose="02020603050405020304" pitchFamily="18" charset="0"/>
                  </a:rPr>
                  <a:t>n</a:t>
                </a:r>
                <a:r>
                  <a:rPr lang="en-US" sz="2600" dirty="0">
                    <a:latin typeface="Times New Roman" panose="02020603050405020304" pitchFamily="18" charset="0"/>
                    <a:cs typeface="Times New Roman" panose="02020603050405020304" pitchFamily="18" charset="0"/>
                  </a:rPr>
                  <a:t> = 2, here a couple is an experiment and an individual a trial, and the number of trials is two.</a:t>
                </a:r>
              </a:p>
              <a:p>
                <a:pPr marL="1059108" lvl="1" indent="0" algn="just">
                  <a:buClr>
                    <a:schemeClr val="accent3"/>
                  </a:buClr>
                  <a:buSzPct val="95000"/>
                  <a:buNone/>
                </a:pPr>
                <a:endParaRPr lang="en-US" sz="2600" dirty="0">
                  <a:latin typeface="Times New Roman" panose="02020603050405020304" pitchFamily="18" charset="0"/>
                  <a:cs typeface="Times New Roman" panose="02020603050405020304" pitchFamily="18" charset="0"/>
                </a:endParaRPr>
              </a:p>
              <a:p>
                <a:pPr marL="1059108" lvl="1" indent="0" algn="just">
                  <a:buClr>
                    <a:schemeClr val="accent3"/>
                  </a:buClr>
                  <a:buSzPct val="95000"/>
                  <a:buNone/>
                </a:pPr>
                <a:r>
                  <a:rPr lang="en-US" sz="2600" dirty="0">
                    <a:latin typeface="Times New Roman" panose="02020603050405020304" pitchFamily="18" charset="0"/>
                    <a:cs typeface="Times New Roman" panose="02020603050405020304" pitchFamily="18" charset="0"/>
                  </a:rPr>
                  <a:t>Thus,</a:t>
                </a:r>
              </a:p>
              <a:p>
                <a:pPr marL="1059108" lvl="1" indent="0" algn="just">
                  <a:buClr>
                    <a:schemeClr val="accent3"/>
                  </a:buClr>
                  <a:buSzPct val="95000"/>
                  <a:buNone/>
                </a:pPr>
                <a:r>
                  <a:rPr lang="en-US" sz="26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600" i="1">
                        <a:latin typeface="Cambria Math"/>
                        <a:ea typeface="Cambria Math" panose="02040503050406030204" pitchFamily="18" charset="0"/>
                        <a:cs typeface="Times New Roman" panose="02020603050405020304" pitchFamily="18" charset="0"/>
                      </a:rPr>
                      <m:t>𝑃</m:t>
                    </m:r>
                    <m:d>
                      <m:dPr>
                        <m:ctrlPr>
                          <a:rPr lang="en-US" sz="2600" i="1">
                            <a:latin typeface="Cambria Math" panose="02040503050406030204" pitchFamily="18" charset="0"/>
                            <a:ea typeface="Cambria Math" panose="02040503050406030204" pitchFamily="18" charset="0"/>
                            <a:cs typeface="Times New Roman" panose="02020603050405020304" pitchFamily="18" charset="0"/>
                          </a:rPr>
                        </m:ctrlPr>
                      </m:dPr>
                      <m:e>
                        <m:r>
                          <a:rPr lang="en-US" sz="2600" i="1">
                            <a:latin typeface="Cambria Math"/>
                            <a:ea typeface="Cambria Math" panose="02040503050406030204" pitchFamily="18" charset="0"/>
                            <a:cs typeface="Times New Roman" panose="02020603050405020304" pitchFamily="18" charset="0"/>
                          </a:rPr>
                          <m:t>𝑥</m:t>
                        </m:r>
                        <m:r>
                          <a:rPr lang="en-US" sz="2600" i="1">
                            <a:latin typeface="Cambria Math" panose="02040503050406030204" pitchFamily="18" charset="0"/>
                            <a:ea typeface="Cambria Math" panose="02040503050406030204" pitchFamily="18" charset="0"/>
                            <a:cs typeface="Times New Roman" panose="02020603050405020304" pitchFamily="18" charset="0"/>
                          </a:rPr>
                          <m:t>=0</m:t>
                        </m:r>
                      </m:e>
                    </m:d>
                    <m:r>
                      <a:rPr lang="en-US" sz="26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6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600" i="1">
                            <a:latin typeface="Cambria Math" panose="02040503050406030204" pitchFamily="18" charset="0"/>
                            <a:ea typeface="Cambria Math" panose="02040503050406030204" pitchFamily="18" charset="0"/>
                            <a:cs typeface="Times New Roman" panose="02020603050405020304" pitchFamily="18" charset="0"/>
                          </a:rPr>
                          <m:t>2!</m:t>
                        </m:r>
                      </m:num>
                      <m:den>
                        <m:r>
                          <a:rPr lang="en-US" sz="2600" i="1">
                            <a:latin typeface="Cambria Math" panose="02040503050406030204" pitchFamily="18" charset="0"/>
                            <a:ea typeface="Cambria Math" panose="02040503050406030204" pitchFamily="18" charset="0"/>
                            <a:cs typeface="Times New Roman" panose="02020603050405020304" pitchFamily="18" charset="0"/>
                          </a:rPr>
                          <m:t>0!</m:t>
                        </m:r>
                        <m:d>
                          <m:dPr>
                            <m:ctrlPr>
                              <a:rPr lang="en-US" sz="2600" i="1">
                                <a:latin typeface="Cambria Math" panose="02040503050406030204" pitchFamily="18" charset="0"/>
                                <a:ea typeface="Cambria Math" panose="02040503050406030204" pitchFamily="18" charset="0"/>
                                <a:cs typeface="Times New Roman" panose="02020603050405020304" pitchFamily="18" charset="0"/>
                              </a:rPr>
                            </m:ctrlPr>
                          </m:dPr>
                          <m:e>
                            <m:r>
                              <a:rPr lang="en-US" sz="2600" i="1">
                                <a:latin typeface="Cambria Math" panose="02040503050406030204" pitchFamily="18" charset="0"/>
                                <a:ea typeface="Cambria Math" panose="02040503050406030204" pitchFamily="18" charset="0"/>
                                <a:cs typeface="Times New Roman" panose="02020603050405020304" pitchFamily="18" charset="0"/>
                              </a:rPr>
                              <m:t>2−0</m:t>
                            </m:r>
                          </m:e>
                        </m:d>
                        <m:r>
                          <a:rPr lang="en-US" sz="2600" i="1">
                            <a:latin typeface="Cambria Math" panose="02040503050406030204" pitchFamily="18" charset="0"/>
                            <a:ea typeface="Cambria Math" panose="02040503050406030204" pitchFamily="18" charset="0"/>
                            <a:cs typeface="Times New Roman" panose="02020603050405020304" pitchFamily="18" charset="0"/>
                          </a:rPr>
                          <m:t>!</m:t>
                        </m:r>
                      </m:den>
                    </m:f>
                    <m:sSup>
                      <m:sSupPr>
                        <m:ctrlPr>
                          <a:rPr lang="en-US" sz="26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600" i="1">
                            <a:latin typeface="Cambria Math" panose="02040503050406030204" pitchFamily="18" charset="0"/>
                            <a:ea typeface="Cambria Math" panose="02040503050406030204" pitchFamily="18" charset="0"/>
                            <a:cs typeface="Times New Roman" panose="02020603050405020304" pitchFamily="18" charset="0"/>
                          </a:rPr>
                          <m:t>(0.2)</m:t>
                        </m:r>
                      </m:e>
                      <m:sup>
                        <m:r>
                          <a:rPr lang="en-US" sz="2600" i="1">
                            <a:latin typeface="Cambria Math" panose="02040503050406030204" pitchFamily="18" charset="0"/>
                            <a:ea typeface="Cambria Math" panose="02040503050406030204" pitchFamily="18" charset="0"/>
                            <a:cs typeface="Times New Roman" panose="02020603050405020304" pitchFamily="18" charset="0"/>
                          </a:rPr>
                          <m:t>0</m:t>
                        </m:r>
                      </m:sup>
                    </m:sSup>
                    <m:sSup>
                      <m:sSupPr>
                        <m:ctrlPr>
                          <a:rPr lang="en-US" sz="26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600" i="1">
                            <a:latin typeface="Cambria Math" panose="02040503050406030204" pitchFamily="18" charset="0"/>
                            <a:ea typeface="Cambria Math" panose="02040503050406030204" pitchFamily="18" charset="0"/>
                            <a:cs typeface="Times New Roman" panose="02020603050405020304" pitchFamily="18" charset="0"/>
                          </a:rPr>
                          <m:t>(0.8)</m:t>
                        </m:r>
                      </m:e>
                      <m:sup>
                        <m:r>
                          <a:rPr lang="en-US" sz="2600" i="1">
                            <a:latin typeface="Cambria Math" panose="02040503050406030204" pitchFamily="18" charset="0"/>
                            <a:ea typeface="Cambria Math" panose="02040503050406030204" pitchFamily="18" charset="0"/>
                            <a:cs typeface="Times New Roman" panose="02020603050405020304" pitchFamily="18" charset="0"/>
                          </a:rPr>
                          <m:t>2−0</m:t>
                        </m:r>
                      </m:sup>
                    </m:sSup>
                    <m:r>
                      <a:rPr lang="en-US" sz="2600" i="1">
                        <a:latin typeface="Cambria Math"/>
                        <a:ea typeface="Cambria Math" panose="02040503050406030204" pitchFamily="18" charset="0"/>
                        <a:cs typeface="Times New Roman" panose="02020603050405020304" pitchFamily="18" charset="0"/>
                      </a:rPr>
                      <m:t>       </m:t>
                    </m:r>
                    <m:r>
                      <a:rPr lang="en-US" sz="2600" i="1">
                        <a:latin typeface="Cambria Math" panose="02040503050406030204" pitchFamily="18" charset="0"/>
                        <a:ea typeface="Cambria Math" panose="02040503050406030204" pitchFamily="18" charset="0"/>
                        <a:cs typeface="Times New Roman" panose="02020603050405020304" pitchFamily="18" charset="0"/>
                      </a:rPr>
                      <m:t>=</m:t>
                    </m:r>
                    <m:r>
                      <a:rPr lang="en-US" sz="2600" b="1" i="1">
                        <a:latin typeface="Cambria Math" panose="02040503050406030204" pitchFamily="18" charset="0"/>
                        <a:ea typeface="Cambria Math" panose="02040503050406030204" pitchFamily="18" charset="0"/>
                        <a:cs typeface="Times New Roman" panose="02020603050405020304" pitchFamily="18" charset="0"/>
                      </a:rPr>
                      <m:t>𝟎</m:t>
                    </m:r>
                    <m:r>
                      <a:rPr lang="en-US" sz="2600" b="1" i="1">
                        <a:latin typeface="Cambria Math" panose="02040503050406030204" pitchFamily="18" charset="0"/>
                        <a:ea typeface="Cambria Math" panose="02040503050406030204" pitchFamily="18" charset="0"/>
                        <a:cs typeface="Times New Roman" panose="02020603050405020304" pitchFamily="18" charset="0"/>
                      </a:rPr>
                      <m:t>.</m:t>
                    </m:r>
                    <m:r>
                      <a:rPr lang="en-US" sz="2600" b="1" i="1">
                        <a:latin typeface="Cambria Math" panose="02040503050406030204" pitchFamily="18" charset="0"/>
                        <a:ea typeface="Cambria Math" panose="02040503050406030204" pitchFamily="18" charset="0"/>
                        <a:cs typeface="Times New Roman" panose="02020603050405020304" pitchFamily="18" charset="0"/>
                      </a:rPr>
                      <m:t>𝟔𝟒</m:t>
                    </m:r>
                  </m:oMath>
                </a14:m>
                <a:endParaRPr lang="en-US" sz="2600" b="1" dirty="0">
                  <a:latin typeface="Cambria Math" panose="02040503050406030204" pitchFamily="18" charset="0"/>
                  <a:ea typeface="Cambria Math" panose="02040503050406030204" pitchFamily="18" charset="0"/>
                  <a:cs typeface="Times New Roman" panose="02020603050405020304" pitchFamily="18" charset="0"/>
                </a:endParaRPr>
              </a:p>
              <a:p>
                <a:pPr marL="1059108" lvl="1" indent="0" algn="just">
                  <a:buClr>
                    <a:schemeClr val="accent3"/>
                  </a:buClr>
                  <a:buSzPct val="95000"/>
                  <a:buNone/>
                </a:pPr>
                <a:endParaRPr lang="en-US" sz="2600" b="1" dirty="0">
                  <a:latin typeface="Cambria Math" panose="02040503050406030204" pitchFamily="18" charset="0"/>
                  <a:ea typeface="Cambria Math" panose="02040503050406030204" pitchFamily="18" charset="0"/>
                  <a:cs typeface="Times New Roman" panose="02020603050405020304" pitchFamily="18" charset="0"/>
                </a:endParaRPr>
              </a:p>
              <a:p>
                <a:pPr marL="1059108" lvl="1"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2600" i="1">
                          <a:latin typeface="Cambria Math"/>
                          <a:ea typeface="Cambria Math" panose="02040503050406030204" pitchFamily="18" charset="0"/>
                          <a:cs typeface="Times New Roman" panose="02020603050405020304" pitchFamily="18" charset="0"/>
                        </a:rPr>
                        <m:t>𝑃</m:t>
                      </m:r>
                      <m:d>
                        <m:dPr>
                          <m:ctrlPr>
                            <a:rPr lang="en-US" sz="2600" i="1">
                              <a:latin typeface="Cambria Math" panose="02040503050406030204" pitchFamily="18" charset="0"/>
                              <a:ea typeface="Cambria Math" panose="02040503050406030204" pitchFamily="18" charset="0"/>
                              <a:cs typeface="Times New Roman" panose="02020603050405020304" pitchFamily="18" charset="0"/>
                            </a:rPr>
                          </m:ctrlPr>
                        </m:dPr>
                        <m:e>
                          <m:r>
                            <a:rPr lang="en-US" sz="2600" i="1">
                              <a:latin typeface="Cambria Math"/>
                              <a:ea typeface="Cambria Math" panose="02040503050406030204" pitchFamily="18" charset="0"/>
                              <a:cs typeface="Times New Roman" panose="02020603050405020304" pitchFamily="18" charset="0"/>
                            </a:rPr>
                            <m:t>𝑥</m:t>
                          </m:r>
                          <m:r>
                            <a:rPr lang="en-US" sz="2600" i="1">
                              <a:latin typeface="Cambria Math" panose="02040503050406030204" pitchFamily="18" charset="0"/>
                              <a:ea typeface="Cambria Math" panose="02040503050406030204" pitchFamily="18" charset="0"/>
                              <a:cs typeface="Times New Roman" panose="02020603050405020304" pitchFamily="18" charset="0"/>
                            </a:rPr>
                            <m:t>=1</m:t>
                          </m:r>
                        </m:e>
                      </m:d>
                      <m:r>
                        <a:rPr lang="en-US" sz="26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6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600" i="1">
                              <a:latin typeface="Cambria Math" panose="02040503050406030204" pitchFamily="18" charset="0"/>
                              <a:ea typeface="Cambria Math" panose="02040503050406030204" pitchFamily="18" charset="0"/>
                              <a:cs typeface="Times New Roman" panose="02020603050405020304" pitchFamily="18" charset="0"/>
                            </a:rPr>
                            <m:t>2!</m:t>
                          </m:r>
                        </m:num>
                        <m:den>
                          <m:r>
                            <a:rPr lang="en-US" sz="2600" i="1">
                              <a:latin typeface="Cambria Math" panose="02040503050406030204" pitchFamily="18" charset="0"/>
                              <a:ea typeface="Cambria Math" panose="02040503050406030204" pitchFamily="18" charset="0"/>
                              <a:cs typeface="Times New Roman" panose="02020603050405020304" pitchFamily="18" charset="0"/>
                            </a:rPr>
                            <m:t>1!</m:t>
                          </m:r>
                          <m:d>
                            <m:dPr>
                              <m:ctrlPr>
                                <a:rPr lang="en-US" sz="2600" i="1">
                                  <a:latin typeface="Cambria Math" panose="02040503050406030204" pitchFamily="18" charset="0"/>
                                  <a:ea typeface="Cambria Math" panose="02040503050406030204" pitchFamily="18" charset="0"/>
                                  <a:cs typeface="Times New Roman" panose="02020603050405020304" pitchFamily="18" charset="0"/>
                                </a:rPr>
                              </m:ctrlPr>
                            </m:dPr>
                            <m:e>
                              <m:r>
                                <a:rPr lang="en-US" sz="2600" i="1">
                                  <a:latin typeface="Cambria Math" panose="02040503050406030204" pitchFamily="18" charset="0"/>
                                  <a:ea typeface="Cambria Math" panose="02040503050406030204" pitchFamily="18" charset="0"/>
                                  <a:cs typeface="Times New Roman" panose="02020603050405020304" pitchFamily="18" charset="0"/>
                                </a:rPr>
                                <m:t>2−1</m:t>
                              </m:r>
                            </m:e>
                          </m:d>
                          <m:r>
                            <a:rPr lang="en-US" sz="2600" i="1">
                              <a:latin typeface="Cambria Math" panose="02040503050406030204" pitchFamily="18" charset="0"/>
                              <a:ea typeface="Cambria Math" panose="02040503050406030204" pitchFamily="18" charset="0"/>
                              <a:cs typeface="Times New Roman" panose="02020603050405020304" pitchFamily="18" charset="0"/>
                            </a:rPr>
                            <m:t>!</m:t>
                          </m:r>
                        </m:den>
                      </m:f>
                      <m:sSup>
                        <m:sSupPr>
                          <m:ctrlPr>
                            <a:rPr lang="en-US" sz="26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600" i="1">
                              <a:latin typeface="Cambria Math" panose="02040503050406030204" pitchFamily="18" charset="0"/>
                              <a:ea typeface="Cambria Math" panose="02040503050406030204" pitchFamily="18" charset="0"/>
                              <a:cs typeface="Times New Roman" panose="02020603050405020304" pitchFamily="18" charset="0"/>
                            </a:rPr>
                            <m:t>(0.2)</m:t>
                          </m:r>
                        </m:e>
                        <m:sup>
                          <m:r>
                            <a:rPr lang="en-US" sz="2600" i="1">
                              <a:latin typeface="Cambria Math" panose="02040503050406030204" pitchFamily="18" charset="0"/>
                              <a:ea typeface="Cambria Math" panose="02040503050406030204" pitchFamily="18" charset="0"/>
                              <a:cs typeface="Times New Roman" panose="02020603050405020304" pitchFamily="18" charset="0"/>
                            </a:rPr>
                            <m:t>1</m:t>
                          </m:r>
                        </m:sup>
                      </m:sSup>
                      <m:sSup>
                        <m:sSupPr>
                          <m:ctrlPr>
                            <a:rPr lang="en-US" sz="26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600" i="1">
                              <a:latin typeface="Cambria Math" panose="02040503050406030204" pitchFamily="18" charset="0"/>
                              <a:ea typeface="Cambria Math" panose="02040503050406030204" pitchFamily="18" charset="0"/>
                              <a:cs typeface="Times New Roman" panose="02020603050405020304" pitchFamily="18" charset="0"/>
                            </a:rPr>
                            <m:t>(0.8)</m:t>
                          </m:r>
                        </m:e>
                        <m:sup>
                          <m:r>
                            <a:rPr lang="en-US" sz="2600" i="1">
                              <a:latin typeface="Cambria Math" panose="02040503050406030204" pitchFamily="18" charset="0"/>
                              <a:ea typeface="Cambria Math" panose="02040503050406030204" pitchFamily="18" charset="0"/>
                              <a:cs typeface="Times New Roman" panose="02020603050405020304" pitchFamily="18" charset="0"/>
                            </a:rPr>
                            <m:t>2−1</m:t>
                          </m:r>
                        </m:sup>
                      </m:sSup>
                      <m:r>
                        <a:rPr lang="en-US" sz="2600" i="1">
                          <a:latin typeface="Cambria Math" panose="02040503050406030204" pitchFamily="18" charset="0"/>
                          <a:ea typeface="Cambria Math" panose="02040503050406030204" pitchFamily="18" charset="0"/>
                          <a:cs typeface="Times New Roman" panose="02020603050405020304" pitchFamily="18" charset="0"/>
                        </a:rPr>
                        <m:t>=</m:t>
                      </m:r>
                      <m:r>
                        <a:rPr lang="en-US" sz="2600" b="1" i="1">
                          <a:latin typeface="Cambria Math" panose="02040503050406030204" pitchFamily="18" charset="0"/>
                          <a:ea typeface="Cambria Math" panose="02040503050406030204" pitchFamily="18" charset="0"/>
                          <a:cs typeface="Times New Roman" panose="02020603050405020304" pitchFamily="18" charset="0"/>
                        </a:rPr>
                        <m:t>𝟎</m:t>
                      </m:r>
                      <m:r>
                        <a:rPr lang="en-US" sz="2600" b="1" i="1">
                          <a:latin typeface="Cambria Math" panose="02040503050406030204" pitchFamily="18" charset="0"/>
                          <a:ea typeface="Cambria Math" panose="02040503050406030204" pitchFamily="18" charset="0"/>
                          <a:cs typeface="Times New Roman" panose="02020603050405020304" pitchFamily="18" charset="0"/>
                        </a:rPr>
                        <m:t>.</m:t>
                      </m:r>
                      <m:r>
                        <a:rPr lang="en-US" sz="2600" b="1" i="1">
                          <a:latin typeface="Cambria Math" panose="02040503050406030204" pitchFamily="18" charset="0"/>
                          <a:ea typeface="Cambria Math" panose="02040503050406030204" pitchFamily="18" charset="0"/>
                          <a:cs typeface="Times New Roman" panose="02020603050405020304" pitchFamily="18" charset="0"/>
                        </a:rPr>
                        <m:t>𝟑𝟐</m:t>
                      </m:r>
                    </m:oMath>
                  </m:oMathPara>
                </a14:m>
                <a:endParaRPr lang="en-US" sz="2600" b="1" dirty="0">
                  <a:latin typeface="Cambria Math" panose="02040503050406030204" pitchFamily="18" charset="0"/>
                  <a:ea typeface="Cambria Math" panose="02040503050406030204" pitchFamily="18" charset="0"/>
                  <a:cs typeface="Times New Roman" panose="02020603050405020304" pitchFamily="18" charset="0"/>
                </a:endParaRPr>
              </a:p>
              <a:p>
                <a:pPr marL="1059108" lvl="1" indent="0" algn="just">
                  <a:buClr>
                    <a:schemeClr val="accent3"/>
                  </a:buClr>
                  <a:buSzPct val="95000"/>
                  <a:buNone/>
                </a:pPr>
                <a:endParaRPr lang="en-US" sz="2600" b="1" dirty="0">
                  <a:latin typeface="Cambria Math" panose="02040503050406030204" pitchFamily="18" charset="0"/>
                  <a:ea typeface="Cambria Math" panose="02040503050406030204" pitchFamily="18" charset="0"/>
                  <a:cs typeface="Times New Roman" panose="02020603050405020304" pitchFamily="18" charset="0"/>
                </a:endParaRPr>
              </a:p>
              <a:p>
                <a:pPr marL="1059108" lvl="1"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2600" i="1">
                          <a:latin typeface="Cambria Math"/>
                          <a:ea typeface="Cambria Math" panose="02040503050406030204" pitchFamily="18" charset="0"/>
                          <a:cs typeface="Times New Roman" panose="02020603050405020304" pitchFamily="18" charset="0"/>
                        </a:rPr>
                        <m:t>𝑃</m:t>
                      </m:r>
                      <m:d>
                        <m:dPr>
                          <m:ctrlPr>
                            <a:rPr lang="en-US" sz="2600" i="1">
                              <a:latin typeface="Cambria Math" panose="02040503050406030204" pitchFamily="18" charset="0"/>
                              <a:ea typeface="Cambria Math" panose="02040503050406030204" pitchFamily="18" charset="0"/>
                              <a:cs typeface="Times New Roman" panose="02020603050405020304" pitchFamily="18" charset="0"/>
                            </a:rPr>
                          </m:ctrlPr>
                        </m:dPr>
                        <m:e>
                          <m:r>
                            <a:rPr lang="en-US" sz="2600" i="1">
                              <a:latin typeface="Cambria Math"/>
                              <a:ea typeface="Cambria Math" panose="02040503050406030204" pitchFamily="18" charset="0"/>
                              <a:cs typeface="Times New Roman" panose="02020603050405020304" pitchFamily="18" charset="0"/>
                            </a:rPr>
                            <m:t>𝑥</m:t>
                          </m:r>
                          <m:r>
                            <a:rPr lang="en-US" sz="2600" i="1">
                              <a:latin typeface="Cambria Math" panose="02040503050406030204" pitchFamily="18" charset="0"/>
                              <a:ea typeface="Cambria Math" panose="02040503050406030204" pitchFamily="18" charset="0"/>
                              <a:cs typeface="Times New Roman" panose="02020603050405020304" pitchFamily="18" charset="0"/>
                            </a:rPr>
                            <m:t>=2</m:t>
                          </m:r>
                        </m:e>
                      </m:d>
                      <m:r>
                        <a:rPr lang="en-US" sz="26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6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600" i="1">
                              <a:latin typeface="Cambria Math" panose="02040503050406030204" pitchFamily="18" charset="0"/>
                              <a:ea typeface="Cambria Math" panose="02040503050406030204" pitchFamily="18" charset="0"/>
                              <a:cs typeface="Times New Roman" panose="02020603050405020304" pitchFamily="18" charset="0"/>
                            </a:rPr>
                            <m:t>2!</m:t>
                          </m:r>
                        </m:num>
                        <m:den>
                          <m:r>
                            <a:rPr lang="en-US" sz="2600" i="1">
                              <a:latin typeface="Cambria Math" panose="02040503050406030204" pitchFamily="18" charset="0"/>
                              <a:ea typeface="Cambria Math" panose="02040503050406030204" pitchFamily="18" charset="0"/>
                              <a:cs typeface="Times New Roman" panose="02020603050405020304" pitchFamily="18" charset="0"/>
                            </a:rPr>
                            <m:t>2!</m:t>
                          </m:r>
                          <m:d>
                            <m:dPr>
                              <m:ctrlPr>
                                <a:rPr lang="en-US" sz="2600" i="1">
                                  <a:latin typeface="Cambria Math" panose="02040503050406030204" pitchFamily="18" charset="0"/>
                                  <a:ea typeface="Cambria Math" panose="02040503050406030204" pitchFamily="18" charset="0"/>
                                  <a:cs typeface="Times New Roman" panose="02020603050405020304" pitchFamily="18" charset="0"/>
                                </a:rPr>
                              </m:ctrlPr>
                            </m:dPr>
                            <m:e>
                              <m:r>
                                <a:rPr lang="en-US" sz="2600" i="1">
                                  <a:latin typeface="Cambria Math" panose="02040503050406030204" pitchFamily="18" charset="0"/>
                                  <a:ea typeface="Cambria Math" panose="02040503050406030204" pitchFamily="18" charset="0"/>
                                  <a:cs typeface="Times New Roman" panose="02020603050405020304" pitchFamily="18" charset="0"/>
                                </a:rPr>
                                <m:t>2−2</m:t>
                              </m:r>
                            </m:e>
                          </m:d>
                          <m:r>
                            <a:rPr lang="en-US" sz="2600" i="1">
                              <a:latin typeface="Cambria Math" panose="02040503050406030204" pitchFamily="18" charset="0"/>
                              <a:ea typeface="Cambria Math" panose="02040503050406030204" pitchFamily="18" charset="0"/>
                              <a:cs typeface="Times New Roman" panose="02020603050405020304" pitchFamily="18" charset="0"/>
                            </a:rPr>
                            <m:t>!</m:t>
                          </m:r>
                        </m:den>
                      </m:f>
                      <m:sSup>
                        <m:sSupPr>
                          <m:ctrlPr>
                            <a:rPr lang="en-US" sz="26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600" i="1">
                              <a:latin typeface="Cambria Math" panose="02040503050406030204" pitchFamily="18" charset="0"/>
                              <a:ea typeface="Cambria Math" panose="02040503050406030204" pitchFamily="18" charset="0"/>
                              <a:cs typeface="Times New Roman" panose="02020603050405020304" pitchFamily="18" charset="0"/>
                            </a:rPr>
                            <m:t>(0.2)</m:t>
                          </m:r>
                        </m:e>
                        <m:sup>
                          <m:r>
                            <a:rPr lang="en-US" sz="2600" i="1">
                              <a:latin typeface="Cambria Math" panose="02040503050406030204" pitchFamily="18" charset="0"/>
                              <a:ea typeface="Cambria Math" panose="02040503050406030204" pitchFamily="18" charset="0"/>
                              <a:cs typeface="Times New Roman" panose="02020603050405020304" pitchFamily="18" charset="0"/>
                            </a:rPr>
                            <m:t>2</m:t>
                          </m:r>
                        </m:sup>
                      </m:sSup>
                      <m:sSup>
                        <m:sSupPr>
                          <m:ctrlPr>
                            <a:rPr lang="en-US" sz="26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600" i="1">
                              <a:latin typeface="Cambria Math" panose="02040503050406030204" pitchFamily="18" charset="0"/>
                              <a:ea typeface="Cambria Math" panose="02040503050406030204" pitchFamily="18" charset="0"/>
                              <a:cs typeface="Times New Roman" panose="02020603050405020304" pitchFamily="18" charset="0"/>
                            </a:rPr>
                            <m:t>(0.8)</m:t>
                          </m:r>
                        </m:e>
                        <m:sup>
                          <m:r>
                            <a:rPr lang="en-US" sz="2600" i="1">
                              <a:latin typeface="Cambria Math" panose="02040503050406030204" pitchFamily="18" charset="0"/>
                              <a:ea typeface="Cambria Math" panose="02040503050406030204" pitchFamily="18" charset="0"/>
                              <a:cs typeface="Times New Roman" panose="02020603050405020304" pitchFamily="18" charset="0"/>
                            </a:rPr>
                            <m:t>2−2</m:t>
                          </m:r>
                        </m:sup>
                      </m:sSup>
                      <m:r>
                        <a:rPr lang="en-US" sz="2600" i="1">
                          <a:latin typeface="Cambria Math" panose="02040503050406030204" pitchFamily="18" charset="0"/>
                          <a:ea typeface="Cambria Math" panose="02040503050406030204" pitchFamily="18" charset="0"/>
                          <a:cs typeface="Times New Roman" panose="02020603050405020304" pitchFamily="18" charset="0"/>
                        </a:rPr>
                        <m:t>=</m:t>
                      </m:r>
                      <m:r>
                        <a:rPr lang="en-US" sz="2600" b="1" i="1">
                          <a:latin typeface="Cambria Math" panose="02040503050406030204" pitchFamily="18" charset="0"/>
                          <a:ea typeface="Cambria Math" panose="02040503050406030204" pitchFamily="18" charset="0"/>
                          <a:cs typeface="Times New Roman" panose="02020603050405020304" pitchFamily="18" charset="0"/>
                        </a:rPr>
                        <m:t>𝟎</m:t>
                      </m:r>
                      <m:r>
                        <a:rPr lang="en-US" sz="2600" b="1" i="1">
                          <a:latin typeface="Cambria Math" panose="02040503050406030204" pitchFamily="18" charset="0"/>
                          <a:ea typeface="Cambria Math" panose="02040503050406030204" pitchFamily="18" charset="0"/>
                          <a:cs typeface="Times New Roman" panose="02020603050405020304" pitchFamily="18" charset="0"/>
                        </a:rPr>
                        <m:t>.</m:t>
                      </m:r>
                      <m:r>
                        <a:rPr lang="en-US" sz="2600" b="1" i="1">
                          <a:latin typeface="Cambria Math" panose="02040503050406030204" pitchFamily="18" charset="0"/>
                          <a:ea typeface="Cambria Math" panose="02040503050406030204" pitchFamily="18" charset="0"/>
                          <a:cs typeface="Times New Roman" panose="02020603050405020304" pitchFamily="18" charset="0"/>
                        </a:rPr>
                        <m:t>𝟎𝟒</m:t>
                      </m:r>
                    </m:oMath>
                  </m:oMathPara>
                </a14:m>
                <a:endParaRPr lang="en-US" sz="2600" b="1" dirty="0">
                  <a:latin typeface="Cambria Math" panose="02040503050406030204" pitchFamily="18" charset="0"/>
                  <a:ea typeface="Cambria Math" panose="02040503050406030204" pitchFamily="18" charset="0"/>
                  <a:cs typeface="Times New Roman" panose="02020603050405020304" pitchFamily="18" charset="0"/>
                </a:endParaRPr>
              </a:p>
              <a:p>
                <a:pPr marL="1059108" lvl="1" indent="0" algn="just">
                  <a:buClr>
                    <a:schemeClr val="accent3"/>
                  </a:buClr>
                  <a:buSzPct val="95000"/>
                  <a:buNone/>
                </a:pPr>
                <a:endParaRPr lang="en-US" sz="1758" dirty="0">
                  <a:latin typeface="Times New Roman" panose="02020603050405020304" pitchFamily="18" charset="0"/>
                  <a:cs typeface="Times New Roman" panose="02020603050405020304" pitchFamily="18" charset="0"/>
                </a:endParaRPr>
              </a:p>
            </p:txBody>
          </p:sp>
        </mc:Choice>
        <mc:Fallback>
          <p:sp>
            <p:nvSpPr>
              <p:cNvPr id="19" name="Content Placeholder 2"/>
              <p:cNvSpPr>
                <a:spLocks noGrp="1" noRot="1" noChangeAspect="1" noMove="1" noResize="1" noEditPoints="1" noAdjustHandles="1" noChangeArrowheads="1" noChangeShapeType="1" noTextEdit="1"/>
              </p:cNvSpPr>
              <p:nvPr>
                <p:ph idx="1"/>
              </p:nvPr>
            </p:nvSpPr>
            <p:spPr>
              <a:xfrm>
                <a:off x="457200" y="1202076"/>
                <a:ext cx="8471043" cy="5655924"/>
              </a:xfrm>
              <a:blipFill>
                <a:blip r:embed="rId2"/>
                <a:stretch>
                  <a:fillRect l="-1079" t="-2155" r="-1007"/>
                </a:stretch>
              </a:blipFill>
            </p:spPr>
            <p:txBody>
              <a:bodyPr/>
              <a:lstStyle/>
              <a:p>
                <a:r>
                  <a:rPr lang="en-US">
                    <a:noFill/>
                  </a:rPr>
                  <a:t> </a:t>
                </a:r>
              </a:p>
            </p:txBody>
          </p:sp>
        </mc:Fallback>
      </mc:AlternateContent>
    </p:spTree>
    <p:extLst>
      <p:ext uri="{BB962C8B-B14F-4D97-AF65-F5344CB8AC3E}">
        <p14:creationId xmlns:p14="http://schemas.microsoft.com/office/powerpoint/2010/main" val="2341853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79663"/>
            <a:ext cx="8229600" cy="1116446"/>
          </a:xfrm>
        </p:spPr>
        <p:txBody>
          <a:bodyPr>
            <a:normAutofit/>
          </a:bodyPr>
          <a:lstStyle/>
          <a:p>
            <a:pPr algn="l"/>
            <a:r>
              <a:rPr lang="en-US" sz="3907" dirty="0">
                <a:solidFill>
                  <a:srgbClr val="A50021"/>
                </a:solidFill>
                <a:latin typeface="Times New Roman" pitchFamily="18" charset="0"/>
                <a:cs typeface="Times New Roman" pitchFamily="18" charset="0"/>
              </a:rPr>
              <a:t>Binomial Distribution  </a:t>
            </a:r>
            <a:endParaRPr lang="en-IN" sz="3907"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87</a:t>
            </a:fld>
            <a:endParaRPr lang="en-IN" dirty="0">
              <a:solidFill>
                <a:srgbClr val="04617B">
                  <a:shade val="90000"/>
                </a:srgbClr>
              </a:solidFill>
            </a:endParaRPr>
          </a:p>
        </p:txBody>
      </p:sp>
      <p:sp>
        <p:nvSpPr>
          <p:cNvPr id="19" name="Content Placeholder 2"/>
          <p:cNvSpPr>
            <a:spLocks noGrp="1"/>
          </p:cNvSpPr>
          <p:nvPr>
            <p:ph idx="1"/>
          </p:nvPr>
        </p:nvSpPr>
        <p:spPr>
          <a:xfrm>
            <a:off x="116740" y="873302"/>
            <a:ext cx="8780680" cy="4930133"/>
          </a:xfrm>
        </p:spPr>
        <p:txBody>
          <a:bodyPr>
            <a:normAutofit/>
          </a:bodyPr>
          <a:lstStyle/>
          <a:p>
            <a:pPr marL="0" lvl="1" indent="0" algn="just">
              <a:buClr>
                <a:schemeClr val="accent3"/>
              </a:buClr>
              <a:buSzPct val="95000"/>
              <a:buNone/>
            </a:pPr>
            <a:r>
              <a:rPr lang="en-US" sz="1954" b="1" dirty="0">
                <a:latin typeface="Times New Roman" panose="02020603050405020304" pitchFamily="18" charset="0"/>
                <a:cs typeface="Times New Roman" panose="02020603050405020304" pitchFamily="18" charset="0"/>
              </a:rPr>
              <a:t>Example Verify with real-life experiment</a:t>
            </a:r>
          </a:p>
          <a:p>
            <a:pPr marL="0" lvl="1" indent="0" algn="just">
              <a:buClr>
                <a:schemeClr val="accent3"/>
              </a:buClr>
              <a:buSzPct val="95000"/>
              <a:buNone/>
            </a:pPr>
            <a:r>
              <a:rPr lang="en-US" sz="2000" dirty="0">
                <a:latin typeface="Times New Roman" panose="02020603050405020304" pitchFamily="18" charset="0"/>
                <a:cs typeface="Times New Roman" panose="02020603050405020304" pitchFamily="18" charset="0"/>
              </a:rPr>
              <a:t>Suppose, 10 pairs of random numbers are generated by a computer (Monte-Carlo method)</a:t>
            </a:r>
          </a:p>
          <a:p>
            <a:pPr marL="0" lvl="1" indent="0" algn="just">
              <a:buClr>
                <a:schemeClr val="accent3"/>
              </a:buClr>
              <a:buSzPct val="95000"/>
              <a:buNone/>
            </a:pPr>
            <a:endParaRPr lang="en-US" sz="2000" dirty="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r>
              <a:rPr lang="en-US" sz="1758" dirty="0">
                <a:solidFill>
                  <a:srgbClr val="FF0000"/>
                </a:solidFill>
                <a:latin typeface="Times New Roman" panose="02020603050405020304" pitchFamily="18" charset="0"/>
                <a:cs typeface="Times New Roman" panose="02020603050405020304" pitchFamily="18" charset="0"/>
              </a:rPr>
              <a:t>15</a:t>
            </a:r>
            <a:r>
              <a:rPr lang="en-US" sz="1758" dirty="0">
                <a:solidFill>
                  <a:srgbClr val="0B5ED7"/>
                </a:solidFill>
                <a:latin typeface="Times New Roman" panose="02020603050405020304" pitchFamily="18" charset="0"/>
                <a:cs typeface="Times New Roman" panose="02020603050405020304" pitchFamily="18" charset="0"/>
              </a:rPr>
              <a:t>	38	68	39	49	54	</a:t>
            </a:r>
            <a:r>
              <a:rPr lang="en-US" sz="1758" dirty="0">
                <a:solidFill>
                  <a:srgbClr val="FF0000"/>
                </a:solidFill>
                <a:latin typeface="Times New Roman" panose="02020603050405020304" pitchFamily="18" charset="0"/>
                <a:cs typeface="Times New Roman" panose="02020603050405020304" pitchFamily="18" charset="0"/>
              </a:rPr>
              <a:t>19</a:t>
            </a:r>
            <a:r>
              <a:rPr lang="en-US" sz="1758" dirty="0">
                <a:solidFill>
                  <a:srgbClr val="0B5ED7"/>
                </a:solidFill>
                <a:latin typeface="Times New Roman" panose="02020603050405020304" pitchFamily="18" charset="0"/>
                <a:cs typeface="Times New Roman" panose="02020603050405020304" pitchFamily="18" charset="0"/>
              </a:rPr>
              <a:t>	79	38	</a:t>
            </a:r>
            <a:r>
              <a:rPr lang="en-US" sz="1758" dirty="0">
                <a:solidFill>
                  <a:srgbClr val="FF0000"/>
                </a:solidFill>
                <a:latin typeface="Times New Roman" panose="02020603050405020304" pitchFamily="18" charset="0"/>
                <a:cs typeface="Times New Roman" panose="02020603050405020304" pitchFamily="18" charset="0"/>
              </a:rPr>
              <a:t>14</a:t>
            </a:r>
          </a:p>
          <a:p>
            <a:pPr marL="0" lvl="1" indent="0" algn="just">
              <a:buClr>
                <a:schemeClr val="accent3"/>
              </a:buClr>
              <a:buSzPct val="95000"/>
              <a:buNone/>
            </a:pPr>
            <a:r>
              <a:rPr lang="en-US" sz="1758" dirty="0">
                <a:latin typeface="Times New Roman" panose="02020603050405020304" pitchFamily="18" charset="0"/>
                <a:cs typeface="Times New Roman" panose="02020603050405020304" pitchFamily="18" charset="0"/>
              </a:rPr>
              <a:t> </a:t>
            </a:r>
          </a:p>
          <a:p>
            <a:pPr marL="0" lvl="1" indent="0" algn="just">
              <a:buClr>
                <a:schemeClr val="accent3"/>
              </a:buClr>
              <a:buSzPct val="95000"/>
              <a:buNone/>
            </a:pPr>
            <a:endParaRPr lang="en-US" sz="1758" dirty="0">
              <a:cs typeface="Times New Roman" panose="02020603050405020304" pitchFamily="18" charset="0"/>
            </a:endParaRPr>
          </a:p>
        </p:txBody>
      </p:sp>
      <p:sp>
        <p:nvSpPr>
          <p:cNvPr id="7" name="Content Placeholder 2"/>
          <p:cNvSpPr txBox="1">
            <a:spLocks/>
          </p:cNvSpPr>
          <p:nvPr/>
        </p:nvSpPr>
        <p:spPr>
          <a:xfrm>
            <a:off x="116741" y="2619910"/>
            <a:ext cx="8780680" cy="3893906"/>
          </a:xfrm>
          <a:prstGeom prst="rect">
            <a:avLst/>
          </a:prstGeom>
        </p:spPr>
        <p:txBody>
          <a:bodyPr vert="horz">
            <a:normAutofit fontScale="925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lvl="1" indent="0" algn="just">
              <a:buClr>
                <a:schemeClr val="accent3"/>
              </a:buClr>
              <a:buSzPct val="95000"/>
              <a:buNone/>
            </a:pPr>
            <a:r>
              <a:rPr lang="en-US" sz="1758" dirty="0">
                <a:latin typeface="Times New Roman" panose="02020603050405020304" pitchFamily="18" charset="0"/>
                <a:cs typeface="Times New Roman" panose="02020603050405020304" pitchFamily="18" charset="0"/>
              </a:rPr>
              <a:t> </a:t>
            </a:r>
          </a:p>
          <a:p>
            <a:pPr marL="0" lvl="1" indent="0" algn="just">
              <a:buClr>
                <a:schemeClr val="accent3"/>
              </a:buClr>
              <a:buSzPct val="95000"/>
              <a:buNone/>
            </a:pPr>
            <a:r>
              <a:rPr lang="en-US" dirty="0">
                <a:latin typeface="Times New Roman" panose="02020603050405020304" pitchFamily="18" charset="0"/>
                <a:cs typeface="Times New Roman" panose="02020603050405020304" pitchFamily="18" charset="0"/>
              </a:rPr>
              <a:t>If the value of the digit is 0 or 1, the outcome is “had childhood measles”, otherwise, </a:t>
            </a:r>
          </a:p>
          <a:p>
            <a:pPr marL="0" lvl="1" indent="0" algn="just">
              <a:buClr>
                <a:schemeClr val="accent3"/>
              </a:buClr>
              <a:buSzPct val="95000"/>
              <a:buNone/>
            </a:pPr>
            <a:r>
              <a:rPr lang="en-US" dirty="0">
                <a:latin typeface="Times New Roman" panose="02020603050405020304" pitchFamily="18" charset="0"/>
                <a:cs typeface="Times New Roman" panose="02020603050405020304" pitchFamily="18" charset="0"/>
              </a:rPr>
              <a:t>(digits 2 to 9), the outcome is “did not”.</a:t>
            </a:r>
          </a:p>
          <a:p>
            <a:pPr marL="0" lvl="1" indent="0" algn="just">
              <a:buClr>
                <a:schemeClr val="accent3"/>
              </a:buClr>
              <a:buSzPct val="95000"/>
              <a:buNone/>
            </a:pPr>
            <a:r>
              <a:rPr lang="en-US" dirty="0">
                <a:latin typeface="Times New Roman" panose="02020603050405020304" pitchFamily="18" charset="0"/>
                <a:cs typeface="Times New Roman" panose="02020603050405020304" pitchFamily="18" charset="0"/>
              </a:rPr>
              <a:t>For example, in the first pair (i.e., 15), representing a couple and for this couple,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 1.</a:t>
            </a:r>
          </a:p>
          <a:p>
            <a:pPr marL="0" lvl="1" indent="0" algn="just">
              <a:buClr>
                <a:schemeClr val="accent3"/>
              </a:buClr>
              <a:buSzPct val="95000"/>
              <a:buNone/>
            </a:pPr>
            <a:r>
              <a:rPr lang="en-US" dirty="0">
                <a:latin typeface="Times New Roman" panose="02020603050405020304" pitchFamily="18" charset="0"/>
                <a:cs typeface="Times New Roman" panose="02020603050405020304" pitchFamily="18" charset="0"/>
              </a:rPr>
              <a:t> The frequency distribution, for this sample is</a:t>
            </a:r>
          </a:p>
          <a:p>
            <a:pPr marL="0" lvl="1" indent="0" algn="just">
              <a:buClr>
                <a:schemeClr val="accent3"/>
              </a:buClr>
              <a:buSzPct val="95000"/>
              <a:buNone/>
            </a:pPr>
            <a:endParaRPr lang="en-US" dirty="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endParaRPr lang="en-US" dirty="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endParaRPr lang="en-US" dirty="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endParaRPr lang="en-US" dirty="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r>
              <a:rPr lang="en-US" dirty="0">
                <a:latin typeface="Times New Roman" panose="02020603050405020304" pitchFamily="18" charset="0"/>
                <a:cs typeface="Times New Roman" panose="02020603050405020304" pitchFamily="18" charset="0"/>
              </a:rPr>
              <a:t>Note: This has close similarity with binomial probability distribution!</a:t>
            </a:r>
          </a:p>
          <a:p>
            <a:pPr marL="0" lvl="1" indent="0" algn="just">
              <a:buClr>
                <a:schemeClr val="accent3"/>
              </a:buClr>
              <a:buSzPct val="95000"/>
              <a:buNone/>
            </a:pPr>
            <a:endParaRPr lang="en-US" dirty="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endParaRPr lang="en-US" sz="1758"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89954917"/>
              </p:ext>
            </p:extLst>
          </p:nvPr>
        </p:nvGraphicFramePr>
        <p:xfrm>
          <a:off x="1708992" y="4769910"/>
          <a:ext cx="6096000" cy="772999"/>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09363">
                <a:tc>
                  <a:txBody>
                    <a:bodyPr/>
                    <a:lstStyle/>
                    <a:p>
                      <a:pPr algn="ctr"/>
                      <a:r>
                        <a:rPr lang="en-US" sz="1800" b="1" i="1" dirty="0">
                          <a:solidFill>
                            <a:schemeClr val="tx1"/>
                          </a:solidFill>
                        </a:rPr>
                        <a:t>x</a:t>
                      </a:r>
                    </a:p>
                  </a:txBody>
                  <a:tcPr marL="89316" marR="89316" marT="44658" marB="44658">
                    <a:noFill/>
                  </a:tcPr>
                </a:tc>
                <a:tc>
                  <a:txBody>
                    <a:bodyPr/>
                    <a:lstStyle/>
                    <a:p>
                      <a:pPr algn="ctr"/>
                      <a:r>
                        <a:rPr lang="en-US" sz="1800" b="1" dirty="0">
                          <a:solidFill>
                            <a:schemeClr val="tx1"/>
                          </a:solidFill>
                        </a:rPr>
                        <a:t>0</a:t>
                      </a:r>
                    </a:p>
                  </a:txBody>
                  <a:tcPr marL="89316" marR="89316" marT="44658" marB="44658">
                    <a:noFill/>
                  </a:tcPr>
                </a:tc>
                <a:tc>
                  <a:txBody>
                    <a:bodyPr/>
                    <a:lstStyle/>
                    <a:p>
                      <a:pPr algn="ctr"/>
                      <a:r>
                        <a:rPr lang="en-US" sz="1800" b="1" dirty="0">
                          <a:solidFill>
                            <a:schemeClr val="tx1"/>
                          </a:solidFill>
                        </a:rPr>
                        <a:t>1</a:t>
                      </a:r>
                    </a:p>
                  </a:txBody>
                  <a:tcPr marL="89316" marR="89316" marT="44658" marB="44658">
                    <a:noFill/>
                  </a:tcPr>
                </a:tc>
                <a:tc>
                  <a:txBody>
                    <a:bodyPr/>
                    <a:lstStyle/>
                    <a:p>
                      <a:pPr algn="ctr"/>
                      <a:r>
                        <a:rPr lang="en-US" sz="1800" b="1" dirty="0">
                          <a:solidFill>
                            <a:schemeClr val="tx1"/>
                          </a:solidFill>
                        </a:rPr>
                        <a:t>2</a:t>
                      </a:r>
                    </a:p>
                  </a:txBody>
                  <a:tcPr marL="89316" marR="89316" marT="44658" marB="44658">
                    <a:noFill/>
                  </a:tcPr>
                </a:tc>
                <a:extLst>
                  <a:ext uri="{0D108BD9-81ED-4DB2-BD59-A6C34878D82A}">
                    <a16:rowId xmlns:a16="http://schemas.microsoft.com/office/drawing/2014/main" val="10000"/>
                  </a:ext>
                </a:extLst>
              </a:tr>
              <a:tr h="362225">
                <a:tc>
                  <a:txBody>
                    <a:bodyPr/>
                    <a:lstStyle/>
                    <a:p>
                      <a:r>
                        <a:rPr lang="en-US" sz="1800" i="1" dirty="0"/>
                        <a:t>f(x)=P(X=x)</a:t>
                      </a:r>
                    </a:p>
                  </a:txBody>
                  <a:tcPr marL="89316" marR="89316" marT="44658" marB="44658"/>
                </a:tc>
                <a:tc>
                  <a:txBody>
                    <a:bodyPr/>
                    <a:lstStyle/>
                    <a:p>
                      <a:pPr algn="ctr"/>
                      <a:r>
                        <a:rPr lang="en-US" sz="1800" dirty="0"/>
                        <a:t>0.7</a:t>
                      </a:r>
                    </a:p>
                  </a:txBody>
                  <a:tcPr marL="89316" marR="89316" marT="44658" marB="44658"/>
                </a:tc>
                <a:tc>
                  <a:txBody>
                    <a:bodyPr/>
                    <a:lstStyle/>
                    <a:p>
                      <a:pPr algn="ctr"/>
                      <a:r>
                        <a:rPr lang="en-US" sz="1800" dirty="0"/>
                        <a:t>0.3</a:t>
                      </a:r>
                    </a:p>
                  </a:txBody>
                  <a:tcPr marL="89316" marR="89316" marT="44658" marB="44658"/>
                </a:tc>
                <a:tc>
                  <a:txBody>
                    <a:bodyPr/>
                    <a:lstStyle/>
                    <a:p>
                      <a:pPr algn="ctr"/>
                      <a:r>
                        <a:rPr lang="en-US" sz="1800" dirty="0"/>
                        <a:t>0.0</a:t>
                      </a:r>
                    </a:p>
                  </a:txBody>
                  <a:tcPr marL="89316" marR="89316" marT="44658" marB="44658"/>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8188064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1" y="334255"/>
            <a:ext cx="8229600" cy="1116446"/>
          </a:xfrm>
        </p:spPr>
        <p:txBody>
          <a:bodyPr>
            <a:normAutofit/>
          </a:bodyPr>
          <a:lstStyle/>
          <a:p>
            <a:pPr algn="l"/>
            <a:r>
              <a:rPr lang="en-US" sz="3907" dirty="0">
                <a:solidFill>
                  <a:srgbClr val="A50021"/>
                </a:solidFill>
                <a:latin typeface="Times New Roman" pitchFamily="18" charset="0"/>
                <a:cs typeface="Times New Roman" pitchFamily="18" charset="0"/>
              </a:rPr>
              <a:t>The Multinomial Distribution</a:t>
            </a:r>
            <a:endParaRPr lang="en-IN" sz="3907"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88</a:t>
            </a:fld>
            <a:endParaRPr lang="en-IN" dirty="0">
              <a:solidFill>
                <a:srgbClr val="04617B">
                  <a:shade val="90000"/>
                </a:srgbClr>
              </a:solidFill>
            </a:endParaRPr>
          </a:p>
        </p:txBody>
      </p:sp>
      <mc:AlternateContent xmlns:mc="http://schemas.openxmlformats.org/markup-compatibility/2006">
        <mc:Choice xmlns:a14="http://schemas.microsoft.com/office/drawing/2010/main" Requires="a14">
          <p:sp>
            <p:nvSpPr>
              <p:cNvPr id="16" name="Rectangle 15"/>
              <p:cNvSpPr/>
              <p:nvPr/>
            </p:nvSpPr>
            <p:spPr>
              <a:xfrm>
                <a:off x="0" y="2088811"/>
                <a:ext cx="9024295" cy="4156414"/>
              </a:xfrm>
              <a:prstGeom prst="rect">
                <a:avLst/>
              </a:prstGeom>
              <a:no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solidFill>
                    <a:prstClr val="black"/>
                  </a:solidFill>
                </a:endParaRPr>
              </a:p>
              <a:p>
                <a:pPr algn="just"/>
                <a:r>
                  <a:rPr lang="en-US" sz="2400" dirty="0">
                    <a:solidFill>
                      <a:prstClr val="black"/>
                    </a:solidFill>
                  </a:rPr>
                  <a:t>If a given trial can result in the </a:t>
                </a:r>
                <a:r>
                  <a:rPr lang="en-US" sz="2400" b="1" i="1" dirty="0">
                    <a:solidFill>
                      <a:schemeClr val="tx1"/>
                    </a:solidFill>
                  </a:rPr>
                  <a:t>k</a:t>
                </a:r>
                <a:r>
                  <a:rPr lang="en-US" sz="2400" dirty="0">
                    <a:solidFill>
                      <a:prstClr val="black"/>
                    </a:solidFill>
                  </a:rPr>
                  <a:t> outcomes </a:t>
                </a:r>
                <a14:m>
                  <m:oMath xmlns:m="http://schemas.openxmlformats.org/officeDocument/2006/math">
                    <m:sSub>
                      <m:sSubPr>
                        <m:ctrlPr>
                          <a:rPr lang="en-US" sz="2400" i="1" smtClean="0">
                            <a:solidFill>
                              <a:prstClr val="black"/>
                            </a:solidFill>
                            <a:latin typeface="Cambria Math" panose="02040503050406030204" pitchFamily="18" charset="0"/>
                          </a:rPr>
                        </m:ctrlPr>
                      </m:sSubPr>
                      <m:e>
                        <m:r>
                          <a:rPr lang="en-US" sz="2400" b="0" i="1" smtClean="0">
                            <a:solidFill>
                              <a:prstClr val="black"/>
                            </a:solidFill>
                            <a:latin typeface="Cambria Math" panose="02040503050406030204" pitchFamily="18" charset="0"/>
                          </a:rPr>
                          <m:t>𝐸</m:t>
                        </m:r>
                      </m:e>
                      <m:sub>
                        <m:r>
                          <a:rPr lang="en-US" sz="2400" b="0" i="1" smtClean="0">
                            <a:solidFill>
                              <a:prstClr val="black"/>
                            </a:solidFill>
                            <a:latin typeface="Cambria Math" panose="02040503050406030204" pitchFamily="18" charset="0"/>
                          </a:rPr>
                          <m:t>1</m:t>
                        </m:r>
                      </m:sub>
                    </m:sSub>
                    <m:r>
                      <a:rPr lang="en-US" sz="2400" b="0" i="1" smtClean="0">
                        <a:solidFill>
                          <a:prstClr val="black"/>
                        </a:solidFill>
                        <a:latin typeface="Cambria Math" panose="02040503050406030204" pitchFamily="18" charset="0"/>
                      </a:rPr>
                      <m:t>, </m:t>
                    </m:r>
                    <m:sSub>
                      <m:sSubPr>
                        <m:ctrlPr>
                          <a:rPr lang="en-US" sz="2400" b="0" i="1" smtClean="0">
                            <a:solidFill>
                              <a:prstClr val="black"/>
                            </a:solidFill>
                            <a:latin typeface="Cambria Math" panose="02040503050406030204" pitchFamily="18" charset="0"/>
                          </a:rPr>
                        </m:ctrlPr>
                      </m:sSubPr>
                      <m:e>
                        <m:r>
                          <a:rPr lang="en-US" sz="2400" b="0" i="1" smtClean="0">
                            <a:solidFill>
                              <a:prstClr val="black"/>
                            </a:solidFill>
                            <a:latin typeface="Cambria Math" panose="02040503050406030204" pitchFamily="18" charset="0"/>
                          </a:rPr>
                          <m:t>𝐸</m:t>
                        </m:r>
                      </m:e>
                      <m:sub>
                        <m:r>
                          <a:rPr lang="en-US" sz="2400" b="0" i="1" smtClean="0">
                            <a:solidFill>
                              <a:prstClr val="black"/>
                            </a:solidFill>
                            <a:latin typeface="Cambria Math" panose="02040503050406030204" pitchFamily="18" charset="0"/>
                          </a:rPr>
                          <m:t>2</m:t>
                        </m:r>
                      </m:sub>
                    </m:sSub>
                    <m:r>
                      <a:rPr lang="en-US" sz="2400" b="0" i="1" smtClean="0">
                        <a:solidFill>
                          <a:prstClr val="black"/>
                        </a:solidFill>
                        <a:latin typeface="Cambria Math" panose="02040503050406030204" pitchFamily="18" charset="0"/>
                      </a:rPr>
                      <m:t>, ……,</m:t>
                    </m:r>
                    <m:sSub>
                      <m:sSubPr>
                        <m:ctrlPr>
                          <a:rPr lang="en-US" sz="2400" b="0" i="1" smtClean="0">
                            <a:solidFill>
                              <a:prstClr val="black"/>
                            </a:solidFill>
                            <a:latin typeface="Cambria Math" panose="02040503050406030204" pitchFamily="18" charset="0"/>
                          </a:rPr>
                        </m:ctrlPr>
                      </m:sSubPr>
                      <m:e>
                        <m:r>
                          <a:rPr lang="en-US" sz="2400" b="0" i="1" smtClean="0">
                            <a:solidFill>
                              <a:prstClr val="black"/>
                            </a:solidFill>
                            <a:latin typeface="Cambria Math" panose="02040503050406030204" pitchFamily="18" charset="0"/>
                          </a:rPr>
                          <m:t>𝐸</m:t>
                        </m:r>
                      </m:e>
                      <m:sub>
                        <m:r>
                          <a:rPr lang="en-US" sz="2400" b="0" i="1" smtClean="0">
                            <a:solidFill>
                              <a:prstClr val="black"/>
                            </a:solidFill>
                            <a:latin typeface="Cambria Math" panose="02040503050406030204" pitchFamily="18" charset="0"/>
                          </a:rPr>
                          <m:t>𝑘</m:t>
                        </m:r>
                      </m:sub>
                    </m:sSub>
                  </m:oMath>
                </a14:m>
                <a:r>
                  <a:rPr lang="en-US" sz="2400" dirty="0">
                    <a:solidFill>
                      <a:prstClr val="black"/>
                    </a:solidFill>
                  </a:rPr>
                  <a:t> with probabilities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b="0" i="1" smtClean="0">
                            <a:solidFill>
                              <a:prstClr val="black"/>
                            </a:solidFill>
                            <a:latin typeface="Cambria Math" panose="02040503050406030204" pitchFamily="18" charset="0"/>
                          </a:rPr>
                          <m:t>𝑝</m:t>
                        </m:r>
                      </m:e>
                      <m:sub>
                        <m:r>
                          <a:rPr lang="en-US" sz="2400" i="1">
                            <a:solidFill>
                              <a:prstClr val="black"/>
                            </a:solidFill>
                            <a:latin typeface="Cambria Math" panose="02040503050406030204" pitchFamily="18" charset="0"/>
                          </a:rPr>
                          <m:t>1</m:t>
                        </m:r>
                      </m:sub>
                    </m:sSub>
                    <m:r>
                      <a:rPr lang="en-US" sz="2400" i="1">
                        <a:solidFill>
                          <a:prstClr val="black"/>
                        </a:solidFill>
                        <a:latin typeface="Cambria Math" panose="02040503050406030204" pitchFamily="18" charset="0"/>
                      </a:rPr>
                      <m:t>, </m:t>
                    </m:r>
                    <m:sSub>
                      <m:sSubPr>
                        <m:ctrlPr>
                          <a:rPr lang="en-US" sz="2400" i="1">
                            <a:solidFill>
                              <a:prstClr val="black"/>
                            </a:solidFill>
                            <a:latin typeface="Cambria Math" panose="02040503050406030204" pitchFamily="18" charset="0"/>
                          </a:rPr>
                        </m:ctrlPr>
                      </m:sSubPr>
                      <m:e>
                        <m:r>
                          <a:rPr lang="en-US" sz="2400" b="0" i="1" smtClean="0">
                            <a:solidFill>
                              <a:prstClr val="black"/>
                            </a:solidFill>
                            <a:latin typeface="Cambria Math" panose="02040503050406030204" pitchFamily="18" charset="0"/>
                          </a:rPr>
                          <m:t>𝑝</m:t>
                        </m:r>
                      </m:e>
                      <m:sub>
                        <m:r>
                          <a:rPr lang="en-US" sz="2400" i="1">
                            <a:solidFill>
                              <a:prstClr val="black"/>
                            </a:solidFill>
                            <a:latin typeface="Cambria Math" panose="02040503050406030204" pitchFamily="18" charset="0"/>
                          </a:rPr>
                          <m:t>2</m:t>
                        </m:r>
                      </m:sub>
                    </m:sSub>
                    <m:r>
                      <a:rPr lang="en-US" sz="2400" i="1">
                        <a:solidFill>
                          <a:prstClr val="black"/>
                        </a:solidFill>
                        <a:latin typeface="Cambria Math" panose="02040503050406030204" pitchFamily="18" charset="0"/>
                      </a:rPr>
                      <m:t>, ……</m:t>
                    </m:r>
                    <m:sSub>
                      <m:sSubPr>
                        <m:ctrlPr>
                          <a:rPr lang="en-US" sz="2400" i="1">
                            <a:solidFill>
                              <a:prstClr val="black"/>
                            </a:solidFill>
                            <a:latin typeface="Cambria Math" panose="02040503050406030204" pitchFamily="18" charset="0"/>
                          </a:rPr>
                        </m:ctrlPr>
                      </m:sSubPr>
                      <m:e>
                        <m:r>
                          <a:rPr lang="en-US" sz="2400" b="0" i="1" smtClean="0">
                            <a:solidFill>
                              <a:prstClr val="black"/>
                            </a:solidFill>
                            <a:latin typeface="Cambria Math" panose="02040503050406030204" pitchFamily="18" charset="0"/>
                          </a:rPr>
                          <m:t>,</m:t>
                        </m:r>
                        <m:r>
                          <a:rPr lang="en-US" sz="2400" b="0" i="1" smtClean="0">
                            <a:solidFill>
                              <a:prstClr val="black"/>
                            </a:solidFill>
                            <a:latin typeface="Cambria Math" panose="02040503050406030204" pitchFamily="18" charset="0"/>
                          </a:rPr>
                          <m:t>𝑝</m:t>
                        </m:r>
                      </m:e>
                      <m:sub>
                        <m:r>
                          <a:rPr lang="en-US" sz="2400" i="1">
                            <a:solidFill>
                              <a:prstClr val="black"/>
                            </a:solidFill>
                            <a:latin typeface="Cambria Math" panose="02040503050406030204" pitchFamily="18" charset="0"/>
                          </a:rPr>
                          <m:t>𝑘</m:t>
                        </m:r>
                      </m:sub>
                    </m:sSub>
                    <m:r>
                      <a:rPr lang="en-US" sz="2400" b="0" i="1" smtClean="0">
                        <a:solidFill>
                          <a:prstClr val="black"/>
                        </a:solidFill>
                        <a:latin typeface="Cambria Math" panose="02040503050406030204" pitchFamily="18" charset="0"/>
                      </a:rPr>
                      <m:t>,</m:t>
                    </m:r>
                  </m:oMath>
                </a14:m>
                <a:r>
                  <a:rPr lang="en-US" sz="2400" dirty="0">
                    <a:solidFill>
                      <a:prstClr val="black"/>
                    </a:solidFill>
                  </a:rPr>
                  <a:t> then the probability distribution of the random variables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b="0" i="1" smtClean="0">
                            <a:solidFill>
                              <a:prstClr val="black"/>
                            </a:solidFill>
                            <a:latin typeface="Cambria Math"/>
                          </a:rPr>
                          <m:t>𝑋</m:t>
                        </m:r>
                      </m:e>
                      <m:sub>
                        <m:r>
                          <a:rPr lang="en-US" sz="2400" i="1">
                            <a:solidFill>
                              <a:prstClr val="black"/>
                            </a:solidFill>
                            <a:latin typeface="Cambria Math" panose="02040503050406030204" pitchFamily="18" charset="0"/>
                          </a:rPr>
                          <m:t>1</m:t>
                        </m:r>
                      </m:sub>
                    </m:sSub>
                    <m:r>
                      <a:rPr lang="en-US" sz="2400" i="1">
                        <a:solidFill>
                          <a:prstClr val="black"/>
                        </a:solidFill>
                        <a:latin typeface="Cambria Math" panose="02040503050406030204" pitchFamily="18" charset="0"/>
                      </a:rPr>
                      <m:t>, </m:t>
                    </m:r>
                    <m:sSub>
                      <m:sSubPr>
                        <m:ctrlPr>
                          <a:rPr lang="en-US" sz="2400" i="1">
                            <a:solidFill>
                              <a:prstClr val="black"/>
                            </a:solidFill>
                            <a:latin typeface="Cambria Math" panose="02040503050406030204" pitchFamily="18" charset="0"/>
                          </a:rPr>
                        </m:ctrlPr>
                      </m:sSubPr>
                      <m:e>
                        <m:r>
                          <a:rPr lang="en-US" sz="2400" b="0" i="1" smtClean="0">
                            <a:solidFill>
                              <a:prstClr val="black"/>
                            </a:solidFill>
                            <a:latin typeface="Cambria Math"/>
                          </a:rPr>
                          <m:t>𝑋</m:t>
                        </m:r>
                      </m:e>
                      <m:sub>
                        <m:r>
                          <a:rPr lang="en-US" sz="2400" i="1">
                            <a:solidFill>
                              <a:prstClr val="black"/>
                            </a:solidFill>
                            <a:latin typeface="Cambria Math" panose="02040503050406030204" pitchFamily="18" charset="0"/>
                          </a:rPr>
                          <m:t>2</m:t>
                        </m:r>
                      </m:sub>
                    </m:sSub>
                    <m:r>
                      <a:rPr lang="en-US" sz="2400" i="1">
                        <a:solidFill>
                          <a:prstClr val="black"/>
                        </a:solidFill>
                        <a:latin typeface="Cambria Math" panose="02040503050406030204" pitchFamily="18" charset="0"/>
                      </a:rPr>
                      <m:t>, ……</m:t>
                    </m:r>
                    <m:sSub>
                      <m:sSubPr>
                        <m:ctrlPr>
                          <a:rPr lang="en-US" sz="2400" i="1">
                            <a:solidFill>
                              <a:prstClr val="black"/>
                            </a:solidFill>
                            <a:latin typeface="Cambria Math" panose="02040503050406030204" pitchFamily="18" charset="0"/>
                          </a:rPr>
                        </m:ctrlPr>
                      </m:sSubPr>
                      <m:e>
                        <m:r>
                          <a:rPr lang="en-US" sz="2400" b="0" i="1" smtClean="0">
                            <a:solidFill>
                              <a:prstClr val="black"/>
                            </a:solidFill>
                            <a:latin typeface="Cambria Math" panose="02040503050406030204" pitchFamily="18" charset="0"/>
                          </a:rPr>
                          <m:t>,</m:t>
                        </m:r>
                        <m:r>
                          <a:rPr lang="en-US" sz="2400" b="0" i="1" smtClean="0">
                            <a:solidFill>
                              <a:prstClr val="black"/>
                            </a:solidFill>
                            <a:latin typeface="Cambria Math"/>
                          </a:rPr>
                          <m:t>𝑋</m:t>
                        </m:r>
                      </m:e>
                      <m:sub>
                        <m:r>
                          <a:rPr lang="en-US" sz="2400" i="1">
                            <a:solidFill>
                              <a:prstClr val="black"/>
                            </a:solidFill>
                            <a:latin typeface="Cambria Math" panose="02040503050406030204" pitchFamily="18" charset="0"/>
                          </a:rPr>
                          <m:t>𝑘</m:t>
                        </m:r>
                      </m:sub>
                    </m:sSub>
                  </m:oMath>
                </a14:m>
                <a:r>
                  <a:rPr lang="en-US" sz="2400" dirty="0">
                    <a:solidFill>
                      <a:prstClr val="black"/>
                    </a:solidFill>
                  </a:rPr>
                  <a:t> representing the number of occurrences for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𝐸</m:t>
                        </m:r>
                      </m:e>
                      <m:sub>
                        <m:r>
                          <a:rPr lang="en-US" sz="2400" i="1">
                            <a:solidFill>
                              <a:prstClr val="black"/>
                            </a:solidFill>
                            <a:latin typeface="Cambria Math" panose="02040503050406030204" pitchFamily="18" charset="0"/>
                          </a:rPr>
                          <m:t>1</m:t>
                        </m:r>
                      </m:sub>
                    </m:sSub>
                    <m:r>
                      <a:rPr lang="en-US" sz="2400" i="1">
                        <a:solidFill>
                          <a:prstClr val="black"/>
                        </a:solidFill>
                        <a:latin typeface="Cambria Math" panose="02040503050406030204" pitchFamily="18" charset="0"/>
                      </a:rPr>
                      <m:t>, </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𝐸</m:t>
                        </m:r>
                      </m:e>
                      <m:sub>
                        <m:r>
                          <a:rPr lang="en-US" sz="2400" i="1">
                            <a:solidFill>
                              <a:prstClr val="black"/>
                            </a:solidFill>
                            <a:latin typeface="Cambria Math" panose="02040503050406030204" pitchFamily="18" charset="0"/>
                          </a:rPr>
                          <m:t>2</m:t>
                        </m:r>
                      </m:sub>
                    </m:sSub>
                    <m:r>
                      <a:rPr lang="en-US" sz="2400" i="1">
                        <a:solidFill>
                          <a:prstClr val="black"/>
                        </a:solidFill>
                        <a:latin typeface="Cambria Math" panose="02040503050406030204" pitchFamily="18" charset="0"/>
                      </a:rPr>
                      <m:t>, ……,</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𝐸</m:t>
                        </m:r>
                      </m:e>
                      <m:sub>
                        <m:r>
                          <a:rPr lang="en-US" sz="2400" i="1">
                            <a:solidFill>
                              <a:prstClr val="black"/>
                            </a:solidFill>
                            <a:latin typeface="Cambria Math" panose="02040503050406030204" pitchFamily="18" charset="0"/>
                          </a:rPr>
                          <m:t>𝑘</m:t>
                        </m:r>
                      </m:sub>
                    </m:sSub>
                  </m:oMath>
                </a14:m>
                <a:r>
                  <a:rPr lang="en-US" sz="2400" dirty="0">
                    <a:solidFill>
                      <a:prstClr val="black"/>
                    </a:solidFill>
                  </a:rPr>
                  <a:t> in </a:t>
                </a:r>
                <a:r>
                  <a:rPr lang="en-US" sz="2400" i="1" dirty="0">
                    <a:solidFill>
                      <a:prstClr val="black"/>
                    </a:solidFill>
                  </a:rPr>
                  <a:t>n </a:t>
                </a:r>
                <a:r>
                  <a:rPr lang="en-US" sz="2400" dirty="0">
                    <a:solidFill>
                      <a:prstClr val="black"/>
                    </a:solidFill>
                  </a:rPr>
                  <a:t>independent trials is</a:t>
                </a:r>
              </a:p>
              <a:p>
                <a:pPr algn="ctr"/>
                <a:r>
                  <a:rPr lang="en-US" sz="2400" b="1" i="1" dirty="0">
                    <a:solidFill>
                      <a:prstClr val="black"/>
                    </a:solidFill>
                  </a:rPr>
                  <a:t> </a:t>
                </a:r>
                <a:r>
                  <a:rPr lang="en-US" sz="2400" dirty="0">
                    <a:solidFill>
                      <a:prstClr val="black"/>
                    </a:solidFill>
                  </a:rPr>
                  <a:t>  </a:t>
                </a:r>
                <a14:m>
                  <m:oMath xmlns:m="http://schemas.openxmlformats.org/officeDocument/2006/math">
                    <m:r>
                      <a:rPr lang="en-US" sz="2400" b="0" i="1" smtClean="0">
                        <a:solidFill>
                          <a:prstClr val="black"/>
                        </a:solidFill>
                        <a:latin typeface="Cambria Math" panose="02040503050406030204" pitchFamily="18" charset="0"/>
                      </a:rPr>
                      <m:t>𝑓</m:t>
                    </m:r>
                    <m:d>
                      <m:dPr>
                        <m:ctrlPr>
                          <a:rPr lang="en-US" sz="2400" b="0" i="1" smtClean="0">
                            <a:solidFill>
                              <a:prstClr val="black"/>
                            </a:solidFill>
                            <a:latin typeface="Cambria Math" panose="02040503050406030204" pitchFamily="18" charset="0"/>
                          </a:rPr>
                        </m:ctrlPr>
                      </m:dPr>
                      <m:e>
                        <m:sSub>
                          <m:sSubPr>
                            <m:ctrlPr>
                              <a:rPr lang="en-US" sz="2400" i="1">
                                <a:solidFill>
                                  <a:prstClr val="black"/>
                                </a:solidFill>
                                <a:latin typeface="Cambria Math" panose="02040503050406030204" pitchFamily="18" charset="0"/>
                              </a:rPr>
                            </m:ctrlPr>
                          </m:sSubPr>
                          <m:e>
                            <m:r>
                              <a:rPr lang="en-US" sz="2400" b="0" i="1" smtClean="0">
                                <a:solidFill>
                                  <a:prstClr val="black"/>
                                </a:solidFill>
                                <a:latin typeface="Cambria Math"/>
                              </a:rPr>
                              <m:t>𝑥</m:t>
                            </m:r>
                          </m:e>
                          <m:sub>
                            <m:r>
                              <a:rPr lang="en-US" sz="2400" i="1">
                                <a:solidFill>
                                  <a:prstClr val="black"/>
                                </a:solidFill>
                                <a:latin typeface="Cambria Math" panose="02040503050406030204" pitchFamily="18" charset="0"/>
                              </a:rPr>
                              <m:t>1</m:t>
                            </m:r>
                          </m:sub>
                        </m:sSub>
                        <m:r>
                          <a:rPr lang="en-US" sz="2400" i="1">
                            <a:solidFill>
                              <a:prstClr val="black"/>
                            </a:solidFill>
                            <a:latin typeface="Cambria Math" panose="02040503050406030204" pitchFamily="18" charset="0"/>
                          </a:rPr>
                          <m:t>, </m:t>
                        </m:r>
                        <m:sSub>
                          <m:sSubPr>
                            <m:ctrlPr>
                              <a:rPr lang="en-US" sz="2400" i="1">
                                <a:solidFill>
                                  <a:prstClr val="black"/>
                                </a:solidFill>
                                <a:latin typeface="Cambria Math" panose="02040503050406030204" pitchFamily="18" charset="0"/>
                              </a:rPr>
                            </m:ctrlPr>
                          </m:sSubPr>
                          <m:e>
                            <m:r>
                              <a:rPr lang="en-US" sz="2400" b="0" i="1" smtClean="0">
                                <a:solidFill>
                                  <a:prstClr val="black"/>
                                </a:solidFill>
                                <a:latin typeface="Cambria Math"/>
                              </a:rPr>
                              <m:t>𝑥</m:t>
                            </m:r>
                          </m:e>
                          <m:sub>
                            <m:r>
                              <a:rPr lang="en-US" sz="2400" i="1">
                                <a:solidFill>
                                  <a:prstClr val="black"/>
                                </a:solidFill>
                                <a:latin typeface="Cambria Math" panose="02040503050406030204" pitchFamily="18" charset="0"/>
                              </a:rPr>
                              <m:t>2</m:t>
                            </m:r>
                          </m:sub>
                        </m:sSub>
                        <m:r>
                          <a:rPr lang="en-US" sz="2400" i="1">
                            <a:solidFill>
                              <a:prstClr val="black"/>
                            </a:solidFill>
                            <a:latin typeface="Cambria Math" panose="02040503050406030204" pitchFamily="18" charset="0"/>
                          </a:rPr>
                          <m:t>, ……,</m:t>
                        </m:r>
                        <m:sSub>
                          <m:sSubPr>
                            <m:ctrlPr>
                              <a:rPr lang="en-US" sz="2400" i="1">
                                <a:solidFill>
                                  <a:prstClr val="black"/>
                                </a:solidFill>
                                <a:latin typeface="Cambria Math" panose="02040503050406030204" pitchFamily="18" charset="0"/>
                              </a:rPr>
                            </m:ctrlPr>
                          </m:sSubPr>
                          <m:e>
                            <m:r>
                              <a:rPr lang="en-US" sz="2400" b="0" i="1" smtClean="0">
                                <a:solidFill>
                                  <a:prstClr val="black"/>
                                </a:solidFill>
                                <a:latin typeface="Cambria Math"/>
                              </a:rPr>
                              <m:t>𝑥</m:t>
                            </m:r>
                          </m:e>
                          <m:sub>
                            <m:r>
                              <a:rPr lang="en-US" sz="2400" i="1">
                                <a:solidFill>
                                  <a:prstClr val="black"/>
                                </a:solidFill>
                                <a:latin typeface="Cambria Math" panose="02040503050406030204" pitchFamily="18" charset="0"/>
                              </a:rPr>
                              <m:t>𝑘</m:t>
                            </m:r>
                          </m:sub>
                        </m:sSub>
                      </m:e>
                    </m:d>
                    <m:r>
                      <a:rPr lang="en-US" sz="2400" b="0" i="1" smtClean="0">
                        <a:solidFill>
                          <a:prstClr val="black"/>
                        </a:solidFill>
                        <a:latin typeface="Cambria Math" panose="02040503050406030204" pitchFamily="18" charset="0"/>
                      </a:rPr>
                      <m:t>=</m:t>
                    </m:r>
                    <m:d>
                      <m:dPr>
                        <m:ctrlPr>
                          <a:rPr lang="en-IN" sz="2400" b="0" i="1" dirty="0" smtClean="0">
                            <a:solidFill>
                              <a:schemeClr val="tx1"/>
                            </a:solidFill>
                            <a:latin typeface="Cambria Math" panose="02040503050406030204" pitchFamily="18" charset="0"/>
                          </a:rPr>
                        </m:ctrlPr>
                      </m:dPr>
                      <m:e>
                        <m:f>
                          <m:fPr>
                            <m:type m:val="noBa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𝑛</m:t>
                            </m:r>
                          </m:num>
                          <m:den>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a:rPr>
                                  <m:t>𝑥</m:t>
                                </m:r>
                              </m:e>
                              <m:sub>
                                <m:r>
                                  <a:rPr lang="en-US" sz="2400" i="1">
                                    <a:solidFill>
                                      <a:schemeClr val="tx1"/>
                                    </a:solidFill>
                                    <a:latin typeface="Cambria Math" panose="02040503050406030204" pitchFamily="18" charset="0"/>
                                  </a:rPr>
                                  <m:t>1</m:t>
                                </m:r>
                              </m:sub>
                            </m:sSub>
                            <m:r>
                              <a:rPr lang="en-US" sz="2400" i="1">
                                <a:solidFill>
                                  <a:schemeClr val="tx1"/>
                                </a:solidFill>
                                <a:latin typeface="Cambria Math" panose="02040503050406030204" pitchFamily="18" charset="0"/>
                              </a:rPr>
                              <m:t>, </m:t>
                            </m:r>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a:rPr>
                                  <m:t>𝑥</m:t>
                                </m:r>
                              </m:e>
                              <m:sub>
                                <m:r>
                                  <a:rPr lang="en-US" sz="2400" i="1">
                                    <a:solidFill>
                                      <a:schemeClr val="tx1"/>
                                    </a:solidFill>
                                    <a:latin typeface="Cambria Math" panose="02040503050406030204" pitchFamily="18" charset="0"/>
                                  </a:rPr>
                                  <m:t>2</m:t>
                                </m:r>
                              </m:sub>
                            </m:sSub>
                            <m:r>
                              <a:rPr lang="en-US" sz="2400" i="1">
                                <a:solidFill>
                                  <a:schemeClr val="tx1"/>
                                </a:solidFill>
                                <a:latin typeface="Cambria Math" panose="02040503050406030204" pitchFamily="18" charset="0"/>
                              </a:rPr>
                              <m:t>, ……,</m:t>
                            </m:r>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a:rPr>
                                  <m:t>𝑥</m:t>
                                </m:r>
                              </m:e>
                              <m:sub>
                                <m:r>
                                  <a:rPr lang="en-US" sz="2400" i="1">
                                    <a:solidFill>
                                      <a:schemeClr val="tx1"/>
                                    </a:solidFill>
                                    <a:latin typeface="Cambria Math" panose="02040503050406030204" pitchFamily="18" charset="0"/>
                                  </a:rPr>
                                  <m:t>𝑘</m:t>
                                </m:r>
                              </m:sub>
                            </m:sSub>
                          </m:den>
                        </m:f>
                      </m:e>
                    </m:d>
                    <m:sSup>
                      <m:sSupPr>
                        <m:ctrlPr>
                          <a:rPr lang="en-US" sz="2400" i="1" smtClean="0">
                            <a:solidFill>
                              <a:prstClr val="black"/>
                            </a:solidFill>
                            <a:latin typeface="Cambria Math" panose="02040503050406030204" pitchFamily="18" charset="0"/>
                          </a:rPr>
                        </m:ctrlPr>
                      </m:sSupPr>
                      <m:e>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𝑝</m:t>
                            </m:r>
                          </m:e>
                          <m:sub>
                            <m:r>
                              <a:rPr lang="en-US" sz="2400" i="1">
                                <a:solidFill>
                                  <a:prstClr val="black"/>
                                </a:solidFill>
                                <a:latin typeface="Cambria Math" panose="02040503050406030204" pitchFamily="18" charset="0"/>
                              </a:rPr>
                              <m:t>1</m:t>
                            </m:r>
                          </m:sub>
                        </m:sSub>
                      </m:e>
                      <m:sup>
                        <m:sSub>
                          <m:sSubPr>
                            <m:ctrlPr>
                              <a:rPr lang="en-US" sz="2400" i="1">
                                <a:solidFill>
                                  <a:prstClr val="black"/>
                                </a:solidFill>
                                <a:latin typeface="Cambria Math" panose="02040503050406030204" pitchFamily="18" charset="0"/>
                              </a:rPr>
                            </m:ctrlPr>
                          </m:sSubPr>
                          <m:e>
                            <m:r>
                              <a:rPr lang="en-US" sz="2400" b="0" i="1" smtClean="0">
                                <a:solidFill>
                                  <a:prstClr val="black"/>
                                </a:solidFill>
                                <a:latin typeface="Cambria Math"/>
                              </a:rPr>
                              <m:t>𝑥</m:t>
                            </m:r>
                          </m:e>
                          <m:sub>
                            <m:r>
                              <a:rPr lang="en-US" sz="2400" i="1">
                                <a:solidFill>
                                  <a:prstClr val="black"/>
                                </a:solidFill>
                                <a:latin typeface="Cambria Math" panose="02040503050406030204" pitchFamily="18" charset="0"/>
                              </a:rPr>
                              <m:t>1</m:t>
                            </m:r>
                          </m:sub>
                        </m:sSub>
                      </m:sup>
                    </m:sSup>
                    <m:sSup>
                      <m:sSupPr>
                        <m:ctrlPr>
                          <a:rPr lang="en-US" sz="2400" i="1">
                            <a:solidFill>
                              <a:prstClr val="black"/>
                            </a:solidFill>
                            <a:latin typeface="Cambria Math" panose="02040503050406030204" pitchFamily="18" charset="0"/>
                          </a:rPr>
                        </m:ctrlPr>
                      </m:sSupPr>
                      <m:e>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𝑝</m:t>
                            </m:r>
                          </m:e>
                          <m:sub>
                            <m:r>
                              <a:rPr lang="en-US" sz="2400" b="0" i="1" smtClean="0">
                                <a:solidFill>
                                  <a:prstClr val="black"/>
                                </a:solidFill>
                                <a:latin typeface="Cambria Math" panose="02040503050406030204" pitchFamily="18" charset="0"/>
                              </a:rPr>
                              <m:t>2</m:t>
                            </m:r>
                          </m:sub>
                        </m:sSub>
                      </m:e>
                      <m:sup>
                        <m:sSub>
                          <m:sSubPr>
                            <m:ctrlPr>
                              <a:rPr lang="en-US" sz="2400" i="1">
                                <a:solidFill>
                                  <a:prstClr val="black"/>
                                </a:solidFill>
                                <a:latin typeface="Cambria Math" panose="02040503050406030204" pitchFamily="18" charset="0"/>
                              </a:rPr>
                            </m:ctrlPr>
                          </m:sSubPr>
                          <m:e>
                            <m:r>
                              <a:rPr lang="en-US" sz="2400" b="0" i="1" smtClean="0">
                                <a:solidFill>
                                  <a:prstClr val="black"/>
                                </a:solidFill>
                                <a:latin typeface="Cambria Math"/>
                              </a:rPr>
                              <m:t>𝑥</m:t>
                            </m:r>
                          </m:e>
                          <m:sub>
                            <m:r>
                              <a:rPr lang="en-US" sz="2400" b="0" i="1" smtClean="0">
                                <a:solidFill>
                                  <a:prstClr val="black"/>
                                </a:solidFill>
                                <a:latin typeface="Cambria Math" panose="02040503050406030204" pitchFamily="18" charset="0"/>
                              </a:rPr>
                              <m:t>2</m:t>
                            </m:r>
                          </m:sub>
                        </m:sSub>
                      </m:sup>
                    </m:sSup>
                    <m:r>
                      <a:rPr lang="en-US" sz="2400" b="0" i="1" smtClean="0">
                        <a:solidFill>
                          <a:prstClr val="black"/>
                        </a:solidFill>
                        <a:latin typeface="Cambria Math" panose="02040503050406030204" pitchFamily="18" charset="0"/>
                      </a:rPr>
                      <m:t>……</m:t>
                    </m:r>
                    <m:sSup>
                      <m:sSupPr>
                        <m:ctrlPr>
                          <a:rPr lang="en-US" sz="2400" i="1">
                            <a:solidFill>
                              <a:prstClr val="black"/>
                            </a:solidFill>
                            <a:latin typeface="Cambria Math" panose="02040503050406030204" pitchFamily="18" charset="0"/>
                          </a:rPr>
                        </m:ctrlPr>
                      </m:sSupPr>
                      <m:e>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𝑝</m:t>
                            </m:r>
                          </m:e>
                          <m:sub>
                            <m:r>
                              <a:rPr lang="en-US" sz="2400" b="0" i="1" smtClean="0">
                                <a:solidFill>
                                  <a:prstClr val="black"/>
                                </a:solidFill>
                                <a:latin typeface="Cambria Math" panose="02040503050406030204" pitchFamily="18" charset="0"/>
                              </a:rPr>
                              <m:t>𝑘</m:t>
                            </m:r>
                          </m:sub>
                        </m:sSub>
                      </m:e>
                      <m:sup>
                        <m:sSub>
                          <m:sSubPr>
                            <m:ctrlPr>
                              <a:rPr lang="en-US" sz="2400" i="1">
                                <a:solidFill>
                                  <a:prstClr val="black"/>
                                </a:solidFill>
                                <a:latin typeface="Cambria Math" panose="02040503050406030204" pitchFamily="18" charset="0"/>
                              </a:rPr>
                            </m:ctrlPr>
                          </m:sSubPr>
                          <m:e>
                            <m:r>
                              <a:rPr lang="en-US" sz="2400" b="0" i="1" smtClean="0">
                                <a:solidFill>
                                  <a:prstClr val="black"/>
                                </a:solidFill>
                                <a:latin typeface="Cambria Math"/>
                              </a:rPr>
                              <m:t>𝑥</m:t>
                            </m:r>
                          </m:e>
                          <m:sub>
                            <m:r>
                              <a:rPr lang="en-US" sz="2400" b="0" i="1" smtClean="0">
                                <a:solidFill>
                                  <a:prstClr val="black"/>
                                </a:solidFill>
                                <a:latin typeface="Cambria Math" panose="02040503050406030204" pitchFamily="18" charset="0"/>
                              </a:rPr>
                              <m:t>𝑘</m:t>
                            </m:r>
                          </m:sub>
                        </m:sSub>
                      </m:sup>
                    </m:sSup>
                  </m:oMath>
                </a14:m>
                <a:endParaRPr lang="en-IN" sz="2400" dirty="0">
                  <a:solidFill>
                    <a:srgbClr val="A50021"/>
                  </a:solidFill>
                </a:endParaRPr>
              </a:p>
              <a:p>
                <a:pPr algn="ctr"/>
                <a:endParaRPr lang="en-IN" sz="2400" dirty="0">
                  <a:solidFill>
                    <a:srgbClr val="A50021"/>
                  </a:solidFill>
                </a:endParaRPr>
              </a:p>
              <a:p>
                <a:pPr algn="ctr"/>
                <a:r>
                  <a:rPr lang="en-IN" sz="2400" dirty="0">
                    <a:solidFill>
                      <a:schemeClr val="tx1"/>
                    </a:solidFill>
                  </a:rPr>
                  <a:t>where </a:t>
                </a:r>
                <a14:m>
                  <m:oMath xmlns:m="http://schemas.openxmlformats.org/officeDocument/2006/math">
                    <m:d>
                      <m:dPr>
                        <m:ctrlPr>
                          <a:rPr lang="en-IN" sz="2400" i="1" dirty="0">
                            <a:solidFill>
                              <a:schemeClr val="tx1"/>
                            </a:solidFill>
                            <a:latin typeface="Cambria Math" panose="02040503050406030204" pitchFamily="18" charset="0"/>
                          </a:rPr>
                        </m:ctrlPr>
                      </m:dPr>
                      <m:e>
                        <m:f>
                          <m:fPr>
                            <m:type m:val="noBar"/>
                            <m:ctrlPr>
                              <a:rPr lang="en-US"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𝑛</m:t>
                            </m:r>
                          </m:num>
                          <m:den>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a:rPr>
                                  <m:t>𝑥</m:t>
                                </m:r>
                              </m:e>
                              <m:sub>
                                <m:r>
                                  <a:rPr lang="en-US" sz="2400" i="1">
                                    <a:solidFill>
                                      <a:schemeClr val="tx1"/>
                                    </a:solidFill>
                                    <a:latin typeface="Cambria Math" panose="02040503050406030204" pitchFamily="18" charset="0"/>
                                  </a:rPr>
                                  <m:t>1</m:t>
                                </m:r>
                              </m:sub>
                            </m:sSub>
                            <m:r>
                              <a:rPr lang="en-US" sz="2400" i="1">
                                <a:solidFill>
                                  <a:schemeClr val="tx1"/>
                                </a:solidFill>
                                <a:latin typeface="Cambria Math" panose="02040503050406030204" pitchFamily="18" charset="0"/>
                              </a:rPr>
                              <m:t>, </m:t>
                            </m:r>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a:rPr>
                                  <m:t>𝑥</m:t>
                                </m:r>
                              </m:e>
                              <m:sub>
                                <m:r>
                                  <a:rPr lang="en-US" sz="2400" i="1">
                                    <a:solidFill>
                                      <a:schemeClr val="tx1"/>
                                    </a:solidFill>
                                    <a:latin typeface="Cambria Math" panose="02040503050406030204" pitchFamily="18" charset="0"/>
                                  </a:rPr>
                                  <m:t>2</m:t>
                                </m:r>
                              </m:sub>
                            </m:sSub>
                            <m:r>
                              <a:rPr lang="en-US" sz="2400" i="1">
                                <a:solidFill>
                                  <a:schemeClr val="tx1"/>
                                </a:solidFill>
                                <a:latin typeface="Cambria Math" panose="02040503050406030204" pitchFamily="18" charset="0"/>
                              </a:rPr>
                              <m:t>, ……,</m:t>
                            </m:r>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a:rPr>
                                  <m:t>𝑥</m:t>
                                </m:r>
                              </m:e>
                              <m:sub>
                                <m:r>
                                  <a:rPr lang="en-US" sz="2400" i="1">
                                    <a:solidFill>
                                      <a:schemeClr val="tx1"/>
                                    </a:solidFill>
                                    <a:latin typeface="Cambria Math" panose="02040503050406030204" pitchFamily="18" charset="0"/>
                                  </a:rPr>
                                  <m:t>𝑘</m:t>
                                </m:r>
                              </m:sub>
                            </m:sSub>
                          </m:den>
                        </m:f>
                      </m:e>
                    </m:d>
                  </m:oMath>
                </a14:m>
                <a:r>
                  <a:rPr lang="en-IN" sz="2400" dirty="0">
                    <a:solidFill>
                      <a:schemeClr val="tx1"/>
                    </a:solidFill>
                  </a:rPr>
                  <a:t>= </a:t>
                </a:r>
                <a14:m>
                  <m:oMath xmlns:m="http://schemas.openxmlformats.org/officeDocument/2006/math">
                    <m:f>
                      <m:fPr>
                        <m:ctrlPr>
                          <a:rPr lang="en-US" sz="2400" i="1" smtClean="0">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𝑛</m:t>
                        </m:r>
                        <m:r>
                          <a:rPr lang="en-US" sz="2400" i="1">
                            <a:solidFill>
                              <a:schemeClr val="tx1"/>
                            </a:solidFill>
                            <a:latin typeface="Cambria Math" panose="02040503050406030204" pitchFamily="18" charset="0"/>
                          </a:rPr>
                          <m:t>!</m:t>
                        </m:r>
                      </m:num>
                      <m:den>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a:rPr>
                              <m:t>𝑥</m:t>
                            </m:r>
                          </m:e>
                          <m:sub>
                            <m:r>
                              <a:rPr lang="en-US" sz="2400" i="1">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a:rPr>
                              <m:t>𝑥</m:t>
                            </m:r>
                          </m:e>
                          <m:sub>
                            <m:r>
                              <a:rPr lang="en-US" sz="2400" i="1">
                                <a:solidFill>
                                  <a:schemeClr val="tx1"/>
                                </a:solidFill>
                                <a:latin typeface="Cambria Math" panose="02040503050406030204" pitchFamily="18" charset="0"/>
                              </a:rPr>
                              <m:t>2</m:t>
                            </m:r>
                          </m:sub>
                        </m:sSub>
                        <m:r>
                          <a:rPr lang="en-US" sz="2400" b="0" i="1" smtClean="0">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a:rPr>
                              <m:t>𝑥</m:t>
                            </m:r>
                          </m:e>
                          <m:sub>
                            <m:r>
                              <a:rPr lang="en-US" sz="2400" i="1">
                                <a:solidFill>
                                  <a:schemeClr val="tx1"/>
                                </a:solidFill>
                                <a:latin typeface="Cambria Math" panose="02040503050406030204" pitchFamily="18" charset="0"/>
                              </a:rPr>
                              <m:t>𝑘</m:t>
                            </m:r>
                          </m:sub>
                        </m:sSub>
                        <m:r>
                          <a:rPr lang="en-US" sz="2400" b="0" i="1" smtClean="0">
                            <a:solidFill>
                              <a:schemeClr val="tx1"/>
                            </a:solidFill>
                            <a:latin typeface="Cambria Math" panose="02040503050406030204" pitchFamily="18" charset="0"/>
                          </a:rPr>
                          <m:t>!</m:t>
                        </m:r>
                      </m:den>
                    </m:f>
                  </m:oMath>
                </a14:m>
                <a:endParaRPr lang="en-IN" sz="2400" dirty="0">
                  <a:solidFill>
                    <a:schemeClr val="tx1"/>
                  </a:solidFill>
                </a:endParaRPr>
              </a:p>
              <a:p>
                <a:pPr algn="ctr"/>
                <a:endParaRPr lang="en-IN" sz="2400" dirty="0">
                  <a:solidFill>
                    <a:schemeClr val="tx1"/>
                  </a:solidFill>
                </a:endParaRPr>
              </a:p>
              <a:p>
                <a:pPr algn="ctr"/>
                <a:r>
                  <a:rPr lang="en-IN" sz="2400" dirty="0">
                    <a:solidFill>
                      <a:schemeClr val="tx1"/>
                    </a:solidFill>
                  </a:rPr>
                  <a:t>	     </a:t>
                </a:r>
                <a14:m>
                  <m:oMath xmlns:m="http://schemas.openxmlformats.org/officeDocument/2006/math">
                    <m:nary>
                      <m:naryPr>
                        <m:chr m:val="∑"/>
                        <m:ctrlPr>
                          <a:rPr lang="en-IN" sz="2400" i="1" smtClean="0">
                            <a:solidFill>
                              <a:schemeClr val="tx1"/>
                            </a:solidFill>
                            <a:latin typeface="Cambria Math" panose="02040503050406030204" pitchFamily="18" charset="0"/>
                          </a:rPr>
                        </m:ctrlPr>
                      </m:naryPr>
                      <m:sub>
                        <m:r>
                          <m:rPr>
                            <m:brk m:alnAt="23"/>
                          </m:rPr>
                          <a:rPr lang="en-US" sz="2400" b="0" i="1" smtClean="0">
                            <a:solidFill>
                              <a:schemeClr val="tx1"/>
                            </a:solidFill>
                            <a:latin typeface="Cambria Math" panose="02040503050406030204" pitchFamily="18" charset="0"/>
                          </a:rPr>
                          <m:t>𝑖</m:t>
                        </m:r>
                        <m:r>
                          <a:rPr lang="en-US" sz="2400" b="0" i="1" smtClean="0">
                            <a:solidFill>
                              <a:schemeClr val="tx1"/>
                            </a:solidFill>
                            <a:latin typeface="Cambria Math" panose="02040503050406030204" pitchFamily="18" charset="0"/>
                          </a:rPr>
                          <m:t>=1</m:t>
                        </m:r>
                      </m:sub>
                      <m:sup>
                        <m:r>
                          <a:rPr lang="en-US" sz="2400" b="0" i="1" smtClean="0">
                            <a:solidFill>
                              <a:schemeClr val="tx1"/>
                            </a:solidFill>
                            <a:latin typeface="Cambria Math" panose="02040503050406030204" pitchFamily="18" charset="0"/>
                          </a:rPr>
                          <m:t>𝑘</m:t>
                        </m:r>
                      </m:sup>
                      <m:e>
                        <m:sSub>
                          <m:sSubPr>
                            <m:ctrlPr>
                              <a:rPr lang="en-IN" sz="2400" i="1" smtClean="0">
                                <a:solidFill>
                                  <a:schemeClr val="tx1"/>
                                </a:solidFill>
                                <a:latin typeface="Cambria Math" panose="02040503050406030204" pitchFamily="18" charset="0"/>
                              </a:rPr>
                            </m:ctrlPr>
                          </m:sSubPr>
                          <m:e>
                            <m:r>
                              <a:rPr lang="en-US" sz="2400" b="0" i="1" smtClean="0">
                                <a:solidFill>
                                  <a:schemeClr val="tx1"/>
                                </a:solidFill>
                                <a:latin typeface="Cambria Math"/>
                              </a:rPr>
                              <m:t>𝑥</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e>
                    </m:nary>
                  </m:oMath>
                </a14:m>
                <a:r>
                  <a:rPr lang="en-IN" sz="2400" dirty="0">
                    <a:solidFill>
                      <a:schemeClr val="tx1"/>
                    </a:solidFill>
                  </a:rPr>
                  <a:t> and </a:t>
                </a:r>
                <a14:m>
                  <m:oMath xmlns:m="http://schemas.openxmlformats.org/officeDocument/2006/math">
                    <m:nary>
                      <m:naryPr>
                        <m:chr m:val="∑"/>
                        <m:ctrlPr>
                          <a:rPr lang="en-IN" sz="2400" i="1">
                            <a:solidFill>
                              <a:schemeClr val="tx1"/>
                            </a:solidFill>
                            <a:latin typeface="Cambria Math" panose="02040503050406030204" pitchFamily="18" charset="0"/>
                          </a:rPr>
                        </m:ctrlPr>
                      </m:naryPr>
                      <m:sub>
                        <m:r>
                          <m:rPr>
                            <m:brk m:alnAt="23"/>
                          </m:rPr>
                          <a:rPr lang="en-US" sz="2400" i="1">
                            <a:solidFill>
                              <a:schemeClr val="tx1"/>
                            </a:solidFill>
                            <a:latin typeface="Cambria Math" panose="02040503050406030204" pitchFamily="18" charset="0"/>
                          </a:rPr>
                          <m:t>𝑖</m:t>
                        </m:r>
                        <m:r>
                          <a:rPr lang="en-US" sz="2400" i="1">
                            <a:solidFill>
                              <a:schemeClr val="tx1"/>
                            </a:solidFill>
                            <a:latin typeface="Cambria Math" panose="02040503050406030204" pitchFamily="18" charset="0"/>
                          </a:rPr>
                          <m:t>=1</m:t>
                        </m:r>
                      </m:sub>
                      <m:sup>
                        <m:r>
                          <a:rPr lang="en-US" sz="2400" i="1">
                            <a:solidFill>
                              <a:schemeClr val="tx1"/>
                            </a:solidFill>
                            <a:latin typeface="Cambria Math" panose="02040503050406030204" pitchFamily="18" charset="0"/>
                          </a:rPr>
                          <m:t>𝑘</m:t>
                        </m:r>
                      </m:sup>
                      <m:e>
                        <m:sSub>
                          <m:sSubPr>
                            <m:ctrlPr>
                              <a:rPr lang="en-IN"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𝑝</m:t>
                            </m:r>
                          </m:e>
                          <m:sub>
                            <m:r>
                              <a:rPr lang="en-US" sz="2400" i="1">
                                <a:solidFill>
                                  <a:schemeClr val="tx1"/>
                                </a:solidFill>
                                <a:latin typeface="Cambria Math" panose="02040503050406030204" pitchFamily="18" charset="0"/>
                              </a:rPr>
                              <m:t>𝑖</m:t>
                            </m:r>
                          </m:sub>
                        </m:sSub>
                        <m:r>
                          <a:rPr lang="en-US" sz="2400" i="1">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1</m:t>
                        </m:r>
                      </m:e>
                    </m:nary>
                  </m:oMath>
                </a14:m>
                <a:endParaRPr lang="en-IN" sz="2400" dirty="0">
                  <a:solidFill>
                    <a:schemeClr val="tx1"/>
                  </a:solidFill>
                </a:endParaRPr>
              </a:p>
            </p:txBody>
          </p:sp>
        </mc:Choice>
        <mc:Fallback>
          <p:sp>
            <p:nvSpPr>
              <p:cNvPr id="16" name="Rectangle 15"/>
              <p:cNvSpPr>
                <a:spLocks noRot="1" noChangeAspect="1" noMove="1" noResize="1" noEditPoints="1" noAdjustHandles="1" noChangeArrowheads="1" noChangeShapeType="1" noTextEdit="1"/>
              </p:cNvSpPr>
              <p:nvPr/>
            </p:nvSpPr>
            <p:spPr>
              <a:xfrm>
                <a:off x="0" y="2088811"/>
                <a:ext cx="9024295" cy="4156414"/>
              </a:xfrm>
              <a:prstGeom prst="rect">
                <a:avLst/>
              </a:prstGeom>
              <a:blipFill>
                <a:blip r:embed="rId2"/>
                <a:stretch>
                  <a:fillRect b="-141"/>
                </a:stretch>
              </a:blipFill>
              <a:effectLst>
                <a:glow rad="63500">
                  <a:schemeClr val="accent2">
                    <a:satMod val="175000"/>
                    <a:alpha val="40000"/>
                  </a:schemeClr>
                </a:glow>
              </a:effectLst>
            </p:spPr>
            <p:txBody>
              <a:bodyPr/>
              <a:lstStyle/>
              <a:p>
                <a:r>
                  <a:rPr lang="en-US">
                    <a:noFill/>
                  </a:rPr>
                  <a:t> </a:t>
                </a:r>
              </a:p>
            </p:txBody>
          </p:sp>
        </mc:Fallback>
      </mc:AlternateContent>
      <p:sp>
        <p:nvSpPr>
          <p:cNvPr id="9" name="Content Placeholder 2"/>
          <p:cNvSpPr>
            <a:spLocks noGrp="1"/>
          </p:cNvSpPr>
          <p:nvPr>
            <p:ph idx="1"/>
          </p:nvPr>
        </p:nvSpPr>
        <p:spPr>
          <a:xfrm>
            <a:off x="395541" y="1230022"/>
            <a:ext cx="8291263" cy="1116446"/>
          </a:xfrm>
        </p:spPr>
        <p:txBody>
          <a:bodyPr>
            <a:normAutofit/>
          </a:bodyPr>
          <a:lstStyle/>
          <a:p>
            <a:pPr marL="0" lvl="1" indent="0" algn="just">
              <a:buClr>
                <a:schemeClr val="accent3"/>
              </a:buClr>
              <a:buSzPct val="95000"/>
              <a:buNone/>
            </a:pPr>
            <a:r>
              <a:rPr lang="en-US" sz="2400" dirty="0">
                <a:latin typeface="Times New Roman" panose="02020603050405020304" pitchFamily="18" charset="0"/>
                <a:cs typeface="Times New Roman" panose="02020603050405020304" pitchFamily="18" charset="0"/>
              </a:rPr>
              <a:t>The binomial experiment becomes a multinomial experiment, if we let each trial has more than two possible outcome</a:t>
            </a:r>
            <a:r>
              <a:rPr lang="en-US" sz="1758"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67957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580" y="-123290"/>
            <a:ext cx="8378561" cy="1483144"/>
          </a:xfrm>
        </p:spPr>
        <p:txBody>
          <a:bodyPr>
            <a:normAutofit/>
          </a:bodyPr>
          <a:lstStyle/>
          <a:p>
            <a:pPr algn="l"/>
            <a:r>
              <a:rPr lang="en-US" sz="3907" dirty="0">
                <a:solidFill>
                  <a:srgbClr val="A50021"/>
                </a:solidFill>
                <a:latin typeface="Times New Roman" pitchFamily="18" charset="0"/>
                <a:cs typeface="Times New Roman" pitchFamily="18" charset="0"/>
              </a:rPr>
              <a:t>The Poisson Distribution</a:t>
            </a:r>
            <a:endParaRPr lang="en-IN" sz="3907"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102742" y="924674"/>
            <a:ext cx="8590974" cy="3110397"/>
          </a:xfrm>
        </p:spPr>
        <p:txBody>
          <a:bodyPr>
            <a:noAutofit/>
          </a:bodyPr>
          <a:lstStyle/>
          <a:p>
            <a:pPr marL="0" lvl="1" indent="0" algn="just">
              <a:buClr>
                <a:schemeClr val="accent3"/>
              </a:buClr>
              <a:buSzPct val="95000"/>
              <a:buNone/>
            </a:pPr>
            <a:r>
              <a:rPr lang="en-US" sz="2400" dirty="0">
                <a:latin typeface="Times New Roman" panose="02020603050405020304" pitchFamily="18" charset="0"/>
                <a:cs typeface="Times New Roman" panose="02020603050405020304" pitchFamily="18" charset="0"/>
              </a:rPr>
              <a:t>There are some experiments, which involve the occurring of the number of outcomes during a given time interval (or in a region of space).</a:t>
            </a:r>
          </a:p>
          <a:p>
            <a:pPr marL="0" lvl="1" indent="0" algn="just">
              <a:buClr>
                <a:schemeClr val="accent3"/>
              </a:buClr>
              <a:buSzPct val="95000"/>
              <a:buNone/>
            </a:pPr>
            <a:r>
              <a:rPr lang="en-US" sz="2400" dirty="0">
                <a:latin typeface="Times New Roman" panose="02020603050405020304" pitchFamily="18" charset="0"/>
                <a:cs typeface="Times New Roman" panose="02020603050405020304" pitchFamily="18" charset="0"/>
              </a:rPr>
              <a:t> Such a process is called </a:t>
            </a:r>
            <a:r>
              <a:rPr lang="en-US" sz="2400" dirty="0">
                <a:solidFill>
                  <a:srgbClr val="0B5ED7"/>
                </a:solidFill>
                <a:latin typeface="Times New Roman" panose="02020603050405020304" pitchFamily="18" charset="0"/>
                <a:cs typeface="Times New Roman" panose="02020603050405020304" pitchFamily="18" charset="0"/>
              </a:rPr>
              <a:t>Poisson process</a:t>
            </a:r>
            <a:r>
              <a:rPr lang="en-US" sz="2400" dirty="0">
                <a:latin typeface="Times New Roman" panose="02020603050405020304" pitchFamily="18" charset="0"/>
                <a:cs typeface="Times New Roman" panose="02020603050405020304" pitchFamily="18" charset="0"/>
              </a:rPr>
              <a:t>.</a:t>
            </a:r>
          </a:p>
          <a:p>
            <a:pPr marL="0" lvl="1" indent="0" algn="just">
              <a:buClr>
                <a:schemeClr val="accent3"/>
              </a:buClr>
              <a:buSzPct val="95000"/>
              <a:buNone/>
            </a:pPr>
            <a:endParaRPr lang="en-US" sz="2400" dirty="0">
              <a:latin typeface="Times New Roman" panose="02020603050405020304" pitchFamily="18" charset="0"/>
              <a:cs typeface="Times New Roman" panose="02020603050405020304" pitchFamily="18" charset="0"/>
            </a:endParaRPr>
          </a:p>
          <a:p>
            <a:pPr marL="1060658" lvl="1" indent="-1060658" algn="just">
              <a:buClr>
                <a:schemeClr val="accent3"/>
              </a:buClr>
              <a:buSzPct val="95000"/>
              <a:buNone/>
            </a:pPr>
            <a:r>
              <a:rPr lang="en-US" sz="2400" b="1" dirty="0">
                <a:latin typeface="Times New Roman" panose="02020603050405020304" pitchFamily="18" charset="0"/>
                <a:cs typeface="Times New Roman" panose="02020603050405020304" pitchFamily="18" charset="0"/>
              </a:rPr>
              <a:t>Example  </a:t>
            </a:r>
          </a:p>
          <a:p>
            <a:pPr marL="1060658" lvl="1" indent="-1060658" algn="just">
              <a:buClr>
                <a:schemeClr val="accent3"/>
              </a:buClr>
              <a:buSzPct val="95000"/>
              <a:buNone/>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Number of clients visiting a ticket selling counter in a metro station.</a:t>
            </a:r>
          </a:p>
          <a:p>
            <a:pPr marL="1060658" lvl="1" indent="-1060658" algn="just">
              <a:buClr>
                <a:schemeClr val="accent3"/>
              </a:buClr>
              <a:buSzPct val="95000"/>
              <a:buNone/>
            </a:pPr>
            <a:r>
              <a:rPr lang="en-US" sz="2400" dirty="0">
                <a:latin typeface="Times New Roman" panose="02020603050405020304" pitchFamily="18" charset="0"/>
                <a:cs typeface="Times New Roman" panose="02020603050405020304" pitchFamily="18" charset="0"/>
              </a:rPr>
              <a:t>	</a:t>
            </a: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89</a:t>
            </a:fld>
            <a:endParaRPr lang="en-IN" dirty="0">
              <a:solidFill>
                <a:srgbClr val="04617B">
                  <a:shade val="90000"/>
                </a:srgbClr>
              </a:solidFill>
            </a:endParaRP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018" y="4415582"/>
            <a:ext cx="4108146" cy="2263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3116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a:extLst>
              <a:ext uri="{FF2B5EF4-FFF2-40B4-BE49-F238E27FC236}">
                <a16:creationId xmlns:a16="http://schemas.microsoft.com/office/drawing/2014/main" id="{B1C63DC9-CDA8-45BC-9F47-EABC8050340B}"/>
              </a:ext>
            </a:extLst>
          </p:cNvPr>
          <p:cNvSpPr>
            <a:spLocks noGrp="1" noChangeArrowheads="1"/>
          </p:cNvSpPr>
          <p:nvPr>
            <p:ph type="ctrTitle"/>
          </p:nvPr>
        </p:nvSpPr>
        <p:spPr/>
        <p:txBody>
          <a:bodyPr/>
          <a:lstStyle/>
          <a:p>
            <a:pPr eaLnBrk="1" hangingPunct="1"/>
            <a:r>
              <a:rPr lang="en-US" altLang="en-US"/>
              <a:t>Definitions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1" y="7293"/>
            <a:ext cx="8229600" cy="1025598"/>
          </a:xfrm>
        </p:spPr>
        <p:txBody>
          <a:bodyPr>
            <a:normAutofit/>
          </a:bodyPr>
          <a:lstStyle/>
          <a:p>
            <a:pPr algn="l"/>
            <a:r>
              <a:rPr lang="en-US" sz="3907" dirty="0">
                <a:solidFill>
                  <a:srgbClr val="A50021"/>
                </a:solidFill>
                <a:latin typeface="Times New Roman" pitchFamily="18" charset="0"/>
                <a:cs typeface="Times New Roman" pitchFamily="18" charset="0"/>
              </a:rPr>
              <a:t>The Poisson Distribution</a:t>
            </a:r>
            <a:endParaRPr lang="en-IN" sz="3907"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08225" y="667820"/>
            <a:ext cx="8393465" cy="3125059"/>
          </a:xfrm>
        </p:spPr>
        <p:txBody>
          <a:bodyPr>
            <a:noAutofit/>
          </a:bodyPr>
          <a:lstStyle/>
          <a:p>
            <a:pPr marL="0" lvl="1" indent="0" algn="just">
              <a:buClr>
                <a:schemeClr val="accent3"/>
              </a:buClr>
              <a:buSzPct val="95000"/>
              <a:buNone/>
            </a:pPr>
            <a:r>
              <a:rPr lang="en-US" sz="1954" b="1" dirty="0">
                <a:latin typeface="Times New Roman" panose="02020603050405020304" pitchFamily="18" charset="0"/>
                <a:cs typeface="Times New Roman" panose="02020603050405020304" pitchFamily="18" charset="0"/>
              </a:rPr>
              <a:t>Properties of Poisson process</a:t>
            </a:r>
          </a:p>
          <a:p>
            <a:pPr marL="267956" lvl="1" indent="-267956" algn="just">
              <a:buClr>
                <a:schemeClr val="accent3"/>
              </a:buClr>
              <a:buSzPct val="95000"/>
            </a:pPr>
            <a:r>
              <a:rPr lang="en-US" sz="2200" dirty="0">
                <a:latin typeface="Times New Roman" panose="02020603050405020304" pitchFamily="18" charset="0"/>
                <a:cs typeface="Times New Roman" panose="02020603050405020304" pitchFamily="18" charset="0"/>
              </a:rPr>
              <a:t>The number of outcomes in one time interval is independent of the number that occurs in any other disjoint interval [</a:t>
            </a:r>
            <a:r>
              <a:rPr lang="en-US" sz="2200" dirty="0">
                <a:solidFill>
                  <a:srgbClr val="0B5ED7"/>
                </a:solidFill>
                <a:latin typeface="Times New Roman" panose="02020603050405020304" pitchFamily="18" charset="0"/>
                <a:cs typeface="Times New Roman" panose="02020603050405020304" pitchFamily="18" charset="0"/>
              </a:rPr>
              <a:t>Poisson process has no memory</a:t>
            </a:r>
            <a:r>
              <a:rPr lang="en-US" sz="2200" dirty="0">
                <a:latin typeface="Times New Roman" panose="02020603050405020304" pitchFamily="18" charset="0"/>
                <a:cs typeface="Times New Roman" panose="02020603050405020304" pitchFamily="18" charset="0"/>
              </a:rPr>
              <a:t>]</a:t>
            </a:r>
          </a:p>
          <a:p>
            <a:pPr marL="267956" lvl="1" indent="-267956" algn="just">
              <a:buClr>
                <a:schemeClr val="accent3"/>
              </a:buClr>
              <a:buSzPct val="95000"/>
            </a:pPr>
            <a:r>
              <a:rPr lang="en-US" sz="2200" dirty="0">
                <a:latin typeface="Times New Roman" panose="02020603050405020304" pitchFamily="18" charset="0"/>
                <a:cs typeface="Times New Roman" panose="02020603050405020304" pitchFamily="18" charset="0"/>
              </a:rPr>
              <a:t>The probability that a single outcome will occur during a very short interval is proportional to the length of the time interval and does not depend on the number of outcomes occurring outside this time interval.</a:t>
            </a:r>
          </a:p>
          <a:p>
            <a:pPr marL="267956" lvl="1" indent="-267956" algn="just">
              <a:buClr>
                <a:schemeClr val="accent3"/>
              </a:buClr>
              <a:buSzPct val="95000"/>
            </a:pPr>
            <a:r>
              <a:rPr lang="en-US" sz="2200" dirty="0">
                <a:latin typeface="Times New Roman" panose="02020603050405020304" pitchFamily="18" charset="0"/>
                <a:cs typeface="Times New Roman" panose="02020603050405020304" pitchFamily="18" charset="0"/>
              </a:rPr>
              <a:t>The probability that more than one outcome will occur in such a short time interval is negligible.</a:t>
            </a: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90</a:t>
            </a:fld>
            <a:endParaRPr lang="en-IN" dirty="0">
              <a:solidFill>
                <a:srgbClr val="04617B">
                  <a:shade val="90000"/>
                </a:srgbClr>
              </a:solidFill>
            </a:endParaRPr>
          </a:p>
        </p:txBody>
      </p:sp>
      <mc:AlternateContent xmlns:mc="http://schemas.openxmlformats.org/markup-compatibility/2006">
        <mc:Choice xmlns:a14="http://schemas.microsoft.com/office/drawing/2010/main" Requires="a14">
          <p:sp>
            <p:nvSpPr>
              <p:cNvPr id="7" name="Rectangle 6"/>
              <p:cNvSpPr/>
              <p:nvPr/>
            </p:nvSpPr>
            <p:spPr>
              <a:xfrm>
                <a:off x="457200" y="4407611"/>
                <a:ext cx="7828479" cy="2385781"/>
              </a:xfrm>
              <a:prstGeom prst="rect">
                <a:avLst/>
              </a:prstGeom>
              <a:no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a:solidFill>
                      <a:prstClr val="black"/>
                    </a:solidFill>
                  </a:rPr>
                  <a:t>The probability distribution of the Poisson random variable </a:t>
                </a:r>
                <a14:m>
                  <m:oMath xmlns:m="http://schemas.openxmlformats.org/officeDocument/2006/math">
                    <m:r>
                      <a:rPr lang="en-US" sz="2000" b="0" i="1" dirty="0" smtClean="0">
                        <a:solidFill>
                          <a:prstClr val="black"/>
                        </a:solidFill>
                        <a:latin typeface="Cambria Math"/>
                      </a:rPr>
                      <m:t>𝑋</m:t>
                    </m:r>
                  </m:oMath>
                </a14:m>
                <a:r>
                  <a:rPr lang="en-US" sz="2000" dirty="0">
                    <a:solidFill>
                      <a:prstClr val="black"/>
                    </a:solidFill>
                    <a:latin typeface="Times New Roman" panose="02020603050405020304" pitchFamily="18" charset="0"/>
                    <a:cs typeface="Times New Roman" panose="02020603050405020304" pitchFamily="18" charset="0"/>
                  </a:rPr>
                  <a:t>, representing the number of outcomes occurring in a given time interval </a:t>
                </a:r>
                <a14:m>
                  <m:oMath xmlns:m="http://schemas.openxmlformats.org/officeDocument/2006/math">
                    <m:r>
                      <a:rPr lang="en-US" sz="2000" i="1" dirty="0">
                        <a:solidFill>
                          <a:prstClr val="black"/>
                        </a:solidFill>
                        <a:latin typeface="Cambria Math" panose="02040503050406030204" pitchFamily="18" charset="0"/>
                        <a:cs typeface="Times New Roman" panose="02020603050405020304" pitchFamily="18" charset="0"/>
                      </a:rPr>
                      <m:t>𝑡</m:t>
                    </m:r>
                  </m:oMath>
                </a14:m>
                <a:r>
                  <a:rPr lang="en-US" sz="2000" dirty="0">
                    <a:solidFill>
                      <a:prstClr val="black"/>
                    </a:solidFill>
                    <a:latin typeface="Times New Roman" panose="02020603050405020304" pitchFamily="18" charset="0"/>
                    <a:cs typeface="Times New Roman" panose="02020603050405020304" pitchFamily="18" charset="0"/>
                  </a:rPr>
                  <a:t>, is</a:t>
                </a:r>
              </a:p>
              <a:p>
                <a:pPr algn="just"/>
                <a:endParaRPr lang="en-US" sz="2000" dirty="0">
                  <a:solidFill>
                    <a:prstClr val="black"/>
                  </a:solidFill>
                </a:endParaRPr>
              </a:p>
              <a:p>
                <a:pPr algn="just"/>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𝑓</m:t>
                      </m:r>
                      <m:d>
                        <m:dPr>
                          <m:ctrlPr>
                            <a:rPr lang="en-US" sz="2000" b="0" i="1" smtClean="0">
                              <a:solidFill>
                                <a:schemeClr val="tx1"/>
                              </a:solidFill>
                              <a:latin typeface="Cambria Math" panose="02040503050406030204" pitchFamily="18" charset="0"/>
                            </a:rPr>
                          </m:ctrlPr>
                        </m:dPr>
                        <m:e>
                          <m:r>
                            <a:rPr lang="en-US" sz="2000" i="1" smtClean="0">
                              <a:solidFill>
                                <a:prstClr val="black"/>
                              </a:solidFill>
                              <a:latin typeface="Cambria Math"/>
                            </a:rPr>
                            <m:t>𝑥</m:t>
                          </m:r>
                          <m:r>
                            <a:rPr lang="en-US" sz="2000" i="1">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𝜆</m:t>
                          </m:r>
                          <m:r>
                            <a:rPr lang="en-US" sz="2000" b="0" i="1" smtClean="0">
                              <a:solidFill>
                                <a:prstClr val="black"/>
                              </a:solidFill>
                              <a:latin typeface="Cambria Math" panose="02040503050406030204" pitchFamily="18" charset="0"/>
                              <a:ea typeface="Cambria Math" panose="02040503050406030204" pitchFamily="18" charset="0"/>
                            </a:rPr>
                            <m:t>𝑡</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𝑃</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a:rPr>
                            <m:t>𝑋</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a:rPr>
                            <m:t>𝑥</m:t>
                          </m:r>
                        </m:e>
                      </m:d>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𝑒</m:t>
                              </m:r>
                            </m:e>
                            <m: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𝜆</m:t>
                              </m:r>
                              <m:r>
                                <a:rPr lang="en-US" sz="2000" b="0" i="1" smtClean="0">
                                  <a:solidFill>
                                    <a:schemeClr val="tx1"/>
                                  </a:solidFill>
                                  <a:latin typeface="Cambria Math" panose="02040503050406030204" pitchFamily="18" charset="0"/>
                                  <a:ea typeface="Cambria Math" panose="02040503050406030204" pitchFamily="18" charset="0"/>
                                </a:rPr>
                                <m:t>𝑡</m:t>
                              </m:r>
                            </m:sup>
                          </m:sSup>
                          <m:r>
                            <a:rPr lang="en-US" sz="2000" b="0" i="1" smtClean="0">
                              <a:solidFill>
                                <a:schemeClr val="tx1"/>
                              </a:solidFill>
                              <a:latin typeface="Cambria Math" panose="02040503050406030204" pitchFamily="18" charset="0"/>
                            </a:rPr>
                            <m:t>.</m:t>
                          </m:r>
                          <m:sSup>
                            <m:sSupPr>
                              <m:ctrlPr>
                                <a:rPr lang="en-US" sz="2000" b="0" i="1" smtClean="0">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ea typeface="Cambria Math" panose="02040503050406030204" pitchFamily="18" charset="0"/>
                                </a:rPr>
                                <m:t>𝜆</m:t>
                              </m:r>
                              <m:r>
                                <a:rPr lang="en-US" sz="2000" i="1">
                                  <a:solidFill>
                                    <a:schemeClr val="tx1"/>
                                  </a:solidFill>
                                  <a:latin typeface="Cambria Math" panose="02040503050406030204" pitchFamily="18" charset="0"/>
                                  <a:ea typeface="Cambria Math" panose="02040503050406030204" pitchFamily="18" charset="0"/>
                                </a:rPr>
                                <m:t>𝑡</m:t>
                              </m:r>
                              <m:r>
                                <a:rPr lang="en-US" sz="2000" i="1">
                                  <a:solidFill>
                                    <a:schemeClr val="tx1"/>
                                  </a:solidFill>
                                  <a:latin typeface="Cambria Math" panose="02040503050406030204" pitchFamily="18" charset="0"/>
                                </a:rPr>
                                <m:t>)</m:t>
                              </m:r>
                            </m:e>
                            <m:sup>
                              <m:r>
                                <a:rPr lang="en-US" sz="2000" b="0" i="1" smtClean="0">
                                  <a:solidFill>
                                    <a:schemeClr val="tx1"/>
                                  </a:solidFill>
                                  <a:latin typeface="Cambria Math"/>
                                </a:rPr>
                                <m:t>𝑥</m:t>
                              </m:r>
                            </m:sup>
                          </m:sSup>
                        </m:num>
                        <m:den>
                          <m:r>
                            <a:rPr lang="en-US" sz="2000" b="0" i="1" smtClean="0">
                              <a:solidFill>
                                <a:schemeClr val="tx1"/>
                              </a:solidFill>
                              <a:latin typeface="Cambria Math"/>
                            </a:rPr>
                            <m:t>𝑥</m:t>
                          </m:r>
                          <m:r>
                            <a:rPr lang="en-US" sz="2000" b="0" i="1" smtClean="0">
                              <a:solidFill>
                                <a:schemeClr val="tx1"/>
                              </a:solidFill>
                              <a:latin typeface="Cambria Math" panose="02040503050406030204" pitchFamily="18" charset="0"/>
                            </a:rPr>
                            <m:t>!</m:t>
                          </m:r>
                        </m:den>
                      </m:f>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a:rPr>
                        <m:t>𝑥</m:t>
                      </m:r>
                      <m:r>
                        <a:rPr lang="en-US" sz="2000" b="0" i="1" smtClean="0">
                          <a:solidFill>
                            <a:schemeClr val="tx1"/>
                          </a:solidFill>
                          <a:latin typeface="Cambria Math" panose="02040503050406030204" pitchFamily="18" charset="0"/>
                        </a:rPr>
                        <m:t>=0, 1,……</m:t>
                      </m:r>
                    </m:oMath>
                  </m:oMathPara>
                </a14:m>
                <a:endParaRPr lang="en-IN" sz="2000" dirty="0">
                  <a:solidFill>
                    <a:srgbClr val="A50021"/>
                  </a:solidFill>
                </a:endParaRPr>
              </a:p>
              <a:p>
                <a:pPr algn="just"/>
                <a:endParaRPr lang="en-IN" sz="2000" dirty="0">
                  <a:solidFill>
                    <a:srgbClr val="A50021"/>
                  </a:solidFill>
                </a:endParaRPr>
              </a:p>
              <a:p>
                <a:pPr algn="ctr"/>
                <a:r>
                  <a:rPr lang="en-IN" sz="2000" dirty="0">
                    <a:solidFill>
                      <a:schemeClr val="tx1"/>
                    </a:solidFill>
                  </a:rPr>
                  <a:t>where </a:t>
                </a:r>
                <a14:m>
                  <m:oMath xmlns:m="http://schemas.openxmlformats.org/officeDocument/2006/math">
                    <m:r>
                      <a:rPr lang="en-IN" sz="2000" i="1" smtClean="0">
                        <a:solidFill>
                          <a:schemeClr val="tx1"/>
                        </a:solidFill>
                        <a:latin typeface="Cambria Math" panose="02040503050406030204" pitchFamily="18" charset="0"/>
                        <a:ea typeface="Cambria Math" panose="02040503050406030204" pitchFamily="18" charset="0"/>
                      </a:rPr>
                      <m:t>𝜆</m:t>
                    </m:r>
                  </m:oMath>
                </a14:m>
                <a:r>
                  <a:rPr lang="en-IN" sz="2000" dirty="0">
                    <a:solidFill>
                      <a:schemeClr val="tx1"/>
                    </a:solidFill>
                  </a:rPr>
                  <a:t> is the average number of outcomes per unit time</a:t>
                </a:r>
              </a:p>
            </p:txBody>
          </p:sp>
        </mc:Choice>
        <mc:Fallback>
          <p:sp>
            <p:nvSpPr>
              <p:cNvPr id="7" name="Rectangle 6"/>
              <p:cNvSpPr>
                <a:spLocks noRot="1" noChangeAspect="1" noMove="1" noResize="1" noEditPoints="1" noAdjustHandles="1" noChangeArrowheads="1" noChangeShapeType="1" noTextEdit="1"/>
              </p:cNvSpPr>
              <p:nvPr/>
            </p:nvSpPr>
            <p:spPr>
              <a:xfrm>
                <a:off x="457200" y="4407611"/>
                <a:ext cx="7828479" cy="2385781"/>
              </a:xfrm>
              <a:prstGeom prst="rect">
                <a:avLst/>
              </a:prstGeom>
              <a:blipFill>
                <a:blip r:embed="rId2"/>
                <a:stretch>
                  <a:fillRect/>
                </a:stretch>
              </a:blipFill>
              <a:effectLst>
                <a:glow rad="63500">
                  <a:schemeClr val="accent2">
                    <a:satMod val="175000"/>
                    <a:alpha val="40000"/>
                  </a:schemeClr>
                </a:glow>
              </a:effectLst>
            </p:spPr>
            <p:txBody>
              <a:bodyPr/>
              <a:lstStyle/>
              <a:p>
                <a:r>
                  <a:rPr lang="en-US">
                    <a:noFill/>
                  </a:rPr>
                  <a:t> </a:t>
                </a:r>
              </a:p>
            </p:txBody>
          </p:sp>
        </mc:Fallback>
      </mc:AlternateContent>
    </p:spTree>
    <p:extLst>
      <p:ext uri="{BB962C8B-B14F-4D97-AF65-F5344CB8AC3E}">
        <p14:creationId xmlns:p14="http://schemas.microsoft.com/office/powerpoint/2010/main" val="115599458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72265" y="1111448"/>
                <a:ext cx="8599470" cy="5727843"/>
              </a:xfrm>
            </p:spPr>
            <p:txBody>
              <a:bodyPr>
                <a:normAutofit/>
              </a:bodyPr>
              <a:lstStyle/>
              <a:p>
                <a:pPr marL="0" lvl="1" indent="0" algn="just">
                  <a:buClr>
                    <a:schemeClr val="accent3"/>
                  </a:buClr>
                  <a:buSzPct val="95000"/>
                  <a:buNone/>
                </a:pPr>
                <a:r>
                  <a:rPr lang="en-US" sz="2000" dirty="0">
                    <a:latin typeface="Times New Roman" panose="02020603050405020304" pitchFamily="18" charset="0"/>
                    <a:cs typeface="Times New Roman" panose="02020603050405020304" pitchFamily="18" charset="0"/>
                  </a:rPr>
                  <a:t>Given a random variable </a:t>
                </a:r>
                <a:r>
                  <a:rPr lang="en-US" sz="2000" i="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in an experiment, we have denoted </a:t>
                </a:r>
                <a14:m>
                  <m:oMath xmlns:m="http://schemas.openxmlformats.org/officeDocument/2006/math">
                    <m:r>
                      <a:rPr lang="en-US" sz="2000" i="1">
                        <a:latin typeface="Cambria Math" panose="02040503050406030204" pitchFamily="18" charset="0"/>
                        <a:cs typeface="Times New Roman" panose="02020603050405020304" pitchFamily="18" charset="0"/>
                      </a:rPr>
                      <m:t>𝑓</m:t>
                    </m:r>
                    <m:d>
                      <m:dPr>
                        <m:ctrlPr>
                          <a:rPr lang="en-US" sz="2000" i="1">
                            <a:latin typeface="Cambria Math" panose="02040503050406030204" pitchFamily="18" charset="0"/>
                            <a:cs typeface="Times New Roman" panose="02020603050405020304" pitchFamily="18" charset="0"/>
                          </a:rPr>
                        </m:ctrlPr>
                      </m:dPr>
                      <m:e>
                        <m:r>
                          <a:rPr lang="en-US" sz="2000" i="1">
                            <a:latin typeface="Cambria Math"/>
                            <a:cs typeface="Times New Roman" panose="02020603050405020304" pitchFamily="18" charset="0"/>
                          </a:rPr>
                          <m:t>𝑥</m:t>
                        </m:r>
                      </m:e>
                    </m:d>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𝑃</m:t>
                    </m:r>
                    <m:d>
                      <m:dPr>
                        <m:ctrlPr>
                          <a:rPr lang="en-US" sz="2000" i="1">
                            <a:latin typeface="Cambria Math" panose="02040503050406030204" pitchFamily="18" charset="0"/>
                            <a:cs typeface="Times New Roman" panose="02020603050405020304" pitchFamily="18" charset="0"/>
                          </a:rPr>
                        </m:ctrlPr>
                      </m:dPr>
                      <m:e>
                        <m:r>
                          <a:rPr lang="en-US" sz="2000" i="1">
                            <a:latin typeface="Cambria Math"/>
                            <a:cs typeface="Times New Roman" panose="02020603050405020304" pitchFamily="18" charset="0"/>
                          </a:rPr>
                          <m:t>𝑋</m:t>
                        </m:r>
                        <m:r>
                          <a:rPr lang="en-US" sz="2000" i="1">
                            <a:latin typeface="Cambria Math" panose="02040503050406030204" pitchFamily="18" charset="0"/>
                            <a:cs typeface="Times New Roman" panose="02020603050405020304" pitchFamily="18" charset="0"/>
                          </a:rPr>
                          <m:t>=</m:t>
                        </m:r>
                        <m:r>
                          <a:rPr lang="en-US" sz="2000" i="1">
                            <a:latin typeface="Cambria Math"/>
                            <a:cs typeface="Times New Roman" panose="02020603050405020304" pitchFamily="18" charset="0"/>
                          </a:rPr>
                          <m:t>𝑥</m:t>
                        </m:r>
                      </m:e>
                    </m:d>
                    <m:r>
                      <a:rPr lang="en-US" sz="2000" i="1">
                        <a:latin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the probability that </a:t>
                </a:r>
                <a14:m>
                  <m:oMath xmlns:m="http://schemas.openxmlformats.org/officeDocument/2006/math">
                    <m:r>
                      <a:rPr lang="en-US" sz="2000" i="1">
                        <a:latin typeface="Cambria Math"/>
                        <a:cs typeface="Times New Roman" panose="02020603050405020304" pitchFamily="18" charset="0"/>
                      </a:rPr>
                      <m:t>𝑋</m:t>
                    </m:r>
                    <m:r>
                      <a:rPr lang="en-US" sz="2000" i="1">
                        <a:latin typeface="Cambria Math" panose="02040503050406030204" pitchFamily="18" charset="0"/>
                        <a:cs typeface="Times New Roman" panose="02020603050405020304" pitchFamily="18" charset="0"/>
                      </a:rPr>
                      <m:t>=</m:t>
                    </m:r>
                    <m:r>
                      <a:rPr lang="en-US" sz="2000" i="1">
                        <a:latin typeface="Cambria Math"/>
                        <a:cs typeface="Times New Roman" panose="02020603050405020304" pitchFamily="18" charset="0"/>
                      </a:rPr>
                      <m:t>𝑥</m:t>
                    </m:r>
                  </m:oMath>
                </a14:m>
                <a:r>
                  <a:rPr lang="en-US" sz="2000" dirty="0">
                    <a:latin typeface="Times New Roman" panose="02020603050405020304" pitchFamily="18" charset="0"/>
                    <a:cs typeface="Times New Roman" panose="02020603050405020304" pitchFamily="18" charset="0"/>
                  </a:rPr>
                  <a:t>. For discrete events </a:t>
                </a:r>
                <a14:m>
                  <m:oMath xmlns:m="http://schemas.openxmlformats.org/officeDocument/2006/math">
                    <m:r>
                      <a:rPr lang="en-US" sz="2000" i="1">
                        <a:latin typeface="Cambria Math" panose="02040503050406030204" pitchFamily="18" charset="0"/>
                        <a:cs typeface="Times New Roman" panose="02020603050405020304" pitchFamily="18" charset="0"/>
                      </a:rPr>
                      <m:t>𝑓</m:t>
                    </m:r>
                    <m:d>
                      <m:dPr>
                        <m:ctrlPr>
                          <a:rPr lang="en-US" sz="2000" i="1">
                            <a:latin typeface="Cambria Math" panose="02040503050406030204" pitchFamily="18" charset="0"/>
                            <a:cs typeface="Times New Roman" panose="02020603050405020304" pitchFamily="18" charset="0"/>
                          </a:rPr>
                        </m:ctrlPr>
                      </m:dPr>
                      <m:e>
                        <m:r>
                          <a:rPr lang="en-US" sz="2000" i="1">
                            <a:latin typeface="Cambria Math"/>
                            <a:cs typeface="Times New Roman" panose="02020603050405020304" pitchFamily="18" charset="0"/>
                          </a:rPr>
                          <m:t>𝑥</m:t>
                        </m:r>
                      </m:e>
                    </m:d>
                    <m:r>
                      <a:rPr lang="en-US" sz="2000" i="1">
                        <a:latin typeface="Cambria Math" panose="02040503050406030204" pitchFamily="18" charset="0"/>
                        <a:cs typeface="Times New Roman" panose="02020603050405020304" pitchFamily="18" charset="0"/>
                      </a:rPr>
                      <m:t>=0</m:t>
                    </m:r>
                  </m:oMath>
                </a14:m>
                <a:r>
                  <a:rPr lang="en-US" sz="2000" dirty="0">
                    <a:latin typeface="Times New Roman" panose="02020603050405020304" pitchFamily="18" charset="0"/>
                    <a:cs typeface="Times New Roman" panose="02020603050405020304" pitchFamily="18" charset="0"/>
                  </a:rPr>
                  <a:t> for all values of </a:t>
                </a:r>
                <a14:m>
                  <m:oMath xmlns:m="http://schemas.openxmlformats.org/officeDocument/2006/math">
                    <m:r>
                      <a:rPr lang="en-US" sz="2000" i="1">
                        <a:latin typeface="Cambria Math"/>
                        <a:cs typeface="Times New Roman" panose="02020603050405020304" pitchFamily="18" charset="0"/>
                      </a:rPr>
                      <m:t>𝑥</m:t>
                    </m:r>
                  </m:oMath>
                </a14:m>
                <a:r>
                  <a:rPr lang="en-US" sz="2000" dirty="0">
                    <a:latin typeface="Times New Roman" panose="02020603050405020304" pitchFamily="18" charset="0"/>
                    <a:cs typeface="Times New Roman" panose="02020603050405020304" pitchFamily="18" charset="0"/>
                  </a:rPr>
                  <a:t> except </a:t>
                </a:r>
                <a14:m>
                  <m:oMath xmlns:m="http://schemas.openxmlformats.org/officeDocument/2006/math">
                    <m:r>
                      <a:rPr lang="en-US" sz="2000" i="1">
                        <a:latin typeface="Cambria Math"/>
                        <a:cs typeface="Times New Roman" panose="02020603050405020304" pitchFamily="18" charset="0"/>
                      </a:rPr>
                      <m:t>𝑥</m:t>
                    </m:r>
                    <m:r>
                      <a:rPr lang="en-US" sz="2000" i="1">
                        <a:latin typeface="Cambria Math" panose="02040503050406030204" pitchFamily="18" charset="0"/>
                        <a:cs typeface="Times New Roman" panose="02020603050405020304" pitchFamily="18" charset="0"/>
                      </a:rPr>
                      <m:t>=0,</m:t>
                    </m:r>
                    <m:r>
                      <a:rPr lang="en-US" sz="2000" i="1">
                        <a:latin typeface="Cambria Math"/>
                        <a:cs typeface="Times New Roman" panose="02020603050405020304" pitchFamily="18" charset="0"/>
                      </a:rPr>
                      <m:t> </m:t>
                    </m:r>
                    <m:r>
                      <a:rPr lang="en-US" sz="2000" i="1">
                        <a:latin typeface="Cambria Math" panose="02040503050406030204" pitchFamily="18" charset="0"/>
                        <a:cs typeface="Times New Roman" panose="02020603050405020304" pitchFamily="18" charset="0"/>
                      </a:rPr>
                      <m:t>1,</m:t>
                    </m:r>
                    <m:r>
                      <a:rPr lang="en-US" sz="2000" i="1">
                        <a:latin typeface="Cambria Math"/>
                        <a:cs typeface="Times New Roman" panose="02020603050405020304" pitchFamily="18" charset="0"/>
                      </a:rPr>
                      <m:t> </m:t>
                    </m:r>
                    <m:r>
                      <a:rPr lang="en-US" sz="2000" i="1">
                        <a:latin typeface="Cambria Math" panose="02040503050406030204" pitchFamily="18" charset="0"/>
                        <a:cs typeface="Times New Roman" panose="02020603050405020304" pitchFamily="18" charset="0"/>
                      </a:rPr>
                      <m:t>2,…..</m:t>
                    </m:r>
                  </m:oMath>
                </a14:m>
                <a:endParaRPr lang="en-US" sz="2000" dirty="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endParaRPr lang="en-US" sz="1856" dirty="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r>
                  <a:rPr lang="en-US" sz="1954" b="1" dirty="0">
                    <a:latin typeface="Times New Roman" panose="02020603050405020304" pitchFamily="18" charset="0"/>
                    <a:cs typeface="Times New Roman" panose="02020603050405020304" pitchFamily="18" charset="0"/>
                  </a:rPr>
                  <a:t>Properties of discrete probability distribution</a:t>
                </a:r>
              </a:p>
              <a:p>
                <a:pPr marL="446593" lvl="1" indent="-446593" algn="just">
                  <a:buClr>
                    <a:schemeClr val="accent3"/>
                  </a:buClr>
                  <a:buSzPct val="95000"/>
                  <a:buFont typeface="+mj-lt"/>
                  <a:buAutoNum type="arabicPeriod"/>
                </a:pPr>
                <a14:m>
                  <m:oMath xmlns:m="http://schemas.openxmlformats.org/officeDocument/2006/math">
                    <m:r>
                      <a:rPr lang="en-US" sz="1954" i="1">
                        <a:latin typeface="Cambria Math" panose="02040503050406030204" pitchFamily="18" charset="0"/>
                        <a:cs typeface="Times New Roman" panose="02020603050405020304" pitchFamily="18" charset="0"/>
                      </a:rPr>
                      <m:t>0</m:t>
                    </m:r>
                    <m:r>
                      <a:rPr lang="en-US" sz="1954" i="1">
                        <a:latin typeface="Cambria Math" panose="02040503050406030204" pitchFamily="18" charset="0"/>
                        <a:ea typeface="Cambria Math" panose="02040503050406030204" pitchFamily="18" charset="0"/>
                        <a:cs typeface="Times New Roman" panose="02020603050405020304" pitchFamily="18" charset="0"/>
                      </a:rPr>
                      <m:t>≤</m:t>
                    </m:r>
                    <m:r>
                      <a:rPr lang="en-US" sz="1954" i="1">
                        <a:latin typeface="Cambria Math" panose="02040503050406030204" pitchFamily="18" charset="0"/>
                        <a:ea typeface="Cambria Math" panose="02040503050406030204" pitchFamily="18" charset="0"/>
                        <a:cs typeface="Times New Roman" panose="02020603050405020304" pitchFamily="18" charset="0"/>
                      </a:rPr>
                      <m:t>𝑓</m:t>
                    </m:r>
                    <m:r>
                      <a:rPr lang="en-US" sz="1954" i="1">
                        <a:latin typeface="Cambria Math" panose="02040503050406030204" pitchFamily="18" charset="0"/>
                        <a:ea typeface="Cambria Math" panose="02040503050406030204" pitchFamily="18" charset="0"/>
                        <a:cs typeface="Times New Roman" panose="02020603050405020304" pitchFamily="18" charset="0"/>
                      </a:rPr>
                      <m:t>(</m:t>
                    </m:r>
                    <m:r>
                      <a:rPr lang="en-US" sz="1954" i="1">
                        <a:latin typeface="Cambria Math"/>
                        <a:ea typeface="Cambria Math" panose="02040503050406030204" pitchFamily="18" charset="0"/>
                        <a:cs typeface="Times New Roman" panose="02020603050405020304" pitchFamily="18" charset="0"/>
                      </a:rPr>
                      <m:t>𝑥</m:t>
                    </m:r>
                    <m:r>
                      <a:rPr lang="en-US" sz="1954" i="1">
                        <a:latin typeface="Cambria Math" panose="02040503050406030204" pitchFamily="18" charset="0"/>
                        <a:ea typeface="Cambria Math" panose="02040503050406030204" pitchFamily="18" charset="0"/>
                        <a:cs typeface="Times New Roman" panose="02020603050405020304" pitchFamily="18" charset="0"/>
                      </a:rPr>
                      <m:t>)≤1</m:t>
                    </m:r>
                  </m:oMath>
                </a14:m>
                <a:endParaRPr lang="en-US" sz="1954" dirty="0">
                  <a:latin typeface="Times New Roman" panose="02020603050405020304" pitchFamily="18" charset="0"/>
                  <a:cs typeface="Times New Roman" panose="02020603050405020304" pitchFamily="18" charset="0"/>
                </a:endParaRPr>
              </a:p>
              <a:p>
                <a:pPr marL="446593" lvl="1" indent="-446593" algn="just">
                  <a:buClr>
                    <a:schemeClr val="accent3"/>
                  </a:buClr>
                  <a:buSzPct val="95000"/>
                  <a:buFont typeface="+mj-lt"/>
                  <a:buAutoNum type="arabicPeriod"/>
                </a:pPr>
                <a14:m>
                  <m:oMath xmlns:m="http://schemas.openxmlformats.org/officeDocument/2006/math">
                    <m:nary>
                      <m:naryPr>
                        <m:chr m:val="∑"/>
                        <m:subHide m:val="on"/>
                        <m:supHide m:val="on"/>
                        <m:ctrlPr>
                          <a:rPr lang="en-US" sz="1954" i="1">
                            <a:latin typeface="Cambria Math" panose="02040503050406030204" pitchFamily="18" charset="0"/>
                            <a:cs typeface="Times New Roman" panose="02020603050405020304" pitchFamily="18" charset="0"/>
                          </a:rPr>
                        </m:ctrlPr>
                      </m:naryPr>
                      <m:sub/>
                      <m:sup/>
                      <m:e>
                        <m:r>
                          <a:rPr lang="en-US" sz="1954" i="1">
                            <a:latin typeface="Cambria Math" panose="02040503050406030204" pitchFamily="18" charset="0"/>
                            <a:cs typeface="Times New Roman" panose="02020603050405020304" pitchFamily="18" charset="0"/>
                          </a:rPr>
                          <m:t>𝑓</m:t>
                        </m:r>
                        <m:d>
                          <m:dPr>
                            <m:ctrlPr>
                              <a:rPr lang="en-US" sz="1954" i="1">
                                <a:latin typeface="Cambria Math" panose="02040503050406030204" pitchFamily="18" charset="0"/>
                                <a:cs typeface="Times New Roman" panose="02020603050405020304" pitchFamily="18" charset="0"/>
                              </a:rPr>
                            </m:ctrlPr>
                          </m:dPr>
                          <m:e>
                            <m:r>
                              <a:rPr lang="en-US" sz="1954" i="1">
                                <a:latin typeface="Cambria Math"/>
                                <a:cs typeface="Times New Roman" panose="02020603050405020304" pitchFamily="18" charset="0"/>
                              </a:rPr>
                              <m:t>𝑥</m:t>
                            </m:r>
                          </m:e>
                        </m:d>
                        <m:r>
                          <a:rPr lang="en-US" sz="1954" i="1">
                            <a:latin typeface="Cambria Math" panose="02040503050406030204" pitchFamily="18" charset="0"/>
                            <a:cs typeface="Times New Roman" panose="02020603050405020304" pitchFamily="18" charset="0"/>
                          </a:rPr>
                          <m:t>=1</m:t>
                        </m:r>
                      </m:e>
                    </m:nary>
                  </m:oMath>
                </a14:m>
                <a:endParaRPr lang="en-US" sz="1954" dirty="0">
                  <a:latin typeface="Times New Roman" panose="02020603050405020304" pitchFamily="18" charset="0"/>
                  <a:cs typeface="Times New Roman" panose="02020603050405020304" pitchFamily="18" charset="0"/>
                </a:endParaRPr>
              </a:p>
              <a:p>
                <a:pPr marL="446593" lvl="1" indent="-446593" algn="just">
                  <a:buClr>
                    <a:schemeClr val="accent3"/>
                  </a:buClr>
                  <a:buSzPct val="95000"/>
                  <a:buFont typeface="+mj-lt"/>
                  <a:buAutoNum type="arabicPeriod"/>
                </a:pPr>
                <a14:m>
                  <m:oMath xmlns:m="http://schemas.openxmlformats.org/officeDocument/2006/math">
                    <m:r>
                      <a:rPr lang="en-US" sz="1954" i="1">
                        <a:latin typeface="Cambria Math" panose="02040503050406030204" pitchFamily="18" charset="0"/>
                        <a:ea typeface="Cambria Math" panose="02040503050406030204" pitchFamily="18" charset="0"/>
                        <a:cs typeface="Times New Roman" panose="02020603050405020304" pitchFamily="18" charset="0"/>
                      </a:rPr>
                      <m:t>𝜇</m:t>
                    </m:r>
                    <m:r>
                      <a:rPr lang="en-US" sz="1954" i="1">
                        <a:latin typeface="Cambria Math" panose="02040503050406030204" pitchFamily="18" charset="0"/>
                        <a:ea typeface="Cambria Math" panose="02040503050406030204" pitchFamily="18" charset="0"/>
                        <a:cs typeface="Times New Roman" panose="02020603050405020304" pitchFamily="18" charset="0"/>
                      </a:rPr>
                      <m:t>=</m:t>
                    </m:r>
                    <m:nary>
                      <m:naryPr>
                        <m:chr m:val="∑"/>
                        <m:subHide m:val="on"/>
                        <m:supHide m:val="on"/>
                        <m:ctrlPr>
                          <a:rPr lang="en-US" sz="1954" i="1">
                            <a:latin typeface="Cambria Math" panose="02040503050406030204" pitchFamily="18" charset="0"/>
                            <a:ea typeface="Cambria Math" panose="02040503050406030204" pitchFamily="18" charset="0"/>
                            <a:cs typeface="Times New Roman" panose="02020603050405020304" pitchFamily="18" charset="0"/>
                          </a:rPr>
                        </m:ctrlPr>
                      </m:naryPr>
                      <m:sub/>
                      <m:sup/>
                      <m:e>
                        <m:r>
                          <a:rPr lang="en-US" sz="1954" i="1">
                            <a:latin typeface="Cambria Math"/>
                            <a:ea typeface="Cambria Math" panose="02040503050406030204" pitchFamily="18" charset="0"/>
                            <a:cs typeface="Times New Roman" panose="02020603050405020304" pitchFamily="18" charset="0"/>
                          </a:rPr>
                          <m:t>𝑥</m:t>
                        </m:r>
                        <m:r>
                          <a:rPr lang="en-US" sz="1954" i="1">
                            <a:latin typeface="Cambria Math" panose="02040503050406030204" pitchFamily="18" charset="0"/>
                            <a:ea typeface="Cambria Math" panose="02040503050406030204" pitchFamily="18" charset="0"/>
                            <a:cs typeface="Times New Roman" panose="02020603050405020304" pitchFamily="18" charset="0"/>
                          </a:rPr>
                          <m:t>.</m:t>
                        </m:r>
                        <m:r>
                          <a:rPr lang="en-US" sz="1954" i="1">
                            <a:latin typeface="Cambria Math" panose="02040503050406030204" pitchFamily="18" charset="0"/>
                            <a:ea typeface="Cambria Math" panose="02040503050406030204" pitchFamily="18" charset="0"/>
                            <a:cs typeface="Times New Roman" panose="02020603050405020304" pitchFamily="18" charset="0"/>
                          </a:rPr>
                          <m:t>𝑓</m:t>
                        </m:r>
                        <m:r>
                          <a:rPr lang="en-US" sz="1954" i="1">
                            <a:latin typeface="Cambria Math" panose="02040503050406030204" pitchFamily="18" charset="0"/>
                            <a:ea typeface="Cambria Math" panose="02040503050406030204" pitchFamily="18" charset="0"/>
                            <a:cs typeface="Times New Roman" panose="02020603050405020304" pitchFamily="18" charset="0"/>
                          </a:rPr>
                          <m:t>(</m:t>
                        </m:r>
                        <m:r>
                          <a:rPr lang="en-US" sz="1954" i="1">
                            <a:latin typeface="Cambria Math"/>
                            <a:ea typeface="Cambria Math" panose="02040503050406030204" pitchFamily="18" charset="0"/>
                            <a:cs typeface="Times New Roman" panose="02020603050405020304" pitchFamily="18" charset="0"/>
                          </a:rPr>
                          <m:t>𝑥</m:t>
                        </m:r>
                        <m:r>
                          <a:rPr lang="en-US" sz="1954" i="1">
                            <a:latin typeface="Cambria Math" panose="02040503050406030204" pitchFamily="18" charset="0"/>
                            <a:ea typeface="Cambria Math" panose="02040503050406030204" pitchFamily="18" charset="0"/>
                            <a:cs typeface="Times New Roman" panose="02020603050405020304" pitchFamily="18" charset="0"/>
                          </a:rPr>
                          <m:t>)</m:t>
                        </m:r>
                      </m:e>
                    </m:nary>
                  </m:oMath>
                </a14:m>
                <a:r>
                  <a:rPr lang="en-US" sz="1954" dirty="0">
                    <a:latin typeface="Times New Roman" panose="02020603050405020304" pitchFamily="18" charset="0"/>
                    <a:cs typeface="Times New Roman" panose="02020603050405020304" pitchFamily="18" charset="0"/>
                  </a:rPr>
                  <a:t>                                       [ is the </a:t>
                </a:r>
                <a:r>
                  <a:rPr lang="en-US" sz="1954" dirty="0">
                    <a:solidFill>
                      <a:srgbClr val="0B5ED7"/>
                    </a:solidFill>
                    <a:latin typeface="Times New Roman" panose="02020603050405020304" pitchFamily="18" charset="0"/>
                    <a:cs typeface="Times New Roman" panose="02020603050405020304" pitchFamily="18" charset="0"/>
                  </a:rPr>
                  <a:t>mean</a:t>
                </a:r>
                <a:r>
                  <a:rPr lang="en-US" sz="1954" dirty="0">
                    <a:latin typeface="Times New Roman" panose="02020603050405020304" pitchFamily="18" charset="0"/>
                    <a:cs typeface="Times New Roman" panose="02020603050405020304" pitchFamily="18" charset="0"/>
                  </a:rPr>
                  <a:t> ]</a:t>
                </a:r>
              </a:p>
              <a:p>
                <a:pPr marL="446593" lvl="1" indent="-446593" algn="just">
                  <a:buClr>
                    <a:schemeClr val="accent3"/>
                  </a:buClr>
                  <a:buSzPct val="95000"/>
                  <a:buFont typeface="+mj-lt"/>
                  <a:buAutoNum type="arabicPeriod"/>
                </a:pPr>
                <a14:m>
                  <m:oMath xmlns:m="http://schemas.openxmlformats.org/officeDocument/2006/math">
                    <m:sSup>
                      <m:sSupPr>
                        <m:ctrlPr>
                          <a:rPr lang="en-US" sz="1954" i="1">
                            <a:latin typeface="Cambria Math" panose="02040503050406030204" pitchFamily="18" charset="0"/>
                            <a:ea typeface="Cambria Math" panose="02040503050406030204" pitchFamily="18" charset="0"/>
                            <a:cs typeface="Times New Roman" panose="02020603050405020304" pitchFamily="18" charset="0"/>
                          </a:rPr>
                        </m:ctrlPr>
                      </m:sSupPr>
                      <m:e>
                        <m:r>
                          <a:rPr lang="en-US" sz="1954" i="1">
                            <a:latin typeface="Cambria Math" panose="02040503050406030204" pitchFamily="18" charset="0"/>
                            <a:ea typeface="Cambria Math" panose="02040503050406030204" pitchFamily="18" charset="0"/>
                            <a:cs typeface="Times New Roman" panose="02020603050405020304" pitchFamily="18" charset="0"/>
                          </a:rPr>
                          <m:t>𝜎</m:t>
                        </m:r>
                      </m:e>
                      <m:sup>
                        <m:r>
                          <a:rPr lang="en-US" sz="1954" i="1">
                            <a:latin typeface="Cambria Math" panose="02040503050406030204" pitchFamily="18" charset="0"/>
                            <a:ea typeface="Cambria Math" panose="02040503050406030204" pitchFamily="18" charset="0"/>
                            <a:cs typeface="Times New Roman" panose="02020603050405020304" pitchFamily="18" charset="0"/>
                          </a:rPr>
                          <m:t>2</m:t>
                        </m:r>
                      </m:sup>
                    </m:sSup>
                    <m:r>
                      <a:rPr lang="en-US" sz="1954">
                        <a:latin typeface="Cambria Math" panose="02040503050406030204" pitchFamily="18" charset="0"/>
                        <a:ea typeface="Cambria Math" panose="02040503050406030204" pitchFamily="18" charset="0"/>
                        <a:cs typeface="Times New Roman" panose="02020603050405020304" pitchFamily="18" charset="0"/>
                      </a:rPr>
                      <m:t>= </m:t>
                    </m:r>
                    <m:nary>
                      <m:naryPr>
                        <m:chr m:val="∑"/>
                        <m:subHide m:val="on"/>
                        <m:supHide m:val="on"/>
                        <m:ctrlPr>
                          <a:rPr lang="en-US" sz="1954" i="1">
                            <a:latin typeface="Cambria Math" panose="02040503050406030204" pitchFamily="18" charset="0"/>
                            <a:ea typeface="Cambria Math" panose="02040503050406030204" pitchFamily="18" charset="0"/>
                            <a:cs typeface="Times New Roman" panose="02020603050405020304" pitchFamily="18" charset="0"/>
                          </a:rPr>
                        </m:ctrlPr>
                      </m:naryPr>
                      <m:sub/>
                      <m:sup/>
                      <m:e>
                        <m:sSup>
                          <m:sSupPr>
                            <m:ctrlPr>
                              <a:rPr lang="en-US" sz="1954" i="1">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en-US" sz="1954" i="1">
                                    <a:latin typeface="Cambria Math" panose="02040503050406030204" pitchFamily="18" charset="0"/>
                                    <a:ea typeface="Cambria Math" panose="02040503050406030204" pitchFamily="18" charset="0"/>
                                    <a:cs typeface="Times New Roman" panose="02020603050405020304" pitchFamily="18" charset="0"/>
                                  </a:rPr>
                                </m:ctrlPr>
                              </m:dPr>
                              <m:e>
                                <m:r>
                                  <a:rPr lang="en-US" sz="1954" i="1">
                                    <a:latin typeface="Cambria Math"/>
                                    <a:ea typeface="Cambria Math" panose="02040503050406030204" pitchFamily="18" charset="0"/>
                                    <a:cs typeface="Times New Roman" panose="02020603050405020304" pitchFamily="18" charset="0"/>
                                  </a:rPr>
                                  <m:t>𝑥</m:t>
                                </m:r>
                                <m:r>
                                  <a:rPr lang="en-US" sz="1954" i="1">
                                    <a:latin typeface="Cambria Math" panose="02040503050406030204" pitchFamily="18" charset="0"/>
                                    <a:ea typeface="Cambria Math" panose="02040503050406030204" pitchFamily="18" charset="0"/>
                                    <a:cs typeface="Times New Roman" panose="02020603050405020304" pitchFamily="18" charset="0"/>
                                  </a:rPr>
                                  <m:t>−</m:t>
                                </m:r>
                                <m:r>
                                  <a:rPr lang="en-US" sz="1954" i="1">
                                    <a:latin typeface="Cambria Math" panose="02040503050406030204" pitchFamily="18" charset="0"/>
                                    <a:ea typeface="Cambria Math" panose="02040503050406030204" pitchFamily="18" charset="0"/>
                                    <a:cs typeface="Times New Roman" panose="02020603050405020304" pitchFamily="18" charset="0"/>
                                  </a:rPr>
                                  <m:t>𝜇</m:t>
                                </m:r>
                              </m:e>
                            </m:d>
                          </m:e>
                          <m:sup>
                            <m:r>
                              <a:rPr lang="en-US" sz="1954" i="1">
                                <a:latin typeface="Cambria Math" panose="02040503050406030204" pitchFamily="18" charset="0"/>
                                <a:ea typeface="Cambria Math" panose="02040503050406030204" pitchFamily="18" charset="0"/>
                                <a:cs typeface="Times New Roman" panose="02020603050405020304" pitchFamily="18" charset="0"/>
                              </a:rPr>
                              <m:t>2</m:t>
                            </m:r>
                          </m:sup>
                        </m:sSup>
                      </m:e>
                    </m:nary>
                    <m:r>
                      <a:rPr lang="en-US" sz="1954" i="1">
                        <a:latin typeface="Cambria Math" panose="02040503050406030204" pitchFamily="18" charset="0"/>
                        <a:ea typeface="Cambria Math" panose="02040503050406030204" pitchFamily="18" charset="0"/>
                        <a:cs typeface="Times New Roman" panose="02020603050405020304" pitchFamily="18" charset="0"/>
                      </a:rPr>
                      <m:t>.</m:t>
                    </m:r>
                    <m:r>
                      <a:rPr lang="en-US" sz="1954" i="1">
                        <a:latin typeface="Cambria Math" panose="02040503050406030204" pitchFamily="18" charset="0"/>
                        <a:ea typeface="Cambria Math" panose="02040503050406030204" pitchFamily="18" charset="0"/>
                        <a:cs typeface="Times New Roman" panose="02020603050405020304" pitchFamily="18" charset="0"/>
                      </a:rPr>
                      <m:t>𝑓</m:t>
                    </m:r>
                    <m:r>
                      <a:rPr lang="en-US" sz="1954" i="1">
                        <a:latin typeface="Cambria Math" panose="02040503050406030204" pitchFamily="18" charset="0"/>
                        <a:ea typeface="Cambria Math" panose="02040503050406030204" pitchFamily="18" charset="0"/>
                        <a:cs typeface="Times New Roman" panose="02020603050405020304" pitchFamily="18" charset="0"/>
                      </a:rPr>
                      <m:t>(</m:t>
                    </m:r>
                    <m:r>
                      <a:rPr lang="en-US" sz="1954" i="1">
                        <a:latin typeface="Cambria Math"/>
                        <a:ea typeface="Cambria Math" panose="02040503050406030204" pitchFamily="18" charset="0"/>
                        <a:cs typeface="Times New Roman" panose="02020603050405020304" pitchFamily="18" charset="0"/>
                      </a:rPr>
                      <m:t>𝑥</m:t>
                    </m:r>
                    <m:r>
                      <a:rPr lang="en-US" sz="1954" i="1">
                        <a:latin typeface="Cambria Math" panose="02040503050406030204" pitchFamily="18" charset="0"/>
                        <a:ea typeface="Cambria Math" panose="02040503050406030204" pitchFamily="18" charset="0"/>
                        <a:cs typeface="Times New Roman" panose="02020603050405020304" pitchFamily="18" charset="0"/>
                      </a:rPr>
                      <m:t>)</m:t>
                    </m:r>
                  </m:oMath>
                </a14:m>
                <a:r>
                  <a:rPr lang="en-US" sz="1954" dirty="0">
                    <a:latin typeface="Times New Roman" panose="02020603050405020304" pitchFamily="18" charset="0"/>
                    <a:cs typeface="Times New Roman" panose="02020603050405020304" pitchFamily="18" charset="0"/>
                  </a:rPr>
                  <a:t>                        [ is the </a:t>
                </a:r>
                <a:r>
                  <a:rPr lang="en-US" sz="1954" dirty="0">
                    <a:solidFill>
                      <a:srgbClr val="0B5ED7"/>
                    </a:solidFill>
                    <a:latin typeface="Times New Roman" panose="02020603050405020304" pitchFamily="18" charset="0"/>
                    <a:cs typeface="Times New Roman" panose="02020603050405020304" pitchFamily="18" charset="0"/>
                  </a:rPr>
                  <a:t>variance</a:t>
                </a:r>
                <a:r>
                  <a:rPr lang="en-US" sz="1954" dirty="0">
                    <a:latin typeface="Times New Roman" panose="02020603050405020304" pitchFamily="18" charset="0"/>
                    <a:cs typeface="Times New Roman" panose="02020603050405020304" pitchFamily="18" charset="0"/>
                  </a:rPr>
                  <a:t> ]</a:t>
                </a:r>
              </a:p>
              <a:p>
                <a:pPr marL="1518416" lvl="5" indent="-446593" algn="just">
                  <a:buSzPct val="95000"/>
                  <a:buFont typeface="+mj-lt"/>
                  <a:buAutoNum type="arabicPeriod"/>
                </a:pPr>
                <a:endParaRPr lang="en-US" sz="1368" dirty="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r>
                  <a:rPr lang="en-US" sz="1954" dirty="0">
                    <a:latin typeface="Times New Roman" panose="02020603050405020304" pitchFamily="18" charset="0"/>
                    <a:cs typeface="Times New Roman" panose="02020603050405020304" pitchFamily="18" charset="0"/>
                  </a:rPr>
                  <a:t>In </a:t>
                </a:r>
                <a14:m>
                  <m:oMath xmlns:m="http://schemas.openxmlformats.org/officeDocument/2006/math">
                    <m:r>
                      <a:rPr lang="en-US" sz="1954" i="1" dirty="0">
                        <a:latin typeface="Cambria Math" panose="02040503050406030204" pitchFamily="18" charset="0"/>
                        <a:cs typeface="Times New Roman" panose="02020603050405020304" pitchFamily="18" charset="0"/>
                      </a:rPr>
                      <m:t>2, 3 </m:t>
                    </m:r>
                    <m:r>
                      <a:rPr lang="en-US" sz="1954" i="1" dirty="0">
                        <a:latin typeface="Cambria Math" panose="02040503050406030204" pitchFamily="18" charset="0"/>
                        <a:cs typeface="Times New Roman" panose="02020603050405020304" pitchFamily="18" charset="0"/>
                      </a:rPr>
                      <m:t>𝑎𝑛𝑑</m:t>
                    </m:r>
                    <m:r>
                      <a:rPr lang="en-US" sz="1954" i="1" dirty="0">
                        <a:latin typeface="Cambria Math" panose="02040503050406030204" pitchFamily="18" charset="0"/>
                        <a:cs typeface="Times New Roman" panose="02020603050405020304" pitchFamily="18" charset="0"/>
                      </a:rPr>
                      <m:t> 4, </m:t>
                    </m:r>
                  </m:oMath>
                </a14:m>
                <a:r>
                  <a:rPr lang="en-US" sz="1954" dirty="0">
                    <a:latin typeface="Times New Roman" panose="02020603050405020304" pitchFamily="18" charset="0"/>
                    <a:cs typeface="Times New Roman" panose="02020603050405020304" pitchFamily="18" charset="0"/>
                  </a:rPr>
                  <a:t>summation is extended for all possible discrete values of </a:t>
                </a:r>
                <a14:m>
                  <m:oMath xmlns:m="http://schemas.openxmlformats.org/officeDocument/2006/math">
                    <m:r>
                      <a:rPr lang="en-US" sz="1954" i="1" dirty="0">
                        <a:latin typeface="Cambria Math"/>
                        <a:cs typeface="Times New Roman" panose="02020603050405020304" pitchFamily="18" charset="0"/>
                      </a:rPr>
                      <m:t>𝑥</m:t>
                    </m:r>
                  </m:oMath>
                </a14:m>
                <a:r>
                  <a:rPr lang="en-US" sz="1954" dirty="0">
                    <a:latin typeface="Times New Roman" panose="02020603050405020304" pitchFamily="18" charset="0"/>
                    <a:cs typeface="Times New Roman" panose="02020603050405020304" pitchFamily="18" charset="0"/>
                  </a:rPr>
                  <a:t>.</a:t>
                </a:r>
              </a:p>
              <a:p>
                <a:pPr marL="0" lvl="1" indent="0" algn="just">
                  <a:buClr>
                    <a:schemeClr val="accent3"/>
                  </a:buClr>
                  <a:buSzPct val="95000"/>
                  <a:buNone/>
                </a:pPr>
                <a:r>
                  <a:rPr lang="en-US" sz="2000" b="1" dirty="0">
                    <a:latin typeface="Times New Roman" panose="02020603050405020304" pitchFamily="18" charset="0"/>
                    <a:cs typeface="Times New Roman" panose="02020603050405020304" pitchFamily="18" charset="0"/>
                  </a:rPr>
                  <a:t>Note: </a:t>
                </a:r>
                <a:r>
                  <a:rPr lang="en-US" sz="2000" dirty="0">
                    <a:latin typeface="Times New Roman" panose="02020603050405020304" pitchFamily="18" charset="0"/>
                    <a:cs typeface="Times New Roman" panose="02020603050405020304" pitchFamily="18" charset="0"/>
                  </a:rPr>
                  <a:t>For discrete </a:t>
                </a:r>
                <a:r>
                  <a:rPr lang="en-US" sz="2000" dirty="0">
                    <a:solidFill>
                      <a:srgbClr val="A50021"/>
                    </a:solidFill>
                    <a:latin typeface="Times New Roman" panose="02020603050405020304" pitchFamily="18" charset="0"/>
                    <a:cs typeface="Times New Roman" panose="02020603050405020304" pitchFamily="18" charset="0"/>
                  </a:rPr>
                  <a:t>uniform</a:t>
                </a:r>
                <a:r>
                  <a:rPr lang="en-US" sz="2000" dirty="0">
                    <a:latin typeface="Times New Roman" panose="02020603050405020304" pitchFamily="18" charset="0"/>
                    <a:cs typeface="Times New Roman" panose="02020603050405020304" pitchFamily="18" charset="0"/>
                  </a:rPr>
                  <a:t> distribution,  </a:t>
                </a:r>
                <a14:m>
                  <m:oMath xmlns:m="http://schemas.openxmlformats.org/officeDocument/2006/math">
                    <m:r>
                      <a:rPr lang="en-US" sz="2000" i="1">
                        <a:latin typeface="Cambria Math" panose="02040503050406030204" pitchFamily="18" charset="0"/>
                        <a:cs typeface="Times New Roman" panose="02020603050405020304" pitchFamily="18" charset="0"/>
                      </a:rPr>
                      <m:t>𝑓</m:t>
                    </m:r>
                    <m:d>
                      <m:dPr>
                        <m:ctrlPr>
                          <a:rPr lang="en-US" sz="2000" i="1">
                            <a:latin typeface="Cambria Math" panose="02040503050406030204" pitchFamily="18" charset="0"/>
                            <a:cs typeface="Times New Roman" panose="02020603050405020304" pitchFamily="18" charset="0"/>
                          </a:rPr>
                        </m:ctrlPr>
                      </m:dPr>
                      <m:e>
                        <m:r>
                          <a:rPr lang="en-US" sz="2000" i="1">
                            <a:latin typeface="Cambria Math"/>
                            <a:cs typeface="Times New Roman" panose="02020603050405020304" pitchFamily="18" charset="0"/>
                          </a:rPr>
                          <m:t>𝑥</m:t>
                        </m:r>
                      </m:e>
                    </m:d>
                    <m:r>
                      <a:rPr lang="en-US" sz="2000" i="1">
                        <a:latin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cs typeface="Times New Roman" panose="02020603050405020304" pitchFamily="18" charset="0"/>
                          </a:rPr>
                          <m:t>𝑛</m:t>
                        </m:r>
                      </m:den>
                    </m:f>
                  </m:oMath>
                </a14:m>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with </a:t>
                </a:r>
                <a14:m>
                  <m:oMath xmlns:m="http://schemas.openxmlformats.org/officeDocument/2006/math">
                    <m:r>
                      <a:rPr lang="en-US" sz="2000" i="1">
                        <a:latin typeface="Cambria Math"/>
                        <a:cs typeface="Times New Roman" panose="02020603050405020304" pitchFamily="18" charset="0"/>
                      </a:rPr>
                      <m:t>𝑥</m:t>
                    </m:r>
                    <m:r>
                      <a:rPr lang="en-US" sz="2000" i="1">
                        <a:latin typeface="Cambria Math" panose="02040503050406030204" pitchFamily="18" charset="0"/>
                        <a:cs typeface="Times New Roman" panose="02020603050405020304" pitchFamily="18" charset="0"/>
                      </a:rPr>
                      <m:t>=1, 2, ……,</m:t>
                    </m:r>
                    <m:r>
                      <a:rPr lang="en-US" sz="2000" i="1">
                        <a:latin typeface="Cambria Math" panose="02040503050406030204" pitchFamily="18" charset="0"/>
                        <a:cs typeface="Times New Roman" panose="02020603050405020304" pitchFamily="18" charset="0"/>
                      </a:rPr>
                      <m:t>𝑛</m:t>
                    </m:r>
                  </m:oMath>
                </a14:m>
                <a:endParaRPr lang="en-US" sz="2000" dirty="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𝜇</m:t>
                      </m:r>
                      <m:r>
                        <a:rPr lang="en-US" sz="20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ea typeface="Cambria Math" panose="02040503050406030204" pitchFamily="18" charset="0"/>
                              <a:cs typeface="Times New Roman" panose="02020603050405020304" pitchFamily="18" charset="0"/>
                            </a:rPr>
                            <m:t>𝑛</m:t>
                          </m:r>
                        </m:den>
                      </m:f>
                      <m:nary>
                        <m:naryPr>
                          <m:chr m:val="∑"/>
                          <m:ctrlPr>
                            <a:rPr lang="en-US" sz="20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2000" i="1">
                              <a:latin typeface="Cambria Math" panose="02040503050406030204" pitchFamily="18" charset="0"/>
                              <a:ea typeface="Cambria Math" panose="02040503050406030204" pitchFamily="18" charset="0"/>
                              <a:cs typeface="Times New Roman" panose="02020603050405020304" pitchFamily="18" charset="0"/>
                            </a:rPr>
                            <m:t>𝑖</m:t>
                          </m:r>
                          <m:r>
                            <a:rPr lang="en-US" sz="2000" i="1">
                              <a:latin typeface="Cambria Math" panose="02040503050406030204" pitchFamily="18" charset="0"/>
                              <a:ea typeface="Cambria Math" panose="02040503050406030204" pitchFamily="18" charset="0"/>
                              <a:cs typeface="Times New Roman" panose="02020603050405020304" pitchFamily="18" charset="0"/>
                            </a:rPr>
                            <m:t>=1</m:t>
                          </m:r>
                        </m:sub>
                        <m:sup>
                          <m:r>
                            <a:rPr lang="en-US" sz="2000" i="1">
                              <a:latin typeface="Cambria Math" panose="02040503050406030204" pitchFamily="18" charset="0"/>
                              <a:ea typeface="Cambria Math" panose="02040503050406030204" pitchFamily="18" charset="0"/>
                              <a:cs typeface="Times New Roman" panose="02020603050405020304" pitchFamily="18" charset="0"/>
                            </a:rPr>
                            <m:t>𝑛</m:t>
                          </m:r>
                        </m:sup>
                        <m:e>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a:ea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ea typeface="Cambria Math" panose="02040503050406030204" pitchFamily="18" charset="0"/>
                                  <a:cs typeface="Times New Roman" panose="02020603050405020304" pitchFamily="18" charset="0"/>
                                </a:rPr>
                                <m:t>𝑖</m:t>
                              </m:r>
                            </m:sub>
                          </m:sSub>
                        </m:e>
                      </m:nary>
                    </m:oMath>
                  </m:oMathPara>
                </a14:m>
                <a:endParaRPr lang="en-US" sz="2000" b="1" dirty="0">
                  <a:latin typeface="Times New Roman" panose="02020603050405020304" pitchFamily="18" charset="0"/>
                  <a:cs typeface="Times New Roman" panose="02020603050405020304" pitchFamily="18" charset="0"/>
                </a:endParaRPr>
              </a:p>
              <a:p>
                <a:pPr marL="0" lvl="1" indent="0" algn="ctr">
                  <a:buClr>
                    <a:schemeClr val="accent3"/>
                  </a:buClr>
                  <a:buSzPct val="95000"/>
                  <a:buNone/>
                </a:pPr>
                <a:r>
                  <a:rPr lang="en-US" sz="2000" dirty="0">
                    <a:latin typeface="Times New Roman" panose="02020603050405020304" pitchFamily="18" charset="0"/>
                    <a:cs typeface="Times New Roman" panose="02020603050405020304" pitchFamily="18" charset="0"/>
                  </a:rPr>
                  <a:t>and  </a:t>
                </a:r>
                <a14:m>
                  <m:oMath xmlns:m="http://schemas.openxmlformats.org/officeDocument/2006/math">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𝜎</m:t>
                        </m:r>
                        <m:r>
                          <m:rPr>
                            <m:nor/>
                          </m:rPr>
                          <a:rPr lang="en-US" sz="2000" dirty="0">
                            <a:latin typeface="Times New Roman" panose="02020603050405020304" pitchFamily="18" charset="0"/>
                            <a:cs typeface="Times New Roman" panose="02020603050405020304" pitchFamily="18" charset="0"/>
                          </a:rPr>
                          <m:t> </m:t>
                        </m:r>
                      </m:e>
                      <m:sup>
                        <m:r>
                          <a:rPr lang="en-US" sz="2000" i="1">
                            <a:latin typeface="Cambria Math" panose="02040503050406030204" pitchFamily="18" charset="0"/>
                            <a:ea typeface="Cambria Math" panose="02040503050406030204" pitchFamily="18" charset="0"/>
                            <a:cs typeface="Times New Roman" panose="02020603050405020304" pitchFamily="18" charset="0"/>
                          </a:rPr>
                          <m:t>2</m:t>
                        </m:r>
                      </m:sup>
                    </m:sSup>
                    <m:r>
                      <a:rPr lang="en-US" sz="20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ea typeface="Cambria Math" panose="02040503050406030204" pitchFamily="18" charset="0"/>
                            <a:cs typeface="Times New Roman" panose="02020603050405020304" pitchFamily="18" charset="0"/>
                          </a:rPr>
                          <m:t>𝑛</m:t>
                        </m:r>
                      </m:den>
                    </m:f>
                    <m:nary>
                      <m:naryPr>
                        <m:chr m:val="∑"/>
                        <m:ctrlPr>
                          <a:rPr lang="en-US" sz="20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2000" i="1">
                            <a:latin typeface="Cambria Math" panose="02040503050406030204" pitchFamily="18" charset="0"/>
                            <a:ea typeface="Cambria Math" panose="02040503050406030204" pitchFamily="18" charset="0"/>
                            <a:cs typeface="Times New Roman" panose="02020603050405020304" pitchFamily="18" charset="0"/>
                          </a:rPr>
                          <m:t>𝑖</m:t>
                        </m:r>
                        <m:r>
                          <a:rPr lang="en-US" sz="2000" i="1">
                            <a:latin typeface="Cambria Math" panose="02040503050406030204" pitchFamily="18" charset="0"/>
                            <a:ea typeface="Cambria Math" panose="02040503050406030204" pitchFamily="18" charset="0"/>
                            <a:cs typeface="Times New Roman" panose="02020603050405020304" pitchFamily="18" charset="0"/>
                          </a:rPr>
                          <m:t>=1</m:t>
                        </m:r>
                      </m:sub>
                      <m:sup>
                        <m:r>
                          <a:rPr lang="en-US" sz="2000" i="1">
                            <a:latin typeface="Cambria Math" panose="02040503050406030204" pitchFamily="18" charset="0"/>
                            <a:ea typeface="Cambria Math" panose="02040503050406030204" pitchFamily="18" charset="0"/>
                            <a:cs typeface="Times New Roman" panose="02020603050405020304" pitchFamily="18" charset="0"/>
                          </a:rPr>
                          <m:t>𝑛</m:t>
                        </m:r>
                      </m:sup>
                      <m:e>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a:ea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ea typeface="Cambria Math" panose="02040503050406030204" pitchFamily="18" charset="0"/>
                                    <a:cs typeface="Times New Roman" panose="02020603050405020304" pitchFamily="18" charset="0"/>
                                  </a:rPr>
                                  <m:t>𝑖</m:t>
                                </m:r>
                              </m:sub>
                            </m:sSub>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𝜇</m:t>
                            </m:r>
                            <m:r>
                              <a:rPr lang="en-US" sz="2000" i="1">
                                <a:latin typeface="Cambria Math" panose="02040503050406030204" pitchFamily="18" charset="0"/>
                                <a:ea typeface="Cambria Math" panose="02040503050406030204" pitchFamily="18" charset="0"/>
                                <a:cs typeface="Times New Roman" panose="02020603050405020304" pitchFamily="18" charset="0"/>
                              </a:rPr>
                              <m:t>)</m:t>
                            </m:r>
                          </m:e>
                          <m:sup>
                            <m:r>
                              <a:rPr lang="en-US" sz="2000" i="1">
                                <a:latin typeface="Cambria Math" panose="02040503050406030204" pitchFamily="18" charset="0"/>
                                <a:ea typeface="Cambria Math" panose="02040503050406030204" pitchFamily="18" charset="0"/>
                                <a:cs typeface="Times New Roman" panose="02020603050405020304" pitchFamily="18" charset="0"/>
                              </a:rPr>
                              <m:t>2</m:t>
                            </m:r>
                          </m:sup>
                        </m:sSup>
                      </m:e>
                    </m:nary>
                  </m:oMath>
                </a14:m>
                <a:endParaRPr lang="en-US" sz="2000" dirty="0">
                  <a:latin typeface="Times New Roman" panose="02020603050405020304" pitchFamily="18" charset="0"/>
                  <a:cs typeface="Times New Roman" panose="02020603050405020304" pitchFamily="18" charset="0"/>
                </a:endParaRPr>
              </a:p>
              <a:p>
                <a:pPr marL="0" lvl="1" indent="0" algn="ctr">
                  <a:buClr>
                    <a:schemeClr val="accent3"/>
                  </a:buClr>
                  <a:buSzPct val="95000"/>
                  <a:buNone/>
                </a:pPr>
                <a:endParaRPr lang="en-US" sz="1954"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72265" y="1111448"/>
                <a:ext cx="8599470" cy="5727843"/>
              </a:xfrm>
              <a:blipFill>
                <a:blip r:embed="rId2"/>
                <a:stretch>
                  <a:fillRect l="-780" t="-532" r="-709" b="-9681"/>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91</a:t>
            </a:fld>
            <a:endParaRPr lang="en-IN" dirty="0">
              <a:solidFill>
                <a:srgbClr val="04617B">
                  <a:shade val="90000"/>
                </a:srgbClr>
              </a:solidFill>
            </a:endParaRPr>
          </a:p>
        </p:txBody>
      </p:sp>
      <p:sp>
        <p:nvSpPr>
          <p:cNvPr id="8" name="Title 1"/>
          <p:cNvSpPr>
            <a:spLocks noGrp="1"/>
          </p:cNvSpPr>
          <p:nvPr>
            <p:ph type="title"/>
          </p:nvPr>
        </p:nvSpPr>
        <p:spPr>
          <a:xfrm>
            <a:off x="534300" y="250237"/>
            <a:ext cx="8181952" cy="1025598"/>
          </a:xfrm>
        </p:spPr>
        <p:txBody>
          <a:bodyPr>
            <a:noAutofit/>
          </a:bodyPr>
          <a:lstStyle/>
          <a:p>
            <a:pPr algn="just"/>
            <a:r>
              <a:rPr lang="en-US" sz="3907" dirty="0">
                <a:solidFill>
                  <a:srgbClr val="A50021"/>
                </a:solidFill>
                <a:latin typeface="Times New Roman" pitchFamily="18" charset="0"/>
                <a:cs typeface="Times New Roman" pitchFamily="18" charset="0"/>
              </a:rPr>
              <a:t>Descriptive measures</a:t>
            </a:r>
          </a:p>
        </p:txBody>
      </p:sp>
    </p:spTree>
    <p:extLst>
      <p:ext uri="{BB962C8B-B14F-4D97-AF65-F5344CB8AC3E}">
        <p14:creationId xmlns:p14="http://schemas.microsoft.com/office/powerpoint/2010/main" val="28665636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5541" y="1576527"/>
                <a:ext cx="8291263" cy="5144948"/>
              </a:xfrm>
            </p:spPr>
            <p:txBody>
              <a:bodyPr>
                <a:normAutofit lnSpcReduction="10000"/>
              </a:bodyPr>
              <a:lstStyle/>
              <a:p>
                <a:pPr marL="446593" lvl="1" indent="-446593" algn="just">
                  <a:buClr>
                    <a:schemeClr val="accent3"/>
                  </a:buClr>
                  <a:buSzPct val="95000"/>
                  <a:buFont typeface="+mj-lt"/>
                  <a:buAutoNum type="arabicPeriod"/>
                </a:pPr>
                <a:r>
                  <a:rPr lang="en-US" sz="2000" b="1" dirty="0">
                    <a:latin typeface="Times New Roman" panose="02020603050405020304" pitchFamily="18" charset="0"/>
                    <a:cs typeface="Times New Roman" panose="02020603050405020304" pitchFamily="18" charset="0"/>
                  </a:rPr>
                  <a:t>Binomial distribution</a:t>
                </a:r>
              </a:p>
              <a:p>
                <a:pPr marL="446593" lvl="1" indent="0" algn="just">
                  <a:buClr>
                    <a:schemeClr val="accent3"/>
                  </a:buClr>
                  <a:buSzPct val="95000"/>
                  <a:buNone/>
                </a:pPr>
                <a:r>
                  <a:rPr lang="en-US" sz="2000" dirty="0">
                    <a:latin typeface="Times New Roman" panose="02020603050405020304" pitchFamily="18" charset="0"/>
                    <a:cs typeface="Times New Roman" panose="02020603050405020304" pitchFamily="18" charset="0"/>
                  </a:rPr>
                  <a:t>The binomial probability distribution is characterized with </a:t>
                </a:r>
                <a14:m>
                  <m:oMath xmlns:m="http://schemas.openxmlformats.org/officeDocument/2006/math">
                    <m:r>
                      <a:rPr lang="en-US" sz="2000" i="1" dirty="0">
                        <a:latin typeface="Cambria Math" panose="02040503050406030204" pitchFamily="18" charset="0"/>
                        <a:cs typeface="Times New Roman" panose="02020603050405020304" pitchFamily="18" charset="0"/>
                      </a:rPr>
                      <m:t>𝑝</m:t>
                    </m:r>
                  </m:oMath>
                </a14:m>
                <a:r>
                  <a:rPr lang="en-US" sz="2000" dirty="0">
                    <a:latin typeface="Times New Roman" panose="02020603050405020304" pitchFamily="18" charset="0"/>
                    <a:cs typeface="Times New Roman" panose="02020603050405020304" pitchFamily="18" charset="0"/>
                  </a:rPr>
                  <a:t> (the probability of success) and </a:t>
                </a:r>
                <a14:m>
                  <m:oMath xmlns:m="http://schemas.openxmlformats.org/officeDocument/2006/math">
                    <m:r>
                      <a:rPr lang="en-US" sz="2000" i="1" dirty="0">
                        <a:latin typeface="Cambria Math" panose="02040503050406030204" pitchFamily="18" charset="0"/>
                        <a:cs typeface="Times New Roman" panose="02020603050405020304" pitchFamily="18" charset="0"/>
                      </a:rPr>
                      <m:t>𝑛</m:t>
                    </m:r>
                  </m:oMath>
                </a14:m>
                <a:r>
                  <a:rPr lang="en-US" sz="2000" dirty="0">
                    <a:latin typeface="Times New Roman" panose="02020603050405020304" pitchFamily="18" charset="0"/>
                    <a:cs typeface="Times New Roman" panose="02020603050405020304" pitchFamily="18" charset="0"/>
                  </a:rPr>
                  <a:t> (is the number of trials). Then</a:t>
                </a:r>
              </a:p>
              <a:p>
                <a:pPr marL="446593" lvl="1" indent="0" algn="just">
                  <a:buClr>
                    <a:schemeClr val="accent3"/>
                  </a:buClr>
                  <a:buSzPct val="95000"/>
                  <a:buNone/>
                </a:pPr>
                <a:endParaRPr lang="en-US" sz="2000" dirty="0">
                  <a:latin typeface="Times New Roman" panose="02020603050405020304" pitchFamily="18" charset="0"/>
                  <a:cs typeface="Times New Roman" panose="02020603050405020304" pitchFamily="18" charset="0"/>
                </a:endParaRPr>
              </a:p>
              <a:p>
                <a:pPr marL="446593" lvl="1"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𝜇</m:t>
                      </m:r>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𝑛</m:t>
                      </m:r>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𝑝</m:t>
                      </m:r>
                    </m:oMath>
                  </m:oMathPara>
                </a14:m>
                <a:endParaRPr lang="en-US" sz="2000" dirty="0">
                  <a:latin typeface="Times New Roman" panose="02020603050405020304" pitchFamily="18" charset="0"/>
                  <a:ea typeface="Cambria Math" panose="02040503050406030204" pitchFamily="18" charset="0"/>
                  <a:cs typeface="Times New Roman" panose="02020603050405020304" pitchFamily="18" charset="0"/>
                </a:endParaRPr>
              </a:p>
              <a:p>
                <a:pPr marL="446593" lvl="1" indent="0" algn="just">
                  <a:buClr>
                    <a:schemeClr val="accent3"/>
                  </a:buClr>
                  <a:buSzPct val="95000"/>
                  <a:buNone/>
                </a:pPr>
                <a:endParaRPr lang="en-US" sz="2000" dirty="0">
                  <a:latin typeface="Times New Roman" panose="02020603050405020304" pitchFamily="18" charset="0"/>
                  <a:ea typeface="Cambria Math" panose="02040503050406030204" pitchFamily="18" charset="0"/>
                  <a:cs typeface="Times New Roman" panose="02020603050405020304" pitchFamily="18" charset="0"/>
                </a:endParaRPr>
              </a:p>
              <a:p>
                <a:pPr marL="446593" lvl="1" indent="0" algn="just">
                  <a:buClr>
                    <a:schemeClr val="accent3"/>
                  </a:buClr>
                  <a:buSzPct val="95000"/>
                  <a:buNone/>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𝜎</m:t>
                          </m:r>
                          <m:r>
                            <m:rPr>
                              <m:nor/>
                            </m:rPr>
                            <a:rPr lang="en-US" sz="2000" dirty="0">
                              <a:latin typeface="Times New Roman" panose="02020603050405020304" pitchFamily="18" charset="0"/>
                              <a:cs typeface="Times New Roman" panose="02020603050405020304" pitchFamily="18" charset="0"/>
                            </a:rPr>
                            <m:t> </m:t>
                          </m:r>
                        </m:e>
                        <m:sup>
                          <m:r>
                            <a:rPr lang="en-US" sz="2000" i="1">
                              <a:latin typeface="Cambria Math" panose="02040503050406030204" pitchFamily="18" charset="0"/>
                              <a:ea typeface="Cambria Math" panose="02040503050406030204" pitchFamily="18" charset="0"/>
                              <a:cs typeface="Times New Roman" panose="02020603050405020304" pitchFamily="18" charset="0"/>
                            </a:rPr>
                            <m:t>2</m:t>
                          </m:r>
                        </m:sup>
                      </m:sSup>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𝑛𝑝</m:t>
                      </m:r>
                      <m:d>
                        <m:d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a:latin typeface="Cambria Math" panose="02040503050406030204" pitchFamily="18" charset="0"/>
                              <a:ea typeface="Cambria Math" panose="02040503050406030204" pitchFamily="18" charset="0"/>
                              <a:cs typeface="Times New Roman" panose="02020603050405020304" pitchFamily="18" charset="0"/>
                            </a:rPr>
                            <m:t>1−</m:t>
                          </m:r>
                          <m:r>
                            <a:rPr lang="en-US" sz="2000" i="1">
                              <a:latin typeface="Cambria Math" panose="02040503050406030204" pitchFamily="18" charset="0"/>
                              <a:ea typeface="Cambria Math" panose="02040503050406030204" pitchFamily="18" charset="0"/>
                              <a:cs typeface="Times New Roman" panose="02020603050405020304" pitchFamily="18" charset="0"/>
                            </a:rPr>
                            <m:t>𝑝</m:t>
                          </m:r>
                        </m:e>
                      </m:d>
                    </m:oMath>
                  </m:oMathPara>
                </a14:m>
                <a:endParaRPr lang="en-US" sz="2000" dirty="0">
                  <a:latin typeface="Times New Roman" panose="02020603050405020304" pitchFamily="18" charset="0"/>
                  <a:ea typeface="Cambria Math" panose="02040503050406030204" pitchFamily="18" charset="0"/>
                  <a:cs typeface="Times New Roman" panose="02020603050405020304" pitchFamily="18" charset="0"/>
                </a:endParaRPr>
              </a:p>
              <a:p>
                <a:pPr marL="446593" lvl="1" indent="0" algn="just">
                  <a:buClr>
                    <a:schemeClr val="accent3"/>
                  </a:buClr>
                  <a:buSzPct val="95000"/>
                  <a:buNone/>
                </a:pPr>
                <a:endParaRPr lang="en-US" sz="2000" dirty="0">
                  <a:latin typeface="Times New Roman" panose="02020603050405020304" pitchFamily="18" charset="0"/>
                  <a:ea typeface="Cambria Math" panose="02040503050406030204" pitchFamily="18" charset="0"/>
                  <a:cs typeface="Times New Roman" panose="02020603050405020304" pitchFamily="18" charset="0"/>
                </a:endParaRPr>
              </a:p>
              <a:p>
                <a:pPr marL="446593" lvl="1" indent="-446593" algn="just">
                  <a:buClr>
                    <a:schemeClr val="accent3"/>
                  </a:buClr>
                  <a:buSzPct val="95000"/>
                  <a:buFont typeface="+mj-lt"/>
                  <a:buAutoNum type="arabicPeriod" startAt="3"/>
                </a:pPr>
                <a:r>
                  <a:rPr lang="en-US" sz="2000" b="1" dirty="0">
                    <a:latin typeface="Times New Roman" panose="02020603050405020304" pitchFamily="18" charset="0"/>
                    <a:cs typeface="Times New Roman" panose="02020603050405020304" pitchFamily="18" charset="0"/>
                  </a:rPr>
                  <a:t>Poisson Distribution</a:t>
                </a:r>
              </a:p>
              <a:p>
                <a:pPr marL="446593" lvl="1" indent="0" algn="just">
                  <a:buClr>
                    <a:schemeClr val="accent3"/>
                  </a:buClr>
                  <a:buSzPct val="95000"/>
                  <a:buNone/>
                </a:pPr>
                <a:r>
                  <a:rPr lang="en-US" sz="2000" dirty="0">
                    <a:latin typeface="Times New Roman" panose="02020603050405020304" pitchFamily="18" charset="0"/>
                    <a:cs typeface="Times New Roman" panose="02020603050405020304" pitchFamily="18" charset="0"/>
                  </a:rPr>
                  <a:t>The Poisson distribution is characterized with </a:t>
                </a:r>
                <a14:m>
                  <m:oMath xmlns:m="http://schemas.openxmlformats.org/officeDocument/2006/math">
                    <m:r>
                      <a:rPr lang="en-US" sz="2000" i="1">
                        <a:solidFill>
                          <a:prstClr val="black"/>
                        </a:solidFill>
                        <a:latin typeface="Cambria Math" panose="02040503050406030204" pitchFamily="18" charset="0"/>
                        <a:ea typeface="Cambria Math" panose="02040503050406030204" pitchFamily="18" charset="0"/>
                      </a:rPr>
                      <m:t>𝜆</m:t>
                    </m:r>
                    <m:r>
                      <a:rPr lang="en-US" sz="2000" i="1">
                        <a:solidFill>
                          <a:prstClr val="black"/>
                        </a:solidFill>
                        <a:latin typeface="Cambria Math" panose="02040503050406030204" pitchFamily="18" charset="0"/>
                        <a:ea typeface="Cambria Math" panose="02040503050406030204" pitchFamily="18" charset="0"/>
                      </a:rPr>
                      <m:t>𝑡</m:t>
                    </m:r>
                  </m:oMath>
                </a14:m>
                <a:r>
                  <a:rPr lang="en-US" sz="2000" dirty="0">
                    <a:latin typeface="Times New Roman" panose="02020603050405020304" pitchFamily="18" charset="0"/>
                    <a:cs typeface="Times New Roman" panose="02020603050405020304" pitchFamily="18" charset="0"/>
                  </a:rPr>
                  <a:t> where </a:t>
                </a:r>
                <a14:m>
                  <m:oMath xmlns:m="http://schemas.openxmlformats.org/officeDocument/2006/math">
                    <m:r>
                      <a:rPr lang="en-US" sz="2000" i="1" dirty="0">
                        <a:solidFill>
                          <a:prstClr val="black"/>
                        </a:solidFill>
                        <a:latin typeface="Cambria Math" panose="02040503050406030204" pitchFamily="18" charset="0"/>
                        <a:ea typeface="Cambria Math" panose="02040503050406030204" pitchFamily="18" charset="0"/>
                      </a:rPr>
                      <m:t>𝜆</m:t>
                    </m:r>
                    <m:r>
                      <a:rPr lang="en-US" sz="2000" i="1" dirty="0">
                        <a:latin typeface="Cambria Math" panose="02040503050406030204" pitchFamily="18" charset="0"/>
                        <a:cs typeface="Times New Roman" panose="02020603050405020304" pitchFamily="18" charset="0"/>
                      </a:rPr>
                      <m:t>=</m:t>
                    </m:r>
                    <m:r>
                      <a:rPr lang="en-US" sz="2000" i="1" dirty="0">
                        <a:latin typeface="Cambria Math" panose="02040503050406030204" pitchFamily="18" charset="0"/>
                        <a:cs typeface="Times New Roman" panose="02020603050405020304" pitchFamily="18" charset="0"/>
                      </a:rPr>
                      <m:t>𝑡h𝑒</m:t>
                    </m:r>
                    <m:r>
                      <a:rPr lang="en-US" sz="2000" i="1" dirty="0">
                        <a:latin typeface="Cambria Math" panose="02040503050406030204" pitchFamily="18" charset="0"/>
                        <a:cs typeface="Times New Roman" panose="02020603050405020304" pitchFamily="18" charset="0"/>
                      </a:rPr>
                      <m:t> </m:t>
                    </m:r>
                    <m:r>
                      <a:rPr lang="en-US" sz="2000" i="1" dirty="0">
                        <a:latin typeface="Cambria Math" panose="02040503050406030204" pitchFamily="18" charset="0"/>
                        <a:cs typeface="Times New Roman" panose="02020603050405020304" pitchFamily="18" charset="0"/>
                      </a:rPr>
                      <m:t>𝑚𝑒𝑎𝑛</m:t>
                    </m:r>
                    <m:r>
                      <a:rPr lang="en-US" sz="2000" i="1" dirty="0">
                        <a:latin typeface="Cambria Math" panose="02040503050406030204" pitchFamily="18" charset="0"/>
                        <a:cs typeface="Times New Roman" panose="02020603050405020304" pitchFamily="18" charset="0"/>
                      </a:rPr>
                      <m:t> </m:t>
                    </m:r>
                    <m:r>
                      <a:rPr lang="en-US" sz="2000" i="1" dirty="0">
                        <a:latin typeface="Cambria Math" panose="02040503050406030204" pitchFamily="18" charset="0"/>
                        <a:cs typeface="Times New Roman" panose="02020603050405020304" pitchFamily="18" charset="0"/>
                      </a:rPr>
                      <m:t>𝑜𝑓</m:t>
                    </m:r>
                    <m:r>
                      <a:rPr lang="en-US" sz="2000" i="1" dirty="0">
                        <a:latin typeface="Cambria Math" panose="02040503050406030204" pitchFamily="18" charset="0"/>
                        <a:cs typeface="Times New Roman" panose="02020603050405020304" pitchFamily="18" charset="0"/>
                      </a:rPr>
                      <m:t> </m:t>
                    </m:r>
                    <m:r>
                      <a:rPr lang="en-US" sz="2000" i="1" dirty="0">
                        <a:latin typeface="Cambria Math" panose="02040503050406030204" pitchFamily="18" charset="0"/>
                        <a:cs typeface="Times New Roman" panose="02020603050405020304" pitchFamily="18" charset="0"/>
                      </a:rPr>
                      <m:t>𝑜𝑢𝑡𝑐𝑜𝑚𝑒𝑠</m:t>
                    </m:r>
                  </m:oMath>
                </a14:m>
                <a:r>
                  <a:rPr lang="en-US" sz="2000" dirty="0">
                    <a:latin typeface="Times New Roman" panose="02020603050405020304" pitchFamily="18" charset="0"/>
                    <a:cs typeface="Times New Roman" panose="02020603050405020304" pitchFamily="18" charset="0"/>
                  </a:rPr>
                  <a:t> and </a:t>
                </a:r>
                <a14:m>
                  <m:oMath xmlns:m="http://schemas.openxmlformats.org/officeDocument/2006/math">
                    <m:r>
                      <a:rPr lang="en-US" sz="2000" i="1" dirty="0">
                        <a:latin typeface="Cambria Math" panose="02040503050406030204" pitchFamily="18" charset="0"/>
                        <a:cs typeface="Times New Roman" panose="02020603050405020304" pitchFamily="18" charset="0"/>
                      </a:rPr>
                      <m:t>𝑡</m:t>
                    </m:r>
                    <m:r>
                      <a:rPr lang="en-US" sz="2000" i="1" dirty="0">
                        <a:latin typeface="Cambria Math" panose="02040503050406030204" pitchFamily="18" charset="0"/>
                        <a:cs typeface="Times New Roman" panose="02020603050405020304" pitchFamily="18" charset="0"/>
                      </a:rPr>
                      <m:t>=</m:t>
                    </m:r>
                    <m:r>
                      <a:rPr lang="en-US" sz="2000" i="1" dirty="0">
                        <a:latin typeface="Cambria Math" panose="02040503050406030204" pitchFamily="18" charset="0"/>
                        <a:cs typeface="Times New Roman" panose="02020603050405020304" pitchFamily="18" charset="0"/>
                      </a:rPr>
                      <m:t>𝑡𝑖𝑚𝑒</m:t>
                    </m:r>
                    <m:r>
                      <a:rPr lang="en-US" sz="2000" i="1" dirty="0">
                        <a:latin typeface="Cambria Math" panose="02040503050406030204" pitchFamily="18" charset="0"/>
                        <a:cs typeface="Times New Roman" panose="02020603050405020304" pitchFamily="18" charset="0"/>
                      </a:rPr>
                      <m:t> </m:t>
                    </m:r>
                    <m:r>
                      <a:rPr lang="en-US" sz="2000" i="1" dirty="0">
                        <a:latin typeface="Cambria Math" panose="02040503050406030204" pitchFamily="18" charset="0"/>
                        <a:cs typeface="Times New Roman" panose="02020603050405020304" pitchFamily="18" charset="0"/>
                      </a:rPr>
                      <m:t>𝑖𝑛𝑡𝑒𝑟𝑣𝑎𝑙</m:t>
                    </m:r>
                  </m:oMath>
                </a14:m>
                <a:r>
                  <a:rPr lang="en-US" sz="2000" dirty="0">
                    <a:latin typeface="Times New Roman" panose="02020603050405020304" pitchFamily="18" charset="0"/>
                    <a:cs typeface="Times New Roman" panose="02020603050405020304" pitchFamily="18" charset="0"/>
                  </a:rPr>
                  <a:t>.</a:t>
                </a:r>
              </a:p>
              <a:p>
                <a:pPr marL="446593" lvl="1" indent="0" algn="just">
                  <a:buClr>
                    <a:schemeClr val="accent3"/>
                  </a:buClr>
                  <a:buSzPct val="95000"/>
                  <a:buNone/>
                </a:pPr>
                <a:endParaRPr lang="en-US" sz="2000" dirty="0">
                  <a:latin typeface="Times New Roman" panose="02020603050405020304" pitchFamily="18" charset="0"/>
                  <a:cs typeface="Times New Roman" panose="02020603050405020304" pitchFamily="18" charset="0"/>
                </a:endParaRPr>
              </a:p>
              <a:p>
                <a:pPr marL="446593" lvl="1"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𝜇</m:t>
                      </m:r>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solidFill>
                            <a:prstClr val="black"/>
                          </a:solidFill>
                          <a:latin typeface="Cambria Math" panose="02040503050406030204" pitchFamily="18" charset="0"/>
                          <a:ea typeface="Cambria Math" panose="02040503050406030204" pitchFamily="18" charset="0"/>
                        </a:rPr>
                        <m:t>𝜆</m:t>
                      </m:r>
                      <m:r>
                        <a:rPr lang="en-US" sz="2000" i="1">
                          <a:solidFill>
                            <a:prstClr val="black"/>
                          </a:solidFill>
                          <a:latin typeface="Cambria Math" panose="02040503050406030204" pitchFamily="18" charset="0"/>
                          <a:ea typeface="Cambria Math" panose="02040503050406030204" pitchFamily="18" charset="0"/>
                        </a:rPr>
                        <m:t>𝑡</m:t>
                      </m:r>
                    </m:oMath>
                  </m:oMathPara>
                </a14:m>
                <a:endParaRPr lang="en-US" sz="2000" i="1" dirty="0">
                  <a:solidFill>
                    <a:prstClr val="black"/>
                  </a:solidFill>
                  <a:latin typeface="Cambria Math" panose="02040503050406030204" pitchFamily="18" charset="0"/>
                  <a:ea typeface="Cambria Math" panose="02040503050406030204" pitchFamily="18" charset="0"/>
                </a:endParaRPr>
              </a:p>
              <a:p>
                <a:pPr marL="446593" lvl="1" indent="0" algn="just">
                  <a:buClr>
                    <a:schemeClr val="accent3"/>
                  </a:buClr>
                  <a:buSzPct val="95000"/>
                  <a:buNone/>
                </a:pPr>
                <a:endParaRPr lang="en-US" sz="2000" i="1" dirty="0">
                  <a:solidFill>
                    <a:prstClr val="black"/>
                  </a:solidFill>
                  <a:latin typeface="Cambria Math" panose="02040503050406030204" pitchFamily="18" charset="0"/>
                  <a:ea typeface="Cambria Math" panose="02040503050406030204" pitchFamily="18" charset="0"/>
                </a:endParaRPr>
              </a:p>
              <a:p>
                <a:pPr marL="446593" lvl="1" indent="0" algn="just">
                  <a:buClr>
                    <a:schemeClr val="accent3"/>
                  </a:buClr>
                  <a:buSzPct val="95000"/>
                  <a:buNone/>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𝜎</m:t>
                          </m:r>
                          <m:r>
                            <m:rPr>
                              <m:nor/>
                            </m:rPr>
                            <a:rPr lang="en-US" sz="2000" dirty="0">
                              <a:latin typeface="Times New Roman" panose="02020603050405020304" pitchFamily="18" charset="0"/>
                              <a:cs typeface="Times New Roman" panose="02020603050405020304" pitchFamily="18" charset="0"/>
                            </a:rPr>
                            <m:t> </m:t>
                          </m:r>
                        </m:e>
                        <m:sup>
                          <m:r>
                            <a:rPr lang="en-US" sz="2000" i="1">
                              <a:latin typeface="Cambria Math" panose="02040503050406030204" pitchFamily="18" charset="0"/>
                              <a:ea typeface="Cambria Math" panose="02040503050406030204" pitchFamily="18" charset="0"/>
                              <a:cs typeface="Times New Roman" panose="02020603050405020304" pitchFamily="18" charset="0"/>
                            </a:rPr>
                            <m:t>2</m:t>
                          </m:r>
                        </m:sup>
                      </m:sSup>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solidFill>
                            <a:prstClr val="black"/>
                          </a:solidFill>
                          <a:latin typeface="Cambria Math" panose="02040503050406030204" pitchFamily="18" charset="0"/>
                          <a:ea typeface="Cambria Math" panose="02040503050406030204" pitchFamily="18" charset="0"/>
                        </a:rPr>
                        <m:t>𝜆</m:t>
                      </m:r>
                      <m:r>
                        <a:rPr lang="en-US" sz="2000" i="1">
                          <a:solidFill>
                            <a:prstClr val="black"/>
                          </a:solidFill>
                          <a:latin typeface="Cambria Math" panose="02040503050406030204" pitchFamily="18" charset="0"/>
                          <a:ea typeface="Cambria Math" panose="02040503050406030204" pitchFamily="18" charset="0"/>
                        </a:rPr>
                        <m:t>𝑡</m:t>
                      </m:r>
                    </m:oMath>
                  </m:oMathPara>
                </a14:m>
                <a:endParaRPr lang="en-US" sz="2000" dirty="0">
                  <a:latin typeface="Times New Roman" panose="02020603050405020304" pitchFamily="18" charset="0"/>
                  <a:cs typeface="Times New Roman" panose="02020603050405020304" pitchFamily="18" charset="0"/>
                </a:endParaRPr>
              </a:p>
              <a:p>
                <a:pPr marL="446593" lvl="1" indent="0" algn="just">
                  <a:buClr>
                    <a:schemeClr val="accent3"/>
                  </a:buClr>
                  <a:buSzPct val="95000"/>
                  <a:buNone/>
                </a:pPr>
                <a:endParaRPr lang="en-US" sz="1758" dirty="0">
                  <a:latin typeface="Times New Roman" panose="02020603050405020304" pitchFamily="18" charset="0"/>
                  <a:ea typeface="Cambria Math" panose="02040503050406030204" pitchFamily="18" charset="0"/>
                  <a:cs typeface="Times New Roman" panose="02020603050405020304" pitchFamily="18" charset="0"/>
                </a:endParaRPr>
              </a:p>
              <a:p>
                <a:pPr marL="446593" lvl="1" indent="0" algn="just">
                  <a:buClr>
                    <a:schemeClr val="accent3"/>
                  </a:buClr>
                  <a:buSzPct val="95000"/>
                  <a:buNone/>
                </a:pPr>
                <a:endParaRPr lang="en-US" sz="977" dirty="0">
                  <a:latin typeface="Times New Roman" panose="02020603050405020304" pitchFamily="18" charset="0"/>
                  <a:ea typeface="Cambria Math" panose="02040503050406030204" pitchFamily="18" charset="0"/>
                  <a:cs typeface="Times New Roman" panose="02020603050405020304" pitchFamily="18" charset="0"/>
                </a:endParaRPr>
              </a:p>
              <a:p>
                <a:pPr marL="446593" lvl="1" indent="0" algn="just">
                  <a:buClr>
                    <a:schemeClr val="accent3"/>
                  </a:buClr>
                  <a:buSzPct val="95000"/>
                  <a:buNone/>
                </a:pPr>
                <a:endParaRPr lang="en-US" sz="977" dirty="0">
                  <a:latin typeface="Times New Roman" panose="02020603050405020304" pitchFamily="18" charset="0"/>
                  <a:ea typeface="Cambria Math" panose="02040503050406030204" pitchFamily="18" charset="0"/>
                  <a:cs typeface="Times New Roman" panose="02020603050405020304" pitchFamily="18" charset="0"/>
                </a:endParaRPr>
              </a:p>
              <a:p>
                <a:pPr marL="446593" lvl="1" indent="0" algn="just">
                  <a:buClr>
                    <a:schemeClr val="accent3"/>
                  </a:buClr>
                  <a:buSzPct val="95000"/>
                  <a:buNone/>
                </a:pPr>
                <a:endParaRPr lang="en-US" sz="1954" dirty="0">
                  <a:latin typeface="Times New Roman" panose="02020603050405020304" pitchFamily="18" charset="0"/>
                  <a:ea typeface="Cambria Math" panose="02040503050406030204" pitchFamily="18" charset="0"/>
                  <a:cs typeface="Times New Roman" panose="02020603050405020304" pitchFamily="18" charset="0"/>
                </a:endParaRPr>
              </a:p>
              <a:p>
                <a:pPr marL="446593" lvl="1" indent="0" algn="just">
                  <a:buClr>
                    <a:schemeClr val="accent3"/>
                  </a:buClr>
                  <a:buSzPct val="95000"/>
                  <a:buNone/>
                </a:pPr>
                <a:endParaRPr lang="en-US" sz="1954" b="1" dirty="0">
                  <a:latin typeface="Times New Roman" panose="02020603050405020304" pitchFamily="18" charset="0"/>
                  <a:ea typeface="Cambria Math" panose="02040503050406030204" pitchFamily="18" charset="0"/>
                  <a:cs typeface="Times New Roman" panose="02020603050405020304" pitchFamily="18" charset="0"/>
                </a:endParaRPr>
              </a:p>
              <a:p>
                <a:pPr marL="446593" lvl="1" indent="0" algn="just">
                  <a:buClr>
                    <a:schemeClr val="accent3"/>
                  </a:buClr>
                  <a:buSzPct val="95000"/>
                  <a:buNone/>
                </a:pPr>
                <a:endParaRPr lang="en-US" sz="1758" b="1" dirty="0">
                  <a:latin typeface="Times New Roman" panose="02020603050405020304" pitchFamily="18" charset="0"/>
                  <a:ea typeface="Cambria Math" panose="02040503050406030204" pitchFamily="18" charset="0"/>
                  <a:cs typeface="Times New Roman" panose="02020603050405020304" pitchFamily="18" charset="0"/>
                </a:endParaRPr>
              </a:p>
              <a:p>
                <a:pPr marL="446593" lvl="1" indent="0" algn="just">
                  <a:buClr>
                    <a:schemeClr val="accent3"/>
                  </a:buClr>
                  <a:buSzPct val="95000"/>
                  <a:buNone/>
                </a:pPr>
                <a:endParaRPr lang="en-US" sz="1758" dirty="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endParaRPr lang="en-US" sz="1758" dirty="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endParaRPr lang="en-US" sz="1758"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5541" y="1576527"/>
                <a:ext cx="8291263" cy="5144948"/>
              </a:xfrm>
              <a:blipFill>
                <a:blip r:embed="rId2"/>
                <a:stretch>
                  <a:fillRect l="-588" t="-1303" r="-735"/>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92</a:t>
            </a:fld>
            <a:endParaRPr lang="en-IN" dirty="0">
              <a:solidFill>
                <a:srgbClr val="04617B">
                  <a:shade val="90000"/>
                </a:srgbClr>
              </a:solidFill>
            </a:endParaRPr>
          </a:p>
        </p:txBody>
      </p:sp>
      <p:sp>
        <p:nvSpPr>
          <p:cNvPr id="7" name="Title 1"/>
          <p:cNvSpPr>
            <a:spLocks noGrp="1"/>
          </p:cNvSpPr>
          <p:nvPr>
            <p:ph type="title"/>
          </p:nvPr>
        </p:nvSpPr>
        <p:spPr>
          <a:xfrm>
            <a:off x="395541" y="557545"/>
            <a:ext cx="8229600" cy="678437"/>
          </a:xfrm>
        </p:spPr>
        <p:txBody>
          <a:bodyPr>
            <a:normAutofit fontScale="90000"/>
          </a:bodyPr>
          <a:lstStyle/>
          <a:p>
            <a:pPr algn="just"/>
            <a:r>
              <a:rPr lang="en-US" sz="3907" dirty="0">
                <a:solidFill>
                  <a:srgbClr val="A50021"/>
                </a:solidFill>
                <a:latin typeface="Times New Roman" pitchFamily="18" charset="0"/>
                <a:cs typeface="Times New Roman" pitchFamily="18" charset="0"/>
              </a:rPr>
              <a:t>Descriptive measures</a:t>
            </a:r>
          </a:p>
        </p:txBody>
      </p:sp>
    </p:spTree>
    <p:extLst>
      <p:ext uri="{BB962C8B-B14F-4D97-AF65-F5344CB8AC3E}">
        <p14:creationId xmlns:p14="http://schemas.microsoft.com/office/powerpoint/2010/main" val="347773726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4214771</TotalTime>
  <Words>5265</Words>
  <Application>Microsoft Office PowerPoint</Application>
  <PresentationFormat>On-screen Show (4:3)</PresentationFormat>
  <Paragraphs>691</Paragraphs>
  <Slides>92</Slides>
  <Notes>73</Notes>
  <HiddenSlides>10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92</vt:i4>
      </vt:variant>
    </vt:vector>
  </HeadingPairs>
  <TitlesOfParts>
    <vt:vector size="103" baseType="lpstr">
      <vt:lpstr>Arial</vt:lpstr>
      <vt:lpstr>Cambria Math</vt:lpstr>
      <vt:lpstr>MathJax_Main</vt:lpstr>
      <vt:lpstr>MathJax_Math</vt:lpstr>
      <vt:lpstr>MathJax_Size2</vt:lpstr>
      <vt:lpstr>Symbol</vt:lpstr>
      <vt:lpstr>Times New Roman</vt:lpstr>
      <vt:lpstr>Wingdings 2</vt:lpstr>
      <vt:lpstr>Default Design</vt:lpstr>
      <vt:lpstr>Equation</vt:lpstr>
      <vt:lpstr>Visio</vt:lpstr>
      <vt:lpstr>Probability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Definitions</vt:lpstr>
      <vt:lpstr>The sample Space, S</vt:lpstr>
      <vt:lpstr>PowerPoint Presentation</vt:lpstr>
      <vt:lpstr>An Event , E</vt:lpstr>
      <vt:lpstr>PowerPoint Presentation</vt:lpstr>
      <vt:lpstr>PowerPoint Presentation</vt:lpstr>
      <vt:lpstr>Special Events</vt:lpstr>
      <vt:lpstr>Set operations on Events</vt:lpstr>
      <vt:lpstr>Set operations on Events</vt:lpstr>
      <vt:lpstr>PowerPoint Presentation</vt:lpstr>
      <vt:lpstr>PowerPoint Presentation</vt:lpstr>
      <vt:lpstr>PowerPoint Presentation</vt:lpstr>
      <vt:lpstr>PowerPoint Presentation</vt:lpstr>
      <vt:lpstr>PowerPoint Presentation</vt:lpstr>
      <vt:lpstr>PowerPoint Presentation</vt:lpstr>
      <vt:lpstr>Definition:  mutually exclusive</vt:lpstr>
      <vt:lpstr>PowerPoint Presentation</vt:lpstr>
      <vt:lpstr>Probability</vt:lpstr>
      <vt:lpstr>Definition: probability of an Event E.</vt:lpstr>
      <vt:lpstr>PowerPoint Presentation</vt:lpstr>
      <vt:lpstr>Rules of Probability</vt:lpstr>
      <vt:lpstr>Rule The additive rule (Mutually exclusive events)</vt:lpstr>
      <vt:lpstr>PowerPoint Presentation</vt:lpstr>
      <vt:lpstr>PowerPoint Presentation</vt:lpstr>
      <vt:lpstr>Rule The additive rule</vt:lpstr>
      <vt:lpstr>Logic</vt:lpstr>
      <vt:lpstr>PowerPoint Presentation</vt:lpstr>
      <vt:lpstr>PowerPoint Presentation</vt:lpstr>
      <vt:lpstr>Rule for complements</vt:lpstr>
      <vt:lpstr>PowerPoint Presentation</vt:lpstr>
      <vt:lpstr>PowerPoint Presentation</vt:lpstr>
      <vt:lpstr>PowerPoint Presentation</vt:lpstr>
      <vt:lpstr>Conditional Probability</vt:lpstr>
      <vt:lpstr>Conditional Probability</vt:lpstr>
      <vt:lpstr>Definition</vt:lpstr>
      <vt:lpstr>Rationale:</vt:lpstr>
      <vt:lpstr>An Example</vt:lpstr>
      <vt:lpstr>Solution:</vt:lpstr>
      <vt:lpstr>Independence</vt:lpstr>
      <vt:lpstr>Definition</vt:lpstr>
      <vt:lpstr>PowerPoint Presentation</vt:lpstr>
      <vt:lpstr>Difference between independence  and mutually exclusive</vt:lpstr>
      <vt:lpstr>PowerPoint Presentation</vt:lpstr>
      <vt:lpstr>PowerPoint Presentation</vt:lpstr>
      <vt:lpstr>Summary of counting rules</vt:lpstr>
      <vt:lpstr>PowerPoint Presentation</vt:lpstr>
      <vt:lpstr>PowerPoint Presentation</vt:lpstr>
      <vt:lpstr>Applications to some counting problems</vt:lpstr>
      <vt:lpstr>Application to Lotto 6/49</vt:lpstr>
      <vt:lpstr>PowerPoint Presentation</vt:lpstr>
      <vt:lpstr>PowerPoint Presentation</vt:lpstr>
      <vt:lpstr>PowerPoint Presentation</vt:lpstr>
      <vt:lpstr>PowerPoint Presentation</vt:lpstr>
      <vt:lpstr>PowerPoint Presentation</vt:lpstr>
      <vt:lpstr>PowerPoint Presentation</vt:lpstr>
      <vt:lpstr>Summary</vt:lpstr>
      <vt:lpstr>Another Example counting poker hands</vt:lpstr>
      <vt:lpstr>Types of poker hand counting poker hands</vt:lpstr>
      <vt:lpstr>PowerPoint Presentation</vt:lpstr>
      <vt:lpstr>counting the hands </vt:lpstr>
      <vt:lpstr>PowerPoint Presentation</vt:lpstr>
      <vt:lpstr>PowerPoint Presentation</vt:lpstr>
      <vt:lpstr>PowerPoint Presentation</vt:lpstr>
      <vt:lpstr>PowerPoint Presentation</vt:lpstr>
      <vt:lpstr>Summary</vt:lpstr>
      <vt:lpstr> Probability Distribution Definition </vt:lpstr>
      <vt:lpstr>Example : Two Fair Coins A fair coin is tossed twice.  Let  X be  the number of heads that are observed. Construct the probability distribution of  X Find the probability that at least one head is observed.   Solution: The possible values that X  can take   are 0,1,2  The event in the sample space S={hh,ht,th,tt} of equally likely outcomes for this experiment:  X=0 to {tt}, X=1 to {ht,th},  and X=2 to hh.  The probability of each of these events, hence of the corresponding value of X, can be found simply by counting, to give          This table is the probability distribution of X</vt:lpstr>
      <vt:lpstr>2. “At least one head” is the event X≥1, which is the union of the mutually exclusive events X=1 and X=2. Thus   P(X≥1)=P(1)+P(2)=0.50+0.25=0.75  A histogram that graphically illustrates the probability distribution is      </vt:lpstr>
      <vt:lpstr>Example: Two Fair Dice A pair of fair dice is rolled. Let X denote the sum of the number of dots on the top faces. Construct the probability distribution of X for a pair of fair dice.  2.Find P(X≥9)  3.Find the probability that X takes an even value.       </vt:lpstr>
      <vt:lpstr>Definition: Mean The mean (also called the "expectation value" or "expected value") of a discrete random variable X is the number  μ=E(X)=∑xP(x)  The mean of a random variable may be interpreted as the average of the values assumed by the random variable in repeated trials of the experiment.   The mean of the following distribution is -2*0.3-1*0.2+1*0.4+2*0.1= -0.2 </vt:lpstr>
      <vt:lpstr>Probability Distribution</vt:lpstr>
      <vt:lpstr>Probability Distribution </vt:lpstr>
      <vt:lpstr>Taxonomy of Probability Distributions </vt:lpstr>
      <vt:lpstr>Usage of Probability Distribution</vt:lpstr>
      <vt:lpstr>Discrete Probability Distributions</vt:lpstr>
      <vt:lpstr>Binomial Distribution</vt:lpstr>
      <vt:lpstr>Defining Binomial Distribution</vt:lpstr>
      <vt:lpstr>Binomial Distribution  </vt:lpstr>
      <vt:lpstr>Binomial Distribution  </vt:lpstr>
      <vt:lpstr>The Multinomial Distribution</vt:lpstr>
      <vt:lpstr>The Poisson Distribution</vt:lpstr>
      <vt:lpstr>The Poisson Distribution</vt:lpstr>
      <vt:lpstr>Descriptive measures</vt:lpstr>
      <vt:lpstr>Descriptive measures</vt:lpstr>
    </vt:vector>
  </TitlesOfParts>
  <Company>University of Saskatchewan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Probability Theory</dc:title>
  <dc:creator>laverty</dc:creator>
  <cp:lastModifiedBy>ajain</cp:lastModifiedBy>
  <cp:revision>63</cp:revision>
  <dcterms:created xsi:type="dcterms:W3CDTF">2006-04-24T19:42:32Z</dcterms:created>
  <dcterms:modified xsi:type="dcterms:W3CDTF">2021-08-07T05:26:26Z</dcterms:modified>
</cp:coreProperties>
</file>