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9601200" cy="7315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439014" y="0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62743" y="549275"/>
            <a:ext cx="4875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947747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439014" y="6947747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5439014" y="6947747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9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18531925" y="4032825"/>
            <a:ext cx="13593299" cy="6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4846799" y="-2695875"/>
            <a:ext cx="13593299" cy="202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>
            <a:lvl1pPr marL="457200" lvl="0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marL="1371600" lvl="2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marL="2286000" lvl="4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»"/>
              <a:defRPr/>
            </a:lvl5pPr>
            <a:lvl6pPr marL="2743200" lvl="5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166" y="20571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166" y="1200294"/>
            <a:ext cx="8229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>
            <a:lvl1pPr marL="457200" lvl="0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marL="1371600" lvl="2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marL="2286000" lvl="4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»"/>
              <a:defRPr/>
            </a:lvl5pPr>
            <a:lvl6pPr marL="2743200" lvl="5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6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180036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166" y="20571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512888" y="3717132"/>
            <a:ext cx="13531800" cy="10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15197139" y="3717132"/>
            <a:ext cx="13533299" cy="10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166" y="20571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>
            <a:lvl1pPr marL="457200" lvl="0" indent="-412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1pPr>
            <a:lvl2pPr marL="914400" lvl="1" indent="-3937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459582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166" y="20571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74934" y="-1217406"/>
            <a:ext cx="3394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>
            <a:lvl1pPr marL="457200" lvl="0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2pPr>
            <a:lvl3pPr marL="1371600" lvl="2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–"/>
              <a:defRPr/>
            </a:lvl4pPr>
            <a:lvl5pPr marL="2286000" lvl="4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»"/>
              <a:defRPr/>
            </a:lvl5pPr>
            <a:lvl6pPr marL="2743200" lvl="5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166" y="20571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166" y="1200294"/>
            <a:ext cx="8229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>
            <a:lvl1pPr marL="457200" marR="0" lvl="0" indent="-412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166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308" y="4767160"/>
            <a:ext cx="2895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394" y="4767160"/>
            <a:ext cx="213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9144000" cy="758400"/>
          </a:xfrm>
          <a:prstGeom prst="rect">
            <a:avLst/>
          </a:prstGeom>
          <a:solidFill>
            <a:srgbClr val="A4C2F4"/>
          </a:solidFill>
          <a:ln w="25400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725" tIns="12875" rIns="25725" bIns="12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 strike="noStrike" cap="none" dirty="0">
              <a:solidFill>
                <a:srgbClr val="C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sz="1900" b="1" i="0" u="none" strike="noStrike" cap="none" dirty="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                      </a:t>
            </a:r>
            <a:r>
              <a:rPr lang="en-GB" sz="1800" b="1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Enhancement of Lowlight images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lang="en-IN" sz="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                            </a:t>
            </a:r>
            <a:r>
              <a:rPr lang="en-US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Chinmayee, Amogh, Sampada, Palavi &amp; Guide: Ujwala Patil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              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rgbClr val="C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6950" y="2212290"/>
            <a:ext cx="3100500" cy="255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64350" tIns="64350" rIns="64350" bIns="6435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    </a:t>
            </a:r>
            <a:r>
              <a:rPr lang="en-GB" sz="1400" b="1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Objectives</a:t>
            </a:r>
            <a:endParaRPr sz="1400" b="0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6290724" y="831275"/>
            <a:ext cx="2710200" cy="255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64350" tIns="64350" rIns="64350" bIns="6435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GB" sz="1400" b="1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Results and Discussion</a:t>
            </a:r>
            <a:endParaRPr sz="1400" b="1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122825" y="3748565"/>
            <a:ext cx="2994300" cy="255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65600" tIns="65600" rIns="65600" bIns="65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Contributions</a:t>
            </a:r>
            <a:endParaRPr sz="1400" b="1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3419125" y="831275"/>
            <a:ext cx="2664000" cy="4083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36425" tIns="18225" rIns="36425" bIns="182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Proposed Framework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122825" y="827450"/>
            <a:ext cx="3044700" cy="255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36425" tIns="18225" rIns="36425" bIns="182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GB" sz="1400" b="1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Problem statement</a:t>
            </a:r>
            <a:endParaRPr sz="1000" b="1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6290600" y="3817425"/>
            <a:ext cx="2710200" cy="255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36425" tIns="18225" rIns="36425" bIns="182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Conclusions</a:t>
            </a:r>
            <a:endParaRPr sz="1400" b="0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0" y="4941605"/>
            <a:ext cx="9144000" cy="2019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DAEEF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36425" tIns="18225" rIns="36425" bIns="182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Mini Project-2020-21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86125" y="1160631"/>
            <a:ext cx="2931000" cy="319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425" tIns="36425" rIns="36425" bIns="36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 propose a Learning based technique for Enhancement of images captured in low light conditions.</a:t>
            </a:r>
            <a:endParaRPr sz="800" b="0" i="0" u="none" strike="noStrike" cap="none" dirty="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835" y="2474172"/>
            <a:ext cx="3220729" cy="130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425" tIns="36425" rIns="36425" bIns="36425" anchor="t" anchorCtr="0">
            <a:spAutoFit/>
          </a:bodyPr>
          <a:lstStyle/>
          <a:p>
            <a:pPr marL="17780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Bookman Old Style"/>
              <a:buChar char="●"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Experiment on available learning based architectures towards Low light image enhancement.</a:t>
            </a:r>
          </a:p>
          <a:p>
            <a:pPr marL="17780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Bookman Old Style"/>
              <a:buChar char="●"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Develop a learning based technique for enhancement of low light  paired images of high ISO, low ISO and high exposure, low exposure.</a:t>
            </a:r>
          </a:p>
          <a:p>
            <a:pPr marL="17780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Bookman Old Style"/>
              <a:buChar char="●"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Propose a learning based architecture to enhance the images captured in low light condition.</a:t>
            </a:r>
          </a:p>
          <a:p>
            <a:pPr marL="17780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Bookman Old Style"/>
              <a:buChar char="●"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Demonstrate the results of the proposed methodology using the available data-set and compare the results with state-of-the-art methods</a:t>
            </a:r>
            <a:endParaRPr sz="800" b="0" i="0" u="none" strike="noStrike" cap="none" dirty="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-9314" y="4003565"/>
            <a:ext cx="3176764" cy="935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425" tIns="36425" rIns="36425" bIns="36425" anchor="t" anchorCtr="0">
            <a:spAutoFit/>
          </a:bodyPr>
          <a:lstStyle/>
          <a:p>
            <a:pPr marL="17780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Bookman Old Style"/>
              <a:buChar char="●"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Data-set: We have generated a registered data-set of 3500 .dng and jpeg images manually in a synthetic environment.</a:t>
            </a:r>
            <a:r>
              <a:rPr lang="en-US" sz="800" dirty="0">
                <a:latin typeface="Bookman Old Style"/>
                <a:ea typeface="Bookman Old Style"/>
                <a:cs typeface="Bookman Old Style"/>
                <a:sym typeface="Bookman Old Style"/>
              </a:rPr>
              <a:t> This data-set varies along ISO 50 to ISO 3200 with the range </a:t>
            </a:r>
            <a:r>
              <a:rPr lang="en-US" sz="800">
                <a:latin typeface="Bookman Old Style"/>
                <a:ea typeface="Bookman Old Style"/>
                <a:cs typeface="Bookman Old Style"/>
                <a:sym typeface="Bookman Old Style"/>
              </a:rPr>
              <a:t>of exposure 1/125 to 1/6.</a:t>
            </a:r>
            <a:endParaRPr lang="en-US" sz="8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17780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Bookman Old Style"/>
              <a:buChar char="●"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UNET Model: On the basis of our learning we have designed a custom UNET based architecture to address the custom data-set.</a:t>
            </a:r>
          </a:p>
        </p:txBody>
      </p:sp>
      <p:sp>
        <p:nvSpPr>
          <p:cNvPr id="100" name="Google Shape;100;p13"/>
          <p:cNvSpPr txBox="1"/>
          <p:nvPr/>
        </p:nvSpPr>
        <p:spPr>
          <a:xfrm>
            <a:off x="6277825" y="4072425"/>
            <a:ext cx="2710200" cy="63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425" tIns="36425" rIns="36425" bIns="36425" anchor="t" anchorCtr="0">
            <a:spAutoFit/>
          </a:bodyPr>
          <a:lstStyle/>
          <a:p>
            <a:pPr marL="177800" marR="0" lvl="0" indent="-152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man Old Style"/>
              <a:buChar char="●"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 conclusion it can be stated that low-light image enhancement project is elite and serves the society from root level to highest level of community.</a:t>
            </a:r>
            <a:endParaRPr sz="800" b="0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4000" y="-109750"/>
            <a:ext cx="2884501" cy="901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19B496-8E2D-4387-BC27-82CBA6490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626" y="1160631"/>
            <a:ext cx="2458148" cy="24148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1460267-9F9B-4048-A839-293580DE30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136" t="1481" r="9930" b="23248"/>
          <a:stretch/>
        </p:blipFill>
        <p:spPr>
          <a:xfrm>
            <a:off x="3547508" y="1167610"/>
            <a:ext cx="2441463" cy="36224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209</Words>
  <Application>Microsoft Office PowerPoint</Application>
  <PresentationFormat>On-screen Show (16:9)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chinmayee mandi</dc:creator>
  <cp:lastModifiedBy>chinmayee mandi</cp:lastModifiedBy>
  <cp:revision>5</cp:revision>
  <dcterms:modified xsi:type="dcterms:W3CDTF">2022-01-09T12:35:06Z</dcterms:modified>
</cp:coreProperties>
</file>