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12"/>
  </p:notesMasterIdLst>
  <p:sldIdLst>
    <p:sldId id="256" r:id="rId2"/>
    <p:sldId id="257" r:id="rId3"/>
    <p:sldId id="308" r:id="rId4"/>
    <p:sldId id="309" r:id="rId5"/>
    <p:sldId id="258" r:id="rId6"/>
    <p:sldId id="305" r:id="rId7"/>
    <p:sldId id="306" r:id="rId8"/>
    <p:sldId id="307" r:id="rId9"/>
    <p:sldId id="260" r:id="rId10"/>
    <p:sldId id="310" r:id="rId11"/>
  </p:sldIdLst>
  <p:sldSz cx="9144000" cy="5143500" type="screen16x9"/>
  <p:notesSz cx="6858000" cy="9144000"/>
  <p:embeddedFontLst>
    <p:embeddedFont>
      <p:font typeface="Montserrat" panose="00000500000000000000" pitchFamily="50" charset="0"/>
      <p:regular r:id="rId13"/>
      <p:bold r:id="rId14"/>
      <p:italic r:id="rId15"/>
      <p:boldItalic r:id="rId16"/>
    </p:embeddedFont>
    <p:embeddedFont>
      <p:font typeface="Montserrat ExtraBold" panose="00000900000000000000" pitchFamily="50"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473986-A20B-407E-A893-4BA10B03CE47}">
  <a:tblStyle styleId="{38473986-A20B-407E-A893-4BA10B03CE4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474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635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7f9262ee2f_0_26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7f9262ee2f_0_26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072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311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853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7f9262ee2f_0_26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7f9262ee2f_0_26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93410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729023341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729023341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175900" y="1950100"/>
            <a:ext cx="4792200" cy="644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1"/>
              </a:buClr>
              <a:buSzPts val="3600"/>
              <a:buNone/>
              <a:defRPr sz="3600" b="1">
                <a:solidFill>
                  <a:schemeClr val="lt1"/>
                </a:solidFill>
              </a:defRPr>
            </a:lvl1pPr>
            <a:lvl2pPr lvl="1" algn="ctr">
              <a:spcBef>
                <a:spcPts val="0"/>
              </a:spcBef>
              <a:spcAft>
                <a:spcPts val="0"/>
              </a:spcAft>
              <a:buClr>
                <a:schemeClr val="lt1"/>
              </a:buClr>
              <a:buSzPts val="3600"/>
              <a:buNone/>
              <a:defRPr sz="3600" b="1">
                <a:solidFill>
                  <a:schemeClr val="lt1"/>
                </a:solidFill>
              </a:defRPr>
            </a:lvl2pPr>
            <a:lvl3pPr lvl="2" algn="ctr">
              <a:spcBef>
                <a:spcPts val="0"/>
              </a:spcBef>
              <a:spcAft>
                <a:spcPts val="0"/>
              </a:spcAft>
              <a:buClr>
                <a:schemeClr val="lt1"/>
              </a:buClr>
              <a:buSzPts val="3600"/>
              <a:buNone/>
              <a:defRPr sz="3600" b="1">
                <a:solidFill>
                  <a:schemeClr val="lt1"/>
                </a:solidFill>
              </a:defRPr>
            </a:lvl3pPr>
            <a:lvl4pPr lvl="3" algn="ctr">
              <a:spcBef>
                <a:spcPts val="0"/>
              </a:spcBef>
              <a:spcAft>
                <a:spcPts val="0"/>
              </a:spcAft>
              <a:buClr>
                <a:schemeClr val="lt1"/>
              </a:buClr>
              <a:buSzPts val="3600"/>
              <a:buNone/>
              <a:defRPr sz="3600" b="1">
                <a:solidFill>
                  <a:schemeClr val="lt1"/>
                </a:solidFill>
              </a:defRPr>
            </a:lvl4pPr>
            <a:lvl5pPr lvl="4" algn="ctr">
              <a:spcBef>
                <a:spcPts val="0"/>
              </a:spcBef>
              <a:spcAft>
                <a:spcPts val="0"/>
              </a:spcAft>
              <a:buClr>
                <a:schemeClr val="lt1"/>
              </a:buClr>
              <a:buSzPts val="3600"/>
              <a:buNone/>
              <a:defRPr sz="3600" b="1">
                <a:solidFill>
                  <a:schemeClr val="lt1"/>
                </a:solidFill>
              </a:defRPr>
            </a:lvl5pPr>
            <a:lvl6pPr lvl="5" algn="ctr">
              <a:spcBef>
                <a:spcPts val="0"/>
              </a:spcBef>
              <a:spcAft>
                <a:spcPts val="0"/>
              </a:spcAft>
              <a:buClr>
                <a:schemeClr val="lt1"/>
              </a:buClr>
              <a:buSzPts val="3600"/>
              <a:buNone/>
              <a:defRPr sz="3600" b="1">
                <a:solidFill>
                  <a:schemeClr val="lt1"/>
                </a:solidFill>
              </a:defRPr>
            </a:lvl6pPr>
            <a:lvl7pPr lvl="6" algn="ctr">
              <a:spcBef>
                <a:spcPts val="0"/>
              </a:spcBef>
              <a:spcAft>
                <a:spcPts val="0"/>
              </a:spcAft>
              <a:buClr>
                <a:schemeClr val="lt1"/>
              </a:buClr>
              <a:buSzPts val="3600"/>
              <a:buNone/>
              <a:defRPr sz="3600" b="1">
                <a:solidFill>
                  <a:schemeClr val="lt1"/>
                </a:solidFill>
              </a:defRPr>
            </a:lvl7pPr>
            <a:lvl8pPr lvl="7" algn="ctr">
              <a:spcBef>
                <a:spcPts val="0"/>
              </a:spcBef>
              <a:spcAft>
                <a:spcPts val="0"/>
              </a:spcAft>
              <a:buClr>
                <a:schemeClr val="lt1"/>
              </a:buClr>
              <a:buSzPts val="3600"/>
              <a:buNone/>
              <a:defRPr sz="3600" b="1">
                <a:solidFill>
                  <a:schemeClr val="lt1"/>
                </a:solidFill>
              </a:defRPr>
            </a:lvl8pPr>
            <a:lvl9pPr lvl="8" algn="ctr">
              <a:spcBef>
                <a:spcPts val="0"/>
              </a:spcBef>
              <a:spcAft>
                <a:spcPts val="0"/>
              </a:spcAft>
              <a:buClr>
                <a:schemeClr val="lt1"/>
              </a:buClr>
              <a:buSzPts val="3600"/>
              <a:buNone/>
              <a:defRPr sz="3600" b="1">
                <a:solidFill>
                  <a:schemeClr val="lt1"/>
                </a:solidFill>
              </a:defRPr>
            </a:lvl9pPr>
          </a:lstStyle>
          <a:p>
            <a:endParaRPr/>
          </a:p>
        </p:txBody>
      </p:sp>
      <p:sp>
        <p:nvSpPr>
          <p:cNvPr id="10" name="Google Shape;10;p2"/>
          <p:cNvSpPr txBox="1">
            <a:spLocks noGrp="1"/>
          </p:cNvSpPr>
          <p:nvPr>
            <p:ph type="subTitle" idx="1"/>
          </p:nvPr>
        </p:nvSpPr>
        <p:spPr>
          <a:xfrm>
            <a:off x="2044200" y="3704650"/>
            <a:ext cx="5055600" cy="464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accent1"/>
              </a:buClr>
              <a:buSzPts val="1400"/>
              <a:buNone/>
              <a:defRPr sz="1400">
                <a:solidFill>
                  <a:schemeClr val="accent1"/>
                </a:solidFill>
              </a:defRPr>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938500" y="445025"/>
            <a:ext cx="46293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5"/>
          <p:cNvSpPr txBox="1">
            <a:spLocks noGrp="1"/>
          </p:cNvSpPr>
          <p:nvPr>
            <p:ph type="body" idx="1"/>
          </p:nvPr>
        </p:nvSpPr>
        <p:spPr>
          <a:xfrm>
            <a:off x="938500"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21" name="Google Shape;21;p5"/>
          <p:cNvSpPr txBox="1">
            <a:spLocks noGrp="1"/>
          </p:cNvSpPr>
          <p:nvPr>
            <p:ph type="body" idx="2"/>
          </p:nvPr>
        </p:nvSpPr>
        <p:spPr>
          <a:xfrm>
            <a:off x="5037525" y="1659275"/>
            <a:ext cx="3186900" cy="2760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1"/>
              </a:buClr>
              <a:buSzPts val="1400"/>
              <a:buChar char="●"/>
              <a:defRPr sz="1400">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Bullet Points">
  <p:cSld name="CAPTION_ONLY_3">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938500" y="445025"/>
            <a:ext cx="5735700" cy="941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a:solidFill>
                  <a:schemeClr val="accen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3" name="Google Shape;43;p13"/>
          <p:cNvSpPr txBox="1">
            <a:spLocks noGrp="1"/>
          </p:cNvSpPr>
          <p:nvPr>
            <p:ph type="body" idx="1"/>
          </p:nvPr>
        </p:nvSpPr>
        <p:spPr>
          <a:xfrm>
            <a:off x="938500" y="1246025"/>
            <a:ext cx="7172100" cy="3039900"/>
          </a:xfrm>
          <a:prstGeom prst="rect">
            <a:avLst/>
          </a:prstGeom>
        </p:spPr>
        <p:txBody>
          <a:bodyPr spcFirstLastPara="1" wrap="square" lIns="91425" tIns="91425" rIns="91425" bIns="91425" anchor="t" anchorCtr="0">
            <a:noAutofit/>
          </a:bodyPr>
          <a:lstStyle>
            <a:lvl1pPr marL="457200" lvl="0" indent="-301625" rtl="0">
              <a:spcBef>
                <a:spcPts val="0"/>
              </a:spcBef>
              <a:spcAft>
                <a:spcPts val="0"/>
              </a:spcAft>
              <a:buClr>
                <a:schemeClr val="lt1"/>
              </a:buClr>
              <a:buSzPts val="1150"/>
              <a:buChar char="●"/>
              <a:defRPr sz="1150">
                <a:solidFill>
                  <a:schemeClr val="lt1"/>
                </a:solidFill>
              </a:defRPr>
            </a:lvl1pPr>
            <a:lvl2pPr marL="914400" lvl="1" indent="-301625" rtl="0">
              <a:spcBef>
                <a:spcPts val="1600"/>
              </a:spcBef>
              <a:spcAft>
                <a:spcPts val="0"/>
              </a:spcAft>
              <a:buClr>
                <a:schemeClr val="lt1"/>
              </a:buClr>
              <a:buSzPts val="1150"/>
              <a:buChar char="○"/>
              <a:defRPr sz="1150">
                <a:solidFill>
                  <a:schemeClr val="lt1"/>
                </a:solidFill>
              </a:defRPr>
            </a:lvl2pPr>
            <a:lvl3pPr marL="1371600" lvl="2" indent="-301625" rtl="0">
              <a:spcBef>
                <a:spcPts val="1600"/>
              </a:spcBef>
              <a:spcAft>
                <a:spcPts val="0"/>
              </a:spcAft>
              <a:buClr>
                <a:schemeClr val="lt1"/>
              </a:buClr>
              <a:buSzPts val="1150"/>
              <a:buChar char="■"/>
              <a:defRPr sz="1150">
                <a:solidFill>
                  <a:schemeClr val="lt1"/>
                </a:solidFill>
              </a:defRPr>
            </a:lvl3pPr>
            <a:lvl4pPr marL="1828800" lvl="3" indent="-301625" rtl="0">
              <a:spcBef>
                <a:spcPts val="1600"/>
              </a:spcBef>
              <a:spcAft>
                <a:spcPts val="0"/>
              </a:spcAft>
              <a:buClr>
                <a:schemeClr val="lt1"/>
              </a:buClr>
              <a:buSzPts val="1150"/>
              <a:buChar char="●"/>
              <a:defRPr sz="1150">
                <a:solidFill>
                  <a:schemeClr val="lt1"/>
                </a:solidFill>
              </a:defRPr>
            </a:lvl4pPr>
            <a:lvl5pPr marL="2286000" lvl="4" indent="-301625" rtl="0">
              <a:spcBef>
                <a:spcPts val="1600"/>
              </a:spcBef>
              <a:spcAft>
                <a:spcPts val="0"/>
              </a:spcAft>
              <a:buClr>
                <a:schemeClr val="lt1"/>
              </a:buClr>
              <a:buSzPts val="1150"/>
              <a:buChar char="○"/>
              <a:defRPr sz="1150">
                <a:solidFill>
                  <a:schemeClr val="lt1"/>
                </a:solidFill>
              </a:defRPr>
            </a:lvl5pPr>
            <a:lvl6pPr marL="2743200" lvl="5" indent="-301625" rtl="0">
              <a:spcBef>
                <a:spcPts val="1600"/>
              </a:spcBef>
              <a:spcAft>
                <a:spcPts val="0"/>
              </a:spcAft>
              <a:buClr>
                <a:schemeClr val="lt1"/>
              </a:buClr>
              <a:buSzPts val="1150"/>
              <a:buChar char="■"/>
              <a:defRPr sz="1150">
                <a:solidFill>
                  <a:schemeClr val="lt1"/>
                </a:solidFill>
              </a:defRPr>
            </a:lvl6pPr>
            <a:lvl7pPr marL="3200400" lvl="6" indent="-301625" rtl="0">
              <a:spcBef>
                <a:spcPts val="1600"/>
              </a:spcBef>
              <a:spcAft>
                <a:spcPts val="0"/>
              </a:spcAft>
              <a:buClr>
                <a:schemeClr val="lt1"/>
              </a:buClr>
              <a:buSzPts val="1150"/>
              <a:buChar char="●"/>
              <a:defRPr sz="1150">
                <a:solidFill>
                  <a:schemeClr val="lt1"/>
                </a:solidFill>
              </a:defRPr>
            </a:lvl7pPr>
            <a:lvl8pPr marL="3657600" lvl="7" indent="-301625" rtl="0">
              <a:spcBef>
                <a:spcPts val="1600"/>
              </a:spcBef>
              <a:spcAft>
                <a:spcPts val="0"/>
              </a:spcAft>
              <a:buClr>
                <a:schemeClr val="lt1"/>
              </a:buClr>
              <a:buSzPts val="1150"/>
              <a:buChar char="○"/>
              <a:defRPr sz="1150">
                <a:solidFill>
                  <a:schemeClr val="lt1"/>
                </a:solidFill>
              </a:defRPr>
            </a:lvl8pPr>
            <a:lvl9pPr marL="4114800" lvl="8" indent="-301625" rtl="0">
              <a:spcBef>
                <a:spcPts val="1600"/>
              </a:spcBef>
              <a:spcAft>
                <a:spcPts val="1600"/>
              </a:spcAft>
              <a:buClr>
                <a:schemeClr val="lt1"/>
              </a:buClr>
              <a:buSzPts val="1150"/>
              <a:buChar char="■"/>
              <a:defRPr sz="1150">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SECTION_TITLE_AND_DESCRIPTION_1_1_3">
    <p:bg>
      <p:bgPr>
        <a:blipFill>
          <a:blip r:embed="rId2">
            <a:alphaModFix/>
          </a:blip>
          <a:stretch>
            <a:fillRect/>
          </a:stretch>
        </a:blipFill>
        <a:effectLst/>
      </p:bgPr>
    </p:bg>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353849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6" name="Google Shape;46;p14"/>
          <p:cNvSpPr txBox="1">
            <a:spLocks noGrp="1"/>
          </p:cNvSpPr>
          <p:nvPr>
            <p:ph type="subTitle" idx="1"/>
          </p:nvPr>
        </p:nvSpPr>
        <p:spPr>
          <a:xfrm>
            <a:off x="353849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7" name="Google Shape;47;p14"/>
          <p:cNvSpPr txBox="1">
            <a:spLocks noGrp="1"/>
          </p:cNvSpPr>
          <p:nvPr>
            <p:ph type="title" idx="2"/>
          </p:nvPr>
        </p:nvSpPr>
        <p:spPr>
          <a:xfrm>
            <a:off x="6028553"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48" name="Google Shape;48;p14"/>
          <p:cNvSpPr txBox="1">
            <a:spLocks noGrp="1"/>
          </p:cNvSpPr>
          <p:nvPr>
            <p:ph type="subTitle" idx="3"/>
          </p:nvPr>
        </p:nvSpPr>
        <p:spPr>
          <a:xfrm>
            <a:off x="6028553"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49" name="Google Shape;49;p14"/>
          <p:cNvSpPr txBox="1">
            <a:spLocks noGrp="1"/>
          </p:cNvSpPr>
          <p:nvPr>
            <p:ph type="title" idx="4"/>
          </p:nvPr>
        </p:nvSpPr>
        <p:spPr>
          <a:xfrm>
            <a:off x="1048447" y="2615575"/>
            <a:ext cx="2067000" cy="5484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4200"/>
              <a:buNone/>
              <a:defRPr sz="4200">
                <a:solidFill>
                  <a:schemeClr val="lt1"/>
                </a:solidFill>
              </a:defRPr>
            </a:lvl2pPr>
            <a:lvl3pPr lvl="2" algn="ctr" rtl="0">
              <a:spcBef>
                <a:spcPts val="0"/>
              </a:spcBef>
              <a:spcAft>
                <a:spcPts val="0"/>
              </a:spcAft>
              <a:buClr>
                <a:schemeClr val="lt1"/>
              </a:buClr>
              <a:buSzPts val="4200"/>
              <a:buNone/>
              <a:defRPr sz="4200">
                <a:solidFill>
                  <a:schemeClr val="lt1"/>
                </a:solidFill>
              </a:defRPr>
            </a:lvl3pPr>
            <a:lvl4pPr lvl="3" algn="ctr" rtl="0">
              <a:spcBef>
                <a:spcPts val="0"/>
              </a:spcBef>
              <a:spcAft>
                <a:spcPts val="0"/>
              </a:spcAft>
              <a:buClr>
                <a:schemeClr val="lt1"/>
              </a:buClr>
              <a:buSzPts val="4200"/>
              <a:buNone/>
              <a:defRPr sz="4200">
                <a:solidFill>
                  <a:schemeClr val="lt1"/>
                </a:solidFill>
              </a:defRPr>
            </a:lvl4pPr>
            <a:lvl5pPr lvl="4" algn="ctr" rtl="0">
              <a:spcBef>
                <a:spcPts val="0"/>
              </a:spcBef>
              <a:spcAft>
                <a:spcPts val="0"/>
              </a:spcAft>
              <a:buClr>
                <a:schemeClr val="lt1"/>
              </a:buClr>
              <a:buSzPts val="4200"/>
              <a:buNone/>
              <a:defRPr sz="4200">
                <a:solidFill>
                  <a:schemeClr val="lt1"/>
                </a:solidFill>
              </a:defRPr>
            </a:lvl5pPr>
            <a:lvl6pPr lvl="5" algn="ctr" rtl="0">
              <a:spcBef>
                <a:spcPts val="0"/>
              </a:spcBef>
              <a:spcAft>
                <a:spcPts val="0"/>
              </a:spcAft>
              <a:buClr>
                <a:schemeClr val="lt1"/>
              </a:buClr>
              <a:buSzPts val="4200"/>
              <a:buNone/>
              <a:defRPr sz="4200">
                <a:solidFill>
                  <a:schemeClr val="lt1"/>
                </a:solidFill>
              </a:defRPr>
            </a:lvl6pPr>
            <a:lvl7pPr lvl="6" algn="ctr" rtl="0">
              <a:spcBef>
                <a:spcPts val="0"/>
              </a:spcBef>
              <a:spcAft>
                <a:spcPts val="0"/>
              </a:spcAft>
              <a:buClr>
                <a:schemeClr val="lt1"/>
              </a:buClr>
              <a:buSzPts val="4200"/>
              <a:buNone/>
              <a:defRPr sz="4200">
                <a:solidFill>
                  <a:schemeClr val="lt1"/>
                </a:solidFill>
              </a:defRPr>
            </a:lvl7pPr>
            <a:lvl8pPr lvl="7" algn="ctr" rtl="0">
              <a:spcBef>
                <a:spcPts val="0"/>
              </a:spcBef>
              <a:spcAft>
                <a:spcPts val="0"/>
              </a:spcAft>
              <a:buClr>
                <a:schemeClr val="lt1"/>
              </a:buClr>
              <a:buSzPts val="4200"/>
              <a:buNone/>
              <a:defRPr sz="4200">
                <a:solidFill>
                  <a:schemeClr val="lt1"/>
                </a:solidFill>
              </a:defRPr>
            </a:lvl8pPr>
            <a:lvl9pPr lvl="8" algn="ctr" rtl="0">
              <a:spcBef>
                <a:spcPts val="0"/>
              </a:spcBef>
              <a:spcAft>
                <a:spcPts val="0"/>
              </a:spcAft>
              <a:buClr>
                <a:schemeClr val="lt1"/>
              </a:buClr>
              <a:buSzPts val="4200"/>
              <a:buNone/>
              <a:defRPr sz="4200">
                <a:solidFill>
                  <a:schemeClr val="lt1"/>
                </a:solidFill>
              </a:defRPr>
            </a:lvl9pPr>
          </a:lstStyle>
          <a:p>
            <a:endParaRPr/>
          </a:p>
        </p:txBody>
      </p:sp>
      <p:sp>
        <p:nvSpPr>
          <p:cNvPr id="50" name="Google Shape;50;p14"/>
          <p:cNvSpPr txBox="1">
            <a:spLocks noGrp="1"/>
          </p:cNvSpPr>
          <p:nvPr>
            <p:ph type="subTitle" idx="5"/>
          </p:nvPr>
        </p:nvSpPr>
        <p:spPr>
          <a:xfrm>
            <a:off x="1048447" y="3148075"/>
            <a:ext cx="20670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solidFill>
                  <a:schemeClr val="lt1"/>
                </a:solidFill>
              </a:defRPr>
            </a:lvl1pPr>
            <a:lvl2pPr lvl="1" algn="ctr" rtl="0">
              <a:lnSpc>
                <a:spcPct val="100000"/>
              </a:lnSpc>
              <a:spcBef>
                <a:spcPts val="0"/>
              </a:spcBef>
              <a:spcAft>
                <a:spcPts val="0"/>
              </a:spcAft>
              <a:buClr>
                <a:schemeClr val="lt1"/>
              </a:buClr>
              <a:buSzPts val="2100"/>
              <a:buNone/>
              <a:defRPr sz="2100">
                <a:solidFill>
                  <a:schemeClr val="lt1"/>
                </a:solidFill>
              </a:defRPr>
            </a:lvl2pPr>
            <a:lvl3pPr lvl="2" algn="ctr" rtl="0">
              <a:lnSpc>
                <a:spcPct val="100000"/>
              </a:lnSpc>
              <a:spcBef>
                <a:spcPts val="0"/>
              </a:spcBef>
              <a:spcAft>
                <a:spcPts val="0"/>
              </a:spcAft>
              <a:buClr>
                <a:schemeClr val="lt1"/>
              </a:buClr>
              <a:buSzPts val="2100"/>
              <a:buNone/>
              <a:defRPr sz="2100">
                <a:solidFill>
                  <a:schemeClr val="lt1"/>
                </a:solidFill>
              </a:defRPr>
            </a:lvl3pPr>
            <a:lvl4pPr lvl="3" algn="ctr" rtl="0">
              <a:lnSpc>
                <a:spcPct val="100000"/>
              </a:lnSpc>
              <a:spcBef>
                <a:spcPts val="0"/>
              </a:spcBef>
              <a:spcAft>
                <a:spcPts val="0"/>
              </a:spcAft>
              <a:buClr>
                <a:schemeClr val="lt1"/>
              </a:buClr>
              <a:buSzPts val="2100"/>
              <a:buNone/>
              <a:defRPr sz="2100">
                <a:solidFill>
                  <a:schemeClr val="lt1"/>
                </a:solidFill>
              </a:defRPr>
            </a:lvl4pPr>
            <a:lvl5pPr lvl="4" algn="ctr" rtl="0">
              <a:lnSpc>
                <a:spcPct val="100000"/>
              </a:lnSpc>
              <a:spcBef>
                <a:spcPts val="0"/>
              </a:spcBef>
              <a:spcAft>
                <a:spcPts val="0"/>
              </a:spcAft>
              <a:buClr>
                <a:schemeClr val="lt1"/>
              </a:buClr>
              <a:buSzPts val="2100"/>
              <a:buNone/>
              <a:defRPr sz="2100">
                <a:solidFill>
                  <a:schemeClr val="lt1"/>
                </a:solidFill>
              </a:defRPr>
            </a:lvl5pPr>
            <a:lvl6pPr lvl="5" algn="ctr" rtl="0">
              <a:lnSpc>
                <a:spcPct val="100000"/>
              </a:lnSpc>
              <a:spcBef>
                <a:spcPts val="0"/>
              </a:spcBef>
              <a:spcAft>
                <a:spcPts val="0"/>
              </a:spcAft>
              <a:buClr>
                <a:schemeClr val="lt1"/>
              </a:buClr>
              <a:buSzPts val="2100"/>
              <a:buNone/>
              <a:defRPr sz="2100">
                <a:solidFill>
                  <a:schemeClr val="lt1"/>
                </a:solidFill>
              </a:defRPr>
            </a:lvl6pPr>
            <a:lvl7pPr lvl="6" algn="ctr" rtl="0">
              <a:lnSpc>
                <a:spcPct val="100000"/>
              </a:lnSpc>
              <a:spcBef>
                <a:spcPts val="0"/>
              </a:spcBef>
              <a:spcAft>
                <a:spcPts val="0"/>
              </a:spcAft>
              <a:buClr>
                <a:schemeClr val="lt1"/>
              </a:buClr>
              <a:buSzPts val="2100"/>
              <a:buNone/>
              <a:defRPr sz="2100">
                <a:solidFill>
                  <a:schemeClr val="lt1"/>
                </a:solidFill>
              </a:defRPr>
            </a:lvl7pPr>
            <a:lvl8pPr lvl="7" algn="ctr" rtl="0">
              <a:lnSpc>
                <a:spcPct val="100000"/>
              </a:lnSpc>
              <a:spcBef>
                <a:spcPts val="0"/>
              </a:spcBef>
              <a:spcAft>
                <a:spcPts val="0"/>
              </a:spcAft>
              <a:buClr>
                <a:schemeClr val="lt1"/>
              </a:buClr>
              <a:buSzPts val="2100"/>
              <a:buNone/>
              <a:defRPr sz="2100">
                <a:solidFill>
                  <a:schemeClr val="lt1"/>
                </a:solidFill>
              </a:defRPr>
            </a:lvl8pPr>
            <a:lvl9pPr lvl="8" algn="ctr"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51" name="Google Shape;51;p14"/>
          <p:cNvSpPr txBox="1">
            <a:spLocks noGrp="1"/>
          </p:cNvSpPr>
          <p:nvPr>
            <p:ph type="title" idx="6" hasCustomPrompt="1"/>
          </p:nvPr>
        </p:nvSpPr>
        <p:spPr>
          <a:xfrm>
            <a:off x="10484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2" name="Google Shape;52;p14"/>
          <p:cNvSpPr txBox="1">
            <a:spLocks noGrp="1"/>
          </p:cNvSpPr>
          <p:nvPr>
            <p:ph type="title" idx="7" hasCustomPrompt="1"/>
          </p:nvPr>
        </p:nvSpPr>
        <p:spPr>
          <a:xfrm>
            <a:off x="353850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
        <p:nvSpPr>
          <p:cNvPr id="53" name="Google Shape;53;p14"/>
          <p:cNvSpPr txBox="1">
            <a:spLocks noGrp="1"/>
          </p:cNvSpPr>
          <p:nvPr>
            <p:ph type="title" idx="8" hasCustomPrompt="1"/>
          </p:nvPr>
        </p:nvSpPr>
        <p:spPr>
          <a:xfrm>
            <a:off x="6028550" y="1770700"/>
            <a:ext cx="2067000" cy="7239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2"/>
              </a:buClr>
              <a:buSzPts val="3600"/>
              <a:buNone/>
              <a:defRPr sz="3600">
                <a:solidFill>
                  <a:schemeClr val="lt2"/>
                </a:solidFill>
              </a:defRPr>
            </a:lvl1pPr>
            <a:lvl2pPr lvl="1" algn="ctr" rtl="0">
              <a:spcBef>
                <a:spcPts val="0"/>
              </a:spcBef>
              <a:spcAft>
                <a:spcPts val="0"/>
              </a:spcAft>
              <a:buClr>
                <a:schemeClr val="lt2"/>
              </a:buClr>
              <a:buSzPts val="3600"/>
              <a:buNone/>
              <a:defRPr sz="3600">
                <a:solidFill>
                  <a:schemeClr val="lt2"/>
                </a:solidFill>
              </a:defRPr>
            </a:lvl2pPr>
            <a:lvl3pPr lvl="2" algn="ctr" rtl="0">
              <a:spcBef>
                <a:spcPts val="0"/>
              </a:spcBef>
              <a:spcAft>
                <a:spcPts val="0"/>
              </a:spcAft>
              <a:buClr>
                <a:schemeClr val="lt2"/>
              </a:buClr>
              <a:buSzPts val="3600"/>
              <a:buNone/>
              <a:defRPr sz="3600">
                <a:solidFill>
                  <a:schemeClr val="lt2"/>
                </a:solidFill>
              </a:defRPr>
            </a:lvl3pPr>
            <a:lvl4pPr lvl="3" algn="ctr" rtl="0">
              <a:spcBef>
                <a:spcPts val="0"/>
              </a:spcBef>
              <a:spcAft>
                <a:spcPts val="0"/>
              </a:spcAft>
              <a:buClr>
                <a:schemeClr val="lt2"/>
              </a:buClr>
              <a:buSzPts val="3600"/>
              <a:buNone/>
              <a:defRPr sz="3600">
                <a:solidFill>
                  <a:schemeClr val="lt2"/>
                </a:solidFill>
              </a:defRPr>
            </a:lvl4pPr>
            <a:lvl5pPr lvl="4" algn="ctr" rtl="0">
              <a:spcBef>
                <a:spcPts val="0"/>
              </a:spcBef>
              <a:spcAft>
                <a:spcPts val="0"/>
              </a:spcAft>
              <a:buClr>
                <a:schemeClr val="lt2"/>
              </a:buClr>
              <a:buSzPts val="3600"/>
              <a:buNone/>
              <a:defRPr sz="3600">
                <a:solidFill>
                  <a:schemeClr val="lt2"/>
                </a:solidFill>
              </a:defRPr>
            </a:lvl5pPr>
            <a:lvl6pPr lvl="5" algn="ctr" rtl="0">
              <a:spcBef>
                <a:spcPts val="0"/>
              </a:spcBef>
              <a:spcAft>
                <a:spcPts val="0"/>
              </a:spcAft>
              <a:buClr>
                <a:schemeClr val="lt2"/>
              </a:buClr>
              <a:buSzPts val="3600"/>
              <a:buNone/>
              <a:defRPr sz="3600">
                <a:solidFill>
                  <a:schemeClr val="lt2"/>
                </a:solidFill>
              </a:defRPr>
            </a:lvl6pPr>
            <a:lvl7pPr lvl="6" algn="ctr" rtl="0">
              <a:spcBef>
                <a:spcPts val="0"/>
              </a:spcBef>
              <a:spcAft>
                <a:spcPts val="0"/>
              </a:spcAft>
              <a:buClr>
                <a:schemeClr val="lt2"/>
              </a:buClr>
              <a:buSzPts val="3600"/>
              <a:buNone/>
              <a:defRPr sz="3600">
                <a:solidFill>
                  <a:schemeClr val="lt2"/>
                </a:solidFill>
              </a:defRPr>
            </a:lvl7pPr>
            <a:lvl8pPr lvl="7" algn="ctr" rtl="0">
              <a:spcBef>
                <a:spcPts val="0"/>
              </a:spcBef>
              <a:spcAft>
                <a:spcPts val="0"/>
              </a:spcAft>
              <a:buClr>
                <a:schemeClr val="lt2"/>
              </a:buClr>
              <a:buSzPts val="3600"/>
              <a:buNone/>
              <a:defRPr sz="3600">
                <a:solidFill>
                  <a:schemeClr val="lt2"/>
                </a:solidFill>
              </a:defRPr>
            </a:lvl8pPr>
            <a:lvl9pPr lvl="8" algn="ctr" rtl="0">
              <a:spcBef>
                <a:spcPts val="0"/>
              </a:spcBef>
              <a:spcAft>
                <a:spcPts val="0"/>
              </a:spcAft>
              <a:buClr>
                <a:schemeClr val="lt2"/>
              </a:buClr>
              <a:buSzPts val="3600"/>
              <a:buNone/>
              <a:defRPr sz="3600">
                <a:solidFill>
                  <a:schemeClr val="lt2"/>
                </a:solidFill>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TITLE_1_1">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txBox="1">
            <a:spLocks noGrp="1"/>
          </p:cNvSpPr>
          <p:nvPr>
            <p:ph type="ctrTitle"/>
          </p:nvPr>
        </p:nvSpPr>
        <p:spPr>
          <a:xfrm>
            <a:off x="1850525" y="1157925"/>
            <a:ext cx="5442900" cy="2603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3000"/>
              <a:buNone/>
              <a:defRPr sz="3000" b="1">
                <a:solidFill>
                  <a:schemeClr val="lt1"/>
                </a:solidFill>
              </a:defRPr>
            </a:lvl1pPr>
            <a:lvl2pPr lvl="1" algn="ctr" rtl="0">
              <a:spcBef>
                <a:spcPts val="0"/>
              </a:spcBef>
              <a:spcAft>
                <a:spcPts val="0"/>
              </a:spcAft>
              <a:buClr>
                <a:schemeClr val="lt1"/>
              </a:buClr>
              <a:buSzPts val="3000"/>
              <a:buNone/>
              <a:defRPr sz="3000" b="1">
                <a:solidFill>
                  <a:schemeClr val="lt1"/>
                </a:solidFill>
              </a:defRPr>
            </a:lvl2pPr>
            <a:lvl3pPr lvl="2" algn="ctr" rtl="0">
              <a:spcBef>
                <a:spcPts val="0"/>
              </a:spcBef>
              <a:spcAft>
                <a:spcPts val="0"/>
              </a:spcAft>
              <a:buClr>
                <a:schemeClr val="lt1"/>
              </a:buClr>
              <a:buSzPts val="3000"/>
              <a:buNone/>
              <a:defRPr sz="3000" b="1">
                <a:solidFill>
                  <a:schemeClr val="lt1"/>
                </a:solidFill>
              </a:defRPr>
            </a:lvl3pPr>
            <a:lvl4pPr lvl="3" algn="ctr" rtl="0">
              <a:spcBef>
                <a:spcPts val="0"/>
              </a:spcBef>
              <a:spcAft>
                <a:spcPts val="0"/>
              </a:spcAft>
              <a:buClr>
                <a:schemeClr val="lt1"/>
              </a:buClr>
              <a:buSzPts val="3000"/>
              <a:buNone/>
              <a:defRPr sz="3000" b="1">
                <a:solidFill>
                  <a:schemeClr val="lt1"/>
                </a:solidFill>
              </a:defRPr>
            </a:lvl4pPr>
            <a:lvl5pPr lvl="4" algn="ctr" rtl="0">
              <a:spcBef>
                <a:spcPts val="0"/>
              </a:spcBef>
              <a:spcAft>
                <a:spcPts val="0"/>
              </a:spcAft>
              <a:buClr>
                <a:schemeClr val="lt1"/>
              </a:buClr>
              <a:buSzPts val="3000"/>
              <a:buNone/>
              <a:defRPr sz="3000" b="1">
                <a:solidFill>
                  <a:schemeClr val="lt1"/>
                </a:solidFill>
              </a:defRPr>
            </a:lvl5pPr>
            <a:lvl6pPr lvl="5" algn="ctr" rtl="0">
              <a:spcBef>
                <a:spcPts val="0"/>
              </a:spcBef>
              <a:spcAft>
                <a:spcPts val="0"/>
              </a:spcAft>
              <a:buClr>
                <a:schemeClr val="lt1"/>
              </a:buClr>
              <a:buSzPts val="3000"/>
              <a:buNone/>
              <a:defRPr sz="3000" b="1">
                <a:solidFill>
                  <a:schemeClr val="lt1"/>
                </a:solidFill>
              </a:defRPr>
            </a:lvl6pPr>
            <a:lvl7pPr lvl="6" algn="ctr" rtl="0">
              <a:spcBef>
                <a:spcPts val="0"/>
              </a:spcBef>
              <a:spcAft>
                <a:spcPts val="0"/>
              </a:spcAft>
              <a:buClr>
                <a:schemeClr val="lt1"/>
              </a:buClr>
              <a:buSzPts val="3000"/>
              <a:buNone/>
              <a:defRPr sz="3000" b="1">
                <a:solidFill>
                  <a:schemeClr val="lt1"/>
                </a:solidFill>
              </a:defRPr>
            </a:lvl7pPr>
            <a:lvl8pPr lvl="7" algn="ctr" rtl="0">
              <a:spcBef>
                <a:spcPts val="0"/>
              </a:spcBef>
              <a:spcAft>
                <a:spcPts val="0"/>
              </a:spcAft>
              <a:buClr>
                <a:schemeClr val="lt1"/>
              </a:buClr>
              <a:buSzPts val="3000"/>
              <a:buNone/>
              <a:defRPr sz="3000" b="1">
                <a:solidFill>
                  <a:schemeClr val="lt1"/>
                </a:solidFill>
              </a:defRPr>
            </a:lvl8pPr>
            <a:lvl9pPr lvl="8" algn="ctr" rtl="0">
              <a:spcBef>
                <a:spcPts val="0"/>
              </a:spcBef>
              <a:spcAft>
                <a:spcPts val="0"/>
              </a:spcAft>
              <a:buClr>
                <a:schemeClr val="lt1"/>
              </a:buClr>
              <a:buSzPts val="3000"/>
              <a:buNone/>
              <a:defRPr sz="3000" b="1">
                <a:solidFill>
                  <a:schemeClr val="lt1"/>
                </a:solidFill>
              </a:defRPr>
            </a:lvl9pPr>
          </a:lstStyle>
          <a:p>
            <a:endParaRPr/>
          </a:p>
        </p:txBody>
      </p:sp>
      <p:sp>
        <p:nvSpPr>
          <p:cNvPr id="59" name="Google Shape;59;p16"/>
          <p:cNvSpPr txBox="1">
            <a:spLocks noGrp="1"/>
          </p:cNvSpPr>
          <p:nvPr>
            <p:ph type="subTitle" idx="1"/>
          </p:nvPr>
        </p:nvSpPr>
        <p:spPr>
          <a:xfrm>
            <a:off x="2481900" y="3945600"/>
            <a:ext cx="4180200" cy="46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400"/>
              <a:buNone/>
              <a:defRPr sz="1400">
                <a:solidFill>
                  <a:schemeClr val="accent1"/>
                </a:solidFill>
              </a:defRPr>
            </a:lvl1pPr>
            <a:lvl2pPr lvl="1" algn="ctr" rtl="0">
              <a:lnSpc>
                <a:spcPct val="100000"/>
              </a:lnSpc>
              <a:spcBef>
                <a:spcPts val="0"/>
              </a:spcBef>
              <a:spcAft>
                <a:spcPts val="0"/>
              </a:spcAft>
              <a:buClr>
                <a:schemeClr val="accent1"/>
              </a:buClr>
              <a:buSzPts val="1800"/>
              <a:buNone/>
              <a:defRPr sz="1800">
                <a:solidFill>
                  <a:schemeClr val="accent1"/>
                </a:solidFill>
              </a:defRPr>
            </a:lvl2pPr>
            <a:lvl3pPr lvl="2" algn="ctr" rtl="0">
              <a:lnSpc>
                <a:spcPct val="100000"/>
              </a:lnSpc>
              <a:spcBef>
                <a:spcPts val="0"/>
              </a:spcBef>
              <a:spcAft>
                <a:spcPts val="0"/>
              </a:spcAft>
              <a:buClr>
                <a:schemeClr val="accent1"/>
              </a:buClr>
              <a:buSzPts val="1800"/>
              <a:buNone/>
              <a:defRPr sz="1800">
                <a:solidFill>
                  <a:schemeClr val="accent1"/>
                </a:solidFill>
              </a:defRPr>
            </a:lvl3pPr>
            <a:lvl4pPr lvl="3" algn="ctr" rtl="0">
              <a:lnSpc>
                <a:spcPct val="100000"/>
              </a:lnSpc>
              <a:spcBef>
                <a:spcPts val="0"/>
              </a:spcBef>
              <a:spcAft>
                <a:spcPts val="0"/>
              </a:spcAft>
              <a:buClr>
                <a:schemeClr val="accent1"/>
              </a:buClr>
              <a:buSzPts val="1800"/>
              <a:buNone/>
              <a:defRPr sz="1800">
                <a:solidFill>
                  <a:schemeClr val="accent1"/>
                </a:solidFill>
              </a:defRPr>
            </a:lvl4pPr>
            <a:lvl5pPr lvl="4" algn="ctr" rtl="0">
              <a:lnSpc>
                <a:spcPct val="100000"/>
              </a:lnSpc>
              <a:spcBef>
                <a:spcPts val="0"/>
              </a:spcBef>
              <a:spcAft>
                <a:spcPts val="0"/>
              </a:spcAft>
              <a:buClr>
                <a:schemeClr val="accent1"/>
              </a:buClr>
              <a:buSzPts val="1800"/>
              <a:buNone/>
              <a:defRPr sz="1800">
                <a:solidFill>
                  <a:schemeClr val="accent1"/>
                </a:solidFill>
              </a:defRPr>
            </a:lvl5pPr>
            <a:lvl6pPr lvl="5" algn="ctr" rtl="0">
              <a:lnSpc>
                <a:spcPct val="100000"/>
              </a:lnSpc>
              <a:spcBef>
                <a:spcPts val="0"/>
              </a:spcBef>
              <a:spcAft>
                <a:spcPts val="0"/>
              </a:spcAft>
              <a:buClr>
                <a:schemeClr val="accent1"/>
              </a:buClr>
              <a:buSzPts val="1800"/>
              <a:buNone/>
              <a:defRPr sz="1800">
                <a:solidFill>
                  <a:schemeClr val="accent1"/>
                </a:solidFill>
              </a:defRPr>
            </a:lvl6pPr>
            <a:lvl7pPr lvl="6" algn="ctr" rtl="0">
              <a:lnSpc>
                <a:spcPct val="100000"/>
              </a:lnSpc>
              <a:spcBef>
                <a:spcPts val="0"/>
              </a:spcBef>
              <a:spcAft>
                <a:spcPts val="0"/>
              </a:spcAft>
              <a:buClr>
                <a:schemeClr val="accent1"/>
              </a:buClr>
              <a:buSzPts val="1800"/>
              <a:buNone/>
              <a:defRPr sz="1800">
                <a:solidFill>
                  <a:schemeClr val="accent1"/>
                </a:solidFill>
              </a:defRPr>
            </a:lvl7pPr>
            <a:lvl8pPr lvl="7" algn="ctr" rtl="0">
              <a:lnSpc>
                <a:spcPct val="100000"/>
              </a:lnSpc>
              <a:spcBef>
                <a:spcPts val="0"/>
              </a:spcBef>
              <a:spcAft>
                <a:spcPts val="0"/>
              </a:spcAft>
              <a:buClr>
                <a:schemeClr val="accent1"/>
              </a:buClr>
              <a:buSzPts val="1800"/>
              <a:buNone/>
              <a:defRPr sz="1800">
                <a:solidFill>
                  <a:schemeClr val="accent1"/>
                </a:solidFill>
              </a:defRPr>
            </a:lvl8pPr>
            <a:lvl9pPr lvl="8" algn="ctr" rtl="0">
              <a:lnSpc>
                <a:spcPct val="100000"/>
              </a:lnSpc>
              <a:spcBef>
                <a:spcPts val="0"/>
              </a:spcBef>
              <a:spcAft>
                <a:spcPts val="0"/>
              </a:spcAft>
              <a:buClr>
                <a:schemeClr val="accent1"/>
              </a:buClr>
              <a:buSzPts val="1800"/>
              <a:buNone/>
              <a:defRPr sz="1800">
                <a:solidFill>
                  <a:schemeClr val="accent1"/>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 id="2147483659" r:id="rId4"/>
    <p:sldLayoutId id="2147483660" r:id="rId5"/>
    <p:sldLayoutId id="214748366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3" name="Title 2"/>
          <p:cNvSpPr>
            <a:spLocks noGrp="1"/>
          </p:cNvSpPr>
          <p:nvPr>
            <p:ph type="ctrTitle"/>
          </p:nvPr>
        </p:nvSpPr>
        <p:spPr>
          <a:xfrm>
            <a:off x="1541813" y="1705248"/>
            <a:ext cx="6060374" cy="1733005"/>
          </a:xfrm>
        </p:spPr>
        <p:txBody>
          <a:bodyPr/>
          <a:lstStyle/>
          <a:p>
            <a:r>
              <a:rPr lang="en-US" dirty="0">
                <a:solidFill>
                  <a:schemeClr val="accent2"/>
                </a:solidFill>
              </a:rPr>
              <a:t>Tata Data Visualization: Empowering Business with Effective Insights</a:t>
            </a:r>
          </a:p>
        </p:txBody>
      </p:sp>
      <p:sp>
        <p:nvSpPr>
          <p:cNvPr id="5" name="TextBox 4"/>
          <p:cNvSpPr txBox="1"/>
          <p:nvPr/>
        </p:nvSpPr>
        <p:spPr>
          <a:xfrm>
            <a:off x="7270653" y="4367368"/>
            <a:ext cx="1873347" cy="600164"/>
          </a:xfrm>
          <a:prstGeom prst="rect">
            <a:avLst/>
          </a:prstGeom>
          <a:noFill/>
        </p:spPr>
        <p:txBody>
          <a:bodyPr wrap="square" rtlCol="0">
            <a:noAutofit/>
          </a:bodyPr>
          <a:lstStyle/>
          <a:p>
            <a:r>
              <a:rPr lang="en-US" sz="1100" dirty="0">
                <a:solidFill>
                  <a:schemeClr val="accent2"/>
                </a:solidFill>
              </a:rPr>
              <a:t>Prepared by:</a:t>
            </a:r>
          </a:p>
          <a:p>
            <a:r>
              <a:rPr lang="en-US" sz="1100" dirty="0">
                <a:solidFill>
                  <a:schemeClr val="accent2"/>
                </a:solidFill>
              </a:rPr>
              <a:t>Amogh K 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3" name="TextBox 2"/>
          <p:cNvSpPr txBox="1"/>
          <p:nvPr/>
        </p:nvSpPr>
        <p:spPr>
          <a:xfrm>
            <a:off x="2348346" y="2110085"/>
            <a:ext cx="4447309" cy="923330"/>
          </a:xfrm>
          <a:prstGeom prst="rect">
            <a:avLst/>
          </a:prstGeom>
          <a:solidFill>
            <a:schemeClr val="bg2"/>
          </a:solidFill>
        </p:spPr>
        <p:txBody>
          <a:bodyPr wrap="square" rtlCol="0">
            <a:spAutoFit/>
          </a:bodyPr>
          <a:lstStyle/>
          <a:p>
            <a:r>
              <a:rPr lang="en-US" sz="5400" dirty="0">
                <a:solidFill>
                  <a:schemeClr val="accent2"/>
                </a:solidFill>
              </a:rPr>
              <a:t>THANK YOU</a:t>
            </a:r>
          </a:p>
        </p:txBody>
      </p:sp>
    </p:spTree>
    <p:extLst>
      <p:ext uri="{BB962C8B-B14F-4D97-AF65-F5344CB8AC3E}">
        <p14:creationId xmlns:p14="http://schemas.microsoft.com/office/powerpoint/2010/main" val="268882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4" name="TextBox 3"/>
          <p:cNvSpPr txBox="1"/>
          <p:nvPr/>
        </p:nvSpPr>
        <p:spPr>
          <a:xfrm>
            <a:off x="3721447" y="662080"/>
            <a:ext cx="1803699" cy="338554"/>
          </a:xfrm>
          <a:prstGeom prst="rect">
            <a:avLst/>
          </a:prstGeom>
          <a:solidFill>
            <a:schemeClr val="bg2"/>
          </a:solidFill>
        </p:spPr>
        <p:txBody>
          <a:bodyPr wrap="none" rtlCol="0">
            <a:spAutoFit/>
          </a:bodyPr>
          <a:lstStyle/>
          <a:p>
            <a:r>
              <a:rPr lang="en-US" sz="1600" b="1" dirty="0">
                <a:solidFill>
                  <a:schemeClr val="accent2"/>
                </a:solidFill>
              </a:rPr>
              <a:t>Table of Content</a:t>
            </a:r>
          </a:p>
        </p:txBody>
      </p:sp>
      <p:sp>
        <p:nvSpPr>
          <p:cNvPr id="5" name="TextBox 4"/>
          <p:cNvSpPr txBox="1"/>
          <p:nvPr/>
        </p:nvSpPr>
        <p:spPr>
          <a:xfrm>
            <a:off x="2109127" y="1096263"/>
            <a:ext cx="4925746" cy="2950975"/>
          </a:xfrm>
          <a:prstGeom prst="rect">
            <a:avLst/>
          </a:prstGeom>
          <a:noFill/>
        </p:spPr>
        <p:txBody>
          <a:bodyPr wrap="square" rtlCol="0" anchor="ctr">
            <a:noAutofit/>
          </a:bodyPr>
          <a:lstStyle/>
          <a:p>
            <a:pPr algn="ctr"/>
            <a:r>
              <a:rPr lang="en-US" dirty="0">
                <a:solidFill>
                  <a:schemeClr val="bg1"/>
                </a:solidFill>
              </a:rPr>
              <a:t>Introduction</a:t>
            </a:r>
          </a:p>
          <a:p>
            <a:pPr algn="ctr"/>
            <a:endParaRPr lang="en-US" dirty="0">
              <a:solidFill>
                <a:schemeClr val="bg1"/>
              </a:solidFill>
            </a:endParaRPr>
          </a:p>
          <a:p>
            <a:pPr algn="ctr"/>
            <a:r>
              <a:rPr lang="en-US" dirty="0">
                <a:solidFill>
                  <a:schemeClr val="bg1"/>
                </a:solidFill>
              </a:rPr>
              <a:t>Thought Process</a:t>
            </a:r>
          </a:p>
          <a:p>
            <a:pPr algn="ctr"/>
            <a:endParaRPr lang="en-US" dirty="0">
              <a:solidFill>
                <a:schemeClr val="bg1"/>
              </a:solidFill>
            </a:endParaRPr>
          </a:p>
          <a:p>
            <a:pPr algn="ctr"/>
            <a:r>
              <a:rPr lang="en-US" dirty="0">
                <a:solidFill>
                  <a:schemeClr val="bg1"/>
                </a:solidFill>
              </a:rPr>
              <a:t>Revenue by Month, 2011</a:t>
            </a:r>
          </a:p>
          <a:p>
            <a:pPr algn="ctr"/>
            <a:endParaRPr lang="en-US" dirty="0">
              <a:solidFill>
                <a:schemeClr val="bg1"/>
              </a:solidFill>
            </a:endParaRPr>
          </a:p>
          <a:p>
            <a:pPr algn="ctr"/>
            <a:r>
              <a:rPr lang="en-US" dirty="0">
                <a:solidFill>
                  <a:schemeClr val="bg1"/>
                </a:solidFill>
              </a:rPr>
              <a:t>Top 10 Countries by Revenue and Their Quantities</a:t>
            </a:r>
          </a:p>
          <a:p>
            <a:pPr algn="ctr"/>
            <a:endParaRPr lang="en-US" dirty="0">
              <a:solidFill>
                <a:schemeClr val="bg1"/>
              </a:solidFill>
            </a:endParaRPr>
          </a:p>
          <a:p>
            <a:pPr algn="ctr"/>
            <a:r>
              <a:rPr lang="en-US" dirty="0">
                <a:solidFill>
                  <a:schemeClr val="bg1"/>
                </a:solidFill>
              </a:rPr>
              <a:t>Top 10 Customers by Revenue</a:t>
            </a:r>
          </a:p>
          <a:p>
            <a:pPr algn="ctr"/>
            <a:endParaRPr lang="en-US" dirty="0">
              <a:solidFill>
                <a:schemeClr val="bg1"/>
              </a:solidFill>
            </a:endParaRPr>
          </a:p>
          <a:p>
            <a:pPr algn="ctr"/>
            <a:r>
              <a:rPr lang="en-US" dirty="0">
                <a:solidFill>
                  <a:schemeClr val="bg1"/>
                </a:solidFill>
              </a:rPr>
              <a:t>Revenue by Country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848100" y="886687"/>
            <a:ext cx="1447800" cy="338554"/>
          </a:xfrm>
          <a:prstGeom prst="rect">
            <a:avLst/>
          </a:prstGeom>
          <a:solidFill>
            <a:schemeClr val="bg2"/>
          </a:solidFill>
        </p:spPr>
        <p:txBody>
          <a:bodyPr wrap="square" rtlCol="0" anchor="ctr">
            <a:spAutoFit/>
          </a:bodyPr>
          <a:lstStyle/>
          <a:p>
            <a:r>
              <a:rPr lang="en-US" sz="1600" b="1" dirty="0">
                <a:solidFill>
                  <a:schemeClr val="accent2"/>
                </a:solidFill>
              </a:rPr>
              <a:t>Introduction</a:t>
            </a:r>
          </a:p>
        </p:txBody>
      </p:sp>
      <p:sp>
        <p:nvSpPr>
          <p:cNvPr id="4" name="TextBox 3"/>
          <p:cNvSpPr txBox="1"/>
          <p:nvPr/>
        </p:nvSpPr>
        <p:spPr>
          <a:xfrm>
            <a:off x="1939637" y="1556088"/>
            <a:ext cx="5264727" cy="1384995"/>
          </a:xfrm>
          <a:prstGeom prst="rect">
            <a:avLst/>
          </a:prstGeom>
          <a:noFill/>
        </p:spPr>
        <p:txBody>
          <a:bodyPr wrap="square" rtlCol="0">
            <a:spAutoFit/>
          </a:bodyPr>
          <a:lstStyle/>
          <a:p>
            <a:r>
              <a:rPr lang="en-US" dirty="0">
                <a:solidFill>
                  <a:schemeClr val="bg1"/>
                </a:solidFill>
              </a:rPr>
              <a:t>Hello and welcome. In this presentation, I will take you through our company’s sales performance for the years 2010 and 2011.</a:t>
            </a:r>
          </a:p>
          <a:p>
            <a:endParaRPr lang="en-US" dirty="0">
              <a:solidFill>
                <a:schemeClr val="bg1"/>
              </a:solidFill>
            </a:endParaRPr>
          </a:p>
          <a:p>
            <a:r>
              <a:rPr lang="en-US" dirty="0">
                <a:solidFill>
                  <a:schemeClr val="bg1"/>
                </a:solidFill>
              </a:rPr>
              <a:t>I appreciate the opportunity you gave me to dive into this data to gain insightful information about the store’s performance.</a:t>
            </a:r>
          </a:p>
          <a:p>
            <a:endParaRPr lang="en-US" dirty="0">
              <a:solidFill>
                <a:schemeClr val="bg1"/>
              </a:solidFill>
            </a:endParaRPr>
          </a:p>
        </p:txBody>
      </p:sp>
    </p:spTree>
    <p:extLst>
      <p:ext uri="{BB962C8B-B14F-4D97-AF65-F5344CB8AC3E}">
        <p14:creationId xmlns:p14="http://schemas.microsoft.com/office/powerpoint/2010/main" val="2797060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2" name="TextBox 1"/>
          <p:cNvSpPr txBox="1"/>
          <p:nvPr/>
        </p:nvSpPr>
        <p:spPr>
          <a:xfrm>
            <a:off x="3650674" y="1309254"/>
            <a:ext cx="1842653" cy="338554"/>
          </a:xfrm>
          <a:prstGeom prst="rect">
            <a:avLst/>
          </a:prstGeom>
          <a:solidFill>
            <a:schemeClr val="bg2"/>
          </a:solidFill>
        </p:spPr>
        <p:txBody>
          <a:bodyPr wrap="square" rtlCol="0">
            <a:spAutoFit/>
          </a:bodyPr>
          <a:lstStyle/>
          <a:p>
            <a:r>
              <a:rPr lang="en-US" sz="1600" b="1" dirty="0">
                <a:solidFill>
                  <a:schemeClr val="accent2"/>
                </a:solidFill>
              </a:rPr>
              <a:t>Thought Process</a:t>
            </a:r>
          </a:p>
        </p:txBody>
      </p:sp>
      <p:sp>
        <p:nvSpPr>
          <p:cNvPr id="3" name="TextBox 2"/>
          <p:cNvSpPr txBox="1"/>
          <p:nvPr/>
        </p:nvSpPr>
        <p:spPr>
          <a:xfrm>
            <a:off x="1111828" y="1986975"/>
            <a:ext cx="6920345" cy="1169551"/>
          </a:xfrm>
          <a:prstGeom prst="rect">
            <a:avLst/>
          </a:prstGeom>
          <a:noFill/>
        </p:spPr>
        <p:txBody>
          <a:bodyPr wrap="square" rtlCol="0" anchor="ctr">
            <a:spAutoFit/>
          </a:bodyPr>
          <a:lstStyle/>
          <a:p>
            <a:pPr algn="just"/>
            <a:r>
              <a:rPr lang="en-US" dirty="0">
                <a:solidFill>
                  <a:schemeClr val="bg1"/>
                </a:solidFill>
              </a:rPr>
              <a:t>I assure you that I took all the necessary steps to ensure that this analysis is accurate and correct.</a:t>
            </a:r>
          </a:p>
          <a:p>
            <a:pPr algn="just"/>
            <a:endParaRPr lang="en-US" dirty="0">
              <a:solidFill>
                <a:schemeClr val="bg1"/>
              </a:solidFill>
            </a:endParaRPr>
          </a:p>
          <a:p>
            <a:pPr algn="just"/>
            <a:r>
              <a:rPr lang="en-US" dirty="0">
                <a:solidFill>
                  <a:schemeClr val="bg1"/>
                </a:solidFill>
              </a:rPr>
              <a:t>Before diving into the analysis, I performed data cleaning to ensure our insights are based on error-free, high-quality data. </a:t>
            </a:r>
          </a:p>
        </p:txBody>
      </p:sp>
    </p:spTree>
    <p:extLst>
      <p:ext uri="{BB962C8B-B14F-4D97-AF65-F5344CB8AC3E}">
        <p14:creationId xmlns:p14="http://schemas.microsoft.com/office/powerpoint/2010/main" val="3857511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3126981" y="46749"/>
            <a:ext cx="2890038" cy="338554"/>
          </a:xfrm>
          <a:prstGeom prst="rect">
            <a:avLst/>
          </a:prstGeom>
          <a:solidFill>
            <a:schemeClr val="accent1"/>
          </a:solidFill>
        </p:spPr>
        <p:txBody>
          <a:bodyPr wrap="square" rtlCol="0">
            <a:spAutoFit/>
          </a:bodyPr>
          <a:lstStyle/>
          <a:p>
            <a:pPr algn="ctr"/>
            <a:r>
              <a:rPr lang="en-US" sz="1600" b="1" dirty="0">
                <a:solidFill>
                  <a:schemeClr val="accent2"/>
                </a:solidFill>
              </a:rPr>
              <a:t>Revenue by Month, 2011</a:t>
            </a:r>
          </a:p>
        </p:txBody>
      </p:sp>
      <p:pic>
        <p:nvPicPr>
          <p:cNvPr id="12" name="Picture 11"/>
          <p:cNvPicPr>
            <a:picLocks noChangeAspect="1"/>
          </p:cNvPicPr>
          <p:nvPr/>
        </p:nvPicPr>
        <p:blipFill>
          <a:blip r:embed="rId3"/>
          <a:srcRect l="594" r="594"/>
          <a:stretch/>
        </p:blipFill>
        <p:spPr>
          <a:xfrm>
            <a:off x="1742997" y="470505"/>
            <a:ext cx="5658006" cy="3193679"/>
          </a:xfrm>
          <a:prstGeom prst="rect">
            <a:avLst/>
          </a:prstGeom>
        </p:spPr>
      </p:pic>
      <p:sp>
        <p:nvSpPr>
          <p:cNvPr id="13" name="TextBox 12"/>
          <p:cNvSpPr txBox="1"/>
          <p:nvPr/>
        </p:nvSpPr>
        <p:spPr>
          <a:xfrm>
            <a:off x="400467" y="3865290"/>
            <a:ext cx="8343066" cy="1231461"/>
          </a:xfrm>
          <a:prstGeom prst="rect">
            <a:avLst/>
          </a:prstGeom>
          <a:solidFill>
            <a:schemeClr val="accent5"/>
          </a:solidFill>
        </p:spPr>
        <p:txBody>
          <a:bodyPr wrap="square" rtlCol="0" anchor="ctr">
            <a:noAutofit/>
          </a:bodyPr>
          <a:lstStyle/>
          <a:p>
            <a:pPr marL="285750" indent="-285750" algn="just">
              <a:buClr>
                <a:schemeClr val="tx2"/>
              </a:buClr>
              <a:buFont typeface="Arial" panose="020B0604020202020204" pitchFamily="34" charset="0"/>
              <a:buChar char="•"/>
            </a:pPr>
            <a:r>
              <a:rPr lang="en-US" sz="1100" dirty="0">
                <a:solidFill>
                  <a:schemeClr val="bg1"/>
                </a:solidFill>
              </a:rPr>
              <a:t>The revenue shows an overall increasing trend throughout the year, with some fluctuations</a:t>
            </a:r>
          </a:p>
          <a:p>
            <a:pPr marL="285750" indent="-285750" algn="just">
              <a:buClr>
                <a:schemeClr val="tx2"/>
              </a:buClr>
              <a:buFont typeface="Arial" panose="020B0604020202020204" pitchFamily="34" charset="0"/>
              <a:buChar char="•"/>
            </a:pPr>
            <a:r>
              <a:rPr lang="en-US" sz="1100" dirty="0">
                <a:solidFill>
                  <a:schemeClr val="bg1"/>
                </a:solidFill>
              </a:rPr>
              <a:t>We had a significant increase in revenue from September with the revenue peaking at $1.51 Million in November and an average of 21.18% increase in revenue from August to November.</a:t>
            </a:r>
          </a:p>
          <a:p>
            <a:pPr marL="285750" indent="-285750" algn="just">
              <a:buClr>
                <a:schemeClr val="tx2"/>
              </a:buClr>
              <a:buFont typeface="Arial" panose="020B0604020202020204" pitchFamily="34" charset="0"/>
              <a:buChar char="•"/>
            </a:pPr>
            <a:r>
              <a:rPr lang="en-US" sz="1100" dirty="0">
                <a:solidFill>
                  <a:schemeClr val="bg1"/>
                </a:solidFill>
              </a:rPr>
              <a:t>Capitalize on high-revenue periods (September-November) by increasing marketing, stock levels, and pricing strategies.</a:t>
            </a:r>
          </a:p>
          <a:p>
            <a:pPr marL="285750" indent="-285750" algn="just">
              <a:buClr>
                <a:schemeClr val="tx2"/>
              </a:buClr>
              <a:buFont typeface="Arial" panose="020B0604020202020204" pitchFamily="34" charset="0"/>
              <a:buChar char="•"/>
            </a:pPr>
            <a:r>
              <a:rPr lang="en-US" sz="1100" dirty="0">
                <a:solidFill>
                  <a:schemeClr val="bg1"/>
                </a:solidFill>
              </a:rPr>
              <a:t>Investigate low-performing months (February, April, December) to identify potential reasons—whether it's demand fluctuations, competitive actions, or supply chain issues.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1922242" y="46749"/>
            <a:ext cx="5299516" cy="338554"/>
          </a:xfrm>
          <a:prstGeom prst="rect">
            <a:avLst/>
          </a:prstGeom>
          <a:solidFill>
            <a:schemeClr val="accent1"/>
          </a:solidFill>
        </p:spPr>
        <p:txBody>
          <a:bodyPr wrap="square" rtlCol="0">
            <a:spAutoFit/>
          </a:bodyPr>
          <a:lstStyle/>
          <a:p>
            <a:pPr algn="ctr"/>
            <a:r>
              <a:rPr lang="en-US" sz="1600" b="1" dirty="0">
                <a:solidFill>
                  <a:schemeClr val="accent2"/>
                </a:solidFill>
              </a:rPr>
              <a:t>Top 10 Countries by Revenue and their Quantity </a:t>
            </a:r>
          </a:p>
        </p:txBody>
      </p:sp>
      <p:sp>
        <p:nvSpPr>
          <p:cNvPr id="13" name="TextBox 12"/>
          <p:cNvSpPr txBox="1"/>
          <p:nvPr/>
        </p:nvSpPr>
        <p:spPr>
          <a:xfrm>
            <a:off x="400466" y="3966710"/>
            <a:ext cx="8343066" cy="1041059"/>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This chart represents the top 10 countries in revenue and the quantities bought in these countries except The United Kingdom.</a:t>
            </a:r>
          </a:p>
          <a:p>
            <a:pPr marL="171450" indent="-171450" algn="just">
              <a:buClr>
                <a:schemeClr val="tx2"/>
              </a:buClr>
              <a:buFont typeface="Arial" panose="020B0604020202020204" pitchFamily="34" charset="0"/>
              <a:buChar char="•"/>
            </a:pPr>
            <a:r>
              <a:rPr lang="en-US" sz="1100" dirty="0">
                <a:solidFill>
                  <a:schemeClr val="bg1"/>
                </a:solidFill>
              </a:rPr>
              <a:t>Address Low-Performing Markets (Switzerland, Belgium, Sweden, Japan):Consider localized marketing campaigns or pricing strategies to increase sales volume.</a:t>
            </a:r>
          </a:p>
          <a:p>
            <a:pPr marL="171450" indent="-171450" algn="just">
              <a:buClr>
                <a:schemeClr val="tx2"/>
              </a:buClr>
              <a:buFont typeface="Arial" panose="020B0604020202020204" pitchFamily="34" charset="0"/>
              <a:buChar char="•"/>
            </a:pPr>
            <a:r>
              <a:rPr lang="en-US" sz="1100" dirty="0">
                <a:solidFill>
                  <a:schemeClr val="bg1"/>
                </a:solidFill>
              </a:rPr>
              <a:t>Focus on High-Performing Markets Strengthen marketing and sales efforts in these countries to maintain and grow revenue</a:t>
            </a:r>
          </a:p>
        </p:txBody>
      </p:sp>
      <p:pic>
        <p:nvPicPr>
          <p:cNvPr id="2" name="Picture 1"/>
          <p:cNvPicPr>
            <a:picLocks noChangeAspect="1"/>
          </p:cNvPicPr>
          <p:nvPr/>
        </p:nvPicPr>
        <p:blipFill>
          <a:blip r:embed="rId3"/>
          <a:srcRect l="2625" r="2625"/>
          <a:stretch/>
        </p:blipFill>
        <p:spPr>
          <a:xfrm>
            <a:off x="1735124" y="533755"/>
            <a:ext cx="5673752" cy="3284502"/>
          </a:xfrm>
          <a:prstGeom prst="rect">
            <a:avLst/>
          </a:prstGeom>
        </p:spPr>
      </p:pic>
    </p:spTree>
    <p:extLst>
      <p:ext uri="{BB962C8B-B14F-4D97-AF65-F5344CB8AC3E}">
        <p14:creationId xmlns:p14="http://schemas.microsoft.com/office/powerpoint/2010/main" val="388542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773235" y="46749"/>
            <a:ext cx="3597530" cy="338554"/>
          </a:xfrm>
          <a:prstGeom prst="rect">
            <a:avLst/>
          </a:prstGeom>
          <a:solidFill>
            <a:schemeClr val="accent1"/>
          </a:solidFill>
        </p:spPr>
        <p:txBody>
          <a:bodyPr wrap="square" rtlCol="0">
            <a:spAutoFit/>
          </a:bodyPr>
          <a:lstStyle/>
          <a:p>
            <a:pPr algn="ctr"/>
            <a:r>
              <a:rPr lang="en-US" sz="1600" b="1" dirty="0">
                <a:solidFill>
                  <a:schemeClr val="accent2"/>
                </a:solidFill>
              </a:rPr>
              <a:t>Top 10 Customers by Revenue</a:t>
            </a:r>
          </a:p>
        </p:txBody>
      </p:sp>
      <p:sp>
        <p:nvSpPr>
          <p:cNvPr id="13" name="TextBox 12"/>
          <p:cNvSpPr txBox="1"/>
          <p:nvPr/>
        </p:nvSpPr>
        <p:spPr>
          <a:xfrm>
            <a:off x="278813" y="3667655"/>
            <a:ext cx="8586372" cy="1268676"/>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chart shows that there is no major difference between the top 10 customers in terms of revenue generated.</a:t>
            </a:r>
          </a:p>
          <a:p>
            <a:pPr marL="171450" indent="-171450" algn="just">
              <a:buClr>
                <a:schemeClr val="tx2"/>
              </a:buClr>
              <a:buFont typeface="Arial" panose="020B0604020202020204" pitchFamily="34" charset="0"/>
              <a:buChar char="•"/>
            </a:pPr>
            <a:r>
              <a:rPr lang="en-US" sz="1100" dirty="0">
                <a:solidFill>
                  <a:schemeClr val="bg1"/>
                </a:solidFill>
              </a:rPr>
              <a:t>The average difference in revenue between the top 10 customers is 15.8%.</a:t>
            </a:r>
          </a:p>
          <a:p>
            <a:pPr marL="171450" indent="-171450" algn="just">
              <a:buClr>
                <a:schemeClr val="tx2"/>
              </a:buClr>
              <a:buFont typeface="Arial" panose="020B0604020202020204" pitchFamily="34" charset="0"/>
              <a:buChar char="•"/>
            </a:pPr>
            <a:r>
              <a:rPr lang="en-US" sz="1100" dirty="0">
                <a:solidFill>
                  <a:schemeClr val="bg1"/>
                </a:solidFill>
              </a:rPr>
              <a:t>The company can aim to strengthen the relationship with these customers to increase customer loyalty and retention, and ultimately drive more sales and revenue for the company.</a:t>
            </a:r>
          </a:p>
          <a:p>
            <a:pPr marL="171450" indent="-171450" algn="just">
              <a:buClr>
                <a:schemeClr val="tx2"/>
              </a:buClr>
              <a:buFont typeface="Arial" panose="020B0604020202020204" pitchFamily="34" charset="0"/>
              <a:buChar char="•"/>
            </a:pPr>
            <a:r>
              <a:rPr lang="en-US" sz="1100" dirty="0">
                <a:solidFill>
                  <a:schemeClr val="bg1"/>
                </a:solidFill>
              </a:rPr>
              <a:t>Expand the Customer Base : The reliance on a few top customers can be risky. Acquiring new customers through marketing campaigns and referral programs can diversify revenue streams.</a:t>
            </a:r>
          </a:p>
        </p:txBody>
      </p:sp>
      <p:pic>
        <p:nvPicPr>
          <p:cNvPr id="4" name="Picture 3"/>
          <p:cNvPicPr>
            <a:picLocks noChangeAspect="1"/>
          </p:cNvPicPr>
          <p:nvPr/>
        </p:nvPicPr>
        <p:blipFill>
          <a:blip r:embed="rId3"/>
          <a:srcRect l="730" r="730"/>
          <a:stretch/>
        </p:blipFill>
        <p:spPr>
          <a:xfrm>
            <a:off x="1850500" y="474610"/>
            <a:ext cx="5442999" cy="3043032"/>
          </a:xfrm>
          <a:prstGeom prst="rect">
            <a:avLst/>
          </a:prstGeom>
        </p:spPr>
      </p:pic>
    </p:spTree>
    <p:extLst>
      <p:ext uri="{BB962C8B-B14F-4D97-AF65-F5344CB8AC3E}">
        <p14:creationId xmlns:p14="http://schemas.microsoft.com/office/powerpoint/2010/main" val="110255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1" name="TextBox 10"/>
          <p:cNvSpPr txBox="1"/>
          <p:nvPr/>
        </p:nvSpPr>
        <p:spPr>
          <a:xfrm>
            <a:off x="2813282" y="20053"/>
            <a:ext cx="3517437" cy="338554"/>
          </a:xfrm>
          <a:prstGeom prst="rect">
            <a:avLst/>
          </a:prstGeom>
          <a:solidFill>
            <a:schemeClr val="accent1"/>
          </a:solidFill>
        </p:spPr>
        <p:txBody>
          <a:bodyPr wrap="square" rtlCol="0">
            <a:spAutoFit/>
          </a:bodyPr>
          <a:lstStyle/>
          <a:p>
            <a:pPr algn="ctr"/>
            <a:r>
              <a:rPr lang="en-US" sz="1600" b="1" dirty="0">
                <a:solidFill>
                  <a:schemeClr val="accent2"/>
                </a:solidFill>
              </a:rPr>
              <a:t>Revenue by Country</a:t>
            </a:r>
          </a:p>
        </p:txBody>
      </p:sp>
      <p:sp>
        <p:nvSpPr>
          <p:cNvPr id="13" name="TextBox 12"/>
          <p:cNvSpPr txBox="1"/>
          <p:nvPr/>
        </p:nvSpPr>
        <p:spPr>
          <a:xfrm>
            <a:off x="400466" y="3767068"/>
            <a:ext cx="8464927" cy="1219270"/>
          </a:xfrm>
          <a:prstGeom prst="rect">
            <a:avLst/>
          </a:prstGeom>
          <a:solidFill>
            <a:schemeClr val="accent5"/>
          </a:solidFill>
        </p:spPr>
        <p:txBody>
          <a:bodyPr wrap="square" rtlCol="0" anchor="ctr">
            <a:noAutofit/>
          </a:bodyPr>
          <a:lstStyle/>
          <a:p>
            <a:pPr marL="171450" indent="-171450" algn="just">
              <a:buClr>
                <a:schemeClr val="tx2"/>
              </a:buClr>
              <a:buFont typeface="Arial" panose="020B0604020202020204" pitchFamily="34" charset="0"/>
              <a:buChar char="•"/>
            </a:pPr>
            <a:r>
              <a:rPr lang="en-US" sz="1100" dirty="0">
                <a:solidFill>
                  <a:schemeClr val="bg1"/>
                </a:solidFill>
              </a:rPr>
              <a:t>The map also reveals that the majority of sales occur only in the European zone, with only a small number in the American region</a:t>
            </a:r>
          </a:p>
          <a:p>
            <a:pPr marL="171450" indent="-171450" algn="just">
              <a:buClr>
                <a:schemeClr val="tx2"/>
              </a:buClr>
              <a:buFont typeface="Arial" panose="020B0604020202020204" pitchFamily="34" charset="0"/>
              <a:buChar char="•"/>
            </a:pPr>
            <a:r>
              <a:rPr lang="en-US" sz="1100" dirty="0">
                <a:solidFill>
                  <a:schemeClr val="bg1"/>
                </a:solidFill>
              </a:rPr>
              <a:t>Along with Russia, there is no market for the items in Africa or Asia.</a:t>
            </a:r>
          </a:p>
          <a:p>
            <a:pPr marL="171450" indent="-171450" algn="just">
              <a:buClr>
                <a:schemeClr val="tx2"/>
              </a:buClr>
              <a:buFont typeface="Arial" panose="020B0604020202020204" pitchFamily="34" charset="0"/>
              <a:buChar char="•"/>
            </a:pPr>
            <a:r>
              <a:rPr lang="en-US" sz="1100" dirty="0">
                <a:solidFill>
                  <a:schemeClr val="bg1"/>
                </a:solidFill>
              </a:rPr>
              <a:t>The company can concentrate on the European market more and dive deeper into countries in the region to come up with strategies that will maximize sales from each country in the region alongside Australia and Japan.</a:t>
            </a:r>
          </a:p>
          <a:p>
            <a:pPr marL="171450" indent="-171450" algn="just">
              <a:buClr>
                <a:schemeClr val="tx2"/>
              </a:buClr>
              <a:buFont typeface="Arial" panose="020B0604020202020204" pitchFamily="34" charset="0"/>
              <a:buChar char="•"/>
            </a:pPr>
            <a:r>
              <a:rPr lang="en-US" sz="1100" dirty="0">
                <a:solidFill>
                  <a:schemeClr val="bg1"/>
                </a:solidFill>
              </a:rPr>
              <a:t>Expand into Untapped Regions : Investigate why demand is low in Asia and Africa. Assess feasibility of entering new markets through partnerships or localized operations.</a:t>
            </a:r>
          </a:p>
        </p:txBody>
      </p:sp>
      <p:pic>
        <p:nvPicPr>
          <p:cNvPr id="3" name="Picture 2"/>
          <p:cNvPicPr>
            <a:picLocks noChangeAspect="1"/>
          </p:cNvPicPr>
          <p:nvPr/>
        </p:nvPicPr>
        <p:blipFill>
          <a:blip r:embed="rId3"/>
          <a:srcRect l="-122" t="-312" r="20803" b="312"/>
          <a:stretch/>
        </p:blipFill>
        <p:spPr>
          <a:xfrm>
            <a:off x="1721644" y="456441"/>
            <a:ext cx="5700712" cy="3109003"/>
          </a:xfrm>
          <a:prstGeom prst="rect">
            <a:avLst/>
          </a:prstGeom>
        </p:spPr>
      </p:pic>
    </p:spTree>
    <p:extLst>
      <p:ext uri="{BB962C8B-B14F-4D97-AF65-F5344CB8AC3E}">
        <p14:creationId xmlns:p14="http://schemas.microsoft.com/office/powerpoint/2010/main" val="1865401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5" name="TextBox 4"/>
          <p:cNvSpPr txBox="1"/>
          <p:nvPr/>
        </p:nvSpPr>
        <p:spPr>
          <a:xfrm>
            <a:off x="3370599" y="46723"/>
            <a:ext cx="2402802" cy="369332"/>
          </a:xfrm>
          <a:prstGeom prst="rect">
            <a:avLst/>
          </a:prstGeom>
          <a:solidFill>
            <a:schemeClr val="bg2"/>
          </a:solidFill>
        </p:spPr>
        <p:txBody>
          <a:bodyPr wrap="square" rtlCol="0">
            <a:spAutoFit/>
          </a:bodyPr>
          <a:lstStyle/>
          <a:p>
            <a:pPr algn="ctr"/>
            <a:r>
              <a:rPr lang="en-US" sz="1800" b="1" dirty="0">
                <a:solidFill>
                  <a:schemeClr val="accent2"/>
                </a:solidFill>
              </a:rPr>
              <a:t>Recommendations</a:t>
            </a:r>
          </a:p>
        </p:txBody>
      </p:sp>
      <p:sp>
        <p:nvSpPr>
          <p:cNvPr id="6" name="TextBox 5"/>
          <p:cNvSpPr txBox="1"/>
          <p:nvPr/>
        </p:nvSpPr>
        <p:spPr>
          <a:xfrm>
            <a:off x="1231437" y="467211"/>
            <a:ext cx="6681127" cy="4625396"/>
          </a:xfrm>
          <a:prstGeom prst="rect">
            <a:avLst/>
          </a:prstGeom>
          <a:solidFill>
            <a:schemeClr val="accent5"/>
          </a:solidFill>
        </p:spPr>
        <p:txBody>
          <a:bodyPr wrap="square" rtlCol="0" anchor="ctr">
            <a:noAutofit/>
          </a:bodyPr>
          <a:lstStyle/>
          <a:p>
            <a:pPr marL="285750" indent="-285750" algn="just">
              <a:buClr>
                <a:schemeClr val="bg1"/>
              </a:buClr>
              <a:buFont typeface="Arial" panose="020B0604020202020204" pitchFamily="34" charset="0"/>
              <a:buChar char="•"/>
            </a:pPr>
            <a:r>
              <a:rPr lang="en-US" sz="1600" dirty="0">
                <a:solidFill>
                  <a:schemeClr val="bg1"/>
                </a:solidFill>
              </a:rPr>
              <a:t>The company should come up with strategies that aim at stocking and advertising seasonal products to maximize sales when the demand for these goods goes up.</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do a deeper analysis of products that are usually in high demand during low-sales months to come up with strategies for marketing these products.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A deeper dive into the type of products and the revenue generated from these products for each region would be key in guiding region-specific marketing strategies.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company should consider incentivizing top revenue-generating customers to strengthen the relationship with these customers.</a:t>
            </a:r>
          </a:p>
          <a:p>
            <a:pPr marL="285750" indent="-285750" algn="just">
              <a:buClr>
                <a:schemeClr val="bg1"/>
              </a:buClr>
              <a:buFont typeface="Arial" panose="020B0604020202020204" pitchFamily="34" charset="0"/>
              <a:buChar char="•"/>
            </a:pPr>
            <a:endParaRPr lang="en-US" sz="1600" dirty="0">
              <a:solidFill>
                <a:schemeClr val="bg1"/>
              </a:solidFill>
            </a:endParaRPr>
          </a:p>
          <a:p>
            <a:pPr marL="285750" indent="-285750" algn="just">
              <a:buClr>
                <a:schemeClr val="bg1"/>
              </a:buClr>
              <a:buFont typeface="Arial" panose="020B0604020202020204" pitchFamily="34" charset="0"/>
              <a:buChar char="•"/>
            </a:pPr>
            <a:r>
              <a:rPr lang="en-US" sz="1600" dirty="0">
                <a:solidFill>
                  <a:schemeClr val="bg1"/>
                </a:solidFill>
              </a:rPr>
              <a:t>The European Market has more potential for growth and the company should aim at strategies that will increase its market positioning in the region.</a:t>
            </a:r>
          </a:p>
        </p:txBody>
      </p:sp>
    </p:spTree>
  </p:cSld>
  <p:clrMapOvr>
    <a:masterClrMapping/>
  </p:clrMapOvr>
</p:sld>
</file>

<file path=ppt/theme/theme1.xml><?xml version="1.0" encoding="utf-8"?>
<a:theme xmlns:a="http://schemas.openxmlformats.org/drawingml/2006/main" name="Futuristic Background by Slidesgo">
  <a:themeElements>
    <a:clrScheme name="CFI">
      <a:dk1>
        <a:sysClr val="windowText" lastClr="000000"/>
      </a:dk1>
      <a:lt1>
        <a:sysClr val="window" lastClr="FFFFFF"/>
      </a:lt1>
      <a:dk2>
        <a:srgbClr val="132E57"/>
      </a:dk2>
      <a:lt2>
        <a:srgbClr val="E7E6E6"/>
      </a:lt2>
      <a:accent1>
        <a:srgbClr val="132E57"/>
      </a:accent1>
      <a:accent2>
        <a:srgbClr val="FA621C"/>
      </a:accent2>
      <a:accent3>
        <a:srgbClr val="F57A16"/>
      </a:accent3>
      <a:accent4>
        <a:srgbClr val="E6E7E8"/>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558</TotalTime>
  <Words>631</Words>
  <Application>Microsoft Office PowerPoint</Application>
  <PresentationFormat>On-screen Show (16:9)</PresentationFormat>
  <Paragraphs>53</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 ExtraBold</vt:lpstr>
      <vt:lpstr>Arial</vt:lpstr>
      <vt:lpstr>Montserrat</vt:lpstr>
      <vt:lpstr>Futuristic Background by Slidesgo</vt:lpstr>
      <vt:lpstr>Tata Data Visualization: Empowering Business with Effective Insights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Tata Data Visualization: Empowering Business with Effective Insights</dc:title>
  <dc:creator>DELL</dc:creator>
  <cp:lastModifiedBy>Amogh K T</cp:lastModifiedBy>
  <cp:revision>26</cp:revision>
  <dcterms:modified xsi:type="dcterms:W3CDTF">2025-02-26T07:36:49Z</dcterms:modified>
</cp:coreProperties>
</file>