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79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73496-65B5-4368-ADD4-78326577CB3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86FB1-F767-4110-9A18-49AD5984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1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288;g54dda1946d_4_2726:notes">
            <a:extLst>
              <a:ext uri="{FF2B5EF4-FFF2-40B4-BE49-F238E27FC236}">
                <a16:creationId xmlns:a16="http://schemas.microsoft.com/office/drawing/2014/main" id="{EB2EFD2B-2DEE-66AE-95C1-52B0DDA741B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74193200 w 120000"/>
              <a:gd name="T3" fmla="*/ 0 h 120000"/>
              <a:gd name="T4" fmla="*/ 174193200 w 120000"/>
              <a:gd name="T5" fmla="*/ 97983675 h 120000"/>
              <a:gd name="T6" fmla="*/ 0 w 120000"/>
              <a:gd name="T7" fmla="*/ 97983675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Google Shape;289;g54dda1946d_4_2726:notes">
            <a:extLst>
              <a:ext uri="{FF2B5EF4-FFF2-40B4-BE49-F238E27FC236}">
                <a16:creationId xmlns:a16="http://schemas.microsoft.com/office/drawing/2014/main" id="{34C5FD8F-79AA-AC61-2B96-D846C6FDB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1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6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0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24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00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9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7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02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633A5-FF2A-A57E-79E6-C2165170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74B1-EBA7-4B58-98CB-4AE7CFF986F7}" type="datetimeFigureOut">
              <a:rPr lang="en-IN"/>
              <a:pPr>
                <a:defRPr/>
              </a:pPr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45C5-8E65-E843-B31A-2E5C5AB4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E4E57-4A84-E96F-0B88-E8E20259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41831-3F6E-4194-BEEC-118485CFB0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277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9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7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9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8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4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004026-109E-486C-AB3D-53CD995F2E8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A07-6C71-4F0C-9647-BA5F4D0D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38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amoghm07/hospital-management-automation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4A8B-BD59-78C4-EF44-276CEBEA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996" y="1072299"/>
            <a:ext cx="9100008" cy="2356701"/>
          </a:xfrm>
        </p:spPr>
        <p:txBody>
          <a:bodyPr/>
          <a:lstStyle/>
          <a:p>
            <a:pPr algn="ctr"/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of OpenMRS Hospital Management System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ABE7D-1ECE-EFD0-EF25-BA89EA363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188" y="4833940"/>
            <a:ext cx="4810812" cy="1595139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Amogh M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selenium batch – 4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Superset id: 5573126</a:t>
            </a:r>
          </a:p>
        </p:txBody>
      </p:sp>
    </p:spTree>
    <p:extLst>
      <p:ext uri="{BB962C8B-B14F-4D97-AF65-F5344CB8AC3E}">
        <p14:creationId xmlns:p14="http://schemas.microsoft.com/office/powerpoint/2010/main" val="411665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B39BE-DB5F-5E41-E2B4-17EB6859A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277FE52-2ABF-D4E8-7A84-F1A93AA12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3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FindPatient.feature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73E13-CE4D-9F45-E5D2-7911FED95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20" y="1580185"/>
            <a:ext cx="8401960" cy="4801565"/>
          </a:xfrm>
        </p:spPr>
      </p:pic>
    </p:spTree>
    <p:extLst>
      <p:ext uri="{BB962C8B-B14F-4D97-AF65-F5344CB8AC3E}">
        <p14:creationId xmlns:p14="http://schemas.microsoft.com/office/powerpoint/2010/main" val="27606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6199-585C-3A05-87B1-3D626797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5958343-603A-C6B0-20AA-CB277FA10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476250"/>
            <a:ext cx="7246069" cy="956624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16CAEE-1EC0-A108-FD60-85952142D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536" y="1509925"/>
            <a:ext cx="10554928" cy="46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 contain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executes each step from the feature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act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Gherkin steps (Given-When-Then) and actual Selenium/TestNG automation code.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LoginStepDefinitions.java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Implements login scenarios with valid and invalid credentials.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RegisterPatientStepDefinitions.java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Automates patient registration workflows (positive and negative).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FindPatientStepDefinitions.java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Implements search functionality for patients.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Object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clean, reusable automation.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directly linking requirements (feature files) to automation logic.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test scripts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readable, maintainable, and modular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56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14798-D39C-B508-4F07-12574C46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E8FFF67-039E-1457-2570-A5229B7B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3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LoginStepDefinitions.java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360EA-2CA5-E3DF-A118-18A94F4F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66" y="1302393"/>
            <a:ext cx="6643868" cy="5079357"/>
          </a:xfrm>
        </p:spPr>
      </p:pic>
    </p:spTree>
    <p:extLst>
      <p:ext uri="{BB962C8B-B14F-4D97-AF65-F5344CB8AC3E}">
        <p14:creationId xmlns:p14="http://schemas.microsoft.com/office/powerpoint/2010/main" val="110802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0DD58-20B2-77F0-C814-E85108C0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7F67343-0F4A-5636-D217-4EF5EFF1F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4" y="363129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RegisterPatientStepDefinitions.java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250C72-1A0F-EB40-350E-0C719BB7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94" y="1261641"/>
            <a:ext cx="6348412" cy="5120109"/>
          </a:xfrm>
        </p:spPr>
      </p:pic>
    </p:spTree>
    <p:extLst>
      <p:ext uri="{BB962C8B-B14F-4D97-AF65-F5344CB8AC3E}">
        <p14:creationId xmlns:p14="http://schemas.microsoft.com/office/powerpoint/2010/main" val="366775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F2EB-48EC-96F7-4D8C-DF74A553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A0EBDC0-14D8-95FD-8A0D-DC19132A9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3" y="33960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RegisterPatientStepDefinitions.java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72DAE-584F-338C-7A38-F41098197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93" y="1136650"/>
            <a:ext cx="6348413" cy="5278056"/>
          </a:xfrm>
        </p:spPr>
      </p:pic>
    </p:spTree>
    <p:extLst>
      <p:ext uri="{BB962C8B-B14F-4D97-AF65-F5344CB8AC3E}">
        <p14:creationId xmlns:p14="http://schemas.microsoft.com/office/powerpoint/2010/main" val="16447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BF090-30C1-F0A2-A220-646C1D9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755D07D-05CE-B640-A3B5-21B8C9FCF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57396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RegisterPatientStepDefinitions.java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F0EBF7-165B-CC6E-5226-667C2C1A9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3" y="2023903"/>
            <a:ext cx="7363853" cy="3581900"/>
          </a:xfrm>
        </p:spPr>
      </p:pic>
    </p:spTree>
    <p:extLst>
      <p:ext uri="{BB962C8B-B14F-4D97-AF65-F5344CB8AC3E}">
        <p14:creationId xmlns:p14="http://schemas.microsoft.com/office/powerpoint/2010/main" val="264725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357C-219E-FBF6-9310-B02AE564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2F68C37-D8D7-F50C-A5A8-8EE18729F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7047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FindPatientStepDefinitions.java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53A5A-2A6D-78EB-D84A-A8FFD44EB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797050"/>
            <a:ext cx="7575306" cy="4195762"/>
          </a:xfrm>
        </p:spPr>
      </p:pic>
    </p:spTree>
    <p:extLst>
      <p:ext uri="{BB962C8B-B14F-4D97-AF65-F5344CB8AC3E}">
        <p14:creationId xmlns:p14="http://schemas.microsoft.com/office/powerpoint/2010/main" val="72298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885F-9F56-E335-CEDC-72FC32513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90C3403-53B3-620E-9330-D20B3CF28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476250"/>
            <a:ext cx="7246069" cy="956624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Objects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81D0B5-3D82-E456-4F04-78187034D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340" y="1568265"/>
            <a:ext cx="11274458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web page is represented by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 Java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DashboardPage.java, LoginPage.java, RegisterPatientPage.java, FindPatientPage.java).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follow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Object Model (POM)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pattern in Selenium.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web elements are stored inside these classes, ensuring no duplication.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Reusable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enterUsername(), clickLogin()) define the actions a user can perform on that page.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these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keeping test logic separate from UI details.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structure makes the automation framework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clean, modular, and easy to maintain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when UI changes, only Page Object files need updates, not all step definitions.</a:t>
            </a:r>
          </a:p>
        </p:txBody>
      </p:sp>
    </p:spTree>
    <p:extLst>
      <p:ext uri="{BB962C8B-B14F-4D97-AF65-F5344CB8AC3E}">
        <p14:creationId xmlns:p14="http://schemas.microsoft.com/office/powerpoint/2010/main" val="149676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DAAFF-AF25-7F0B-BE3F-FB33B505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468CF88-D2DD-6A4D-8840-68737B9C9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344275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LoginPage.java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09628C-1489-B0DD-1DF9-3A52B013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02" y="1207866"/>
            <a:ext cx="5671595" cy="5173884"/>
          </a:xfrm>
        </p:spPr>
      </p:pic>
    </p:spTree>
    <p:extLst>
      <p:ext uri="{BB962C8B-B14F-4D97-AF65-F5344CB8AC3E}">
        <p14:creationId xmlns:p14="http://schemas.microsoft.com/office/powerpoint/2010/main" val="41424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44A2-F376-BCB0-DF6C-C571D707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0A316F6-59B9-3FE6-A57D-A41FA3E7C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391408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RegisterPatientPage.java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1D1903-A92E-29F6-4C9F-F38CC9131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19" y="1452864"/>
            <a:ext cx="8982561" cy="4928886"/>
          </a:xfrm>
        </p:spPr>
      </p:pic>
    </p:spTree>
    <p:extLst>
      <p:ext uri="{BB962C8B-B14F-4D97-AF65-F5344CB8AC3E}">
        <p14:creationId xmlns:p14="http://schemas.microsoft.com/office/powerpoint/2010/main" val="300094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E254D99-22C4-A83B-F614-CCA6E852F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5405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altLang="en-US" sz="3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8583EC2B-6BA3-C1E1-9C93-6B2C68EB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28751"/>
            <a:ext cx="8229600" cy="5072063"/>
          </a:xfrm>
        </p:spPr>
        <p:txBody>
          <a:bodyPr numCol="2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Technologies Used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Explorer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Runner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Extent Report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 Output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Repository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IN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46320-0B8E-F174-E20D-E39767F52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6687FA-313A-8311-D1BD-D4B1B0F15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RegisterPatientPage.java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74835-68F1-E5E6-05FE-D4ECB1E7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93" y="1452864"/>
            <a:ext cx="6348413" cy="4928886"/>
          </a:xfrm>
        </p:spPr>
      </p:pic>
    </p:spTree>
    <p:extLst>
      <p:ext uri="{BB962C8B-B14F-4D97-AF65-F5344CB8AC3E}">
        <p14:creationId xmlns:p14="http://schemas.microsoft.com/office/powerpoint/2010/main" val="190853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69B2-16AD-7CE4-78CF-EA9FA487A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8951A2D-8FBD-41C9-E21A-F768ECB70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RegisterPatientPage.java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C7DEF-1C16-F901-3409-2553DF5A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98" y="1231016"/>
            <a:ext cx="6718803" cy="5150734"/>
          </a:xfrm>
        </p:spPr>
      </p:pic>
    </p:spTree>
    <p:extLst>
      <p:ext uri="{BB962C8B-B14F-4D97-AF65-F5344CB8AC3E}">
        <p14:creationId xmlns:p14="http://schemas.microsoft.com/office/powerpoint/2010/main" val="23520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021B-6C2E-5AD7-713D-8437664AE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06A029F-03BD-44C8-106A-1758B4E6D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3" y="500013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RegisterPatientPage.java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26BD4-F82C-1B4D-E3C8-72BF64114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25" y="1797050"/>
            <a:ext cx="8947150" cy="3763161"/>
          </a:xfrm>
        </p:spPr>
      </p:pic>
    </p:spTree>
    <p:extLst>
      <p:ext uri="{BB962C8B-B14F-4D97-AF65-F5344CB8AC3E}">
        <p14:creationId xmlns:p14="http://schemas.microsoft.com/office/powerpoint/2010/main" val="4140269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0E152-6862-3B27-E951-864EF422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9240F3B-F908-161E-5628-9B0DACDF6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3" y="327632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FindPatientPage.java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31C97E-71D9-9FBD-E886-724E7B715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93" y="1284789"/>
            <a:ext cx="8606814" cy="5009909"/>
          </a:xfrm>
        </p:spPr>
      </p:pic>
    </p:spTree>
    <p:extLst>
      <p:ext uri="{BB962C8B-B14F-4D97-AF65-F5344CB8AC3E}">
        <p14:creationId xmlns:p14="http://schemas.microsoft.com/office/powerpoint/2010/main" val="211561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14C00-730F-33E1-BD51-60353A63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0BE41D-7FB0-5E29-C7C9-0E2700C7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306568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FindPatientPage.java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579DEF-6C60-E825-8516-0BD3BA58D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64" y="1365813"/>
            <a:ext cx="8287471" cy="4882587"/>
          </a:xfrm>
        </p:spPr>
      </p:pic>
    </p:spTree>
    <p:extLst>
      <p:ext uri="{BB962C8B-B14F-4D97-AF65-F5344CB8AC3E}">
        <p14:creationId xmlns:p14="http://schemas.microsoft.com/office/powerpoint/2010/main" val="327227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5757-39C4-3F21-3E74-69FEDC93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D6ED100-7C8C-40A5-B21F-D8AF9B288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0" y="274963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8585-56E4-F09D-690C-7AC5B774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90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 1: Login with valid credentials.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A619A-FDC8-CAAC-FCD9-2106B754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09" y="2121031"/>
            <a:ext cx="7889573" cy="39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1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CAB1-C699-8821-35BA-156AC4DF9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F970884-55B4-A414-D56A-951B1CD1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2A70-2487-6B6B-D964-7DD9AC6D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90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 2: Login with invalid credentials.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66E1B-DFDC-AC97-50AF-2F5B6D683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211" y="2280305"/>
            <a:ext cx="7889573" cy="34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0623E-2959-B58B-5D5F-10B4EF1A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368823C-6F56-CBA7-A8EF-2510E8289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DD46-5213-00FD-9BF3-3534E5DD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90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 3: Register a new patient successfully.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57BAE-B446-B432-A9B8-8A1134921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211" y="2280305"/>
            <a:ext cx="7889573" cy="36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2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81C1-8CA3-DBC7-A066-66FA6D06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23C3CD2-973A-41E5-97F5-D43872BDB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6649-311D-BA47-8877-39AF7895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90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 4: Fail to register a new patient due to insufficient details.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C39F1-477E-D175-F5AE-B156D99E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211" y="2383510"/>
            <a:ext cx="7889573" cy="34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59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2F7F-AF9D-1991-78AD-8FD1035BD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70552C6-D6F3-6CA7-7F57-FA7C2C0FA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26DE-78C8-A4F7-8EB9-AC0C07B60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90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 5: Search for an existing patient.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ACA47-ECC0-6197-B2DE-55483994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211" y="2383510"/>
            <a:ext cx="7889573" cy="34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7EF8FD-0D76-3255-FFE3-09D1A2407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3" y="51395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TECHNOLOGIES USED</a:t>
            </a:r>
            <a:b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E87A49-85A2-03EB-98F7-539163B4E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686" y="1974080"/>
            <a:ext cx="9093724" cy="308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Programming language for writing test scripts.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 WebDriver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browser automation and interaction.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Build automation and dependency management tool.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Testing framework for organizing and executing test cases.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Cucumber BDD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Behavior Driven Development tool for writing tests in Gherkin syntax.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5ABB-B5CA-86A4-EC8C-CC6D27C42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AA14E2D-698B-B73C-866E-931CA0159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1243-93B0-D2C4-B686-0153588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290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Testcase 6: Search for a non existing patient.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FF42B-0145-D818-83AC-79B9FD601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1211" y="2383510"/>
            <a:ext cx="7889572" cy="34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67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744CE-5614-2880-CCA8-BFBB4CE9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6FA8370-B4FC-F0A6-F73B-ED7FA7E4C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Extent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0377B8-2690-D9A0-D314-D05B87A87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90" y="1572971"/>
            <a:ext cx="9700620" cy="4413049"/>
          </a:xfrm>
        </p:spPr>
      </p:pic>
    </p:spTree>
    <p:extLst>
      <p:ext uri="{BB962C8B-B14F-4D97-AF65-F5344CB8AC3E}">
        <p14:creationId xmlns:p14="http://schemas.microsoft.com/office/powerpoint/2010/main" val="3281487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5071-73B0-C71E-2616-9ABADBDE4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17E1BE3-AA23-AB01-FF49-F555A4C8A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Extent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337B2-9F5D-FD99-2F6B-D624FD9C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690" y="1572971"/>
            <a:ext cx="9700620" cy="4413049"/>
          </a:xfrm>
        </p:spPr>
      </p:pic>
    </p:spTree>
    <p:extLst>
      <p:ext uri="{BB962C8B-B14F-4D97-AF65-F5344CB8AC3E}">
        <p14:creationId xmlns:p14="http://schemas.microsoft.com/office/powerpoint/2010/main" val="136473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E220-AF0F-F5D4-7CEE-6C4A9F9F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98C6BBA-7B4F-5ABA-EDA9-0B066D234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D031C-C987-EFE7-B778-948419087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690" y="1572971"/>
            <a:ext cx="9700620" cy="4413049"/>
          </a:xfrm>
        </p:spPr>
      </p:pic>
    </p:spTree>
    <p:extLst>
      <p:ext uri="{BB962C8B-B14F-4D97-AF65-F5344CB8AC3E}">
        <p14:creationId xmlns:p14="http://schemas.microsoft.com/office/powerpoint/2010/main" val="1558232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780B-A542-DB55-3A03-8FD4D11A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FD3D0D7-9DA3-6A09-91DA-3E3E3BD8B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9EBB43-26A4-4D84-3553-74B7ABFF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690" y="1572971"/>
            <a:ext cx="9700620" cy="4413049"/>
          </a:xfrm>
        </p:spPr>
      </p:pic>
    </p:spTree>
    <p:extLst>
      <p:ext uri="{BB962C8B-B14F-4D97-AF65-F5344CB8AC3E}">
        <p14:creationId xmlns:p14="http://schemas.microsoft.com/office/powerpoint/2010/main" val="416719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2F6B4-9A13-479F-F7A8-C843D7265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BAFE79-A18D-7B2D-BADC-A2C3B6249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85677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045D9-5B01-488B-9422-67747870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690" y="1572971"/>
            <a:ext cx="9700620" cy="4413049"/>
          </a:xfrm>
        </p:spPr>
      </p:pic>
    </p:spTree>
    <p:extLst>
      <p:ext uri="{BB962C8B-B14F-4D97-AF65-F5344CB8AC3E}">
        <p14:creationId xmlns:p14="http://schemas.microsoft.com/office/powerpoint/2010/main" val="1809677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5EF0-7444-E6E0-D786-74EF1C89F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ED2BA35-9BDA-7DB2-C4C2-7F8A71C2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0659" y="164875"/>
            <a:ext cx="10490681" cy="73980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Repository</a:t>
            </a:r>
            <a:b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 Link</a:t>
            </a:r>
            <a:b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409B5-5AB6-F038-D420-D2C46002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5690" y="1910172"/>
            <a:ext cx="9700620" cy="4413049"/>
          </a:xfrm>
        </p:spPr>
      </p:pic>
    </p:spTree>
    <p:extLst>
      <p:ext uri="{BB962C8B-B14F-4D97-AF65-F5344CB8AC3E}">
        <p14:creationId xmlns:p14="http://schemas.microsoft.com/office/powerpoint/2010/main" val="2646246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Google Shape;417;p46">
            <a:extLst>
              <a:ext uri="{FF2B5EF4-FFF2-40B4-BE49-F238E27FC236}">
                <a16:creationId xmlns:a16="http://schemas.microsoft.com/office/drawing/2014/main" id="{AEC969BA-7E1B-C11C-E449-3135A40B0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1637" y="2552914"/>
            <a:ext cx="6308725" cy="2130425"/>
          </a:xfrm>
        </p:spPr>
        <p:txBody>
          <a:bodyPr vert="horz" lIns="91425" tIns="91425" rIns="91425" bIns="91425" rtlCol="0" anchor="t">
            <a:normAutofit/>
          </a:bodyPr>
          <a:lstStyle/>
          <a:p>
            <a:pPr algn="ctr" eaLnBrk="1" hangingPunct="1"/>
            <a:r>
              <a:rPr lang="en-GB" altLang="en-US" sz="6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altLang="en-US" sz="6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57F11-A8C4-31C6-EF8A-5A621EB6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546B0D6-B3CF-2D37-79F9-06ABCA77C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174396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EXPLORER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5F0B98-4AB5-D93D-9E6F-F74F772CD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192" y="995247"/>
            <a:ext cx="4353612" cy="5546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0E329-0D10-2560-9C9E-CE608DFC5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292CF78-2676-1D54-E280-D3E2F4234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TestRunner.java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15984A-8AAC-EC95-BC4A-2BEAA47CA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1897" y="2086621"/>
            <a:ext cx="9794450" cy="327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all Cucumber scenarios (Login, Register Patient, Find Patient).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Connects .feature files with corresponding Java step definitions.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reports (HTML, JSON, Extent Reports) for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selective execution of tests using tags like @Positive and @Negative.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integration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TestNG and Cucumber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execute tests.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place to configure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glue paths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(step definitions, hooks, utilities).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maintain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and scalable test execution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the project grows.</a:t>
            </a:r>
          </a:p>
        </p:txBody>
      </p:sp>
    </p:spTree>
    <p:extLst>
      <p:ext uri="{BB962C8B-B14F-4D97-AF65-F5344CB8AC3E}">
        <p14:creationId xmlns:p14="http://schemas.microsoft.com/office/powerpoint/2010/main" val="174311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E92C4-4970-3F9D-A652-25CE9C248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30C4DF7-121B-CDA2-E05A-3275CDDFF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TestRunner.java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073F34-E04E-A598-B8E2-A432C45B9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6121" y="1797050"/>
            <a:ext cx="8279757" cy="41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2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A5B60-E9B3-6EB2-81AD-6BA9DC74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A76E513-7277-8E1B-A747-F9736DD10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476250"/>
            <a:ext cx="7246069" cy="956624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Files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F206A8-70F6-DF54-4E2B-4CE343E97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086" y="1402688"/>
            <a:ext cx="10067827" cy="46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files are written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Gherkin syntax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describe application behavior in a human-readable format.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contain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define test cases in the form of Given-When-Then.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project, feature files include: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Login.feature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verifies positive and negative login flows.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RegisterPatient.feature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tests adding a new patient with both valid and invalid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FindPatient.feature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checks searching for existing and non-existing patient records.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act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bridge between business requirements and test automation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testers, developers, and non-technical stakeholders.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documentation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test scenarios, which can double as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5153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816C-FA2B-423C-195F-6C2148CCE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C0E9892-EAA0-24F8-A121-556EC293F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Login.feature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DD1A0-5EEF-0ED9-1CE1-218CE0C03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56121" y="1797050"/>
            <a:ext cx="8279757" cy="41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44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72563-26B3-E930-E89A-F3330164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8D083F0-55FD-E445-228C-AE4F58EEC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92" y="476250"/>
            <a:ext cx="6348413" cy="1320800"/>
          </a:xfrm>
        </p:spPr>
        <p:txBody>
          <a:bodyPr/>
          <a:lstStyle/>
          <a:p>
            <a:pPr algn="ctr" eaLnBrk="1" hangingPunct="1"/>
            <a:r>
              <a:rPr lang="en-US" alt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RegisterPatient.feature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18DE0-DD72-59E3-4EAE-EEEF30FC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54" y="1474084"/>
            <a:ext cx="7639291" cy="4907666"/>
          </a:xfrm>
        </p:spPr>
      </p:pic>
    </p:spTree>
    <p:extLst>
      <p:ext uri="{BB962C8B-B14F-4D97-AF65-F5344CB8AC3E}">
        <p14:creationId xmlns:p14="http://schemas.microsoft.com/office/powerpoint/2010/main" val="234598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467</TotalTime>
  <Words>679</Words>
  <Application>Microsoft Office PowerPoint</Application>
  <PresentationFormat>Widescreen</PresentationFormat>
  <Paragraphs>92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Century Gothic</vt:lpstr>
      <vt:lpstr>Wingdings</vt:lpstr>
      <vt:lpstr>Wingdings 3</vt:lpstr>
      <vt:lpstr>Ion</vt:lpstr>
      <vt:lpstr> CAPSTONE PROJECT  Automation of OpenMRS Hospital Management System</vt:lpstr>
      <vt:lpstr>CONTENTS</vt:lpstr>
      <vt:lpstr>TOOLS &amp; TECHNOLOGIES USED </vt:lpstr>
      <vt:lpstr>PROJECT EXPLORER</vt:lpstr>
      <vt:lpstr>TestRunner.java</vt:lpstr>
      <vt:lpstr>TestRunner.java</vt:lpstr>
      <vt:lpstr>Feature Files</vt:lpstr>
      <vt:lpstr>Login.feature</vt:lpstr>
      <vt:lpstr>RegisterPatient.feature</vt:lpstr>
      <vt:lpstr>FindPatient.feature</vt:lpstr>
      <vt:lpstr>Step Definitions</vt:lpstr>
      <vt:lpstr>LoginStepDefinitions.java</vt:lpstr>
      <vt:lpstr>RegisterPatientStepDefinitions.java</vt:lpstr>
      <vt:lpstr>RegisterPatientStepDefinitions.java</vt:lpstr>
      <vt:lpstr>RegisterPatientStepDefinitions.java</vt:lpstr>
      <vt:lpstr>FindPatientStepDefinitions.java</vt:lpstr>
      <vt:lpstr>Page Objects</vt:lpstr>
      <vt:lpstr>LoginPage.java</vt:lpstr>
      <vt:lpstr>RegisterPatientPage.java</vt:lpstr>
      <vt:lpstr>RegisterPatientPage.java</vt:lpstr>
      <vt:lpstr>RegisterPatientPage.java</vt:lpstr>
      <vt:lpstr>RegisterPatientPage.java</vt:lpstr>
      <vt:lpstr>FindPatientPage.java</vt:lpstr>
      <vt:lpstr>FindPatientPage.java</vt:lpstr>
      <vt:lpstr>Screenshots</vt:lpstr>
      <vt:lpstr>Screenshots</vt:lpstr>
      <vt:lpstr>Screenshots</vt:lpstr>
      <vt:lpstr>Screenshots</vt:lpstr>
      <vt:lpstr>Screenshots</vt:lpstr>
      <vt:lpstr>Screenshots</vt:lpstr>
      <vt:lpstr>Extent Report</vt:lpstr>
      <vt:lpstr>Extent Report</vt:lpstr>
      <vt:lpstr>Console Output</vt:lpstr>
      <vt:lpstr>Console Output</vt:lpstr>
      <vt:lpstr>Console Output</vt:lpstr>
      <vt:lpstr>GitHub Repository GitHub Repository Link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Ankush M</dc:creator>
  <cp:lastModifiedBy>Ankush M</cp:lastModifiedBy>
  <cp:revision>10</cp:revision>
  <dcterms:created xsi:type="dcterms:W3CDTF">2025-09-07T11:20:15Z</dcterms:created>
  <dcterms:modified xsi:type="dcterms:W3CDTF">2025-09-08T09:27:12Z</dcterms:modified>
</cp:coreProperties>
</file>