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8" r:id="rId3"/>
    <p:sldId id="266" r:id="rId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AEA"/>
    <a:srgbClr val="D0D3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24" autoAdjust="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NTT_logo_RGB.png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7003473" y="6114535"/>
            <a:ext cx="1691640" cy="246888"/>
          </a:xfrm>
          <a:prstGeom prst="rect">
            <a:avLst/>
          </a:prstGeom>
        </p:spPr>
      </p:pic>
      <p:pic>
        <p:nvPicPr>
          <p:cNvPr id="20" name="Picture 19" descr="NTT_Title_Slide_w_Image.jpg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0" y="2919350"/>
            <a:ext cx="2542032" cy="2542032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2528890" y="4182094"/>
            <a:ext cx="6615110" cy="1280493"/>
          </a:xfrm>
          <a:prstGeom prst="rect">
            <a:avLst/>
          </a:prstGeom>
          <a:solidFill>
            <a:srgbClr val="C2CEE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529879" y="4739"/>
            <a:ext cx="6614121" cy="2950333"/>
          </a:xfrm>
          <a:prstGeom prst="rect">
            <a:avLst/>
          </a:prstGeom>
          <a:solidFill>
            <a:srgbClr val="E1E7F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2743597" y="4379515"/>
            <a:ext cx="6127221" cy="104184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6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MM/DD/YYYY</a:t>
            </a:r>
          </a:p>
          <a:p>
            <a:pPr lvl="0"/>
            <a:r>
              <a:rPr lang="en-US" dirty="0" smtClean="0"/>
              <a:t>NTT DATA Corporation</a:t>
            </a:r>
          </a:p>
          <a:p>
            <a:pPr lvl="0"/>
            <a:r>
              <a:rPr lang="en-US" dirty="0" smtClean="0"/>
              <a:t>XXXXXXXXXXXX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241698" y="217091"/>
            <a:ext cx="2120248" cy="104184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4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Client name</a:t>
            </a:r>
          </a:p>
        </p:txBody>
      </p:sp>
      <p:sp>
        <p:nvSpPr>
          <p:cNvPr id="24" name="Content Placeholder 23"/>
          <p:cNvSpPr>
            <a:spLocks noGrp="1"/>
          </p:cNvSpPr>
          <p:nvPr>
            <p:ph sz="quarter" idx="15" hasCustomPrompt="1"/>
          </p:nvPr>
        </p:nvSpPr>
        <p:spPr>
          <a:xfrm>
            <a:off x="7379800" y="88731"/>
            <a:ext cx="1676400" cy="546100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vert="horz"/>
          <a:lstStyle>
            <a:lvl1pPr marL="0" indent="0">
              <a:spcBef>
                <a:spcPts val="0"/>
              </a:spcBef>
              <a:buNone/>
              <a:defRPr sz="900" baseline="0"/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/>
            <a:r>
              <a:rPr lang="en-US" dirty="0" smtClean="0"/>
              <a:t>Information type: XXXXXXX</a:t>
            </a:r>
          </a:p>
          <a:p>
            <a:pPr lvl="0"/>
            <a:r>
              <a:rPr lang="en-US" dirty="0" smtClean="0"/>
              <a:t>Company: XXXXXXXXXXX</a:t>
            </a:r>
          </a:p>
          <a:p>
            <a:pPr lvl="0"/>
            <a:r>
              <a:rPr lang="en-US" dirty="0" smtClean="0"/>
              <a:t>Information owner: XXXXXX</a:t>
            </a:r>
          </a:p>
        </p:txBody>
      </p:sp>
      <p:sp>
        <p:nvSpPr>
          <p:cNvPr id="29" name="Content Placeholder 28"/>
          <p:cNvSpPr>
            <a:spLocks noGrp="1"/>
          </p:cNvSpPr>
          <p:nvPr>
            <p:ph sz="quarter" idx="17" hasCustomPrompt="1"/>
          </p:nvPr>
        </p:nvSpPr>
        <p:spPr>
          <a:xfrm>
            <a:off x="5824050" y="652229"/>
            <a:ext cx="3232150" cy="431969"/>
          </a:xfrm>
          <a:prstGeom prst="rect">
            <a:avLst/>
          </a:prstGeom>
        </p:spPr>
        <p:txBody>
          <a:bodyPr vert="horz"/>
          <a:lstStyle>
            <a:lvl1pPr>
              <a:buNone/>
              <a:defRPr sz="900" baseline="0">
                <a:solidFill>
                  <a:srgbClr val="FF0000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 smtClean="0"/>
              <a:t>(Delete the information classification label for external use.</a:t>
            </a:r>
          </a:p>
          <a:p>
            <a:pPr lvl="0"/>
            <a:r>
              <a:rPr lang="en-US" dirty="0" smtClean="0"/>
              <a:t>Display notations such as “</a:t>
            </a:r>
            <a:r>
              <a:rPr lang="en-US" sz="900" dirty="0" smtClean="0">
                <a:solidFill>
                  <a:srgbClr val="FF0000"/>
                </a:solidFill>
              </a:rPr>
              <a:t>Confidential”,</a:t>
            </a:r>
            <a:r>
              <a:rPr lang="en-US" sz="900" baseline="0" dirty="0" smtClean="0">
                <a:solidFill>
                  <a:srgbClr val="FF0000"/>
                </a:solidFill>
              </a:rPr>
              <a:t> if necessary.)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-254" y="6751087"/>
            <a:ext cx="2362200" cy="92333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en-US" sz="600" dirty="0" smtClean="0">
                <a:latin typeface="Arial"/>
                <a:cs typeface="Arial"/>
              </a:rPr>
              <a:t>Copyright © 2015</a:t>
            </a:r>
            <a:r>
              <a:rPr lang="en-US" sz="600" baseline="0" dirty="0" smtClean="0">
                <a:latin typeface="Arial"/>
                <a:cs typeface="Arial"/>
              </a:rPr>
              <a:t> NTT DATA Corporation</a:t>
            </a:r>
            <a:endParaRPr lang="en-US" sz="600" dirty="0">
              <a:latin typeface="Arial"/>
              <a:cs typeface="Arial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528889" y="2921001"/>
            <a:ext cx="6615112" cy="126761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2743597" y="3161530"/>
            <a:ext cx="6127221" cy="995164"/>
          </a:xfrm>
          <a:prstGeom prst="rect">
            <a:avLst/>
          </a:prstGeom>
          <a:ln>
            <a:noFill/>
          </a:ln>
        </p:spPr>
        <p:txBody>
          <a:bodyPr anchor="t">
            <a:normAutofit/>
          </a:bodyPr>
          <a:lstStyle>
            <a:lvl1pPr algn="l">
              <a:spcAft>
                <a:spcPts val="0"/>
              </a:spcAft>
              <a:defRPr sz="2200" b="0" i="0" cap="none">
                <a:solidFill>
                  <a:schemeClr val="bg1"/>
                </a:solidFill>
                <a:latin typeface="Arial Black" pitchFamily="34" charset="0"/>
                <a:cs typeface="Arial"/>
              </a:defRPr>
            </a:lvl1pPr>
          </a:lstStyle>
          <a:p>
            <a:r>
              <a:rPr lang="en-US" dirty="0" smtClean="0"/>
              <a:t>Input title in 1 or 2 lines.</a:t>
            </a:r>
            <a:br>
              <a:rPr lang="en-US" dirty="0" smtClean="0"/>
            </a:br>
            <a:r>
              <a:rPr lang="en-US" dirty="0" smtClean="0"/>
              <a:t>(Decrease font size for long titles.)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ndex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7498079" y="0"/>
            <a:ext cx="1645920" cy="73152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0" name="Picture 29" descr="NTT_logo_RGB.png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7696200" y="309982"/>
            <a:ext cx="1252728" cy="18283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" y="0"/>
            <a:ext cx="7498078" cy="73152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US" dirty="0">
              <a:latin typeface="Arial Black" pitchFamily="34" charset="0"/>
            </a:endParaRPr>
          </a:p>
        </p:txBody>
      </p:sp>
      <p:pic>
        <p:nvPicPr>
          <p:cNvPr id="20" name="Picture 19" descr="NTT_Title_Slide_w_Image.jpg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0" y="0"/>
            <a:ext cx="731520" cy="731520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0" y="6731877"/>
            <a:ext cx="9144001" cy="13205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731593" y="1402638"/>
            <a:ext cx="8073565" cy="4525963"/>
          </a:xfrm>
          <a:prstGeom prst="rect">
            <a:avLst/>
          </a:prstGeom>
        </p:spPr>
        <p:txBody>
          <a:bodyPr lIns="182880">
            <a:normAutofit/>
          </a:bodyPr>
          <a:lstStyle>
            <a:lvl1pPr marL="457200" marR="0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 sz="2000"/>
            </a:lvl1pPr>
            <a:lvl2pPr marL="914400" indent="-457200">
              <a:buFont typeface="+mj-lt"/>
              <a:buAutoNum type="arabicPeriod"/>
              <a:defRPr/>
            </a:lvl2pPr>
            <a:lvl3pPr marL="1371600" indent="-4572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8173" y="6751087"/>
            <a:ext cx="2362200" cy="92333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en-US" altLang="ja-JP" sz="600" dirty="0" smtClean="0">
                <a:latin typeface="+mn-lt"/>
                <a:cs typeface="Arial"/>
              </a:rPr>
              <a:t>Copyright © 2015</a:t>
            </a:r>
            <a:r>
              <a:rPr lang="en-US" altLang="ja-JP" sz="600" baseline="0" dirty="0" smtClean="0">
                <a:latin typeface="+mn-lt"/>
                <a:cs typeface="Arial"/>
              </a:rPr>
              <a:t> NTT DATA Corporation</a:t>
            </a:r>
            <a:endParaRPr lang="en-US" altLang="ja-JP" sz="600" dirty="0">
              <a:latin typeface="+mn-lt"/>
              <a:cs typeface="Arial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477250" y="6751087"/>
            <a:ext cx="666749" cy="92333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r"/>
            <a:fld id="{B81353C4-87EF-784D-9B49-76D7931112DF}" type="slidenum">
              <a:rPr lang="en-US" sz="600" smtClean="0">
                <a:latin typeface="Arial"/>
                <a:cs typeface="Arial"/>
              </a:rPr>
              <a:pPr algn="r"/>
              <a:t>‹#›</a:t>
            </a:fld>
            <a:endParaRPr lang="en-US" sz="600" dirty="0">
              <a:latin typeface="Arial"/>
              <a:cs typeface="Arial"/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 hasCustomPrompt="1"/>
          </p:nvPr>
        </p:nvSpPr>
        <p:spPr>
          <a:xfrm>
            <a:off x="731838" y="0"/>
            <a:ext cx="6765925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>
              <a:buNone/>
              <a:defRPr sz="2200">
                <a:latin typeface="Arial Black" pitchFamily="34" charset="0"/>
              </a:defRPr>
            </a:lvl1pPr>
          </a:lstStyle>
          <a:p>
            <a:pPr lvl="0"/>
            <a:r>
              <a:rPr lang="en-US" dirty="0" smtClean="0"/>
              <a:t>Index</a:t>
            </a:r>
            <a:endParaRPr lang="en-US" dirty="0"/>
          </a:p>
        </p:txBody>
      </p:sp>
      <p:grpSp>
        <p:nvGrpSpPr>
          <p:cNvPr id="41" name="グループ化 40"/>
          <p:cNvGrpSpPr/>
          <p:nvPr/>
        </p:nvGrpSpPr>
        <p:grpSpPr>
          <a:xfrm>
            <a:off x="-4893" y="6731877"/>
            <a:ext cx="773065" cy="129675"/>
            <a:chOff x="0" y="6738104"/>
            <a:chExt cx="681194" cy="119896"/>
          </a:xfrm>
        </p:grpSpPr>
        <p:sp>
          <p:nvSpPr>
            <p:cNvPr id="42" name="Rectangle 54"/>
            <p:cNvSpPr/>
            <p:nvPr/>
          </p:nvSpPr>
          <p:spPr>
            <a:xfrm>
              <a:off x="567662" y="6738104"/>
              <a:ext cx="113532" cy="119896"/>
            </a:xfrm>
            <a:prstGeom prst="rect">
              <a:avLst/>
            </a:prstGeom>
            <a:solidFill>
              <a:srgbClr val="E6B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Rectangle 55"/>
            <p:cNvSpPr/>
            <p:nvPr/>
          </p:nvSpPr>
          <p:spPr>
            <a:xfrm>
              <a:off x="454130" y="6738104"/>
              <a:ext cx="113532" cy="119896"/>
            </a:xfrm>
            <a:prstGeom prst="rect">
              <a:avLst/>
            </a:prstGeom>
            <a:solidFill>
              <a:srgbClr val="C9695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8402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7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4" name="Rectangle 56"/>
            <p:cNvSpPr/>
            <p:nvPr/>
          </p:nvSpPr>
          <p:spPr>
            <a:xfrm>
              <a:off x="340597" y="6738104"/>
              <a:ext cx="113532" cy="119896"/>
            </a:xfrm>
            <a:prstGeom prst="rect">
              <a:avLst/>
            </a:prstGeom>
            <a:solidFill>
              <a:srgbClr val="6785C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57"/>
            <p:cNvSpPr/>
            <p:nvPr/>
          </p:nvSpPr>
          <p:spPr>
            <a:xfrm>
              <a:off x="227064" y="6738104"/>
              <a:ext cx="113532" cy="119896"/>
            </a:xfrm>
            <a:prstGeom prst="rect">
              <a:avLst/>
            </a:prstGeom>
            <a:solidFill>
              <a:srgbClr val="0080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Rectangle 58"/>
            <p:cNvSpPr/>
            <p:nvPr/>
          </p:nvSpPr>
          <p:spPr>
            <a:xfrm>
              <a:off x="113532" y="6738104"/>
              <a:ext cx="113532" cy="119896"/>
            </a:xfrm>
            <a:prstGeom prst="rect">
              <a:avLst/>
            </a:prstGeom>
            <a:solidFill>
              <a:srgbClr val="6F779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8402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7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7" name="Rectangle 59"/>
            <p:cNvSpPr/>
            <p:nvPr/>
          </p:nvSpPr>
          <p:spPr>
            <a:xfrm>
              <a:off x="0" y="6738104"/>
              <a:ext cx="113532" cy="119896"/>
            </a:xfrm>
            <a:prstGeom prst="rect">
              <a:avLst/>
            </a:prstGeom>
            <a:solidFill>
              <a:srgbClr val="3F497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8402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7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 hasCustomPrompt="1"/>
          </p:nvPr>
        </p:nvSpPr>
        <p:spPr>
          <a:xfrm>
            <a:off x="311499" y="944546"/>
            <a:ext cx="8503707" cy="5566786"/>
          </a:xfrm>
          <a:prstGeom prst="rect">
            <a:avLst/>
          </a:prstGeom>
        </p:spPr>
        <p:txBody>
          <a:bodyPr lIns="182880"/>
          <a:lstStyle>
            <a:lvl1pPr marL="169863" indent="-169863">
              <a:buNone/>
              <a:defRPr sz="1800" baseline="0"/>
            </a:lvl1pPr>
            <a:lvl2pPr marL="739775" indent="-282575">
              <a:defRPr/>
            </a:lvl2pPr>
            <a:lvl3pPr marL="1090613" indent="-176213">
              <a:defRPr/>
            </a:lvl3pPr>
            <a:lvl4pPr marL="1544638" indent="-173038">
              <a:defRPr/>
            </a:lvl4pPr>
            <a:lvl5pPr marL="2000250" indent="-171450">
              <a:defRPr/>
            </a:lvl5pPr>
          </a:lstStyle>
          <a:p>
            <a:pPr lvl="0"/>
            <a:r>
              <a:rPr lang="en-US" dirty="0" smtClean="0"/>
              <a:t>Click to add text</a:t>
            </a:r>
            <a:endParaRPr 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 smtClean="0"/>
              <a:t>Input Page Title in 1 or 2 lines. </a:t>
            </a:r>
            <a:br>
              <a:rPr kumimoji="1" lang="en-US" altLang="ja-JP" dirty="0" smtClean="0"/>
            </a:br>
            <a:r>
              <a:rPr kumimoji="1" lang="en-US" altLang="ja-JP" dirty="0" smtClean="0"/>
              <a:t>(Decrease font size for long titles)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731521" y="0"/>
            <a:ext cx="6609080" cy="731520"/>
          </a:xfrm>
          <a:prstGeom prst="rect">
            <a:avLst/>
          </a:prstGeom>
        </p:spPr>
        <p:txBody>
          <a:bodyPr lIns="182880" anchor="ctr">
            <a:normAutofit/>
          </a:bodyPr>
          <a:lstStyle>
            <a:lvl1pPr>
              <a:spcAft>
                <a:spcPts val="0"/>
              </a:spcAft>
              <a:defRPr sz="2200" b="0" i="0" baseline="0">
                <a:latin typeface="Arial Black" pitchFamily="34" charset="0"/>
                <a:cs typeface="Arial"/>
              </a:defRPr>
            </a:lvl1pPr>
          </a:lstStyle>
          <a:p>
            <a:r>
              <a:rPr kumimoji="1" lang="en-US" altLang="ja-JP" dirty="0" smtClean="0"/>
              <a:t>Input Page Title in 1 or 2 lines. </a:t>
            </a:r>
            <a:br>
              <a:rPr kumimoji="1" lang="en-US" altLang="ja-JP" dirty="0" smtClean="0"/>
            </a:br>
            <a:r>
              <a:rPr kumimoji="1" lang="en-US" altLang="ja-JP" dirty="0" smtClean="0"/>
              <a:t>(Decrease font size for long titles)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ra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-2" y="0"/>
            <a:ext cx="2542032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NTT_Brand_Slide.jpg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0" y="2157984"/>
            <a:ext cx="2542032" cy="254203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-254" y="6751087"/>
            <a:ext cx="2362200" cy="92333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en-US" altLang="ja-JP" sz="600" dirty="0" smtClean="0">
                <a:latin typeface="+mn-lt"/>
                <a:cs typeface="Arial"/>
              </a:rPr>
              <a:t>Copyright © 2015</a:t>
            </a:r>
            <a:r>
              <a:rPr lang="en-US" altLang="ja-JP" sz="600" baseline="0" dirty="0" smtClean="0">
                <a:latin typeface="+mn-lt"/>
                <a:cs typeface="Arial"/>
              </a:rPr>
              <a:t> NTT DATA Corporation</a:t>
            </a:r>
            <a:endParaRPr lang="en-US" altLang="ja-JP" sz="600" dirty="0">
              <a:latin typeface="+mn-lt"/>
              <a:cs typeface="Arial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0976" y="2802197"/>
            <a:ext cx="4872649" cy="12536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en-US" altLang="ja-JP" smtClean="0"/>
              <a:t>Click to edit Master subtitle style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A217F51-038B-41F9-B0DB-A141ABA3F885}" type="datetimeFigureOut">
              <a:rPr kumimoji="1" lang="ja-JP" altLang="en-US" smtClean="0"/>
              <a:t>2016/8/8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DB835A-F0FB-4E47-8850-8450ABD9E66B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17429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118697" y="873126"/>
            <a:ext cx="9025303" cy="579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949105" y="6677025"/>
            <a:ext cx="184638" cy="2111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10B2FBC-0601-4662-99DB-B64F693AFAAF}" type="slidenum">
              <a:rPr lang="en-US" altLang="ja-JP" sz="1600">
                <a:solidFill>
                  <a:srgbClr val="000000"/>
                </a:solidFill>
                <a:latin typeface="HGP創英角ｺﾞｼｯｸUB" pitchFamily="50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ja-JP" sz="1600" dirty="0">
              <a:solidFill>
                <a:srgbClr val="000000"/>
              </a:solidFill>
              <a:latin typeface="HGP創英角ｺﾞｼｯｸUB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13268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/>
          <p:nvPr/>
        </p:nvSpPr>
        <p:spPr>
          <a:xfrm>
            <a:off x="0" y="0"/>
            <a:ext cx="7498079" cy="73152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28" descr="NTT_Title_and_Content.jpg"/>
          <p:cNvPicPr>
            <a:picLocks noChangeAspect="1"/>
          </p:cNvPicPr>
          <p:nvPr/>
        </p:nvPicPr>
        <p:blipFill>
          <a:blip r:embed="rId9" cstate="email"/>
          <a:stretch>
            <a:fillRect/>
          </a:stretch>
        </p:blipFill>
        <p:spPr>
          <a:xfrm>
            <a:off x="0" y="0"/>
            <a:ext cx="731520" cy="731520"/>
          </a:xfrm>
          <a:prstGeom prst="rect">
            <a:avLst/>
          </a:prstGeom>
        </p:spPr>
      </p:pic>
      <p:sp>
        <p:nvSpPr>
          <p:cNvPr id="5" name="Rectangle 14"/>
          <p:cNvSpPr/>
          <p:nvPr/>
        </p:nvSpPr>
        <p:spPr>
          <a:xfrm>
            <a:off x="7498079" y="0"/>
            <a:ext cx="1645920" cy="73152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27" descr="NTT_logo_RGB.png"/>
          <p:cNvPicPr>
            <a:picLocks noChangeAspect="1"/>
          </p:cNvPicPr>
          <p:nvPr/>
        </p:nvPicPr>
        <p:blipFill>
          <a:blip r:embed="rId10" cstate="email"/>
          <a:stretch>
            <a:fillRect/>
          </a:stretch>
        </p:blipFill>
        <p:spPr>
          <a:xfrm>
            <a:off x="7696200" y="309982"/>
            <a:ext cx="1252728" cy="182830"/>
          </a:xfrm>
          <a:prstGeom prst="rect">
            <a:avLst/>
          </a:prstGeom>
        </p:spPr>
      </p:pic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731520" y="0"/>
            <a:ext cx="6829007" cy="7315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 dirty="0" smtClean="0"/>
              <a:t>Input Page Title in 1 or 2 lines. </a:t>
            </a:r>
            <a:br>
              <a:rPr kumimoji="1" lang="en-US" altLang="ja-JP" dirty="0" smtClean="0"/>
            </a:br>
            <a:r>
              <a:rPr kumimoji="1" lang="en-US" altLang="ja-JP" dirty="0" smtClean="0"/>
              <a:t>(Decrease font size for long titles)</a:t>
            </a:r>
            <a:endParaRPr kumimoji="1" lang="ja-JP" altLang="en-US" dirty="0"/>
          </a:p>
        </p:txBody>
      </p:sp>
      <p:sp>
        <p:nvSpPr>
          <p:cNvPr id="7" name="Rectangle 17"/>
          <p:cNvSpPr/>
          <p:nvPr/>
        </p:nvSpPr>
        <p:spPr>
          <a:xfrm>
            <a:off x="0" y="6731877"/>
            <a:ext cx="9144001" cy="13205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12"/>
          <p:cNvSpPr txBox="1"/>
          <p:nvPr/>
        </p:nvSpPr>
        <p:spPr>
          <a:xfrm>
            <a:off x="768173" y="6751087"/>
            <a:ext cx="2362200" cy="92333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en-US" sz="600" dirty="0" smtClean="0">
                <a:latin typeface="Arial"/>
                <a:cs typeface="Arial"/>
              </a:rPr>
              <a:t>Copyright © 2013</a:t>
            </a:r>
            <a:r>
              <a:rPr lang="en-US" sz="600" baseline="0" dirty="0" smtClean="0">
                <a:latin typeface="Arial"/>
                <a:cs typeface="Arial"/>
              </a:rPr>
              <a:t> NTT DATA Corporation</a:t>
            </a:r>
            <a:endParaRPr lang="en-US" sz="600" dirty="0">
              <a:latin typeface="Arial"/>
              <a:cs typeface="Arial"/>
            </a:endParaRPr>
          </a:p>
        </p:txBody>
      </p:sp>
      <p:sp>
        <p:nvSpPr>
          <p:cNvPr id="9" name="TextBox 16"/>
          <p:cNvSpPr txBox="1"/>
          <p:nvPr/>
        </p:nvSpPr>
        <p:spPr>
          <a:xfrm>
            <a:off x="8210550" y="6751087"/>
            <a:ext cx="933449" cy="92333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r"/>
            <a:fld id="{B81353C4-87EF-784D-9B49-76D7931112DF}" type="slidenum">
              <a:rPr lang="en-US" sz="600" smtClean="0">
                <a:latin typeface="Arial"/>
                <a:cs typeface="Arial"/>
              </a:rPr>
              <a:pPr algn="r"/>
              <a:t>‹#›</a:t>
            </a:fld>
            <a:endParaRPr lang="en-US" sz="600" dirty="0">
              <a:latin typeface="Arial"/>
              <a:cs typeface="Arial"/>
            </a:endParaRPr>
          </a:p>
        </p:txBody>
      </p:sp>
      <p:grpSp>
        <p:nvGrpSpPr>
          <p:cNvPr id="10" name="グループ化 9"/>
          <p:cNvGrpSpPr/>
          <p:nvPr/>
        </p:nvGrpSpPr>
        <p:grpSpPr>
          <a:xfrm>
            <a:off x="-4893" y="6731877"/>
            <a:ext cx="773065" cy="129675"/>
            <a:chOff x="0" y="6738104"/>
            <a:chExt cx="681194" cy="119896"/>
          </a:xfrm>
        </p:grpSpPr>
        <p:sp>
          <p:nvSpPr>
            <p:cNvPr id="11" name="Rectangle 54"/>
            <p:cNvSpPr/>
            <p:nvPr/>
          </p:nvSpPr>
          <p:spPr>
            <a:xfrm>
              <a:off x="567662" y="6738104"/>
              <a:ext cx="113532" cy="119896"/>
            </a:xfrm>
            <a:prstGeom prst="rect">
              <a:avLst/>
            </a:prstGeom>
            <a:solidFill>
              <a:srgbClr val="E6B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55"/>
            <p:cNvSpPr/>
            <p:nvPr/>
          </p:nvSpPr>
          <p:spPr>
            <a:xfrm>
              <a:off x="454130" y="6738104"/>
              <a:ext cx="113532" cy="119896"/>
            </a:xfrm>
            <a:prstGeom prst="rect">
              <a:avLst/>
            </a:prstGeom>
            <a:solidFill>
              <a:srgbClr val="C9695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8402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7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" name="Rectangle 56"/>
            <p:cNvSpPr/>
            <p:nvPr/>
          </p:nvSpPr>
          <p:spPr>
            <a:xfrm>
              <a:off x="340597" y="6738104"/>
              <a:ext cx="113532" cy="119896"/>
            </a:xfrm>
            <a:prstGeom prst="rect">
              <a:avLst/>
            </a:prstGeom>
            <a:solidFill>
              <a:srgbClr val="6785C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57"/>
            <p:cNvSpPr/>
            <p:nvPr/>
          </p:nvSpPr>
          <p:spPr>
            <a:xfrm>
              <a:off x="227064" y="6738104"/>
              <a:ext cx="113532" cy="119896"/>
            </a:xfrm>
            <a:prstGeom prst="rect">
              <a:avLst/>
            </a:prstGeom>
            <a:solidFill>
              <a:srgbClr val="0080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58"/>
            <p:cNvSpPr/>
            <p:nvPr/>
          </p:nvSpPr>
          <p:spPr>
            <a:xfrm>
              <a:off x="113532" y="6738104"/>
              <a:ext cx="113532" cy="119896"/>
            </a:xfrm>
            <a:prstGeom prst="rect">
              <a:avLst/>
            </a:prstGeom>
            <a:solidFill>
              <a:srgbClr val="6F779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8402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7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Rectangle 59"/>
            <p:cNvSpPr/>
            <p:nvPr/>
          </p:nvSpPr>
          <p:spPr>
            <a:xfrm>
              <a:off x="0" y="6738104"/>
              <a:ext cx="113532" cy="119896"/>
            </a:xfrm>
            <a:prstGeom prst="rect">
              <a:avLst/>
            </a:prstGeom>
            <a:solidFill>
              <a:srgbClr val="3F497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8402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7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  <p:sldLayoutId id="2147483666" r:id="rId5"/>
    <p:sldLayoutId id="2147483667" r:id="rId6"/>
    <p:sldLayoutId id="2147483668" r:id="rId7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kumimoji="1" sz="2000" kern="1200">
          <a:solidFill>
            <a:schemeClr val="tx1"/>
          </a:solidFill>
          <a:latin typeface="Arial Black" pitchFamily="34" charset="0"/>
          <a:ea typeface="+mj-ea"/>
          <a:cs typeface="Arial"/>
        </a:defRPr>
      </a:lvl1pPr>
    </p:titleStyle>
    <p:bodyStyle>
      <a:lvl1pPr marL="169863" indent="-169863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Arial"/>
          <a:ea typeface="+mn-ea"/>
          <a:cs typeface="Arial"/>
        </a:defRPr>
      </a:lvl1pPr>
      <a:lvl2pPr marL="682625" indent="-225425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Arial"/>
          <a:ea typeface="+mn-ea"/>
          <a:cs typeface="Arial"/>
        </a:defRPr>
      </a:lvl2pPr>
      <a:lvl3pPr marL="1090613" indent="-176213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1544638" indent="-173038" algn="l" defTabSz="457200" rtl="0" eaLnBrk="1" latinLnBrk="0" hangingPunct="1">
        <a:spcBef>
          <a:spcPct val="20000"/>
        </a:spcBef>
        <a:buFont typeface="Arial"/>
        <a:buChar char="–"/>
        <a:defRPr kumimoji="1" sz="1800" kern="1200">
          <a:solidFill>
            <a:schemeClr val="tx1"/>
          </a:solidFill>
          <a:latin typeface="Arial"/>
          <a:ea typeface="+mn-ea"/>
          <a:cs typeface="Arial"/>
        </a:defRPr>
      </a:lvl4pPr>
      <a:lvl5pPr marL="2000250" indent="-171450" algn="l" defTabSz="457200" rtl="0" eaLnBrk="1" latinLnBrk="0" hangingPunct="1">
        <a:spcBef>
          <a:spcPct val="20000"/>
        </a:spcBef>
        <a:buFont typeface="Arial"/>
        <a:buChar char="»"/>
        <a:defRPr kumimoji="1" sz="18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ja-JP" dirty="0" smtClean="0"/>
              <a:t>Why did we choose </a:t>
            </a:r>
            <a:r>
              <a:rPr lang="en-US" altLang="ja-JP" dirty="0" err="1" smtClean="0"/>
              <a:t>Jubatus</a:t>
            </a:r>
            <a:r>
              <a:rPr lang="en-US" altLang="ja-JP" dirty="0" smtClean="0"/>
              <a:t> ?</a:t>
            </a:r>
            <a:endParaRPr kumimoji="1" lang="ja-JP" alt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4386779"/>
              </p:ext>
            </p:extLst>
          </p:nvPr>
        </p:nvGraphicFramePr>
        <p:xfrm>
          <a:off x="323528" y="908720"/>
          <a:ext cx="7368480" cy="5903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8457"/>
                <a:gridCol w="2088935"/>
                <a:gridCol w="1473696"/>
                <a:gridCol w="1473696"/>
                <a:gridCol w="1473696"/>
              </a:tblGrid>
              <a:tr h="1145694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Sr. No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Jubatus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Mahout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ELVIS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663775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IP 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NTTData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and Open Source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OpenSource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IP does not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exist.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663775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Machine Learning Capabilities for Supervised Machine Learning.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Very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advanced.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Limited due to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Hadoop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–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Map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Reduce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Architecture.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Not Known.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663775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663775">
                <a:tc>
                  <a:txBody>
                    <a:bodyPr/>
                    <a:lstStyle/>
                    <a:p>
                      <a:endParaRPr lang="en-I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663775">
                <a:tc>
                  <a:txBody>
                    <a:bodyPr/>
                    <a:lstStyle/>
                    <a:p>
                      <a:endParaRPr lang="en-I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663775">
                <a:tc>
                  <a:txBody>
                    <a:bodyPr/>
                    <a:lstStyle/>
                    <a:p>
                      <a:endParaRPr lang="en-I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170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IN" altLang="ja-JP" dirty="0" smtClean="0"/>
              <a:t>T</a:t>
            </a:r>
            <a:r>
              <a:rPr lang="en-US" altLang="ja-JP" dirty="0" smtClean="0"/>
              <a:t>echnology</a:t>
            </a:r>
            <a:endParaRPr lang="ja-JP" altLang="ja-JP" dirty="0"/>
          </a:p>
        </p:txBody>
      </p:sp>
    </p:spTree>
    <p:extLst>
      <p:ext uri="{BB962C8B-B14F-4D97-AF65-F5344CB8AC3E}">
        <p14:creationId xmlns:p14="http://schemas.microsoft.com/office/powerpoint/2010/main" val="3828393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7172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s GRDI">
  <a:themeElements>
    <a:clrScheme name="NTTDATA2012">
      <a:dk1>
        <a:srgbClr val="000000"/>
      </a:dk1>
      <a:lt1>
        <a:srgbClr val="FFFFFF"/>
      </a:lt1>
      <a:dk2>
        <a:srgbClr val="333333"/>
      </a:dk2>
      <a:lt2>
        <a:srgbClr val="E1E7F3"/>
      </a:lt2>
      <a:accent1>
        <a:srgbClr val="C2CEE6"/>
      </a:accent1>
      <a:accent2>
        <a:srgbClr val="6785C1"/>
      </a:accent2>
      <a:accent3>
        <a:srgbClr val="0F1C50"/>
      </a:accent3>
      <a:accent4>
        <a:srgbClr val="0080B1"/>
      </a:accent4>
      <a:accent5>
        <a:srgbClr val="E6B600"/>
      </a:accent5>
      <a:accent6>
        <a:srgbClr val="BC4328"/>
      </a:accent6>
      <a:hlink>
        <a:srgbClr val="0000FF"/>
      </a:hlink>
      <a:folHlink>
        <a:srgbClr val="800080"/>
      </a:folHlink>
    </a:clrScheme>
    <a:fontScheme name="NTTDATA　E">
      <a:majorFont>
        <a:latin typeface="Arial"/>
        <a:ea typeface="HGP創英角ｺﾞｼｯｸUB"/>
        <a:cs typeface=""/>
      </a:majorFont>
      <a:minorFont>
        <a:latin typeface="Arial"/>
        <a:ea typeface="HGP創英角ｺﾞｼｯｸUB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400" b="1" dirty="0" smtClean="0">
            <a:solidFill>
              <a:schemeClr val="tx1"/>
            </a:solidFill>
          </a:defRPr>
        </a:defPPr>
      </a:lstStyle>
      <a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Templates GRDI</Template>
  <TotalTime>2439</TotalTime>
  <Words>51</Words>
  <Application>Microsoft Office PowerPoint</Application>
  <PresentationFormat>On-screen Show (4:3)</PresentationFormat>
  <Paragraphs>18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Templates GRDI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 for Project Summary Document</dc:title>
  <dc:creator>PATIL Ketan / パティル ケタン</dc:creator>
  <cp:lastModifiedBy>Bhalerao, Amod</cp:lastModifiedBy>
  <cp:revision>198</cp:revision>
  <dcterms:created xsi:type="dcterms:W3CDTF">2012-11-28T05:36:33Z</dcterms:created>
  <dcterms:modified xsi:type="dcterms:W3CDTF">2016-08-08T03:40:49Z</dcterms:modified>
</cp:coreProperties>
</file>