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8" r:id="rId5"/>
    <p:sldId id="260" r:id="rId6"/>
    <p:sldId id="266"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D32"/>
    <a:srgbClr val="605948"/>
    <a:srgbClr val="373329"/>
    <a:srgbClr val="EBF5F3"/>
    <a:srgbClr val="DBEAE9"/>
    <a:srgbClr val="DCEBEC"/>
    <a:srgbClr val="DBECE9"/>
    <a:srgbClr val="7CBAB0"/>
    <a:srgbClr val="F5F9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155F1-9A7B-48EE-BAA1-026E529D72FC}" v="9" dt="2025-07-03T13:40:26.597"/>
    <p1510:client id="{75F4D61B-5668-4960-B965-5E8A07F8DDA3}" v="52" dt="2025-07-02T17:37:33.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61" d="100"/>
          <a:sy n="61" d="100"/>
        </p:scale>
        <p:origin x="15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DEEP RAJINI" userId="d189acb877b5413a" providerId="LiveId" clId="{75F4D61B-5668-4960-B965-5E8A07F8DDA3}"/>
    <pc:docChg chg="undo redo custSel addSld modSld">
      <pc:chgData name="NAVDEEP RAJINI" userId="d189acb877b5413a" providerId="LiveId" clId="{75F4D61B-5668-4960-B965-5E8A07F8DDA3}" dt="2025-07-02T17:37:33.521" v="193" actId="1076"/>
      <pc:docMkLst>
        <pc:docMk/>
      </pc:docMkLst>
      <pc:sldChg chg="modSp mod setBg">
        <pc:chgData name="NAVDEEP RAJINI" userId="d189acb877b5413a" providerId="LiveId" clId="{75F4D61B-5668-4960-B965-5E8A07F8DDA3}" dt="2025-07-02T17:17:52.267" v="122"/>
        <pc:sldMkLst>
          <pc:docMk/>
          <pc:sldMk cId="2026251093" sldId="258"/>
        </pc:sldMkLst>
        <pc:spChg chg="mod">
          <ac:chgData name="NAVDEEP RAJINI" userId="d189acb877b5413a" providerId="LiveId" clId="{75F4D61B-5668-4960-B965-5E8A07F8DDA3}" dt="2025-07-02T17:16:49.336" v="82" actId="1076"/>
          <ac:spMkLst>
            <pc:docMk/>
            <pc:sldMk cId="2026251093" sldId="258"/>
            <ac:spMk id="8" creationId="{4F9AD840-8609-C4AE-5ACC-2B3C682B3FA0}"/>
          </ac:spMkLst>
        </pc:spChg>
        <pc:spChg chg="mod">
          <ac:chgData name="NAVDEEP RAJINI" userId="d189acb877b5413a" providerId="LiveId" clId="{75F4D61B-5668-4960-B965-5E8A07F8DDA3}" dt="2025-07-02T17:17:05.793" v="118" actId="113"/>
          <ac:spMkLst>
            <pc:docMk/>
            <pc:sldMk cId="2026251093" sldId="258"/>
            <ac:spMk id="13" creationId="{50768A53-775E-D8FA-D4F5-3C917E2F939E}"/>
          </ac:spMkLst>
        </pc:spChg>
      </pc:sldChg>
      <pc:sldChg chg="modSp mod modTransition setBg modAnim">
        <pc:chgData name="NAVDEEP RAJINI" userId="d189acb877b5413a" providerId="LiveId" clId="{75F4D61B-5668-4960-B965-5E8A07F8DDA3}" dt="2025-07-02T17:22:12.112" v="178"/>
        <pc:sldMkLst>
          <pc:docMk/>
          <pc:sldMk cId="3420156251" sldId="260"/>
        </pc:sldMkLst>
        <pc:spChg chg="mod">
          <ac:chgData name="NAVDEEP RAJINI" userId="d189acb877b5413a" providerId="LiveId" clId="{75F4D61B-5668-4960-B965-5E8A07F8DDA3}" dt="2025-07-02T17:19:07.673" v="152" actId="207"/>
          <ac:spMkLst>
            <pc:docMk/>
            <pc:sldMk cId="3420156251" sldId="260"/>
            <ac:spMk id="11" creationId="{5EE795C8-512B-9E0F-1622-6AC9D48B8814}"/>
          </ac:spMkLst>
        </pc:spChg>
        <pc:spChg chg="mod">
          <ac:chgData name="NAVDEEP RAJINI" userId="d189acb877b5413a" providerId="LiveId" clId="{75F4D61B-5668-4960-B965-5E8A07F8DDA3}" dt="2025-07-02T17:18:31.373" v="128" actId="1076"/>
          <ac:spMkLst>
            <pc:docMk/>
            <pc:sldMk cId="3420156251" sldId="260"/>
            <ac:spMk id="14" creationId="{B71D93F7-24F6-89D3-D04F-0F64B5040F30}"/>
          </ac:spMkLst>
        </pc:spChg>
        <pc:spChg chg="mod">
          <ac:chgData name="NAVDEEP RAJINI" userId="d189acb877b5413a" providerId="LiveId" clId="{75F4D61B-5668-4960-B965-5E8A07F8DDA3}" dt="2025-07-02T17:19:07.673" v="152" actId="207"/>
          <ac:spMkLst>
            <pc:docMk/>
            <pc:sldMk cId="3420156251" sldId="260"/>
            <ac:spMk id="15" creationId="{2BEAC7A0-374B-0745-EF60-C9C6EEFBC0C1}"/>
          </ac:spMkLst>
        </pc:spChg>
        <pc:spChg chg="mod">
          <ac:chgData name="NAVDEEP RAJINI" userId="d189acb877b5413a" providerId="LiveId" clId="{75F4D61B-5668-4960-B965-5E8A07F8DDA3}" dt="2025-07-02T17:19:07.673" v="152" actId="207"/>
          <ac:spMkLst>
            <pc:docMk/>
            <pc:sldMk cId="3420156251" sldId="260"/>
            <ac:spMk id="18" creationId="{F0228F4D-EB5D-4BEE-69DE-886345275409}"/>
          </ac:spMkLst>
        </pc:spChg>
        <pc:spChg chg="mod">
          <ac:chgData name="NAVDEEP RAJINI" userId="d189acb877b5413a" providerId="LiveId" clId="{75F4D61B-5668-4960-B965-5E8A07F8DDA3}" dt="2025-07-02T17:19:07.673" v="152" actId="207"/>
          <ac:spMkLst>
            <pc:docMk/>
            <pc:sldMk cId="3420156251" sldId="260"/>
            <ac:spMk id="22" creationId="{4DA5FF70-7CB8-2D6C-D605-208AE69E1E73}"/>
          </ac:spMkLst>
        </pc:spChg>
        <pc:spChg chg="mod">
          <ac:chgData name="NAVDEEP RAJINI" userId="d189acb877b5413a" providerId="LiveId" clId="{75F4D61B-5668-4960-B965-5E8A07F8DDA3}" dt="2025-07-02T17:19:07.673" v="152" actId="207"/>
          <ac:spMkLst>
            <pc:docMk/>
            <pc:sldMk cId="3420156251" sldId="260"/>
            <ac:spMk id="24" creationId="{0F36931E-3309-8156-CDB3-279CFAC2CED0}"/>
          </ac:spMkLst>
        </pc:spChg>
        <pc:spChg chg="mod">
          <ac:chgData name="NAVDEEP RAJINI" userId="d189acb877b5413a" providerId="LiveId" clId="{75F4D61B-5668-4960-B965-5E8A07F8DDA3}" dt="2025-07-02T17:19:07.673" v="152" actId="207"/>
          <ac:spMkLst>
            <pc:docMk/>
            <pc:sldMk cId="3420156251" sldId="260"/>
            <ac:spMk id="25" creationId="{62BF3E90-A0F6-0FDA-5235-F17353575040}"/>
          </ac:spMkLst>
        </pc:spChg>
        <pc:spChg chg="mod">
          <ac:chgData name="NAVDEEP RAJINI" userId="d189acb877b5413a" providerId="LiveId" clId="{75F4D61B-5668-4960-B965-5E8A07F8DDA3}" dt="2025-07-02T17:19:07.673" v="152" actId="207"/>
          <ac:spMkLst>
            <pc:docMk/>
            <pc:sldMk cId="3420156251" sldId="260"/>
            <ac:spMk id="29" creationId="{23B4B2E1-6934-6CDC-0298-195E9F88F76E}"/>
          </ac:spMkLst>
        </pc:spChg>
        <pc:spChg chg="mod">
          <ac:chgData name="NAVDEEP RAJINI" userId="d189acb877b5413a" providerId="LiveId" clId="{75F4D61B-5668-4960-B965-5E8A07F8DDA3}" dt="2025-07-02T17:19:07.673" v="152" actId="207"/>
          <ac:spMkLst>
            <pc:docMk/>
            <pc:sldMk cId="3420156251" sldId="260"/>
            <ac:spMk id="30" creationId="{D90285CD-BA2C-9C59-C691-D80E7BE094C4}"/>
          </ac:spMkLst>
        </pc:spChg>
        <pc:spChg chg="mod">
          <ac:chgData name="NAVDEEP RAJINI" userId="d189acb877b5413a" providerId="LiveId" clId="{75F4D61B-5668-4960-B965-5E8A07F8DDA3}" dt="2025-07-02T17:19:07.673" v="152" actId="207"/>
          <ac:spMkLst>
            <pc:docMk/>
            <pc:sldMk cId="3420156251" sldId="260"/>
            <ac:spMk id="32" creationId="{755FC68B-5ECE-326A-75EF-E2B513967BB6}"/>
          </ac:spMkLst>
        </pc:spChg>
        <pc:spChg chg="mod">
          <ac:chgData name="NAVDEEP RAJINI" userId="d189acb877b5413a" providerId="LiveId" clId="{75F4D61B-5668-4960-B965-5E8A07F8DDA3}" dt="2025-07-02T17:19:07.673" v="152" actId="207"/>
          <ac:spMkLst>
            <pc:docMk/>
            <pc:sldMk cId="3420156251" sldId="260"/>
            <ac:spMk id="33" creationId="{EC9D5604-C1C5-0C72-78ED-6581AAD7B196}"/>
          </ac:spMkLst>
        </pc:spChg>
        <pc:grpChg chg="mod">
          <ac:chgData name="NAVDEEP RAJINI" userId="d189acb877b5413a" providerId="LiveId" clId="{75F4D61B-5668-4960-B965-5E8A07F8DDA3}" dt="2025-07-02T17:18:31.373" v="128" actId="1076"/>
          <ac:grpSpMkLst>
            <pc:docMk/>
            <pc:sldMk cId="3420156251" sldId="260"/>
            <ac:grpSpMk id="28" creationId="{A700F744-1B99-95E3-7148-960E8F288182}"/>
          </ac:grpSpMkLst>
        </pc:grpChg>
        <pc:grpChg chg="mod">
          <ac:chgData name="NAVDEEP RAJINI" userId="d189acb877b5413a" providerId="LiveId" clId="{75F4D61B-5668-4960-B965-5E8A07F8DDA3}" dt="2025-07-02T17:18:31.373" v="128" actId="1076"/>
          <ac:grpSpMkLst>
            <pc:docMk/>
            <pc:sldMk cId="3420156251" sldId="260"/>
            <ac:grpSpMk id="31" creationId="{F5D08207-86D1-DD56-F8BF-84ADB92EACFB}"/>
          </ac:grpSpMkLst>
        </pc:grpChg>
      </pc:sldChg>
      <pc:sldChg chg="setBg">
        <pc:chgData name="NAVDEEP RAJINI" userId="d189acb877b5413a" providerId="LiveId" clId="{75F4D61B-5668-4960-B965-5E8A07F8DDA3}" dt="2025-07-02T17:23:45.067" v="182"/>
        <pc:sldMkLst>
          <pc:docMk/>
          <pc:sldMk cId="1661839101" sldId="262"/>
        </pc:sldMkLst>
      </pc:sldChg>
      <pc:sldChg chg="addSp delSp modSp new mod">
        <pc:chgData name="NAVDEEP RAJINI" userId="d189acb877b5413a" providerId="LiveId" clId="{75F4D61B-5668-4960-B965-5E8A07F8DDA3}" dt="2025-07-02T17:37:33.521" v="193" actId="1076"/>
        <pc:sldMkLst>
          <pc:docMk/>
          <pc:sldMk cId="2493237284" sldId="263"/>
        </pc:sldMkLst>
        <pc:spChg chg="del">
          <ac:chgData name="NAVDEEP RAJINI" userId="d189acb877b5413a" providerId="LiveId" clId="{75F4D61B-5668-4960-B965-5E8A07F8DDA3}" dt="2025-07-02T17:37:12.451" v="185" actId="478"/>
          <ac:spMkLst>
            <pc:docMk/>
            <pc:sldMk cId="2493237284" sldId="263"/>
            <ac:spMk id="2" creationId="{E4874563-1BD5-2FE5-9FBA-7482914A09CD}"/>
          </ac:spMkLst>
        </pc:spChg>
        <pc:spChg chg="del">
          <ac:chgData name="NAVDEEP RAJINI" userId="d189acb877b5413a" providerId="LiveId" clId="{75F4D61B-5668-4960-B965-5E8A07F8DDA3}" dt="2025-07-02T17:37:14.556" v="186" actId="478"/>
          <ac:spMkLst>
            <pc:docMk/>
            <pc:sldMk cId="2493237284" sldId="263"/>
            <ac:spMk id="3" creationId="{BCD776BB-AC19-1E3E-AE12-E6B217FEEE8E}"/>
          </ac:spMkLst>
        </pc:spChg>
        <pc:picChg chg="add mod">
          <ac:chgData name="NAVDEEP RAJINI" userId="d189acb877b5413a" providerId="LiveId" clId="{75F4D61B-5668-4960-B965-5E8A07F8DDA3}" dt="2025-07-02T17:37:33.521" v="193" actId="1076"/>
          <ac:picMkLst>
            <pc:docMk/>
            <pc:sldMk cId="2493237284" sldId="263"/>
            <ac:picMk id="1026" creationId="{5B26A17B-61D8-CB9E-1F45-6263AD33E2CD}"/>
          </ac:picMkLst>
        </pc:picChg>
      </pc:sldChg>
    </pc:docChg>
  </pc:docChgLst>
  <pc:docChgLst>
    <pc:chgData name="NAVDEEP RAJINI" userId="d189acb877b5413a" providerId="LiveId" clId="{143155F1-9A7B-48EE-BAA1-026E529D72FC}"/>
    <pc:docChg chg="custSel addSld delSld modSld">
      <pc:chgData name="NAVDEEP RAJINI" userId="d189acb877b5413a" providerId="LiveId" clId="{143155F1-9A7B-48EE-BAA1-026E529D72FC}" dt="2025-07-03T13:40:26.597" v="11"/>
      <pc:docMkLst>
        <pc:docMk/>
      </pc:docMkLst>
      <pc:sldChg chg="del">
        <pc:chgData name="NAVDEEP RAJINI" userId="d189acb877b5413a" providerId="LiveId" clId="{143155F1-9A7B-48EE-BAA1-026E529D72FC}" dt="2025-07-03T04:54:42.200" v="4" actId="47"/>
        <pc:sldMkLst>
          <pc:docMk/>
          <pc:sldMk cId="1661839101" sldId="262"/>
        </pc:sldMkLst>
      </pc:sldChg>
      <pc:sldChg chg="addSp delSp modSp new mod modClrScheme chgLayout">
        <pc:chgData name="NAVDEEP RAJINI" userId="d189acb877b5413a" providerId="LiveId" clId="{143155F1-9A7B-48EE-BAA1-026E529D72FC}" dt="2025-07-03T04:52:16.526" v="3"/>
        <pc:sldMkLst>
          <pc:docMk/>
          <pc:sldMk cId="3274781086" sldId="266"/>
        </pc:sldMkLst>
        <pc:spChg chg="del">
          <ac:chgData name="NAVDEEP RAJINI" userId="d189acb877b5413a" providerId="LiveId" clId="{143155F1-9A7B-48EE-BAA1-026E529D72FC}" dt="2025-07-03T04:52:15.809" v="2" actId="700"/>
          <ac:spMkLst>
            <pc:docMk/>
            <pc:sldMk cId="3274781086" sldId="266"/>
            <ac:spMk id="2" creationId="{E5F3E460-D98D-E320-1554-4F41D12B40D8}"/>
          </ac:spMkLst>
        </pc:spChg>
        <pc:spChg chg="del">
          <ac:chgData name="NAVDEEP RAJINI" userId="d189acb877b5413a" providerId="LiveId" clId="{143155F1-9A7B-48EE-BAA1-026E529D72FC}" dt="2025-07-03T04:52:15.809" v="2" actId="700"/>
          <ac:spMkLst>
            <pc:docMk/>
            <pc:sldMk cId="3274781086" sldId="266"/>
            <ac:spMk id="3" creationId="{2842B071-2ECB-FC3F-B3F6-780209C9D431}"/>
          </ac:spMkLst>
        </pc:spChg>
        <pc:spChg chg="mod ord">
          <ac:chgData name="NAVDEEP RAJINI" userId="d189acb877b5413a" providerId="LiveId" clId="{143155F1-9A7B-48EE-BAA1-026E529D72FC}" dt="2025-07-03T04:52:15.809" v="2" actId="700"/>
          <ac:spMkLst>
            <pc:docMk/>
            <pc:sldMk cId="3274781086" sldId="266"/>
            <ac:spMk id="4" creationId="{169FF1A9-CE03-BC8E-C77F-25A15C52447C}"/>
          </ac:spMkLst>
        </pc:spChg>
        <pc:spChg chg="mod ord">
          <ac:chgData name="NAVDEEP RAJINI" userId="d189acb877b5413a" providerId="LiveId" clId="{143155F1-9A7B-48EE-BAA1-026E529D72FC}" dt="2025-07-03T04:52:15.809" v="2" actId="700"/>
          <ac:spMkLst>
            <pc:docMk/>
            <pc:sldMk cId="3274781086" sldId="266"/>
            <ac:spMk id="5" creationId="{D6A8C690-8126-26FD-127C-7326C3EDCCC9}"/>
          </ac:spMkLst>
        </pc:spChg>
        <pc:spChg chg="mod ord">
          <ac:chgData name="NAVDEEP RAJINI" userId="d189acb877b5413a" providerId="LiveId" clId="{143155F1-9A7B-48EE-BAA1-026E529D72FC}" dt="2025-07-03T04:52:15.809" v="2" actId="700"/>
          <ac:spMkLst>
            <pc:docMk/>
            <pc:sldMk cId="3274781086" sldId="266"/>
            <ac:spMk id="6" creationId="{DBAF995C-B1C7-DDB3-F174-4E098CECC971}"/>
          </ac:spMkLst>
        </pc:spChg>
        <pc:picChg chg="add">
          <ac:chgData name="NAVDEEP RAJINI" userId="d189acb877b5413a" providerId="LiveId" clId="{143155F1-9A7B-48EE-BAA1-026E529D72FC}" dt="2025-07-03T04:52:11.600" v="1"/>
          <ac:picMkLst>
            <pc:docMk/>
            <pc:sldMk cId="3274781086" sldId="266"/>
            <ac:picMk id="1026" creationId="{B378072A-FFE4-6563-355B-3D91A94CBE6B}"/>
          </ac:picMkLst>
        </pc:picChg>
        <pc:picChg chg="add">
          <ac:chgData name="NAVDEEP RAJINI" userId="d189acb877b5413a" providerId="LiveId" clId="{143155F1-9A7B-48EE-BAA1-026E529D72FC}" dt="2025-07-03T04:52:16.526" v="3"/>
          <ac:picMkLst>
            <pc:docMk/>
            <pc:sldMk cId="3274781086" sldId="266"/>
            <ac:picMk id="1028" creationId="{1DC524BE-7441-A184-018B-D5A7C89D6D26}"/>
          </ac:picMkLst>
        </pc:picChg>
      </pc:sldChg>
      <pc:sldChg chg="addSp delSp modSp new setBg">
        <pc:chgData name="NAVDEEP RAJINI" userId="d189acb877b5413a" providerId="LiveId" clId="{143155F1-9A7B-48EE-BAA1-026E529D72FC}" dt="2025-07-03T13:40:26.597" v="11"/>
        <pc:sldMkLst>
          <pc:docMk/>
          <pc:sldMk cId="785267798" sldId="267"/>
        </pc:sldMkLst>
        <pc:picChg chg="add del mod">
          <ac:chgData name="NAVDEEP RAJINI" userId="d189acb877b5413a" providerId="LiveId" clId="{143155F1-9A7B-48EE-BAA1-026E529D72FC}" dt="2025-07-03T13:40:19.499" v="8" actId="21"/>
          <ac:picMkLst>
            <pc:docMk/>
            <pc:sldMk cId="785267798" sldId="267"/>
            <ac:picMk id="1026" creationId="{488E8AB2-C082-E276-A89A-2F67CDA9BD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AEC1-4863-4454-88FA-98384790BF34}" type="datetimeFigureOut">
              <a:rPr lang="en-IN" smtClean="0"/>
              <a:t>06-07-2025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6DA6-5E59-4A78-9DEE-507B2B279AF2}" type="slidenum">
              <a:rPr lang="en-IN" smtClean="0"/>
              <a:t>‹#›</a:t>
            </a:fld>
            <a:endParaRPr lang="en-IN"/>
          </a:p>
        </p:txBody>
      </p:sp>
    </p:spTree>
    <p:extLst>
      <p:ext uri="{BB962C8B-B14F-4D97-AF65-F5344CB8AC3E}">
        <p14:creationId xmlns:p14="http://schemas.microsoft.com/office/powerpoint/2010/main" val="385350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JOURNAL</a:t>
            </a:r>
          </a:p>
          <a:p>
            <a:r>
              <a:rPr lang="en-US" dirty="0"/>
              <a:t>2023-25</a:t>
            </a:r>
          </a:p>
          <a:p>
            <a:r>
              <a:rPr lang="en-US" dirty="0"/>
              <a:t>1)IEEE</a:t>
            </a:r>
          </a:p>
          <a:p>
            <a:r>
              <a:rPr lang="en-US" dirty="0"/>
              <a:t>2)ELS</a:t>
            </a:r>
          </a:p>
          <a:p>
            <a:r>
              <a:rPr lang="en-US" dirty="0"/>
              <a:t>3_GOOGLE SCHOLAR</a:t>
            </a:r>
          </a:p>
        </p:txBody>
      </p:sp>
      <p:sp>
        <p:nvSpPr>
          <p:cNvPr id="4" name="Slide Number Placeholder 3"/>
          <p:cNvSpPr>
            <a:spLocks noGrp="1"/>
          </p:cNvSpPr>
          <p:nvPr>
            <p:ph type="sldNum" sz="quarter" idx="5"/>
          </p:nvPr>
        </p:nvSpPr>
        <p:spPr/>
        <p:txBody>
          <a:bodyPr/>
          <a:lstStyle/>
          <a:p>
            <a:fld id="{97466DA6-5E59-4A78-9DEE-507B2B279AF2}" type="slidenum">
              <a:rPr lang="en-IN" smtClean="0"/>
              <a:t>1</a:t>
            </a:fld>
            <a:endParaRPr lang="en-IN"/>
          </a:p>
        </p:txBody>
      </p:sp>
    </p:spTree>
    <p:extLst>
      <p:ext uri="{BB962C8B-B14F-4D97-AF65-F5344CB8AC3E}">
        <p14:creationId xmlns:p14="http://schemas.microsoft.com/office/powerpoint/2010/main" val="244053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9D6-01FF-198D-D361-C4C9D1CFB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BEE708-48E0-6532-1D2F-5646FA13A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203B89-B061-7B32-DB93-2A59B53D54B1}"/>
              </a:ext>
            </a:extLst>
          </p:cNvPr>
          <p:cNvSpPr>
            <a:spLocks noGrp="1"/>
          </p:cNvSpPr>
          <p:nvPr>
            <p:ph type="dt" sz="half" idx="10"/>
          </p:nvPr>
        </p:nvSpPr>
        <p:spPr/>
        <p:txBody>
          <a:bodyPr/>
          <a:lstStyle/>
          <a:p>
            <a:fld id="{8613684A-F199-40CC-AE9B-C8A8D93B44F7}" type="datetime1">
              <a:rPr lang="en-IN" smtClean="0"/>
              <a:t>06-07-2025</a:t>
            </a:fld>
            <a:endParaRPr lang="en-IN"/>
          </a:p>
        </p:txBody>
      </p:sp>
      <p:sp>
        <p:nvSpPr>
          <p:cNvPr id="5" name="Footer Placeholder 4">
            <a:extLst>
              <a:ext uri="{FF2B5EF4-FFF2-40B4-BE49-F238E27FC236}">
                <a16:creationId xmlns:a16="http://schemas.microsoft.com/office/drawing/2014/main" id="{AE464343-904E-AB6C-C8ED-9654C5D2ACB3}"/>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D0CCF8B-989A-A6B6-C9F6-5C9D8DEDD84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935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72EE-3827-23DB-F3FE-400326E53E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7C994-BD93-CDDF-B35B-731638CC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47FFA-E06E-EED5-E65F-888B4D136653}"/>
              </a:ext>
            </a:extLst>
          </p:cNvPr>
          <p:cNvSpPr>
            <a:spLocks noGrp="1"/>
          </p:cNvSpPr>
          <p:nvPr>
            <p:ph type="dt" sz="half" idx="10"/>
          </p:nvPr>
        </p:nvSpPr>
        <p:spPr/>
        <p:txBody>
          <a:bodyPr/>
          <a:lstStyle/>
          <a:p>
            <a:fld id="{5C476C79-901E-4A9A-90E2-A3F666A1D04A}" type="datetime1">
              <a:rPr lang="en-IN" smtClean="0"/>
              <a:t>06-07-2025</a:t>
            </a:fld>
            <a:endParaRPr lang="en-IN"/>
          </a:p>
        </p:txBody>
      </p:sp>
      <p:sp>
        <p:nvSpPr>
          <p:cNvPr id="5" name="Footer Placeholder 4">
            <a:extLst>
              <a:ext uri="{FF2B5EF4-FFF2-40B4-BE49-F238E27FC236}">
                <a16:creationId xmlns:a16="http://schemas.microsoft.com/office/drawing/2014/main" id="{A2F646AA-12BC-09C0-1445-403F9473E8E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A6360CB2-5DBE-DBA8-0D2E-6C21C00288C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69545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5BCF0-2211-9B04-14E8-3C8DBBFB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7AB44-264B-0ADB-CF54-E0F061A87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FF38-F7F0-FD93-FD78-1D1D06CD8E0B}"/>
              </a:ext>
            </a:extLst>
          </p:cNvPr>
          <p:cNvSpPr>
            <a:spLocks noGrp="1"/>
          </p:cNvSpPr>
          <p:nvPr>
            <p:ph type="dt" sz="half" idx="10"/>
          </p:nvPr>
        </p:nvSpPr>
        <p:spPr/>
        <p:txBody>
          <a:bodyPr/>
          <a:lstStyle/>
          <a:p>
            <a:fld id="{E0BE2B19-558E-4057-9903-E6535DE06118}" type="datetime1">
              <a:rPr lang="en-IN" smtClean="0"/>
              <a:t>06-07-2025</a:t>
            </a:fld>
            <a:endParaRPr lang="en-IN"/>
          </a:p>
        </p:txBody>
      </p:sp>
      <p:sp>
        <p:nvSpPr>
          <p:cNvPr id="5" name="Footer Placeholder 4">
            <a:extLst>
              <a:ext uri="{FF2B5EF4-FFF2-40B4-BE49-F238E27FC236}">
                <a16:creationId xmlns:a16="http://schemas.microsoft.com/office/drawing/2014/main" id="{9079B126-5F8F-69B2-72D4-E5B60E0C861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F3D2888-85BE-F8A2-A08D-F8D23DC66005}"/>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962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5798-0B89-810F-2178-8E90108D7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541BA1-D835-E451-06AD-4E1C00AC0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3E89E-CB79-C615-E5ED-1FD3ECBCE152}"/>
              </a:ext>
            </a:extLst>
          </p:cNvPr>
          <p:cNvSpPr>
            <a:spLocks noGrp="1"/>
          </p:cNvSpPr>
          <p:nvPr>
            <p:ph type="dt" sz="half" idx="10"/>
          </p:nvPr>
        </p:nvSpPr>
        <p:spPr/>
        <p:txBody>
          <a:bodyPr/>
          <a:lstStyle/>
          <a:p>
            <a:fld id="{5DC19ACD-4AE4-4C27-B305-CA0EE24A3A52}" type="datetime1">
              <a:rPr lang="en-IN" smtClean="0"/>
              <a:t>06-07-2025</a:t>
            </a:fld>
            <a:endParaRPr lang="en-IN"/>
          </a:p>
        </p:txBody>
      </p:sp>
      <p:sp>
        <p:nvSpPr>
          <p:cNvPr id="5" name="Footer Placeholder 4">
            <a:extLst>
              <a:ext uri="{FF2B5EF4-FFF2-40B4-BE49-F238E27FC236}">
                <a16:creationId xmlns:a16="http://schemas.microsoft.com/office/drawing/2014/main" id="{A0EC2133-1CA8-E960-E02D-58A6855DF779}"/>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446F6AC-D2AD-8C2F-BF7F-E029D1C323E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166769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F36-A838-3AF6-9164-6CD8F27A1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04252-9BEE-C232-7E3F-9A669EC0D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22380-103A-59AA-94CF-EF6F14958C0A}"/>
              </a:ext>
            </a:extLst>
          </p:cNvPr>
          <p:cNvSpPr>
            <a:spLocks noGrp="1"/>
          </p:cNvSpPr>
          <p:nvPr>
            <p:ph type="dt" sz="half" idx="10"/>
          </p:nvPr>
        </p:nvSpPr>
        <p:spPr/>
        <p:txBody>
          <a:bodyPr/>
          <a:lstStyle/>
          <a:p>
            <a:fld id="{9D00E83F-FC97-4F6C-A523-47D6103D7AA1}" type="datetime1">
              <a:rPr lang="en-IN" smtClean="0"/>
              <a:t>06-07-2025</a:t>
            </a:fld>
            <a:endParaRPr lang="en-IN"/>
          </a:p>
        </p:txBody>
      </p:sp>
      <p:sp>
        <p:nvSpPr>
          <p:cNvPr id="5" name="Footer Placeholder 4">
            <a:extLst>
              <a:ext uri="{FF2B5EF4-FFF2-40B4-BE49-F238E27FC236}">
                <a16:creationId xmlns:a16="http://schemas.microsoft.com/office/drawing/2014/main" id="{DD1EE172-D055-D158-C2A7-7B39A60A18B4}"/>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BED2091B-A7AE-B7A5-98CD-A684158941E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5539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9BCE-5384-825A-90A0-FFCEAB8C6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043E8-40A6-E698-31A6-484F38BA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60153-8167-DC64-A9C8-B56CD9EC0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1CBDD-7773-5853-09E6-83C1D83A6067}"/>
              </a:ext>
            </a:extLst>
          </p:cNvPr>
          <p:cNvSpPr>
            <a:spLocks noGrp="1"/>
          </p:cNvSpPr>
          <p:nvPr>
            <p:ph type="dt" sz="half" idx="10"/>
          </p:nvPr>
        </p:nvSpPr>
        <p:spPr/>
        <p:txBody>
          <a:bodyPr/>
          <a:lstStyle/>
          <a:p>
            <a:fld id="{EBCE99AD-2FFB-46AB-A33D-E9C04D87AE4E}" type="datetime1">
              <a:rPr lang="en-IN" smtClean="0"/>
              <a:t>06-07-2025</a:t>
            </a:fld>
            <a:endParaRPr lang="en-IN"/>
          </a:p>
        </p:txBody>
      </p:sp>
      <p:sp>
        <p:nvSpPr>
          <p:cNvPr id="6" name="Footer Placeholder 5">
            <a:extLst>
              <a:ext uri="{FF2B5EF4-FFF2-40B4-BE49-F238E27FC236}">
                <a16:creationId xmlns:a16="http://schemas.microsoft.com/office/drawing/2014/main" id="{30C5EB62-E6CF-D4DF-63E4-24DE232DA37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8B4362B0-1EDA-5B80-9D2B-2E60A3C91963}"/>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657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43FC-DE2D-30E2-34F5-2E87EF07E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109A3-AD53-A95B-8B42-0016C9D57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CD720-FF79-A374-E8E1-A87FEB6DB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BD08D-6F8C-379F-DB66-EAF0B6593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463EF-C29F-D16E-05D2-6B3689B1A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15380-EF50-1E94-A218-078F176BA1D3}"/>
              </a:ext>
            </a:extLst>
          </p:cNvPr>
          <p:cNvSpPr>
            <a:spLocks noGrp="1"/>
          </p:cNvSpPr>
          <p:nvPr>
            <p:ph type="dt" sz="half" idx="10"/>
          </p:nvPr>
        </p:nvSpPr>
        <p:spPr/>
        <p:txBody>
          <a:bodyPr/>
          <a:lstStyle/>
          <a:p>
            <a:fld id="{AE1503D0-6F55-434E-90BF-78209D346FE5}" type="datetime1">
              <a:rPr lang="en-IN" smtClean="0"/>
              <a:t>06-07-2025</a:t>
            </a:fld>
            <a:endParaRPr lang="en-IN"/>
          </a:p>
        </p:txBody>
      </p:sp>
      <p:sp>
        <p:nvSpPr>
          <p:cNvPr id="8" name="Footer Placeholder 7">
            <a:extLst>
              <a:ext uri="{FF2B5EF4-FFF2-40B4-BE49-F238E27FC236}">
                <a16:creationId xmlns:a16="http://schemas.microsoft.com/office/drawing/2014/main" id="{F70E0640-29F6-2957-B8E3-CC4F766E4D81}"/>
              </a:ext>
            </a:extLst>
          </p:cNvPr>
          <p:cNvSpPr>
            <a:spLocks noGrp="1"/>
          </p:cNvSpPr>
          <p:nvPr>
            <p:ph type="ftr" sz="quarter" idx="11"/>
          </p:nvPr>
        </p:nvSpPr>
        <p:spPr/>
        <p:txBody>
          <a:bodyPr/>
          <a:lstStyle/>
          <a:p>
            <a:r>
              <a:rPr lang="en-US"/>
              <a:t>Core Course Project –Zeroth Review</a:t>
            </a:r>
            <a:endParaRPr lang="en-IN"/>
          </a:p>
        </p:txBody>
      </p:sp>
      <p:sp>
        <p:nvSpPr>
          <p:cNvPr id="9" name="Slide Number Placeholder 8">
            <a:extLst>
              <a:ext uri="{FF2B5EF4-FFF2-40B4-BE49-F238E27FC236}">
                <a16:creationId xmlns:a16="http://schemas.microsoft.com/office/drawing/2014/main" id="{9B73D1DE-73C5-6CFF-FBDC-FB5DB8E16C66}"/>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094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FFB-0E54-DD12-65A8-C7C51A5EC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E3617C-0BE4-2630-2B42-8159157E4B5C}"/>
              </a:ext>
            </a:extLst>
          </p:cNvPr>
          <p:cNvSpPr>
            <a:spLocks noGrp="1"/>
          </p:cNvSpPr>
          <p:nvPr>
            <p:ph type="dt" sz="half" idx="10"/>
          </p:nvPr>
        </p:nvSpPr>
        <p:spPr/>
        <p:txBody>
          <a:bodyPr/>
          <a:lstStyle/>
          <a:p>
            <a:fld id="{E6AA5BA0-971C-46DB-9D8C-D2120A8372DB}" type="datetime1">
              <a:rPr lang="en-IN" smtClean="0"/>
              <a:t>06-07-2025</a:t>
            </a:fld>
            <a:endParaRPr lang="en-IN"/>
          </a:p>
        </p:txBody>
      </p:sp>
      <p:sp>
        <p:nvSpPr>
          <p:cNvPr id="4" name="Footer Placeholder 3">
            <a:extLst>
              <a:ext uri="{FF2B5EF4-FFF2-40B4-BE49-F238E27FC236}">
                <a16:creationId xmlns:a16="http://schemas.microsoft.com/office/drawing/2014/main" id="{A50E5EC7-4F48-FB4F-F3ED-B4333364DBF9}"/>
              </a:ext>
            </a:extLst>
          </p:cNvPr>
          <p:cNvSpPr>
            <a:spLocks noGrp="1"/>
          </p:cNvSpPr>
          <p:nvPr>
            <p:ph type="ftr" sz="quarter" idx="11"/>
          </p:nvPr>
        </p:nvSpPr>
        <p:spPr/>
        <p:txBody>
          <a:bodyPr/>
          <a:lstStyle/>
          <a:p>
            <a:r>
              <a:rPr lang="en-US"/>
              <a:t>Core Course Project –Zeroth Review</a:t>
            </a:r>
            <a:endParaRPr lang="en-IN"/>
          </a:p>
        </p:txBody>
      </p:sp>
      <p:sp>
        <p:nvSpPr>
          <p:cNvPr id="5" name="Slide Number Placeholder 4">
            <a:extLst>
              <a:ext uri="{FF2B5EF4-FFF2-40B4-BE49-F238E27FC236}">
                <a16:creationId xmlns:a16="http://schemas.microsoft.com/office/drawing/2014/main" id="{277F2DD9-3E2E-BF4B-C03B-0614BAA141F8}"/>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4812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9C24-DA7B-1F10-EE94-99D7E59C2580}"/>
              </a:ext>
            </a:extLst>
          </p:cNvPr>
          <p:cNvSpPr>
            <a:spLocks noGrp="1"/>
          </p:cNvSpPr>
          <p:nvPr>
            <p:ph type="dt" sz="half" idx="10"/>
          </p:nvPr>
        </p:nvSpPr>
        <p:spPr/>
        <p:txBody>
          <a:bodyPr/>
          <a:lstStyle/>
          <a:p>
            <a:fld id="{ADC119ED-5D95-48C3-8C59-90E70F15746F}" type="datetime1">
              <a:rPr lang="en-IN" smtClean="0"/>
              <a:t>06-07-2025</a:t>
            </a:fld>
            <a:endParaRPr lang="en-IN"/>
          </a:p>
        </p:txBody>
      </p:sp>
      <p:sp>
        <p:nvSpPr>
          <p:cNvPr id="3" name="Footer Placeholder 2">
            <a:extLst>
              <a:ext uri="{FF2B5EF4-FFF2-40B4-BE49-F238E27FC236}">
                <a16:creationId xmlns:a16="http://schemas.microsoft.com/office/drawing/2014/main" id="{B7B0E92E-CD28-F07C-1804-45A658DDFAA1}"/>
              </a:ext>
            </a:extLst>
          </p:cNvPr>
          <p:cNvSpPr>
            <a:spLocks noGrp="1"/>
          </p:cNvSpPr>
          <p:nvPr>
            <p:ph type="ftr" sz="quarter" idx="11"/>
          </p:nvPr>
        </p:nvSpPr>
        <p:spPr/>
        <p:txBody>
          <a:bodyPr/>
          <a:lstStyle/>
          <a:p>
            <a:r>
              <a:rPr lang="en-US"/>
              <a:t>Core Course Project –Zeroth Review</a:t>
            </a:r>
            <a:endParaRPr lang="en-IN"/>
          </a:p>
        </p:txBody>
      </p:sp>
      <p:sp>
        <p:nvSpPr>
          <p:cNvPr id="4" name="Slide Number Placeholder 3">
            <a:extLst>
              <a:ext uri="{FF2B5EF4-FFF2-40B4-BE49-F238E27FC236}">
                <a16:creationId xmlns:a16="http://schemas.microsoft.com/office/drawing/2014/main" id="{98F429AD-A905-7A34-D6E8-8F1D1B07C5B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5576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FBD-4074-186D-F3EC-8899B7BDB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6EF873-DB87-DA4C-0DEF-BC77355BB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3EF87-0D12-1F95-390C-3FD73733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3F2EA-7B54-1555-FEBB-942D966F2422}"/>
              </a:ext>
            </a:extLst>
          </p:cNvPr>
          <p:cNvSpPr>
            <a:spLocks noGrp="1"/>
          </p:cNvSpPr>
          <p:nvPr>
            <p:ph type="dt" sz="half" idx="10"/>
          </p:nvPr>
        </p:nvSpPr>
        <p:spPr/>
        <p:txBody>
          <a:bodyPr/>
          <a:lstStyle/>
          <a:p>
            <a:fld id="{6A5041BA-5429-4F27-8227-8537A58A85F4}" type="datetime1">
              <a:rPr lang="en-IN" smtClean="0"/>
              <a:t>06-07-2025</a:t>
            </a:fld>
            <a:endParaRPr lang="en-IN"/>
          </a:p>
        </p:txBody>
      </p:sp>
      <p:sp>
        <p:nvSpPr>
          <p:cNvPr id="6" name="Footer Placeholder 5">
            <a:extLst>
              <a:ext uri="{FF2B5EF4-FFF2-40B4-BE49-F238E27FC236}">
                <a16:creationId xmlns:a16="http://schemas.microsoft.com/office/drawing/2014/main" id="{60B06653-A059-7738-C03E-F47859BB6D12}"/>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E1C678B3-1178-1DE0-2970-05FCCCD7FFF7}"/>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79007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0450-4DE6-607B-196C-C0FFF7B6C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F07ED1-6719-D367-6AFC-4430F7E09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21159-94D3-0085-7F95-2F84CFF48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056B9-26EF-AD65-E77F-39212BDCE915}"/>
              </a:ext>
            </a:extLst>
          </p:cNvPr>
          <p:cNvSpPr>
            <a:spLocks noGrp="1"/>
          </p:cNvSpPr>
          <p:nvPr>
            <p:ph type="dt" sz="half" idx="10"/>
          </p:nvPr>
        </p:nvSpPr>
        <p:spPr/>
        <p:txBody>
          <a:bodyPr/>
          <a:lstStyle/>
          <a:p>
            <a:fld id="{CF92BC88-7684-4810-B9A4-2CD6DA006E43}" type="datetime1">
              <a:rPr lang="en-IN" smtClean="0"/>
              <a:t>06-07-2025</a:t>
            </a:fld>
            <a:endParaRPr lang="en-IN"/>
          </a:p>
        </p:txBody>
      </p:sp>
      <p:sp>
        <p:nvSpPr>
          <p:cNvPr id="6" name="Footer Placeholder 5">
            <a:extLst>
              <a:ext uri="{FF2B5EF4-FFF2-40B4-BE49-F238E27FC236}">
                <a16:creationId xmlns:a16="http://schemas.microsoft.com/office/drawing/2014/main" id="{AF630E7D-0C4A-6001-97F2-A8DC039BA75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936010DF-425F-42C4-CD00-7D17DE442BF2}"/>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5471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6E68E-188E-7502-3B6E-ADD45F1C0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0D93F-4601-4A6E-1162-E904672F9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596C9-DB41-C05C-E04B-845DE1E25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91756-3901-4731-9A98-03927E0C0243}" type="datetime1">
              <a:rPr lang="en-IN" smtClean="0"/>
              <a:t>06-07-2025</a:t>
            </a:fld>
            <a:endParaRPr lang="en-IN"/>
          </a:p>
        </p:txBody>
      </p:sp>
      <p:sp>
        <p:nvSpPr>
          <p:cNvPr id="5" name="Footer Placeholder 4">
            <a:extLst>
              <a:ext uri="{FF2B5EF4-FFF2-40B4-BE49-F238E27FC236}">
                <a16:creationId xmlns:a16="http://schemas.microsoft.com/office/drawing/2014/main" id="{FF1AD43E-138C-DD18-7011-ECFDA22C7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5CA2421D-CCE1-5EF2-448C-B3CF615D3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B738A-3D1A-4C2D-866B-2574A134247C}" type="slidenum">
              <a:rPr lang="en-IN" smtClean="0"/>
              <a:t>‹#›</a:t>
            </a:fld>
            <a:endParaRPr lang="en-IN"/>
          </a:p>
        </p:txBody>
      </p:sp>
    </p:spTree>
    <p:extLst>
      <p:ext uri="{BB962C8B-B14F-4D97-AF65-F5344CB8AC3E}">
        <p14:creationId xmlns:p14="http://schemas.microsoft.com/office/powerpoint/2010/main" val="15664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670951-ADC8-C3FB-BB78-63305A81E73B}"/>
              </a:ext>
            </a:extLst>
          </p:cNvPr>
          <p:cNvSpPr/>
          <p:nvPr/>
        </p:nvSpPr>
        <p:spPr>
          <a:xfrm>
            <a:off x="-2" y="0"/>
            <a:ext cx="6095999" cy="6858000"/>
          </a:xfrm>
          <a:prstGeom prst="rect">
            <a:avLst/>
          </a:prstGeom>
          <a:solidFill>
            <a:srgbClr val="DBEAE9">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a:extLst>
              <a:ext uri="{FF2B5EF4-FFF2-40B4-BE49-F238E27FC236}">
                <a16:creationId xmlns:a16="http://schemas.microsoft.com/office/drawing/2014/main" id="{9CFB1314-9E9A-0A19-2497-9CF04D3A7B8B}"/>
              </a:ext>
            </a:extLst>
          </p:cNvPr>
          <p:cNvSpPr>
            <a:spLocks noGrp="1"/>
          </p:cNvSpPr>
          <p:nvPr>
            <p:ph type="dt" sz="half" idx="10"/>
          </p:nvPr>
        </p:nvSpPr>
        <p:spPr>
          <a:xfrm>
            <a:off x="444500" y="6356350"/>
            <a:ext cx="2743200" cy="365125"/>
          </a:xfrm>
        </p:spPr>
        <p:txBody>
          <a:bodyPr/>
          <a:lstStyle/>
          <a:p>
            <a:fld id="{EDA338F8-E43E-4CB9-B465-8C2B9469E473}" type="datetime1">
              <a:rPr lang="en-IN" smtClean="0">
                <a:solidFill>
                  <a:srgbClr val="373329"/>
                </a:solidFill>
              </a:rPr>
              <a:t>06-07-2025</a:t>
            </a:fld>
            <a:endParaRPr lang="en-IN" dirty="0">
              <a:solidFill>
                <a:srgbClr val="373329"/>
              </a:solidFill>
            </a:endParaRPr>
          </a:p>
        </p:txBody>
      </p:sp>
      <p:sp>
        <p:nvSpPr>
          <p:cNvPr id="10" name="Slide Number Placeholder 9">
            <a:extLst>
              <a:ext uri="{FF2B5EF4-FFF2-40B4-BE49-F238E27FC236}">
                <a16:creationId xmlns:a16="http://schemas.microsoft.com/office/drawing/2014/main" id="{498E9EB9-841E-C021-EF88-A01B03B47F26}"/>
              </a:ext>
            </a:extLst>
          </p:cNvPr>
          <p:cNvSpPr>
            <a:spLocks noGrp="1"/>
          </p:cNvSpPr>
          <p:nvPr>
            <p:ph type="sldNum" sz="quarter" idx="12"/>
          </p:nvPr>
        </p:nvSpPr>
        <p:spPr/>
        <p:txBody>
          <a:bodyPr/>
          <a:lstStyle/>
          <a:p>
            <a:fld id="{343B738A-3D1A-4C2D-866B-2574A134247C}" type="slidenum">
              <a:rPr lang="en-IN" smtClean="0"/>
              <a:t>1</a:t>
            </a:fld>
            <a:endParaRPr lang="en-IN"/>
          </a:p>
        </p:txBody>
      </p:sp>
      <p:sp>
        <p:nvSpPr>
          <p:cNvPr id="2" name="Title 1">
            <a:extLst>
              <a:ext uri="{FF2B5EF4-FFF2-40B4-BE49-F238E27FC236}">
                <a16:creationId xmlns:a16="http://schemas.microsoft.com/office/drawing/2014/main" id="{9C0E9FFF-4D89-FB64-202E-47C79BE702F9}"/>
              </a:ext>
            </a:extLst>
          </p:cNvPr>
          <p:cNvSpPr>
            <a:spLocks noGrp="1"/>
          </p:cNvSpPr>
          <p:nvPr>
            <p:ph type="ctrTitle"/>
          </p:nvPr>
        </p:nvSpPr>
        <p:spPr>
          <a:xfrm>
            <a:off x="-1" y="1867780"/>
            <a:ext cx="6096001" cy="1005278"/>
          </a:xfrm>
        </p:spPr>
        <p:txBody>
          <a:bodyPr>
            <a:noAutofit/>
          </a:bodyPr>
          <a:lstStyle/>
          <a:p>
            <a:r>
              <a:rPr lang="en-IN" b="1" dirty="0">
                <a:solidFill>
                  <a:srgbClr val="373329"/>
                </a:solidFill>
                <a:latin typeface="Times New Roman" panose="02020603050405020304" pitchFamily="18" charset="0"/>
                <a:cs typeface="Times New Roman" panose="02020603050405020304" pitchFamily="18" charset="0"/>
              </a:rPr>
              <a:t>Vox</a:t>
            </a:r>
            <a:br>
              <a:rPr lang="en-IN" b="1" dirty="0">
                <a:solidFill>
                  <a:srgbClr val="373329"/>
                </a:solidFill>
                <a:latin typeface="Times New Roman" panose="02020603050405020304" pitchFamily="18" charset="0"/>
                <a:cs typeface="Times New Roman" panose="02020603050405020304" pitchFamily="18" charset="0"/>
              </a:rPr>
            </a:br>
            <a:r>
              <a:rPr lang="en-US" sz="3200" b="1" dirty="0">
                <a:solidFill>
                  <a:srgbClr val="605948"/>
                </a:solidFill>
                <a:latin typeface="Times New Roman" panose="02020603050405020304" pitchFamily="18" charset="0"/>
                <a:cs typeface="Times New Roman" panose="02020603050405020304" pitchFamily="18" charset="0"/>
              </a:rPr>
              <a:t>AI-powered Voice-to-Catalog Agent</a:t>
            </a:r>
            <a:endParaRPr lang="en-IN" sz="3200" b="1" dirty="0">
              <a:solidFill>
                <a:srgbClr val="605948"/>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0171939-0789-9132-B887-416609F5F69A}"/>
              </a:ext>
            </a:extLst>
          </p:cNvPr>
          <p:cNvSpPr>
            <a:spLocks noGrp="1"/>
          </p:cNvSpPr>
          <p:nvPr>
            <p:ph type="subTitle" idx="1"/>
          </p:nvPr>
        </p:nvSpPr>
        <p:spPr>
          <a:xfrm>
            <a:off x="1" y="4082098"/>
            <a:ext cx="6103700" cy="1890170"/>
          </a:xfrm>
        </p:spPr>
        <p:txBody>
          <a:bodyPr>
            <a:normAutofit/>
          </a:bodyPr>
          <a:lstStyle/>
          <a:p>
            <a:r>
              <a:rPr lang="en-IN" b="1" dirty="0">
                <a:solidFill>
                  <a:srgbClr val="373329"/>
                </a:solidFill>
                <a:latin typeface="Times New Roman" panose="02020603050405020304" pitchFamily="18" charset="0"/>
                <a:cs typeface="Times New Roman" panose="02020603050405020304" pitchFamily="18" charset="0"/>
              </a:rPr>
              <a:t>                                                                                                                      Team Members</a:t>
            </a:r>
          </a:p>
          <a:p>
            <a:r>
              <a:rPr lang="en-IN" b="1" dirty="0">
                <a:solidFill>
                  <a:srgbClr val="373329"/>
                </a:solidFill>
                <a:latin typeface="Times New Roman" panose="02020603050405020304" pitchFamily="18" charset="0"/>
                <a:cs typeface="Times New Roman" panose="02020603050405020304" pitchFamily="18" charset="0"/>
              </a:rPr>
              <a:t>AMOGH VIJAY</a:t>
            </a:r>
          </a:p>
          <a:p>
            <a:r>
              <a:rPr lang="en-IN" b="1" dirty="0">
                <a:solidFill>
                  <a:srgbClr val="373329"/>
                </a:solidFill>
                <a:latin typeface="Times New Roman" panose="02020603050405020304" pitchFamily="18" charset="0"/>
                <a:cs typeface="Times New Roman" panose="02020603050405020304" pitchFamily="18" charset="0"/>
              </a:rPr>
              <a:t>NAVDEEP R</a:t>
            </a:r>
          </a:p>
        </p:txBody>
      </p:sp>
      <p:sp>
        <p:nvSpPr>
          <p:cNvPr id="4" name="Title 1">
            <a:extLst>
              <a:ext uri="{FF2B5EF4-FFF2-40B4-BE49-F238E27FC236}">
                <a16:creationId xmlns:a16="http://schemas.microsoft.com/office/drawing/2014/main" id="{C75B463A-6BA9-CE4C-0655-AACB3088C97F}"/>
              </a:ext>
            </a:extLst>
          </p:cNvPr>
          <p:cNvSpPr txBox="1">
            <a:spLocks/>
          </p:cNvSpPr>
          <p:nvPr/>
        </p:nvSpPr>
        <p:spPr>
          <a:xfrm>
            <a:off x="0" y="769926"/>
            <a:ext cx="6096000" cy="100527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b="1" dirty="0">
              <a:solidFill>
                <a:srgbClr val="3733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53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59E9CFC-02B9-9ED8-2716-C90806079495}"/>
              </a:ext>
            </a:extLst>
          </p:cNvPr>
          <p:cNvSpPr>
            <a:spLocks noGrp="1"/>
          </p:cNvSpPr>
          <p:nvPr>
            <p:ph type="dt" sz="half" idx="10"/>
          </p:nvPr>
        </p:nvSpPr>
        <p:spPr/>
        <p:txBody>
          <a:bodyPr/>
          <a:lstStyle/>
          <a:p>
            <a:fld id="{69B04CAF-D6F7-4F16-917F-BA7358A29B27}" type="datetime1">
              <a:rPr lang="en-IN" smtClean="0"/>
              <a:t>06-07-2025</a:t>
            </a:fld>
            <a:endParaRPr lang="en-IN"/>
          </a:p>
        </p:txBody>
      </p:sp>
      <p:sp>
        <p:nvSpPr>
          <p:cNvPr id="9" name="Slide Number Placeholder 8">
            <a:extLst>
              <a:ext uri="{FF2B5EF4-FFF2-40B4-BE49-F238E27FC236}">
                <a16:creationId xmlns:a16="http://schemas.microsoft.com/office/drawing/2014/main" id="{2BAB3183-A9AE-431A-2CDC-0A7DB7A4D583}"/>
              </a:ext>
            </a:extLst>
          </p:cNvPr>
          <p:cNvSpPr>
            <a:spLocks noGrp="1"/>
          </p:cNvSpPr>
          <p:nvPr>
            <p:ph type="sldNum" sz="quarter" idx="12"/>
          </p:nvPr>
        </p:nvSpPr>
        <p:spPr/>
        <p:txBody>
          <a:bodyPr/>
          <a:lstStyle/>
          <a:p>
            <a:fld id="{343B738A-3D1A-4C2D-866B-2574A134247C}" type="slidenum">
              <a:rPr lang="en-IN" smtClean="0"/>
              <a:t>2</a:t>
            </a:fld>
            <a:endParaRPr lang="en-IN"/>
          </a:p>
        </p:txBody>
      </p:sp>
      <p:sp>
        <p:nvSpPr>
          <p:cNvPr id="15" name="Rectangle: Rounded Corners 14">
            <a:extLst>
              <a:ext uri="{FF2B5EF4-FFF2-40B4-BE49-F238E27FC236}">
                <a16:creationId xmlns:a16="http://schemas.microsoft.com/office/drawing/2014/main" id="{1FAA4417-90B6-7CA1-DB0F-E8D7CCD3BAD5}"/>
              </a:ext>
            </a:extLst>
          </p:cNvPr>
          <p:cNvSpPr/>
          <p:nvPr/>
        </p:nvSpPr>
        <p:spPr>
          <a:xfrm>
            <a:off x="613111" y="3202980"/>
            <a:ext cx="11208774" cy="2536723"/>
          </a:xfrm>
          <a:prstGeom prst="roundRect">
            <a:avLst/>
          </a:prstGeom>
          <a:solidFill>
            <a:srgbClr val="373329">
              <a:alpha val="50000"/>
            </a:srgbClr>
          </a:solidFill>
          <a:ln>
            <a:noFill/>
          </a:ln>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BF5F3"/>
                </a:solidFill>
                <a:effectLst/>
                <a:uLnTx/>
                <a:uFillTx/>
                <a:latin typeface="Calibri" panose="020F0502020204030204"/>
                <a:ea typeface="+mn-ea"/>
                <a:cs typeface="+mn-cs"/>
              </a:rPr>
              <a:t>Small-scale rural vendors struggle to participate in digital marketplaces due to low literacy, language barriers, and unfamiliarity with technology. Existing catalog systems rely on text input and complex interfaces, creating high entry barriers.</a:t>
            </a:r>
            <a:endParaRPr kumimoji="0" lang="en-IN" sz="2800" b="1" i="0" u="none" strike="noStrike" kern="1200" cap="none" spc="0" normalizeH="0" baseline="0" noProof="0" dirty="0">
              <a:ln>
                <a:noFill/>
              </a:ln>
              <a:solidFill>
                <a:srgbClr val="EBF5F3"/>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A9B69C24-FC96-E8CD-7C95-A1C8EB0A4148}"/>
              </a:ext>
            </a:extLst>
          </p:cNvPr>
          <p:cNvSpPr>
            <a:spLocks noGrp="1"/>
          </p:cNvSpPr>
          <p:nvPr>
            <p:ph type="title"/>
          </p:nvPr>
        </p:nvSpPr>
        <p:spPr>
          <a:xfrm>
            <a:off x="1489166" y="571936"/>
            <a:ext cx="9213668" cy="1006475"/>
          </a:xfrm>
          <a:solidFill>
            <a:srgbClr val="373329">
              <a:alpha val="50000"/>
            </a:srgbClr>
          </a:solidFill>
        </p:spPr>
        <p:txBody>
          <a:bodyPr>
            <a:normAutofit/>
          </a:bodyPr>
          <a:lstStyle/>
          <a:p>
            <a:pPr algn="ctr"/>
            <a:r>
              <a:rPr lang="en-IN" sz="4000" b="1" dirty="0">
                <a:solidFill>
                  <a:srgbClr val="EBF5F3"/>
                </a:solidFill>
                <a:latin typeface="Times New Roman" panose="02020603050405020304" pitchFamily="18" charset="0"/>
                <a:cs typeface="Times New Roman" panose="02020603050405020304" pitchFamily="18" charset="0"/>
              </a:rPr>
              <a:t>PROBLEM STATEMNT</a:t>
            </a:r>
          </a:p>
        </p:txBody>
      </p:sp>
    </p:spTree>
    <p:extLst>
      <p:ext uri="{BB962C8B-B14F-4D97-AF65-F5344CB8AC3E}">
        <p14:creationId xmlns:p14="http://schemas.microsoft.com/office/powerpoint/2010/main" val="9150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D4C734-48CB-9CDF-FA36-F9000043FF0D}"/>
              </a:ext>
            </a:extLst>
          </p:cNvPr>
          <p:cNvSpPr>
            <a:spLocks noGrp="1"/>
          </p:cNvSpPr>
          <p:nvPr>
            <p:ph type="dt" sz="half" idx="10"/>
          </p:nvPr>
        </p:nvSpPr>
        <p:spPr/>
        <p:txBody>
          <a:bodyPr/>
          <a:lstStyle/>
          <a:p>
            <a:fld id="{5DC19ACD-4AE4-4C27-B305-CA0EE24A3A52}" type="datetime1">
              <a:rPr lang="en-IN" smtClean="0"/>
              <a:t>06-07-2025</a:t>
            </a:fld>
            <a:endParaRPr lang="en-IN" dirty="0"/>
          </a:p>
        </p:txBody>
      </p:sp>
      <p:sp>
        <p:nvSpPr>
          <p:cNvPr id="6" name="Slide Number Placeholder 5">
            <a:extLst>
              <a:ext uri="{FF2B5EF4-FFF2-40B4-BE49-F238E27FC236}">
                <a16:creationId xmlns:a16="http://schemas.microsoft.com/office/drawing/2014/main" id="{747B05C3-05BD-71E4-D919-5C62C2736593}"/>
              </a:ext>
            </a:extLst>
          </p:cNvPr>
          <p:cNvSpPr>
            <a:spLocks noGrp="1"/>
          </p:cNvSpPr>
          <p:nvPr>
            <p:ph type="sldNum" sz="quarter" idx="12"/>
          </p:nvPr>
        </p:nvSpPr>
        <p:spPr/>
        <p:txBody>
          <a:bodyPr/>
          <a:lstStyle/>
          <a:p>
            <a:fld id="{343B738A-3D1A-4C2D-866B-2574A134247C}" type="slidenum">
              <a:rPr lang="en-IN" smtClean="0"/>
              <a:t>3</a:t>
            </a:fld>
            <a:endParaRPr lang="en-IN"/>
          </a:p>
        </p:txBody>
      </p:sp>
      <p:sp>
        <p:nvSpPr>
          <p:cNvPr id="7" name="Title 1">
            <a:extLst>
              <a:ext uri="{FF2B5EF4-FFF2-40B4-BE49-F238E27FC236}">
                <a16:creationId xmlns:a16="http://schemas.microsoft.com/office/drawing/2014/main" id="{FBFDA67C-E812-7195-DDEB-FC99CF37F89A}"/>
              </a:ext>
            </a:extLst>
          </p:cNvPr>
          <p:cNvSpPr txBox="1">
            <a:spLocks/>
          </p:cNvSpPr>
          <p:nvPr/>
        </p:nvSpPr>
        <p:spPr>
          <a:xfrm>
            <a:off x="435429" y="3651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50768A53-775E-D8FA-D4F5-3C917E2F939E}"/>
              </a:ext>
            </a:extLst>
          </p:cNvPr>
          <p:cNvSpPr>
            <a:spLocks noChangeAspect="1"/>
          </p:cNvSpPr>
          <p:nvPr/>
        </p:nvSpPr>
        <p:spPr>
          <a:xfrm>
            <a:off x="794657" y="1056640"/>
            <a:ext cx="10744200" cy="5381126"/>
          </a:xfrm>
          <a:prstGeom prst="rect">
            <a:avLst/>
          </a:prstGeom>
          <a:solidFill>
            <a:schemeClr val="tx2">
              <a:lumMod val="40000"/>
              <a:lumOff val="60000"/>
              <a:alpha val="64000"/>
            </a:schemeClr>
          </a:solidFill>
          <a:ln>
            <a:solidFill>
              <a:schemeClr val="accent1"/>
            </a:solidFill>
          </a:ln>
          <a:effectLst>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423D32"/>
                </a:solidFill>
              </a:rPr>
              <a:t>Aim</a:t>
            </a:r>
            <a:r>
              <a:rPr lang="en-US" dirty="0">
                <a:solidFill>
                  <a:srgbClr val="423D32"/>
                </a:solidFill>
              </a:rPr>
              <a:t>: “</a:t>
            </a:r>
            <a:r>
              <a:rPr lang="en-US" i="1" dirty="0">
                <a:solidFill>
                  <a:srgbClr val="423D32"/>
                </a:solidFill>
                <a:effectLst>
                  <a:outerShdw blurRad="38100" dist="38100" dir="2700000" algn="tl">
                    <a:srgbClr val="000000">
                      <a:alpha val="43137"/>
                    </a:srgbClr>
                  </a:outerShdw>
                </a:effectLst>
              </a:rPr>
              <a:t>To develop an AI-powered Voice-to-Catalog Agent that enables small-scale vendors and informal sellers in rural and underserved regions to create structured, customer-friendly product listings through intuitive voice interactions, overcoming literacy, language, and technical barriers to participate effectively in the digital economy.”</a:t>
            </a:r>
            <a:br>
              <a:rPr lang="en-US" dirty="0">
                <a:solidFill>
                  <a:srgbClr val="423D32"/>
                </a:solidFill>
              </a:rPr>
            </a:br>
            <a:endParaRPr lang="en-US" dirty="0">
              <a:solidFill>
                <a:srgbClr val="423D32"/>
              </a:solidFill>
            </a:endParaRPr>
          </a:p>
          <a:p>
            <a:r>
              <a:rPr lang="en-US" b="1" dirty="0">
                <a:solidFill>
                  <a:srgbClr val="423D32"/>
                </a:solidFill>
              </a:rPr>
              <a:t>Scope</a:t>
            </a:r>
            <a:r>
              <a:rPr lang="en-US" dirty="0">
                <a:solidFill>
                  <a:srgbClr val="423D32"/>
                </a:solidFill>
              </a:rPr>
              <a:t>:</a:t>
            </a:r>
          </a:p>
          <a:p>
            <a:pPr marL="285750" indent="-285750">
              <a:buFont typeface="Wingdings" panose="05000000000000000000" pitchFamily="2" charset="2"/>
              <a:buChar char="v"/>
            </a:pPr>
            <a:r>
              <a:rPr lang="en-US" dirty="0">
                <a:solidFill>
                  <a:srgbClr val="423D32"/>
                </a:solidFill>
              </a:rPr>
              <a:t>Low literacy rates make text-based systems inaccessible. This is addressed by voice-based catalog creation using regional languages.</a:t>
            </a:r>
          </a:p>
          <a:p>
            <a:pPr marL="285750" indent="-285750">
              <a:buFont typeface="Wingdings" panose="05000000000000000000" pitchFamily="2" charset="2"/>
              <a:buChar char="v"/>
            </a:pPr>
            <a:r>
              <a:rPr lang="en-US" dirty="0">
                <a:solidFill>
                  <a:srgbClr val="423D32"/>
                </a:solidFill>
              </a:rPr>
              <a:t>Vendors operate in noisy market environments. This is addressed by implementing noise-resistant voice recognition for reliable input capture.</a:t>
            </a:r>
          </a:p>
          <a:p>
            <a:pPr marL="285750" indent="-285750">
              <a:buFont typeface="Wingdings" panose="05000000000000000000" pitchFamily="2" charset="2"/>
              <a:buChar char="v"/>
            </a:pPr>
            <a:r>
              <a:rPr lang="en-US" dirty="0">
                <a:solidFill>
                  <a:srgbClr val="423D32"/>
                </a:solidFill>
              </a:rPr>
              <a:t>Regional vendors use varied product descriptions that don’t fit standard catalogs or customer expectations. This is solved by using NLP to extract key details and generate structured, customer-friendly listings.</a:t>
            </a:r>
          </a:p>
          <a:p>
            <a:pPr marL="285750" indent="-285750">
              <a:buFont typeface="Wingdings" panose="05000000000000000000" pitchFamily="2" charset="2"/>
              <a:buChar char="v"/>
            </a:pPr>
            <a:r>
              <a:rPr lang="en-US" dirty="0">
                <a:solidFill>
                  <a:srgbClr val="423D32"/>
                </a:solidFill>
              </a:rPr>
              <a:t>Vendors lack expertise in optimizing product listings. This is addressed by providing automatic category tagging and suggesting pricing modifications to improve sales.</a:t>
            </a:r>
          </a:p>
          <a:p>
            <a:pPr marL="285750" indent="-285750">
              <a:buFont typeface="Wingdings" panose="05000000000000000000" pitchFamily="2" charset="2"/>
              <a:buChar char="v"/>
            </a:pPr>
            <a:r>
              <a:rPr lang="en-US" dirty="0">
                <a:solidFill>
                  <a:srgbClr val="423D32"/>
                </a:solidFill>
              </a:rPr>
              <a:t>Rural vendors are unfamiliar with digital platforms. This is solved by providing a simple interface focused on voice-based listing and multilingual catalog display.</a:t>
            </a:r>
          </a:p>
          <a:p>
            <a:pPr marL="285750" indent="-285750">
              <a:buFont typeface="Wingdings" panose="05000000000000000000" pitchFamily="2" charset="2"/>
              <a:buChar char="v"/>
            </a:pPr>
            <a:r>
              <a:rPr lang="en-US" dirty="0">
                <a:solidFill>
                  <a:srgbClr val="423D32"/>
                </a:solidFill>
              </a:rPr>
              <a:t>As a potential future feature, offline capability is being explored to address the problem that rural areas often lack reliable internet access.</a:t>
            </a:r>
          </a:p>
        </p:txBody>
      </p:sp>
      <p:sp>
        <p:nvSpPr>
          <p:cNvPr id="3" name="Title 1">
            <a:extLst>
              <a:ext uri="{FF2B5EF4-FFF2-40B4-BE49-F238E27FC236}">
                <a16:creationId xmlns:a16="http://schemas.microsoft.com/office/drawing/2014/main" id="{08631A8C-DB99-9EFC-DAC3-D5BB4AB2CF87}"/>
              </a:ext>
            </a:extLst>
          </p:cNvPr>
          <p:cNvSpPr txBox="1">
            <a:spLocks/>
          </p:cNvSpPr>
          <p:nvPr/>
        </p:nvSpPr>
        <p:spPr>
          <a:xfrm>
            <a:off x="2952750" y="50165"/>
            <a:ext cx="6286500" cy="1006475"/>
          </a:xfrm>
          <a:prstGeom prst="rect">
            <a:avLst/>
          </a:prstGeom>
          <a:solidFill>
            <a:srgbClr val="EBF5F3">
              <a:alpha val="41000"/>
            </a:srgbClr>
          </a:solidFill>
          <a:ln>
            <a:no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u="sng" dirty="0">
                <a:solidFill>
                  <a:srgbClr val="373329"/>
                </a:solidFill>
                <a:latin typeface="Times New Roman" panose="02020603050405020304" pitchFamily="18" charset="0"/>
                <a:cs typeface="Times New Roman" panose="02020603050405020304" pitchFamily="18" charset="0"/>
              </a:rPr>
              <a:t>AIM AND SCOPE OF WORK</a:t>
            </a:r>
          </a:p>
        </p:txBody>
      </p:sp>
    </p:spTree>
    <p:extLst>
      <p:ext uri="{BB962C8B-B14F-4D97-AF65-F5344CB8AC3E}">
        <p14:creationId xmlns:p14="http://schemas.microsoft.com/office/powerpoint/2010/main" val="20262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0000">
              <a:schemeClr val="accent1">
                <a:hueOff val="0"/>
                <a:satOff val="0"/>
                <a:satMod val="103000"/>
                <a:tint val="73000"/>
                <a:alpha val="0"/>
                <a:lumMod val="0"/>
                <a:lumOff val="100000"/>
              </a:schemeClr>
            </a:gs>
            <a:gs pos="100000">
              <a:srgbClr val="605948">
                <a:alpha val="23000"/>
              </a:srgbClr>
            </a:gs>
          </a:gsLst>
          <a:path path="circle">
            <a:fillToRect l="50000" t="50000" r="50000" b="50000"/>
          </a:path>
          <a:tileRect/>
        </a:gradFill>
        <a:effectLst/>
      </p:bgPr>
    </p:bg>
    <p:spTree>
      <p:nvGrpSpPr>
        <p:cNvPr id="1" name="">
          <a:extLst>
            <a:ext uri="{FF2B5EF4-FFF2-40B4-BE49-F238E27FC236}">
              <a16:creationId xmlns:a16="http://schemas.microsoft.com/office/drawing/2014/main" id="{AB85A8F5-D8F6-EAAB-45A2-EEA67BF14C1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5967FC8-C536-B6C3-FBA1-6795164DCDBC}"/>
              </a:ext>
            </a:extLst>
          </p:cNvPr>
          <p:cNvSpPr>
            <a:spLocks noGrp="1"/>
          </p:cNvSpPr>
          <p:nvPr>
            <p:ph type="dt" sz="half" idx="10"/>
          </p:nvPr>
        </p:nvSpPr>
        <p:spPr/>
        <p:txBody>
          <a:bodyPr/>
          <a:lstStyle/>
          <a:p>
            <a:fld id="{5DC19ACD-4AE4-4C27-B305-CA0EE24A3A52}" type="datetime1">
              <a:rPr lang="en-IN" smtClean="0"/>
              <a:t>06-07-2025</a:t>
            </a:fld>
            <a:endParaRPr lang="en-IN"/>
          </a:p>
        </p:txBody>
      </p:sp>
      <p:sp>
        <p:nvSpPr>
          <p:cNvPr id="5" name="Footer Placeholder 4">
            <a:extLst>
              <a:ext uri="{FF2B5EF4-FFF2-40B4-BE49-F238E27FC236}">
                <a16:creationId xmlns:a16="http://schemas.microsoft.com/office/drawing/2014/main" id="{FC730D39-E641-BFAD-B17C-5F23A1C0E77B}"/>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E88E80D1-A9D1-7B8F-9ED0-83580EBF06AF}"/>
              </a:ext>
            </a:extLst>
          </p:cNvPr>
          <p:cNvSpPr>
            <a:spLocks noGrp="1"/>
          </p:cNvSpPr>
          <p:nvPr>
            <p:ph type="sldNum" sz="quarter" idx="12"/>
          </p:nvPr>
        </p:nvSpPr>
        <p:spPr/>
        <p:txBody>
          <a:bodyPr/>
          <a:lstStyle/>
          <a:p>
            <a:fld id="{343B738A-3D1A-4C2D-866B-2574A134247C}" type="slidenum">
              <a:rPr lang="en-IN" smtClean="0"/>
              <a:t>4</a:t>
            </a:fld>
            <a:endParaRPr lang="en-IN"/>
          </a:p>
        </p:txBody>
      </p:sp>
      <p:grpSp>
        <p:nvGrpSpPr>
          <p:cNvPr id="27" name="Group 26">
            <a:extLst>
              <a:ext uri="{FF2B5EF4-FFF2-40B4-BE49-F238E27FC236}">
                <a16:creationId xmlns:a16="http://schemas.microsoft.com/office/drawing/2014/main" id="{C68398F4-0848-AB55-50C9-DEAA9A0B703C}"/>
              </a:ext>
            </a:extLst>
          </p:cNvPr>
          <p:cNvGrpSpPr>
            <a:grpSpLocks noChangeAspect="1"/>
          </p:cNvGrpSpPr>
          <p:nvPr/>
        </p:nvGrpSpPr>
        <p:grpSpPr>
          <a:xfrm>
            <a:off x="1495625" y="1555939"/>
            <a:ext cx="9298719" cy="4327384"/>
            <a:chOff x="2136000" y="2025920"/>
            <a:chExt cx="7920000" cy="3685764"/>
          </a:xfrm>
        </p:grpSpPr>
        <p:cxnSp>
          <p:nvCxnSpPr>
            <p:cNvPr id="3" name="Straight Arrow Connector 2">
              <a:extLst>
                <a:ext uri="{FF2B5EF4-FFF2-40B4-BE49-F238E27FC236}">
                  <a16:creationId xmlns:a16="http://schemas.microsoft.com/office/drawing/2014/main" id="{647F2CE7-34BB-45E0-AAB0-1F6A4ED18948}"/>
                </a:ext>
              </a:extLst>
            </p:cNvPr>
            <p:cNvCxnSpPr>
              <a:cxnSpLocks/>
            </p:cNvCxnSpPr>
            <p:nvPr/>
          </p:nvCxnSpPr>
          <p:spPr>
            <a:xfrm>
              <a:off x="2136000" y="3886200"/>
              <a:ext cx="7920000" cy="0"/>
            </a:xfrm>
            <a:prstGeom prst="straightConnector1">
              <a:avLst/>
            </a:prstGeom>
            <a:ln w="41275">
              <a:solidFill>
                <a:srgbClr val="251915">
                  <a:alpha val="77000"/>
                </a:srgbClr>
              </a:solidFill>
              <a:prstDash val="sysDash"/>
              <a:tailEnd type="triangle"/>
            </a:ln>
          </p:spPr>
          <p:style>
            <a:lnRef idx="3">
              <a:schemeClr val="dk1"/>
            </a:lnRef>
            <a:fillRef idx="0">
              <a:schemeClr val="dk1"/>
            </a:fillRef>
            <a:effectRef idx="2">
              <a:schemeClr val="dk1"/>
            </a:effectRef>
            <a:fontRef idx="minor">
              <a:schemeClr val="tx1"/>
            </a:fontRef>
          </p:style>
        </p:cxnSp>
        <p:grpSp>
          <p:nvGrpSpPr>
            <p:cNvPr id="24" name="Group 23">
              <a:extLst>
                <a:ext uri="{FF2B5EF4-FFF2-40B4-BE49-F238E27FC236}">
                  <a16:creationId xmlns:a16="http://schemas.microsoft.com/office/drawing/2014/main" id="{C988A1EC-D47C-FC5A-EC51-18CA8A5AA018}"/>
                </a:ext>
              </a:extLst>
            </p:cNvPr>
            <p:cNvGrpSpPr/>
            <p:nvPr/>
          </p:nvGrpSpPr>
          <p:grpSpPr>
            <a:xfrm>
              <a:off x="2280452" y="2025920"/>
              <a:ext cx="1377750" cy="1902853"/>
              <a:chOff x="2280452" y="2025920"/>
              <a:chExt cx="1377750" cy="1902853"/>
            </a:xfrm>
          </p:grpSpPr>
          <p:pic>
            <p:nvPicPr>
              <p:cNvPr id="11" name="Picture 6">
                <a:extLst>
                  <a:ext uri="{FF2B5EF4-FFF2-40B4-BE49-F238E27FC236}">
                    <a16:creationId xmlns:a16="http://schemas.microsoft.com/office/drawing/2014/main" id="{47B6DF8C-292E-594F-1C8C-2CFDEAE338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883" t="15018" r="5703" b="60245"/>
              <a:stretch>
                <a:fillRect/>
              </a:stretch>
            </p:blipFill>
            <p:spPr bwMode="auto">
              <a:xfrm>
                <a:off x="2280452" y="2025920"/>
                <a:ext cx="1377750" cy="1696452"/>
              </a:xfrm>
              <a:prstGeom prst="rect">
                <a:avLst/>
              </a:prstGeom>
              <a:solidFill>
                <a:schemeClr val="bg1"/>
              </a:solidFill>
              <a:effectLst>
                <a:outerShdw blurRad="1270000" sx="200000" sy="200000" algn="ctr" rotWithShape="0">
                  <a:srgbClr val="29B1DE">
                    <a:alpha val="5000"/>
                  </a:srgbClr>
                </a:outerShdw>
              </a:effectLst>
            </p:spPr>
          </p:pic>
          <p:sp>
            <p:nvSpPr>
              <p:cNvPr id="12" name="Oval 11">
                <a:extLst>
                  <a:ext uri="{FF2B5EF4-FFF2-40B4-BE49-F238E27FC236}">
                    <a16:creationId xmlns:a16="http://schemas.microsoft.com/office/drawing/2014/main" id="{8233B75D-4E9B-9D18-0215-53007D63EB6E}"/>
                  </a:ext>
                </a:extLst>
              </p:cNvPr>
              <p:cNvSpPr>
                <a:spLocks noChangeAspect="1"/>
              </p:cNvSpPr>
              <p:nvPr/>
            </p:nvSpPr>
            <p:spPr>
              <a:xfrm flipH="1">
                <a:off x="2915327" y="3820773"/>
                <a:ext cx="108000" cy="108000"/>
              </a:xfrm>
              <a:prstGeom prst="ellipse">
                <a:avLst/>
              </a:prstGeom>
              <a:solidFill>
                <a:srgbClr val="29B1DE"/>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95F092B9-CADD-4502-039B-495117407D6D}"/>
                </a:ext>
              </a:extLst>
            </p:cNvPr>
            <p:cNvGrpSpPr/>
            <p:nvPr/>
          </p:nvGrpSpPr>
          <p:grpSpPr>
            <a:xfrm>
              <a:off x="8448631" y="2261880"/>
              <a:ext cx="1333500" cy="1666893"/>
              <a:chOff x="8448631" y="2261880"/>
              <a:chExt cx="1333500" cy="1666893"/>
            </a:xfrm>
          </p:grpSpPr>
          <p:pic>
            <p:nvPicPr>
              <p:cNvPr id="7" name="Picture 6">
                <a:extLst>
                  <a:ext uri="{FF2B5EF4-FFF2-40B4-BE49-F238E27FC236}">
                    <a16:creationId xmlns:a16="http://schemas.microsoft.com/office/drawing/2014/main" id="{F2D8A604-AA0F-C874-EF93-8712CDF4E6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9" t="30926" r="77488" b="47778"/>
              <a:stretch>
                <a:fillRect/>
              </a:stretch>
            </p:blipFill>
            <p:spPr bwMode="auto">
              <a:xfrm>
                <a:off x="8448631" y="2261880"/>
                <a:ext cx="1333500" cy="1460493"/>
              </a:xfrm>
              <a:prstGeom prst="rect">
                <a:avLst/>
              </a:prstGeom>
              <a:solidFill>
                <a:schemeClr val="bg1"/>
              </a:solidFill>
              <a:effectLst>
                <a:outerShdw blurRad="1270000" sx="200000" sy="200000" algn="tl" rotWithShape="0">
                  <a:srgbClr val="DF8736">
                    <a:alpha val="5000"/>
                  </a:srgbClr>
                </a:outerShdw>
              </a:effectLst>
            </p:spPr>
          </p:pic>
          <p:sp>
            <p:nvSpPr>
              <p:cNvPr id="8" name="Oval 7">
                <a:extLst>
                  <a:ext uri="{FF2B5EF4-FFF2-40B4-BE49-F238E27FC236}">
                    <a16:creationId xmlns:a16="http://schemas.microsoft.com/office/drawing/2014/main" id="{47187B29-3A6E-B974-4B25-1021CF436204}"/>
                  </a:ext>
                </a:extLst>
              </p:cNvPr>
              <p:cNvSpPr>
                <a:spLocks noChangeAspect="1"/>
              </p:cNvSpPr>
              <p:nvPr/>
            </p:nvSpPr>
            <p:spPr>
              <a:xfrm flipH="1">
                <a:off x="9064532" y="3820773"/>
                <a:ext cx="108000" cy="108000"/>
              </a:xfrm>
              <a:prstGeom prst="ellipse">
                <a:avLst/>
              </a:prstGeom>
              <a:solidFill>
                <a:srgbClr val="DF873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0FEAA91B-6371-E18C-1938-408AA96C5979}"/>
                </a:ext>
              </a:extLst>
            </p:cNvPr>
            <p:cNvGrpSpPr/>
            <p:nvPr/>
          </p:nvGrpSpPr>
          <p:grpSpPr>
            <a:xfrm>
              <a:off x="5416549" y="2261879"/>
              <a:ext cx="1358901" cy="1666894"/>
              <a:chOff x="5416549" y="2261879"/>
              <a:chExt cx="1358901" cy="1666894"/>
            </a:xfrm>
          </p:grpSpPr>
          <p:pic>
            <p:nvPicPr>
              <p:cNvPr id="9" name="Picture 6">
                <a:extLst>
                  <a:ext uri="{FF2B5EF4-FFF2-40B4-BE49-F238E27FC236}">
                    <a16:creationId xmlns:a16="http://schemas.microsoft.com/office/drawing/2014/main" id="{7CBAAA1B-BFDD-FCE3-A527-4CFBC557EB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39" t="54810" r="77498" b="23894"/>
              <a:stretch>
                <a:fillRect/>
              </a:stretch>
            </p:blipFill>
            <p:spPr bwMode="auto">
              <a:xfrm>
                <a:off x="5416549" y="2261879"/>
                <a:ext cx="1358901" cy="1460493"/>
              </a:xfrm>
              <a:prstGeom prst="rect">
                <a:avLst/>
              </a:prstGeom>
              <a:solidFill>
                <a:schemeClr val="bg1"/>
              </a:solidFill>
              <a:effectLst>
                <a:outerShdw blurRad="1270000" sx="200000" sy="200000" algn="ctr" rotWithShape="0">
                  <a:srgbClr val="EBD516">
                    <a:alpha val="5000"/>
                  </a:srgbClr>
                </a:outerShdw>
              </a:effectLst>
            </p:spPr>
          </p:pic>
          <p:sp>
            <p:nvSpPr>
              <p:cNvPr id="10" name="Oval 9">
                <a:extLst>
                  <a:ext uri="{FF2B5EF4-FFF2-40B4-BE49-F238E27FC236}">
                    <a16:creationId xmlns:a16="http://schemas.microsoft.com/office/drawing/2014/main" id="{CDA88255-B5B6-58FA-15E9-F69EF91AC78A}"/>
                  </a:ext>
                </a:extLst>
              </p:cNvPr>
              <p:cNvSpPr>
                <a:spLocks noChangeAspect="1"/>
              </p:cNvSpPr>
              <p:nvPr/>
            </p:nvSpPr>
            <p:spPr>
              <a:xfrm flipH="1">
                <a:off x="6041999" y="3820773"/>
                <a:ext cx="108000" cy="108000"/>
              </a:xfrm>
              <a:prstGeom prst="ellipse">
                <a:avLst/>
              </a:prstGeom>
              <a:solidFill>
                <a:srgbClr val="EBD51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a:extLst>
                <a:ext uri="{FF2B5EF4-FFF2-40B4-BE49-F238E27FC236}">
                  <a16:creationId xmlns:a16="http://schemas.microsoft.com/office/drawing/2014/main" id="{6F1CA0DF-2240-76D0-D757-06D52D8E8068}"/>
                </a:ext>
              </a:extLst>
            </p:cNvPr>
            <p:cNvGrpSpPr/>
            <p:nvPr/>
          </p:nvGrpSpPr>
          <p:grpSpPr>
            <a:xfrm>
              <a:off x="3853212" y="3814115"/>
              <a:ext cx="1358902" cy="1666894"/>
              <a:chOff x="3853212" y="3814115"/>
              <a:chExt cx="1358902" cy="1666894"/>
            </a:xfrm>
          </p:grpSpPr>
          <p:pic>
            <p:nvPicPr>
              <p:cNvPr id="13" name="Picture 6">
                <a:extLst>
                  <a:ext uri="{FF2B5EF4-FFF2-40B4-BE49-F238E27FC236}">
                    <a16:creationId xmlns:a16="http://schemas.microsoft.com/office/drawing/2014/main" id="{E68F0D02-038B-A65A-2AFA-9364B50A00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649" t="43020" r="5188" b="35684"/>
              <a:stretch>
                <a:fillRect/>
              </a:stretch>
            </p:blipFill>
            <p:spPr bwMode="auto">
              <a:xfrm>
                <a:off x="3853212" y="4020516"/>
                <a:ext cx="1358902" cy="1460493"/>
              </a:xfrm>
              <a:prstGeom prst="rect">
                <a:avLst/>
              </a:prstGeom>
              <a:solidFill>
                <a:schemeClr val="bg1"/>
              </a:solidFill>
              <a:effectLst>
                <a:outerShdw blurRad="1270000" sx="200000" sy="200000" algn="ctr" rotWithShape="0">
                  <a:srgbClr val="3FCB87">
                    <a:alpha val="5000"/>
                  </a:srgbClr>
                </a:outerShdw>
              </a:effectLst>
            </p:spPr>
          </p:pic>
          <p:sp>
            <p:nvSpPr>
              <p:cNvPr id="14" name="Oval 13">
                <a:extLst>
                  <a:ext uri="{FF2B5EF4-FFF2-40B4-BE49-F238E27FC236}">
                    <a16:creationId xmlns:a16="http://schemas.microsoft.com/office/drawing/2014/main" id="{82C00E1D-3E76-6874-4113-30277E1664E2}"/>
                  </a:ext>
                </a:extLst>
              </p:cNvPr>
              <p:cNvSpPr>
                <a:spLocks noChangeAspect="1"/>
              </p:cNvSpPr>
              <p:nvPr/>
            </p:nvSpPr>
            <p:spPr>
              <a:xfrm flipH="1">
                <a:off x="4478663" y="3814115"/>
                <a:ext cx="108000" cy="108000"/>
              </a:xfrm>
              <a:prstGeom prst="ellipse">
                <a:avLst/>
              </a:prstGeom>
              <a:solidFill>
                <a:srgbClr val="3FCB8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77D9F0DF-CEB6-681F-3F11-E92E1305AC13}"/>
                </a:ext>
              </a:extLst>
            </p:cNvPr>
            <p:cNvGrpSpPr/>
            <p:nvPr/>
          </p:nvGrpSpPr>
          <p:grpSpPr>
            <a:xfrm>
              <a:off x="6940515" y="3814115"/>
              <a:ext cx="1333500" cy="1897569"/>
              <a:chOff x="6940515" y="3814115"/>
              <a:chExt cx="1333500" cy="1897569"/>
            </a:xfrm>
          </p:grpSpPr>
          <p:pic>
            <p:nvPicPr>
              <p:cNvPr id="19" name="Picture 6">
                <a:extLst>
                  <a:ext uri="{FF2B5EF4-FFF2-40B4-BE49-F238E27FC236}">
                    <a16:creationId xmlns:a16="http://schemas.microsoft.com/office/drawing/2014/main" id="{01C3FF7C-8E79-CF29-B9B7-0319DB206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369" t="66813" r="5808" b="8527"/>
              <a:stretch>
                <a:fillRect/>
              </a:stretch>
            </p:blipFill>
            <p:spPr bwMode="auto">
              <a:xfrm>
                <a:off x="6940515" y="4020516"/>
                <a:ext cx="1333500" cy="1691168"/>
              </a:xfrm>
              <a:prstGeom prst="rect">
                <a:avLst/>
              </a:prstGeom>
              <a:solidFill>
                <a:schemeClr val="bg1"/>
              </a:solidFill>
              <a:effectLst>
                <a:outerShdw blurRad="1270000" sx="200000" sy="200000" algn="ctr" rotWithShape="0">
                  <a:srgbClr val="94BE3D">
                    <a:alpha val="5000"/>
                  </a:srgbClr>
                </a:outerShdw>
              </a:effectLst>
            </p:spPr>
          </p:pic>
          <p:sp>
            <p:nvSpPr>
              <p:cNvPr id="20" name="Oval 19">
                <a:extLst>
                  <a:ext uri="{FF2B5EF4-FFF2-40B4-BE49-F238E27FC236}">
                    <a16:creationId xmlns:a16="http://schemas.microsoft.com/office/drawing/2014/main" id="{2D3F202C-9191-DA24-09A9-17BE2D434EE3}"/>
                  </a:ext>
                </a:extLst>
              </p:cNvPr>
              <p:cNvSpPr>
                <a:spLocks noChangeAspect="1"/>
              </p:cNvSpPr>
              <p:nvPr/>
            </p:nvSpPr>
            <p:spPr>
              <a:xfrm flipH="1">
                <a:off x="7549557" y="3814115"/>
                <a:ext cx="108000" cy="108000"/>
              </a:xfrm>
              <a:prstGeom prst="ellipse">
                <a:avLst/>
              </a:prstGeom>
              <a:solidFill>
                <a:srgbClr val="94BE3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 name="Title 1">
            <a:extLst>
              <a:ext uri="{FF2B5EF4-FFF2-40B4-BE49-F238E27FC236}">
                <a16:creationId xmlns:a16="http://schemas.microsoft.com/office/drawing/2014/main" id="{90E33A8E-FFAA-23A2-3B65-6AE5AE7EFFAC}"/>
              </a:ext>
            </a:extLst>
          </p:cNvPr>
          <p:cNvSpPr>
            <a:spLocks noGrp="1"/>
          </p:cNvSpPr>
          <p:nvPr>
            <p:ph type="title"/>
          </p:nvPr>
        </p:nvSpPr>
        <p:spPr>
          <a:xfrm>
            <a:off x="424543" y="612576"/>
            <a:ext cx="11440885" cy="1006475"/>
          </a:xfrm>
        </p:spPr>
        <p:txBody>
          <a:bodyPr>
            <a:normAutofit/>
          </a:bodyPr>
          <a:lstStyle/>
          <a:p>
            <a:pPr algn="ctr"/>
            <a:r>
              <a:rPr lang="en-IN" sz="3600" b="1" dirty="0">
                <a:solidFill>
                  <a:srgbClr val="605948"/>
                </a:solidFill>
                <a:latin typeface="Times New Roman" panose="02020603050405020304" pitchFamily="18" charset="0"/>
                <a:cs typeface="Times New Roman" panose="02020603050405020304" pitchFamily="18" charset="0"/>
              </a:rPr>
              <a:t>User Complaint Timeline</a:t>
            </a:r>
          </a:p>
        </p:txBody>
      </p:sp>
    </p:spTree>
    <p:extLst>
      <p:ext uri="{BB962C8B-B14F-4D97-AF65-F5344CB8AC3E}">
        <p14:creationId xmlns:p14="http://schemas.microsoft.com/office/powerpoint/2010/main" val="11494080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446-DEB3-3712-2911-A207CAE038AA}"/>
              </a:ext>
            </a:extLst>
          </p:cNvPr>
          <p:cNvSpPr>
            <a:spLocks noGrp="1"/>
          </p:cNvSpPr>
          <p:nvPr>
            <p:ph type="title"/>
          </p:nvPr>
        </p:nvSpPr>
        <p:spPr>
          <a:xfrm>
            <a:off x="424543" y="385445"/>
            <a:ext cx="11440885" cy="1006475"/>
          </a:xfrm>
          <a:effectLst>
            <a:outerShdw blurRad="50800" dist="38100" dir="2700000" algn="tl" rotWithShape="0">
              <a:prstClr val="black">
                <a:alpha val="40000"/>
              </a:prstClr>
            </a:outerShdw>
          </a:effectLst>
        </p:spPr>
        <p:txBody>
          <a:bodyPr>
            <a:normAutofit/>
          </a:bodyPr>
          <a:lstStyle/>
          <a:p>
            <a:pPr algn="ctr"/>
            <a:r>
              <a:rPr lang="en-IN" sz="3600" b="1" dirty="0">
                <a:solidFill>
                  <a:srgbClr val="605948"/>
                </a:solidFill>
                <a:latin typeface="Times New Roman" panose="02020603050405020304" pitchFamily="18" charset="0"/>
                <a:cs typeface="Times New Roman" panose="02020603050405020304" pitchFamily="18" charset="0"/>
              </a:rPr>
              <a:t>PROPOSED BLOCK DIAGRAM</a:t>
            </a:r>
          </a:p>
        </p:txBody>
      </p:sp>
      <p:sp>
        <p:nvSpPr>
          <p:cNvPr id="4" name="Date Placeholder 3">
            <a:extLst>
              <a:ext uri="{FF2B5EF4-FFF2-40B4-BE49-F238E27FC236}">
                <a16:creationId xmlns:a16="http://schemas.microsoft.com/office/drawing/2014/main" id="{DE652E06-7B2E-988A-AF89-9DA8B029771C}"/>
              </a:ext>
            </a:extLst>
          </p:cNvPr>
          <p:cNvSpPr>
            <a:spLocks noGrp="1"/>
          </p:cNvSpPr>
          <p:nvPr>
            <p:ph type="dt" sz="half" idx="10"/>
          </p:nvPr>
        </p:nvSpPr>
        <p:spPr/>
        <p:txBody>
          <a:bodyPr/>
          <a:lstStyle/>
          <a:p>
            <a:fld id="{5DC19ACD-4AE4-4C27-B305-CA0EE24A3A52}" type="datetime1">
              <a:rPr lang="en-IN" smtClean="0"/>
              <a:t>06-07-2025</a:t>
            </a:fld>
            <a:endParaRPr lang="en-IN"/>
          </a:p>
        </p:txBody>
      </p:sp>
      <p:sp>
        <p:nvSpPr>
          <p:cNvPr id="5" name="Footer Placeholder 4">
            <a:extLst>
              <a:ext uri="{FF2B5EF4-FFF2-40B4-BE49-F238E27FC236}">
                <a16:creationId xmlns:a16="http://schemas.microsoft.com/office/drawing/2014/main" id="{D5D64953-E906-A9D0-2F20-B417E98C0131}"/>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EE647BC-A441-3AB7-00F1-208E0535A408}"/>
              </a:ext>
            </a:extLst>
          </p:cNvPr>
          <p:cNvSpPr>
            <a:spLocks noGrp="1"/>
          </p:cNvSpPr>
          <p:nvPr>
            <p:ph type="sldNum" sz="quarter" idx="12"/>
          </p:nvPr>
        </p:nvSpPr>
        <p:spPr/>
        <p:txBody>
          <a:bodyPr/>
          <a:lstStyle/>
          <a:p>
            <a:fld id="{343B738A-3D1A-4C2D-866B-2574A134247C}" type="slidenum">
              <a:rPr lang="en-IN" smtClean="0"/>
              <a:t>5</a:t>
            </a:fld>
            <a:endParaRPr lang="en-IN"/>
          </a:p>
        </p:txBody>
      </p:sp>
      <p:sp>
        <p:nvSpPr>
          <p:cNvPr id="11" name="Rectangle: Rounded Corners 10">
            <a:extLst>
              <a:ext uri="{FF2B5EF4-FFF2-40B4-BE49-F238E27FC236}">
                <a16:creationId xmlns:a16="http://schemas.microsoft.com/office/drawing/2014/main" id="{5EE795C8-512B-9E0F-1622-6AC9D48B8814}"/>
              </a:ext>
            </a:extLst>
          </p:cNvPr>
          <p:cNvSpPr/>
          <p:nvPr/>
        </p:nvSpPr>
        <p:spPr>
          <a:xfrm>
            <a:off x="1324618" y="1503026"/>
            <a:ext cx="2285185" cy="1706242"/>
          </a:xfrm>
          <a:prstGeom prst="roundRect">
            <a:avLst>
              <a:gd name="adj" fmla="val 5000"/>
            </a:avLst>
          </a:prstGeom>
          <a:solidFill>
            <a:srgbClr val="7CBAB0"/>
          </a:solidFill>
          <a:ln>
            <a:noFill/>
          </a:ln>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Citizens:</a:t>
            </a:r>
            <a:br>
              <a:rPr lang="en-US" sz="1600" b="1" dirty="0"/>
            </a:br>
            <a:r>
              <a:rPr lang="en-US" sz="1400" dirty="0"/>
              <a:t>Register/login, submit complaints, upload proof, track status, and receive notifications.</a:t>
            </a:r>
            <a:endParaRPr lang="en-IN" sz="1600" dirty="0"/>
          </a:p>
        </p:txBody>
      </p:sp>
      <p:sp>
        <p:nvSpPr>
          <p:cNvPr id="14" name="Rectangle: Rounded Corners 13">
            <a:extLst>
              <a:ext uri="{FF2B5EF4-FFF2-40B4-BE49-F238E27FC236}">
                <a16:creationId xmlns:a16="http://schemas.microsoft.com/office/drawing/2014/main" id="{B71D93F7-24F6-89D3-D04F-0F64B5040F30}"/>
              </a:ext>
            </a:extLst>
          </p:cNvPr>
          <p:cNvSpPr/>
          <p:nvPr/>
        </p:nvSpPr>
        <p:spPr>
          <a:xfrm>
            <a:off x="3740990" y="1503027"/>
            <a:ext cx="2285185" cy="1706243"/>
          </a:xfrm>
          <a:prstGeom prst="roundRect">
            <a:avLst>
              <a:gd name="adj" fmla="val 5000"/>
            </a:avLst>
          </a:prstGeom>
          <a:solidFill>
            <a:srgbClr val="EBF5F3"/>
          </a:solidFill>
          <a:ln>
            <a:noFill/>
          </a:ln>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Chatbot:</a:t>
            </a:r>
          </a:p>
          <a:p>
            <a:pPr lvl="0"/>
            <a:r>
              <a:rPr lang="en-US" sz="1400" dirty="0"/>
              <a:t>Assists with generating a hidden complaint form, allows optional data like geotagging. Ensuring Elegant Interface. Interacts with ticket to track status.</a:t>
            </a:r>
            <a:endParaRPr lang="en-IN" sz="1400" dirty="0"/>
          </a:p>
        </p:txBody>
      </p:sp>
      <p:sp>
        <p:nvSpPr>
          <p:cNvPr id="13" name="Flowchart: Extract 12">
            <a:extLst>
              <a:ext uri="{FF2B5EF4-FFF2-40B4-BE49-F238E27FC236}">
                <a16:creationId xmlns:a16="http://schemas.microsoft.com/office/drawing/2014/main" id="{31E4261B-4F9D-3E8B-AEEB-7F24ADD7872E}"/>
              </a:ext>
            </a:extLst>
          </p:cNvPr>
          <p:cNvSpPr>
            <a:spLocks noChangeAspect="1"/>
          </p:cNvSpPr>
          <p:nvPr/>
        </p:nvSpPr>
        <p:spPr>
          <a:xfrm rot="5400000">
            <a:off x="3528538" y="2694036"/>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Rectangle: Rounded Corners 14">
            <a:extLst>
              <a:ext uri="{FF2B5EF4-FFF2-40B4-BE49-F238E27FC236}">
                <a16:creationId xmlns:a16="http://schemas.microsoft.com/office/drawing/2014/main" id="{2BEAC7A0-374B-0745-EF60-C9C6EEFBC0C1}"/>
              </a:ext>
            </a:extLst>
          </p:cNvPr>
          <p:cNvSpPr/>
          <p:nvPr/>
        </p:nvSpPr>
        <p:spPr>
          <a:xfrm>
            <a:off x="6161593" y="1503027"/>
            <a:ext cx="2285185" cy="1706243"/>
          </a:xfrm>
          <a:prstGeom prst="roundRect">
            <a:avLst>
              <a:gd name="adj" fmla="val 5000"/>
            </a:avLst>
          </a:prstGeom>
          <a:solidFill>
            <a:srgbClr val="7CBAB0"/>
          </a:solidFill>
          <a:ln>
            <a:noFill/>
          </a:ln>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Submission:</a:t>
            </a:r>
          </a:p>
          <a:p>
            <a:r>
              <a:rPr lang="en-US" sz="1400" dirty="0"/>
              <a:t>Categorizes (e.g., sanitation, infrastructure, safety) by keywords and AI-assisted tagging. Severity scale (Low / Medium / High / Critical) based on prioritization.</a:t>
            </a:r>
          </a:p>
          <a:p>
            <a:pPr lvl="0"/>
            <a:endParaRPr lang="en-IN" sz="1600" dirty="0"/>
          </a:p>
        </p:txBody>
      </p:sp>
      <p:sp>
        <p:nvSpPr>
          <p:cNvPr id="16" name="Flowchart: Extract 15">
            <a:extLst>
              <a:ext uri="{FF2B5EF4-FFF2-40B4-BE49-F238E27FC236}">
                <a16:creationId xmlns:a16="http://schemas.microsoft.com/office/drawing/2014/main" id="{107DA00D-0420-13DA-C0B2-ECB7BE1A7F5C}"/>
              </a:ext>
            </a:extLst>
          </p:cNvPr>
          <p:cNvSpPr>
            <a:spLocks noChangeAspect="1"/>
          </p:cNvSpPr>
          <p:nvPr/>
        </p:nvSpPr>
        <p:spPr>
          <a:xfrm rot="5400000">
            <a:off x="5949141" y="2694036"/>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Rounded Corners 17">
            <a:extLst>
              <a:ext uri="{FF2B5EF4-FFF2-40B4-BE49-F238E27FC236}">
                <a16:creationId xmlns:a16="http://schemas.microsoft.com/office/drawing/2014/main" id="{F0228F4D-EB5D-4BEE-69DE-886345275409}"/>
              </a:ext>
            </a:extLst>
          </p:cNvPr>
          <p:cNvSpPr/>
          <p:nvPr/>
        </p:nvSpPr>
        <p:spPr>
          <a:xfrm>
            <a:off x="8582196" y="1503025"/>
            <a:ext cx="2285185" cy="1706243"/>
          </a:xfrm>
          <a:prstGeom prst="roundRect">
            <a:avLst>
              <a:gd name="adj" fmla="val 5000"/>
            </a:avLst>
          </a:prstGeom>
          <a:solidFill>
            <a:srgbClr val="EBF5F3"/>
          </a:solidFill>
          <a:ln>
            <a:noFill/>
          </a:ln>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Database:</a:t>
            </a:r>
          </a:p>
          <a:p>
            <a:r>
              <a:rPr lang="en-US" sz="1400" dirty="0"/>
              <a:t>Stores all unresolved complaint reports and their data. Also stores Historical Data of closed complaints.</a:t>
            </a:r>
          </a:p>
          <a:p>
            <a:pPr lvl="0"/>
            <a:endParaRPr lang="en-IN" sz="1600" dirty="0"/>
          </a:p>
        </p:txBody>
      </p:sp>
      <p:sp>
        <p:nvSpPr>
          <p:cNvPr id="19" name="Flowchart: Extract 18">
            <a:extLst>
              <a:ext uri="{FF2B5EF4-FFF2-40B4-BE49-F238E27FC236}">
                <a16:creationId xmlns:a16="http://schemas.microsoft.com/office/drawing/2014/main" id="{73B91864-35C9-FC05-4B06-63301E20FCC4}"/>
              </a:ext>
            </a:extLst>
          </p:cNvPr>
          <p:cNvSpPr>
            <a:spLocks noChangeAspect="1"/>
          </p:cNvSpPr>
          <p:nvPr/>
        </p:nvSpPr>
        <p:spPr>
          <a:xfrm rot="5400000">
            <a:off x="8369744" y="2694034"/>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Rounded Corners 21">
            <a:extLst>
              <a:ext uri="{FF2B5EF4-FFF2-40B4-BE49-F238E27FC236}">
                <a16:creationId xmlns:a16="http://schemas.microsoft.com/office/drawing/2014/main" id="{4DA5FF70-7CB8-2D6C-D605-208AE69E1E73}"/>
              </a:ext>
            </a:extLst>
          </p:cNvPr>
          <p:cNvSpPr/>
          <p:nvPr/>
        </p:nvSpPr>
        <p:spPr>
          <a:xfrm>
            <a:off x="8568440" y="3342954"/>
            <a:ext cx="2285185" cy="1706243"/>
          </a:xfrm>
          <a:prstGeom prst="roundRect">
            <a:avLst>
              <a:gd name="adj" fmla="val 5000"/>
            </a:avLst>
          </a:prstGeom>
          <a:solidFill>
            <a:srgbClr val="7CBAB0"/>
          </a:solidFill>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Analytics:</a:t>
            </a:r>
          </a:p>
          <a:p>
            <a:r>
              <a:rPr lang="en-US" sz="1400" dirty="0"/>
              <a:t>Based on grouped data, analyses the validity, potential impacts of each complaint, and identifies the root cause of grouped complaints.</a:t>
            </a:r>
          </a:p>
          <a:p>
            <a:pPr lvl="0"/>
            <a:endParaRPr lang="en-IN" sz="1600" dirty="0"/>
          </a:p>
        </p:txBody>
      </p:sp>
      <p:sp>
        <p:nvSpPr>
          <p:cNvPr id="23" name="Flowchart: Extract 22">
            <a:extLst>
              <a:ext uri="{FF2B5EF4-FFF2-40B4-BE49-F238E27FC236}">
                <a16:creationId xmlns:a16="http://schemas.microsoft.com/office/drawing/2014/main" id="{0334C2BD-5B5E-385B-EE48-D3EAEBD0706D}"/>
              </a:ext>
            </a:extLst>
          </p:cNvPr>
          <p:cNvSpPr>
            <a:spLocks noChangeAspect="1"/>
          </p:cNvSpPr>
          <p:nvPr/>
        </p:nvSpPr>
        <p:spPr>
          <a:xfrm rot="10800000">
            <a:off x="10313422" y="3120594"/>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Rectangle: Rounded Corners 23">
            <a:extLst>
              <a:ext uri="{FF2B5EF4-FFF2-40B4-BE49-F238E27FC236}">
                <a16:creationId xmlns:a16="http://schemas.microsoft.com/office/drawing/2014/main" id="{0F36931E-3309-8156-CDB3-279CFAC2CED0}"/>
              </a:ext>
            </a:extLst>
          </p:cNvPr>
          <p:cNvSpPr/>
          <p:nvPr/>
        </p:nvSpPr>
        <p:spPr>
          <a:xfrm>
            <a:off x="6161593" y="3342954"/>
            <a:ext cx="2285185" cy="1706243"/>
          </a:xfrm>
          <a:prstGeom prst="roundRect">
            <a:avLst>
              <a:gd name="adj" fmla="val 5000"/>
            </a:avLst>
          </a:prstGeom>
          <a:solidFill>
            <a:srgbClr val="EBF5F3"/>
          </a:solidFill>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Dashboard / Tools:</a:t>
            </a:r>
          </a:p>
          <a:p>
            <a:r>
              <a:rPr lang="en-US" sz="1400" dirty="0"/>
              <a:t>Displays Analysis results using various charts. Helps identify affected zones with heatmaps and severity scale-based color coding</a:t>
            </a:r>
          </a:p>
          <a:p>
            <a:pPr lvl="0"/>
            <a:endParaRPr lang="en-IN" sz="1600" dirty="0"/>
          </a:p>
        </p:txBody>
      </p:sp>
      <p:sp>
        <p:nvSpPr>
          <p:cNvPr id="25" name="Flowchart: Extract 24">
            <a:extLst>
              <a:ext uri="{FF2B5EF4-FFF2-40B4-BE49-F238E27FC236}">
                <a16:creationId xmlns:a16="http://schemas.microsoft.com/office/drawing/2014/main" id="{62BF3E90-A0F6-0FDA-5235-F17353575040}"/>
              </a:ext>
            </a:extLst>
          </p:cNvPr>
          <p:cNvSpPr>
            <a:spLocks noChangeAspect="1"/>
          </p:cNvSpPr>
          <p:nvPr/>
        </p:nvSpPr>
        <p:spPr>
          <a:xfrm rot="16200000">
            <a:off x="8302314" y="4526045"/>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Rectangle: Rounded Corners 28">
            <a:extLst>
              <a:ext uri="{FF2B5EF4-FFF2-40B4-BE49-F238E27FC236}">
                <a16:creationId xmlns:a16="http://schemas.microsoft.com/office/drawing/2014/main" id="{23B4B2E1-6934-6CDC-0298-195E9F88F76E}"/>
              </a:ext>
            </a:extLst>
          </p:cNvPr>
          <p:cNvSpPr/>
          <p:nvPr/>
        </p:nvSpPr>
        <p:spPr>
          <a:xfrm>
            <a:off x="3727234" y="3352033"/>
            <a:ext cx="2285185" cy="1706243"/>
          </a:xfrm>
          <a:prstGeom prst="roundRect">
            <a:avLst>
              <a:gd name="adj" fmla="val 5000"/>
            </a:avLst>
          </a:prstGeom>
          <a:solidFill>
            <a:srgbClr val="7CBAB0"/>
          </a:solidFill>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Officials:</a:t>
            </a:r>
          </a:p>
          <a:p>
            <a:r>
              <a:rPr lang="en-US" sz="1400" dirty="0"/>
              <a:t>Use Dashboard with real-time complaint tracking, prioritization tools, and resolution updates.</a:t>
            </a:r>
            <a:r>
              <a:rPr lang="en-IN" sz="1400" dirty="0"/>
              <a:t> To effectively divide and assign responsibilities</a:t>
            </a:r>
            <a:endParaRPr lang="en-US" sz="1400" dirty="0"/>
          </a:p>
          <a:p>
            <a:pPr lvl="0"/>
            <a:endParaRPr lang="en-IN" sz="1600" dirty="0"/>
          </a:p>
        </p:txBody>
      </p:sp>
      <p:sp>
        <p:nvSpPr>
          <p:cNvPr id="30" name="Flowchart: Extract 29">
            <a:extLst>
              <a:ext uri="{FF2B5EF4-FFF2-40B4-BE49-F238E27FC236}">
                <a16:creationId xmlns:a16="http://schemas.microsoft.com/office/drawing/2014/main" id="{D90285CD-BA2C-9C59-C691-D80E7BE094C4}"/>
              </a:ext>
            </a:extLst>
          </p:cNvPr>
          <p:cNvSpPr>
            <a:spLocks noChangeAspect="1"/>
          </p:cNvSpPr>
          <p:nvPr/>
        </p:nvSpPr>
        <p:spPr>
          <a:xfrm rot="16200000">
            <a:off x="5867955" y="4535124"/>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Rectangle: Rounded Corners 31">
            <a:extLst>
              <a:ext uri="{FF2B5EF4-FFF2-40B4-BE49-F238E27FC236}">
                <a16:creationId xmlns:a16="http://schemas.microsoft.com/office/drawing/2014/main" id="{755FC68B-5ECE-326A-75EF-E2B513967BB6}"/>
              </a:ext>
            </a:extLst>
          </p:cNvPr>
          <p:cNvSpPr/>
          <p:nvPr/>
        </p:nvSpPr>
        <p:spPr>
          <a:xfrm>
            <a:off x="1322631" y="3352033"/>
            <a:ext cx="2285185" cy="1706243"/>
          </a:xfrm>
          <a:prstGeom prst="roundRect">
            <a:avLst>
              <a:gd name="adj" fmla="val 5000"/>
            </a:avLst>
          </a:prstGeom>
          <a:solidFill>
            <a:srgbClr val="EBF5F3"/>
          </a:solidFill>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Resolution:</a:t>
            </a:r>
          </a:p>
          <a:p>
            <a:r>
              <a:rPr lang="en-US" sz="1400" dirty="0"/>
              <a:t>Resolved Complaints are closed. Historical data is saved for recommending optimal solutions</a:t>
            </a:r>
          </a:p>
          <a:p>
            <a:pPr lvl="0"/>
            <a:endParaRPr lang="en-IN" sz="1600" dirty="0"/>
          </a:p>
        </p:txBody>
      </p:sp>
      <p:sp>
        <p:nvSpPr>
          <p:cNvPr id="33" name="Flowchart: Extract 32">
            <a:extLst>
              <a:ext uri="{FF2B5EF4-FFF2-40B4-BE49-F238E27FC236}">
                <a16:creationId xmlns:a16="http://schemas.microsoft.com/office/drawing/2014/main" id="{EC9D5604-C1C5-0C72-78ED-6581AAD7B196}"/>
              </a:ext>
            </a:extLst>
          </p:cNvPr>
          <p:cNvSpPr>
            <a:spLocks noChangeAspect="1"/>
          </p:cNvSpPr>
          <p:nvPr/>
        </p:nvSpPr>
        <p:spPr>
          <a:xfrm rot="16200000">
            <a:off x="3463352" y="4535124"/>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Rectangle: Rounded Corners 35">
            <a:extLst>
              <a:ext uri="{FF2B5EF4-FFF2-40B4-BE49-F238E27FC236}">
                <a16:creationId xmlns:a16="http://schemas.microsoft.com/office/drawing/2014/main" id="{F45E7F14-3FE9-E9F9-7E7D-D6B6FB0027D7}"/>
              </a:ext>
            </a:extLst>
          </p:cNvPr>
          <p:cNvSpPr/>
          <p:nvPr/>
        </p:nvSpPr>
        <p:spPr>
          <a:xfrm>
            <a:off x="8066185" y="5191254"/>
            <a:ext cx="2285185" cy="1108582"/>
          </a:xfrm>
          <a:prstGeom prst="roundRect">
            <a:avLst>
              <a:gd name="adj" fmla="val 5000"/>
            </a:avLst>
          </a:prstGeom>
          <a:solidFill>
            <a:srgbClr val="7CBAB0"/>
          </a:solidFill>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Administrators:</a:t>
            </a:r>
            <a:br>
              <a:rPr lang="en-US" sz="1600" b="1" dirty="0"/>
            </a:br>
            <a:r>
              <a:rPr lang="en-US" sz="1400" dirty="0"/>
              <a:t>Oversee complaint trends, escalation handling, and performance analytics.</a:t>
            </a:r>
          </a:p>
        </p:txBody>
      </p:sp>
      <p:sp>
        <p:nvSpPr>
          <p:cNvPr id="37" name="Flowchart: Extract 36">
            <a:extLst>
              <a:ext uri="{FF2B5EF4-FFF2-40B4-BE49-F238E27FC236}">
                <a16:creationId xmlns:a16="http://schemas.microsoft.com/office/drawing/2014/main" id="{36DFA208-BEB9-6E83-22C4-3DA9BE6E951A}"/>
              </a:ext>
            </a:extLst>
          </p:cNvPr>
          <p:cNvSpPr>
            <a:spLocks noChangeAspect="1"/>
          </p:cNvSpPr>
          <p:nvPr/>
        </p:nvSpPr>
        <p:spPr>
          <a:xfrm rot="10800000">
            <a:off x="9973727" y="4968893"/>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lowchart: Extract 37">
            <a:extLst>
              <a:ext uri="{FF2B5EF4-FFF2-40B4-BE49-F238E27FC236}">
                <a16:creationId xmlns:a16="http://schemas.microsoft.com/office/drawing/2014/main" id="{514436EC-374C-6B33-F6A4-D22FFEF333CC}"/>
              </a:ext>
            </a:extLst>
          </p:cNvPr>
          <p:cNvSpPr>
            <a:spLocks noChangeAspect="1"/>
          </p:cNvSpPr>
          <p:nvPr/>
        </p:nvSpPr>
        <p:spPr>
          <a:xfrm rot="10800000">
            <a:off x="8003376" y="4968893"/>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lowchart: Extract 39">
            <a:extLst>
              <a:ext uri="{FF2B5EF4-FFF2-40B4-BE49-F238E27FC236}">
                <a16:creationId xmlns:a16="http://schemas.microsoft.com/office/drawing/2014/main" id="{32BF5598-CA44-C4C1-06D3-746C5F0E8D41}"/>
              </a:ext>
            </a:extLst>
          </p:cNvPr>
          <p:cNvSpPr>
            <a:spLocks noChangeAspect="1"/>
          </p:cNvSpPr>
          <p:nvPr/>
        </p:nvSpPr>
        <p:spPr>
          <a:xfrm>
            <a:off x="1463198" y="3063488"/>
            <a:ext cx="397392" cy="311035"/>
          </a:xfrm>
          <a:prstGeom prst="flowChartExtract">
            <a:avLst/>
          </a:prstGeom>
          <a:ln>
            <a:noFill/>
          </a:ln>
          <a:effectLst>
            <a:outerShdw blurRad="50800" dist="38100" dir="2700000" algn="tl" rotWithShape="0">
              <a:prstClr val="black">
                <a:alpha val="40000"/>
              </a:prstClr>
            </a:outerShdw>
          </a:effectLst>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420156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8" grpId="0" animBg="1"/>
      <p:bldP spid="22" grpId="0" animBg="1"/>
      <p:bldP spid="24" grpId="0" animBg="1"/>
      <p:bldP spid="29" grpId="0" animBg="1"/>
      <p:bldP spid="32"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100000"/>
              </a:schemeClr>
            </a:gs>
            <a:gs pos="50000">
              <a:schemeClr val="accent1">
                <a:hueOff val="0"/>
                <a:satOff val="0"/>
                <a:satMod val="103000"/>
                <a:tint val="73000"/>
                <a:alpha val="0"/>
                <a:lumMod val="0"/>
                <a:lumOff val="100000"/>
              </a:schemeClr>
            </a:gs>
            <a:gs pos="100000">
              <a:srgbClr val="605948">
                <a:alpha val="2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9FF1A9-CE03-BC8E-C77F-25A15C52447C}"/>
              </a:ext>
            </a:extLst>
          </p:cNvPr>
          <p:cNvSpPr>
            <a:spLocks noGrp="1"/>
          </p:cNvSpPr>
          <p:nvPr>
            <p:ph type="dt" sz="half" idx="10"/>
          </p:nvPr>
        </p:nvSpPr>
        <p:spPr>
          <a:xfrm>
            <a:off x="838200" y="6356350"/>
            <a:ext cx="2743200" cy="365125"/>
          </a:xfrm>
        </p:spPr>
        <p:txBody>
          <a:bodyPr/>
          <a:lstStyle/>
          <a:p>
            <a:fld id="{5DC19ACD-4AE4-4C27-B305-CA0EE24A3A52}" type="datetime1">
              <a:rPr lang="en-IN" smtClean="0"/>
              <a:t>06-07-2025</a:t>
            </a:fld>
            <a:endParaRPr lang="en-IN"/>
          </a:p>
        </p:txBody>
      </p:sp>
      <p:sp>
        <p:nvSpPr>
          <p:cNvPr id="5" name="Footer Placeholder 4">
            <a:extLst>
              <a:ext uri="{FF2B5EF4-FFF2-40B4-BE49-F238E27FC236}">
                <a16:creationId xmlns:a16="http://schemas.microsoft.com/office/drawing/2014/main" id="{D6A8C690-8126-26FD-127C-7326C3EDCCC9}"/>
              </a:ext>
            </a:extLst>
          </p:cNvPr>
          <p:cNvSpPr>
            <a:spLocks noGrp="1"/>
          </p:cNvSpPr>
          <p:nvPr>
            <p:ph type="ftr" sz="quarter" idx="11"/>
          </p:nvPr>
        </p:nvSpPr>
        <p:spPr>
          <a:xfrm>
            <a:off x="4038600" y="6356350"/>
            <a:ext cx="4114800" cy="365125"/>
          </a:xfrm>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DBAF995C-B1C7-DDB3-F174-4E098CECC971}"/>
              </a:ext>
            </a:extLst>
          </p:cNvPr>
          <p:cNvSpPr>
            <a:spLocks noGrp="1"/>
          </p:cNvSpPr>
          <p:nvPr>
            <p:ph type="sldNum" sz="quarter" idx="12"/>
          </p:nvPr>
        </p:nvSpPr>
        <p:spPr>
          <a:xfrm>
            <a:off x="8610600" y="6356350"/>
            <a:ext cx="2743200" cy="365125"/>
          </a:xfrm>
        </p:spPr>
        <p:txBody>
          <a:bodyPr/>
          <a:lstStyle/>
          <a:p>
            <a:fld id="{343B738A-3D1A-4C2D-866B-2574A134247C}" type="slidenum">
              <a:rPr lang="en-IN" smtClean="0"/>
              <a:t>6</a:t>
            </a:fld>
            <a:endParaRPr lang="en-IN"/>
          </a:p>
        </p:txBody>
      </p:sp>
      <p:pic>
        <p:nvPicPr>
          <p:cNvPr id="1028" name="Picture 4">
            <a:extLst>
              <a:ext uri="{FF2B5EF4-FFF2-40B4-BE49-F238E27FC236}">
                <a16:creationId xmlns:a16="http://schemas.microsoft.com/office/drawing/2014/main" id="{1DC524BE-7441-A184-018B-D5A7C89D6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08"/>
          <a:stretch>
            <a:fillRect/>
          </a:stretch>
        </p:blipFill>
        <p:spPr bwMode="auto">
          <a:xfrm>
            <a:off x="1466850" y="1384300"/>
            <a:ext cx="9258300" cy="47840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ECB94CA-DB76-E71E-7B49-683A431E2AC8}"/>
              </a:ext>
            </a:extLst>
          </p:cNvPr>
          <p:cNvSpPr/>
          <p:nvPr/>
        </p:nvSpPr>
        <p:spPr>
          <a:xfrm>
            <a:off x="1678940" y="1550670"/>
            <a:ext cx="1828800" cy="34594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025EE7D-6EDD-B91A-00BD-DAD45E6408EE}"/>
              </a:ext>
            </a:extLst>
          </p:cNvPr>
          <p:cNvSpPr/>
          <p:nvPr/>
        </p:nvSpPr>
        <p:spPr>
          <a:xfrm>
            <a:off x="3055620" y="1612900"/>
            <a:ext cx="2461260" cy="39763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E075FEC2-246B-7E8C-BF44-576291046624}"/>
              </a:ext>
            </a:extLst>
          </p:cNvPr>
          <p:cNvSpPr/>
          <p:nvPr/>
        </p:nvSpPr>
        <p:spPr>
          <a:xfrm>
            <a:off x="5344160" y="1703070"/>
            <a:ext cx="2019300" cy="40316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D1F854F-4C89-7117-3891-4DC664384EB5}"/>
              </a:ext>
            </a:extLst>
          </p:cNvPr>
          <p:cNvSpPr/>
          <p:nvPr/>
        </p:nvSpPr>
        <p:spPr>
          <a:xfrm>
            <a:off x="7056120" y="2129790"/>
            <a:ext cx="1828800" cy="34594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E86C43C-F127-9658-67DD-0F5033939380}"/>
              </a:ext>
            </a:extLst>
          </p:cNvPr>
          <p:cNvSpPr/>
          <p:nvPr/>
        </p:nvSpPr>
        <p:spPr>
          <a:xfrm>
            <a:off x="8747760" y="1703070"/>
            <a:ext cx="1828800" cy="40316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a:extLst>
              <a:ext uri="{FF2B5EF4-FFF2-40B4-BE49-F238E27FC236}">
                <a16:creationId xmlns:a16="http://schemas.microsoft.com/office/drawing/2014/main" id="{F8DBA446-9EA9-257A-A7B4-A70E736D6F1C}"/>
              </a:ext>
            </a:extLst>
          </p:cNvPr>
          <p:cNvSpPr txBox="1">
            <a:spLocks/>
          </p:cNvSpPr>
          <p:nvPr/>
        </p:nvSpPr>
        <p:spPr>
          <a:xfrm>
            <a:off x="424543" y="550545"/>
            <a:ext cx="11440885" cy="10064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605948"/>
                </a:solidFill>
                <a:latin typeface="Times New Roman" panose="02020603050405020304" pitchFamily="18" charset="0"/>
                <a:cs typeface="Times New Roman" panose="02020603050405020304" pitchFamily="18" charset="0"/>
              </a:rPr>
              <a:t>Complaint Escalation Process</a:t>
            </a:r>
          </a:p>
        </p:txBody>
      </p:sp>
    </p:spTree>
    <p:extLst>
      <p:ext uri="{BB962C8B-B14F-4D97-AF65-F5344CB8AC3E}">
        <p14:creationId xmlns:p14="http://schemas.microsoft.com/office/powerpoint/2010/main" val="327478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100000"/>
              </a:schemeClr>
            </a:gs>
            <a:gs pos="50000">
              <a:schemeClr val="accent1">
                <a:hueOff val="0"/>
                <a:satOff val="0"/>
                <a:satMod val="103000"/>
                <a:tint val="73000"/>
                <a:alpha val="0"/>
                <a:lumMod val="0"/>
                <a:lumOff val="100000"/>
              </a:schemeClr>
            </a:gs>
            <a:gs pos="100000">
              <a:srgbClr val="605948">
                <a:alpha val="2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614C14-B8FF-76F8-12A4-7516E866AB80}"/>
              </a:ext>
            </a:extLst>
          </p:cNvPr>
          <p:cNvSpPr>
            <a:spLocks noGrp="1"/>
          </p:cNvSpPr>
          <p:nvPr>
            <p:ph type="dt" sz="half" idx="10"/>
          </p:nvPr>
        </p:nvSpPr>
        <p:spPr/>
        <p:txBody>
          <a:bodyPr/>
          <a:lstStyle/>
          <a:p>
            <a:fld id="{5DC19ACD-4AE4-4C27-B305-CA0EE24A3A52}" type="datetime1">
              <a:rPr lang="en-IN" smtClean="0"/>
              <a:t>06-07-2025</a:t>
            </a:fld>
            <a:endParaRPr lang="en-IN"/>
          </a:p>
        </p:txBody>
      </p:sp>
      <p:sp>
        <p:nvSpPr>
          <p:cNvPr id="5" name="Footer Placeholder 4">
            <a:extLst>
              <a:ext uri="{FF2B5EF4-FFF2-40B4-BE49-F238E27FC236}">
                <a16:creationId xmlns:a16="http://schemas.microsoft.com/office/drawing/2014/main" id="{553589AB-D136-D945-5B5B-CFFF38CCBCF0}"/>
              </a:ext>
            </a:extLst>
          </p:cNvPr>
          <p:cNvSpPr>
            <a:spLocks noGrp="1"/>
          </p:cNvSpPr>
          <p:nvPr>
            <p:ph type="ftr" sz="quarter" idx="11"/>
          </p:nvPr>
        </p:nvSpPr>
        <p:spPr/>
        <p:txBody>
          <a:bodyPr/>
          <a:lstStyle/>
          <a:p>
            <a:r>
              <a:rPr lang="en-US" dirty="0"/>
              <a:t>Core Course Project –Zeroth Review</a:t>
            </a:r>
            <a:endParaRPr lang="en-IN" dirty="0"/>
          </a:p>
        </p:txBody>
      </p:sp>
      <p:sp>
        <p:nvSpPr>
          <p:cNvPr id="6" name="Slide Number Placeholder 5">
            <a:extLst>
              <a:ext uri="{FF2B5EF4-FFF2-40B4-BE49-F238E27FC236}">
                <a16:creationId xmlns:a16="http://schemas.microsoft.com/office/drawing/2014/main" id="{8457FD11-6FB8-D956-84BD-BE833EDEDA90}"/>
              </a:ext>
            </a:extLst>
          </p:cNvPr>
          <p:cNvSpPr>
            <a:spLocks noGrp="1"/>
          </p:cNvSpPr>
          <p:nvPr>
            <p:ph type="sldNum" sz="quarter" idx="12"/>
          </p:nvPr>
        </p:nvSpPr>
        <p:spPr/>
        <p:txBody>
          <a:bodyPr/>
          <a:lstStyle/>
          <a:p>
            <a:fld id="{343B738A-3D1A-4C2D-866B-2574A134247C}" type="slidenum">
              <a:rPr lang="en-IN" smtClean="0"/>
              <a:t>7</a:t>
            </a:fld>
            <a:endParaRPr lang="en-IN"/>
          </a:p>
        </p:txBody>
      </p:sp>
      <p:pic>
        <p:nvPicPr>
          <p:cNvPr id="2054" name="Picture 6">
            <a:extLst>
              <a:ext uri="{FF2B5EF4-FFF2-40B4-BE49-F238E27FC236}">
                <a16:creationId xmlns:a16="http://schemas.microsoft.com/office/drawing/2014/main" id="{E435DB69-15F4-5148-18DE-79AD1A3D1B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47" t="24666" r="2699" b="13232"/>
          <a:stretch>
            <a:fillRect/>
          </a:stretch>
        </p:blipFill>
        <p:spPr bwMode="auto">
          <a:xfrm>
            <a:off x="355600" y="1783079"/>
            <a:ext cx="11480800" cy="337312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2E68BC2-14C0-A725-F4D1-727A24CF3CF4}"/>
              </a:ext>
            </a:extLst>
          </p:cNvPr>
          <p:cNvSpPr txBox="1">
            <a:spLocks/>
          </p:cNvSpPr>
          <p:nvPr/>
        </p:nvSpPr>
        <p:spPr>
          <a:xfrm>
            <a:off x="424543" y="601345"/>
            <a:ext cx="11440885" cy="10064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rgbClr val="605948"/>
                </a:solid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332089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0A8B1-95C4-4D66-4295-7F8D1C4A1014}"/>
              </a:ext>
            </a:extLst>
          </p:cNvPr>
          <p:cNvSpPr>
            <a:spLocks noGrp="1"/>
          </p:cNvSpPr>
          <p:nvPr>
            <p:ph type="dt" sz="half" idx="10"/>
          </p:nvPr>
        </p:nvSpPr>
        <p:spPr/>
        <p:txBody>
          <a:bodyPr/>
          <a:lstStyle/>
          <a:p>
            <a:fld id="{ADC119ED-5D95-48C3-8C59-90E70F15746F}" type="datetime1">
              <a:rPr lang="en-IN" smtClean="0"/>
              <a:t>06-07-2025</a:t>
            </a:fld>
            <a:endParaRPr lang="en-IN"/>
          </a:p>
        </p:txBody>
      </p:sp>
      <p:sp>
        <p:nvSpPr>
          <p:cNvPr id="3" name="Footer Placeholder 2">
            <a:extLst>
              <a:ext uri="{FF2B5EF4-FFF2-40B4-BE49-F238E27FC236}">
                <a16:creationId xmlns:a16="http://schemas.microsoft.com/office/drawing/2014/main" id="{C0981AE9-8F3B-5009-D1EE-34316CB1277D}"/>
              </a:ext>
            </a:extLst>
          </p:cNvPr>
          <p:cNvSpPr>
            <a:spLocks noGrp="1"/>
          </p:cNvSpPr>
          <p:nvPr>
            <p:ph type="ftr" sz="quarter" idx="11"/>
          </p:nvPr>
        </p:nvSpPr>
        <p:spPr/>
        <p:txBody>
          <a:bodyPr/>
          <a:lstStyle/>
          <a:p>
            <a:r>
              <a:rPr lang="en-US"/>
              <a:t>Core Course Project –Zeroth Review</a:t>
            </a:r>
            <a:endParaRPr lang="en-IN"/>
          </a:p>
        </p:txBody>
      </p:sp>
      <p:sp>
        <p:nvSpPr>
          <p:cNvPr id="4" name="Slide Number Placeholder 3">
            <a:extLst>
              <a:ext uri="{FF2B5EF4-FFF2-40B4-BE49-F238E27FC236}">
                <a16:creationId xmlns:a16="http://schemas.microsoft.com/office/drawing/2014/main" id="{4E4D5991-DDFE-2C4D-A1F2-37A0A28A9A97}"/>
              </a:ext>
            </a:extLst>
          </p:cNvPr>
          <p:cNvSpPr>
            <a:spLocks noGrp="1"/>
          </p:cNvSpPr>
          <p:nvPr>
            <p:ph type="sldNum" sz="quarter" idx="12"/>
          </p:nvPr>
        </p:nvSpPr>
        <p:spPr/>
        <p:txBody>
          <a:bodyPr/>
          <a:lstStyle/>
          <a:p>
            <a:fld id="{343B738A-3D1A-4C2D-866B-2574A134247C}" type="slidenum">
              <a:rPr lang="en-IN" smtClean="0"/>
              <a:t>8</a:t>
            </a:fld>
            <a:endParaRPr lang="en-IN"/>
          </a:p>
        </p:txBody>
      </p:sp>
    </p:spTree>
    <p:extLst>
      <p:ext uri="{BB962C8B-B14F-4D97-AF65-F5344CB8AC3E}">
        <p14:creationId xmlns:p14="http://schemas.microsoft.com/office/powerpoint/2010/main" val="785267798"/>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bomb.wav"/>
          </p:stSnd>
        </p:sndAc>
      </p:transition>
    </mc:Choice>
    <mc:Fallback xmlns="">
      <p:transition spd="slow">
        <p:fade/>
        <p:sndAc>
          <p:stSnd>
            <p:snd r:embed="rId4" name="bomb.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525</Words>
  <Application>Microsoft Office PowerPoint</Application>
  <PresentationFormat>Widescreen</PresentationFormat>
  <Paragraphs>63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Vox AI-powered Voice-to-Catalog Agent</vt:lpstr>
      <vt:lpstr>PROBLEM STATEMNT</vt:lpstr>
      <vt:lpstr>PowerPoint Presentation</vt:lpstr>
      <vt:lpstr>User Complaint Timeline</vt:lpstr>
      <vt:lpstr>PROPOSED BLOCK DIAGRAM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ayeesha nasreen</dc:creator>
  <cp:lastModifiedBy>Priya Kher</cp:lastModifiedBy>
  <cp:revision>15</cp:revision>
  <dcterms:created xsi:type="dcterms:W3CDTF">2025-01-06T06:16:30Z</dcterms:created>
  <dcterms:modified xsi:type="dcterms:W3CDTF">2025-07-06T04:13:29Z</dcterms:modified>
</cp:coreProperties>
</file>