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64" r:id="rId6"/>
    <p:sldId id="260"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F4D61B-5668-4960-B965-5E8A07F8DDA3}" v="52" dt="2025-07-02T17:37:33.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77" d="100"/>
          <a:sy n="77" d="100"/>
        </p:scale>
        <p:origin x="912"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DEEP RAJINI" userId="d189acb877b5413a" providerId="LiveId" clId="{75F4D61B-5668-4960-B965-5E8A07F8DDA3}"/>
    <pc:docChg chg="undo redo custSel addSld modSld">
      <pc:chgData name="NAVDEEP RAJINI" userId="d189acb877b5413a" providerId="LiveId" clId="{75F4D61B-5668-4960-B965-5E8A07F8DDA3}" dt="2025-07-02T17:37:33.521" v="193" actId="1076"/>
      <pc:docMkLst>
        <pc:docMk/>
      </pc:docMkLst>
      <pc:sldChg chg="modSp mod setBg">
        <pc:chgData name="NAVDEEP RAJINI" userId="d189acb877b5413a" providerId="LiveId" clId="{75F4D61B-5668-4960-B965-5E8A07F8DDA3}" dt="2025-07-02T17:17:52.267" v="122"/>
        <pc:sldMkLst>
          <pc:docMk/>
          <pc:sldMk cId="2026251093" sldId="258"/>
        </pc:sldMkLst>
        <pc:spChg chg="mod">
          <ac:chgData name="NAVDEEP RAJINI" userId="d189acb877b5413a" providerId="LiveId" clId="{75F4D61B-5668-4960-B965-5E8A07F8DDA3}" dt="2025-07-02T17:16:49.336" v="82" actId="1076"/>
          <ac:spMkLst>
            <pc:docMk/>
            <pc:sldMk cId="2026251093" sldId="258"/>
            <ac:spMk id="8" creationId="{4F9AD840-8609-C4AE-5ACC-2B3C682B3FA0}"/>
          </ac:spMkLst>
        </pc:spChg>
        <pc:spChg chg="mod">
          <ac:chgData name="NAVDEEP RAJINI" userId="d189acb877b5413a" providerId="LiveId" clId="{75F4D61B-5668-4960-B965-5E8A07F8DDA3}" dt="2025-07-02T17:17:05.793" v="118" actId="113"/>
          <ac:spMkLst>
            <pc:docMk/>
            <pc:sldMk cId="2026251093" sldId="258"/>
            <ac:spMk id="13" creationId="{50768A53-775E-D8FA-D4F5-3C917E2F939E}"/>
          </ac:spMkLst>
        </pc:spChg>
      </pc:sldChg>
      <pc:sldChg chg="modSp mod modTransition setBg modAnim">
        <pc:chgData name="NAVDEEP RAJINI" userId="d189acb877b5413a" providerId="LiveId" clId="{75F4D61B-5668-4960-B965-5E8A07F8DDA3}" dt="2025-07-02T17:22:12.112" v="178"/>
        <pc:sldMkLst>
          <pc:docMk/>
          <pc:sldMk cId="3420156251" sldId="260"/>
        </pc:sldMkLst>
        <pc:spChg chg="mod">
          <ac:chgData name="NAVDEEP RAJINI" userId="d189acb877b5413a" providerId="LiveId" clId="{75F4D61B-5668-4960-B965-5E8A07F8DDA3}" dt="2025-07-02T17:19:07.673" v="152" actId="207"/>
          <ac:spMkLst>
            <pc:docMk/>
            <pc:sldMk cId="3420156251" sldId="260"/>
            <ac:spMk id="11" creationId="{5EE795C8-512B-9E0F-1622-6AC9D48B8814}"/>
          </ac:spMkLst>
        </pc:spChg>
        <pc:spChg chg="mod">
          <ac:chgData name="NAVDEEP RAJINI" userId="d189acb877b5413a" providerId="LiveId" clId="{75F4D61B-5668-4960-B965-5E8A07F8DDA3}" dt="2025-07-02T17:18:31.373" v="128" actId="1076"/>
          <ac:spMkLst>
            <pc:docMk/>
            <pc:sldMk cId="3420156251" sldId="260"/>
            <ac:spMk id="14" creationId="{B71D93F7-24F6-89D3-D04F-0F64B5040F30}"/>
          </ac:spMkLst>
        </pc:spChg>
        <pc:spChg chg="mod">
          <ac:chgData name="NAVDEEP RAJINI" userId="d189acb877b5413a" providerId="LiveId" clId="{75F4D61B-5668-4960-B965-5E8A07F8DDA3}" dt="2025-07-02T17:19:07.673" v="152" actId="207"/>
          <ac:spMkLst>
            <pc:docMk/>
            <pc:sldMk cId="3420156251" sldId="260"/>
            <ac:spMk id="15" creationId="{2BEAC7A0-374B-0745-EF60-C9C6EEFBC0C1}"/>
          </ac:spMkLst>
        </pc:spChg>
        <pc:spChg chg="mod">
          <ac:chgData name="NAVDEEP RAJINI" userId="d189acb877b5413a" providerId="LiveId" clId="{75F4D61B-5668-4960-B965-5E8A07F8DDA3}" dt="2025-07-02T17:19:07.673" v="152" actId="207"/>
          <ac:spMkLst>
            <pc:docMk/>
            <pc:sldMk cId="3420156251" sldId="260"/>
            <ac:spMk id="18" creationId="{F0228F4D-EB5D-4BEE-69DE-886345275409}"/>
          </ac:spMkLst>
        </pc:spChg>
        <pc:spChg chg="mod">
          <ac:chgData name="NAVDEEP RAJINI" userId="d189acb877b5413a" providerId="LiveId" clId="{75F4D61B-5668-4960-B965-5E8A07F8DDA3}" dt="2025-07-02T17:19:07.673" v="152" actId="207"/>
          <ac:spMkLst>
            <pc:docMk/>
            <pc:sldMk cId="3420156251" sldId="260"/>
            <ac:spMk id="22" creationId="{4DA5FF70-7CB8-2D6C-D605-208AE69E1E73}"/>
          </ac:spMkLst>
        </pc:spChg>
        <pc:spChg chg="mod">
          <ac:chgData name="NAVDEEP RAJINI" userId="d189acb877b5413a" providerId="LiveId" clId="{75F4D61B-5668-4960-B965-5E8A07F8DDA3}" dt="2025-07-02T17:19:07.673" v="152" actId="207"/>
          <ac:spMkLst>
            <pc:docMk/>
            <pc:sldMk cId="3420156251" sldId="260"/>
            <ac:spMk id="24" creationId="{0F36931E-3309-8156-CDB3-279CFAC2CED0}"/>
          </ac:spMkLst>
        </pc:spChg>
        <pc:spChg chg="mod">
          <ac:chgData name="NAVDEEP RAJINI" userId="d189acb877b5413a" providerId="LiveId" clId="{75F4D61B-5668-4960-B965-5E8A07F8DDA3}" dt="2025-07-02T17:19:07.673" v="152" actId="207"/>
          <ac:spMkLst>
            <pc:docMk/>
            <pc:sldMk cId="3420156251" sldId="260"/>
            <ac:spMk id="25" creationId="{62BF3E90-A0F6-0FDA-5235-F17353575040}"/>
          </ac:spMkLst>
        </pc:spChg>
        <pc:spChg chg="mod">
          <ac:chgData name="NAVDEEP RAJINI" userId="d189acb877b5413a" providerId="LiveId" clId="{75F4D61B-5668-4960-B965-5E8A07F8DDA3}" dt="2025-07-02T17:19:07.673" v="152" actId="207"/>
          <ac:spMkLst>
            <pc:docMk/>
            <pc:sldMk cId="3420156251" sldId="260"/>
            <ac:spMk id="29" creationId="{23B4B2E1-6934-6CDC-0298-195E9F88F76E}"/>
          </ac:spMkLst>
        </pc:spChg>
        <pc:spChg chg="mod">
          <ac:chgData name="NAVDEEP RAJINI" userId="d189acb877b5413a" providerId="LiveId" clId="{75F4D61B-5668-4960-B965-5E8A07F8DDA3}" dt="2025-07-02T17:19:07.673" v="152" actId="207"/>
          <ac:spMkLst>
            <pc:docMk/>
            <pc:sldMk cId="3420156251" sldId="260"/>
            <ac:spMk id="30" creationId="{D90285CD-BA2C-9C59-C691-D80E7BE094C4}"/>
          </ac:spMkLst>
        </pc:spChg>
        <pc:spChg chg="mod">
          <ac:chgData name="NAVDEEP RAJINI" userId="d189acb877b5413a" providerId="LiveId" clId="{75F4D61B-5668-4960-B965-5E8A07F8DDA3}" dt="2025-07-02T17:19:07.673" v="152" actId="207"/>
          <ac:spMkLst>
            <pc:docMk/>
            <pc:sldMk cId="3420156251" sldId="260"/>
            <ac:spMk id="32" creationId="{755FC68B-5ECE-326A-75EF-E2B513967BB6}"/>
          </ac:spMkLst>
        </pc:spChg>
        <pc:spChg chg="mod">
          <ac:chgData name="NAVDEEP RAJINI" userId="d189acb877b5413a" providerId="LiveId" clId="{75F4D61B-5668-4960-B965-5E8A07F8DDA3}" dt="2025-07-02T17:19:07.673" v="152" actId="207"/>
          <ac:spMkLst>
            <pc:docMk/>
            <pc:sldMk cId="3420156251" sldId="260"/>
            <ac:spMk id="33" creationId="{EC9D5604-C1C5-0C72-78ED-6581AAD7B196}"/>
          </ac:spMkLst>
        </pc:spChg>
        <pc:grpChg chg="mod">
          <ac:chgData name="NAVDEEP RAJINI" userId="d189acb877b5413a" providerId="LiveId" clId="{75F4D61B-5668-4960-B965-5E8A07F8DDA3}" dt="2025-07-02T17:18:31.373" v="128" actId="1076"/>
          <ac:grpSpMkLst>
            <pc:docMk/>
            <pc:sldMk cId="3420156251" sldId="260"/>
            <ac:grpSpMk id="28" creationId="{A700F744-1B99-95E3-7148-960E8F288182}"/>
          </ac:grpSpMkLst>
        </pc:grpChg>
        <pc:grpChg chg="mod">
          <ac:chgData name="NAVDEEP RAJINI" userId="d189acb877b5413a" providerId="LiveId" clId="{75F4D61B-5668-4960-B965-5E8A07F8DDA3}" dt="2025-07-02T17:18:31.373" v="128" actId="1076"/>
          <ac:grpSpMkLst>
            <pc:docMk/>
            <pc:sldMk cId="3420156251" sldId="260"/>
            <ac:grpSpMk id="31" creationId="{F5D08207-86D1-DD56-F8BF-84ADB92EACFB}"/>
          </ac:grpSpMkLst>
        </pc:grpChg>
      </pc:sldChg>
      <pc:sldChg chg="setBg">
        <pc:chgData name="NAVDEEP RAJINI" userId="d189acb877b5413a" providerId="LiveId" clId="{75F4D61B-5668-4960-B965-5E8A07F8DDA3}" dt="2025-07-02T17:23:45.067" v="182"/>
        <pc:sldMkLst>
          <pc:docMk/>
          <pc:sldMk cId="1661839101" sldId="262"/>
        </pc:sldMkLst>
      </pc:sldChg>
      <pc:sldChg chg="addSp delSp modSp new mod">
        <pc:chgData name="NAVDEEP RAJINI" userId="d189acb877b5413a" providerId="LiveId" clId="{75F4D61B-5668-4960-B965-5E8A07F8DDA3}" dt="2025-07-02T17:37:33.521" v="193" actId="1076"/>
        <pc:sldMkLst>
          <pc:docMk/>
          <pc:sldMk cId="2493237284" sldId="263"/>
        </pc:sldMkLst>
        <pc:spChg chg="del">
          <ac:chgData name="NAVDEEP RAJINI" userId="d189acb877b5413a" providerId="LiveId" clId="{75F4D61B-5668-4960-B965-5E8A07F8DDA3}" dt="2025-07-02T17:37:12.451" v="185" actId="478"/>
          <ac:spMkLst>
            <pc:docMk/>
            <pc:sldMk cId="2493237284" sldId="263"/>
            <ac:spMk id="2" creationId="{E4874563-1BD5-2FE5-9FBA-7482914A09CD}"/>
          </ac:spMkLst>
        </pc:spChg>
        <pc:spChg chg="del">
          <ac:chgData name="NAVDEEP RAJINI" userId="d189acb877b5413a" providerId="LiveId" clId="{75F4D61B-5668-4960-B965-5E8A07F8DDA3}" dt="2025-07-02T17:37:14.556" v="186" actId="478"/>
          <ac:spMkLst>
            <pc:docMk/>
            <pc:sldMk cId="2493237284" sldId="263"/>
            <ac:spMk id="3" creationId="{BCD776BB-AC19-1E3E-AE12-E6B217FEEE8E}"/>
          </ac:spMkLst>
        </pc:spChg>
        <pc:picChg chg="add mod">
          <ac:chgData name="NAVDEEP RAJINI" userId="d189acb877b5413a" providerId="LiveId" clId="{75F4D61B-5668-4960-B965-5E8A07F8DDA3}" dt="2025-07-02T17:37:33.521" v="193" actId="1076"/>
          <ac:picMkLst>
            <pc:docMk/>
            <pc:sldMk cId="2493237284" sldId="263"/>
            <ac:picMk id="1026" creationId="{5B26A17B-61D8-CB9E-1F45-6263AD33E2C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253FD-F37D-4B16-97CD-02CBB1BAE2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N"/>
        </a:p>
      </dgm:t>
    </dgm:pt>
    <dgm:pt modelId="{64CDE7C1-8C23-4781-AC80-F98F05803390}">
      <dgm:prSet phldrT="[Text]"/>
      <dgm:spPr/>
      <dgm:t>
        <a:bodyPr/>
        <a:lstStyle/>
        <a:p>
          <a:r>
            <a:rPr lang="en-IN" dirty="0"/>
            <a:t>FRONTEND</a:t>
          </a:r>
        </a:p>
      </dgm:t>
    </dgm:pt>
    <dgm:pt modelId="{A8A158EF-FB57-493F-ABA3-81FA8A5D70E4}" type="parTrans" cxnId="{BA7C76ED-2466-47C2-A06E-E2C0C37E23CD}">
      <dgm:prSet/>
      <dgm:spPr/>
      <dgm:t>
        <a:bodyPr/>
        <a:lstStyle/>
        <a:p>
          <a:endParaRPr lang="en-IN"/>
        </a:p>
      </dgm:t>
    </dgm:pt>
    <dgm:pt modelId="{661E3742-9A45-4D02-94D2-871859E0ABE9}" type="sibTrans" cxnId="{BA7C76ED-2466-47C2-A06E-E2C0C37E23CD}">
      <dgm:prSet/>
      <dgm:spPr/>
      <dgm:t>
        <a:bodyPr/>
        <a:lstStyle/>
        <a:p>
          <a:endParaRPr lang="en-IN"/>
        </a:p>
      </dgm:t>
    </dgm:pt>
    <dgm:pt modelId="{8F1570D1-9819-4A58-B115-1C65BF7D0E2C}">
      <dgm:prSet phldrT="[Text]"/>
      <dgm:spPr/>
      <dgm:t>
        <a:bodyPr/>
        <a:lstStyle/>
        <a:p>
          <a:r>
            <a:rPr lang="en-IN" dirty="0"/>
            <a:t>REACT.JS</a:t>
          </a:r>
        </a:p>
      </dgm:t>
    </dgm:pt>
    <dgm:pt modelId="{0A6C85F5-172B-4B9D-9803-D706200BF594}" type="parTrans" cxnId="{11529572-9BDB-476B-8582-2C9D67F05290}">
      <dgm:prSet/>
      <dgm:spPr/>
      <dgm:t>
        <a:bodyPr/>
        <a:lstStyle/>
        <a:p>
          <a:endParaRPr lang="en-IN"/>
        </a:p>
      </dgm:t>
    </dgm:pt>
    <dgm:pt modelId="{CB64B37F-242E-4ACE-BE6C-590B47EE0DE5}" type="sibTrans" cxnId="{11529572-9BDB-476B-8582-2C9D67F05290}">
      <dgm:prSet/>
      <dgm:spPr/>
      <dgm:t>
        <a:bodyPr/>
        <a:lstStyle/>
        <a:p>
          <a:endParaRPr lang="en-IN"/>
        </a:p>
      </dgm:t>
    </dgm:pt>
    <dgm:pt modelId="{CBFDCED5-D690-40B4-969B-110482190CFF}">
      <dgm:prSet phldrT="[Text]"/>
      <dgm:spPr/>
      <dgm:t>
        <a:bodyPr/>
        <a:lstStyle/>
        <a:p>
          <a:r>
            <a:rPr lang="en-IN" dirty="0"/>
            <a:t>HTML/CSS</a:t>
          </a:r>
        </a:p>
      </dgm:t>
    </dgm:pt>
    <dgm:pt modelId="{22AC7378-C2CC-4494-8E14-A8FCDF3EE7D3}" type="parTrans" cxnId="{B4979575-9ADC-467A-BA9D-6A6F2892D6B0}">
      <dgm:prSet/>
      <dgm:spPr/>
      <dgm:t>
        <a:bodyPr/>
        <a:lstStyle/>
        <a:p>
          <a:endParaRPr lang="en-IN"/>
        </a:p>
      </dgm:t>
    </dgm:pt>
    <dgm:pt modelId="{C08589E1-7002-4F5B-9420-31E19A0091A0}" type="sibTrans" cxnId="{B4979575-9ADC-467A-BA9D-6A6F2892D6B0}">
      <dgm:prSet/>
      <dgm:spPr/>
      <dgm:t>
        <a:bodyPr/>
        <a:lstStyle/>
        <a:p>
          <a:endParaRPr lang="en-IN"/>
        </a:p>
      </dgm:t>
    </dgm:pt>
    <dgm:pt modelId="{9A89ED38-6ADA-4566-BF3A-B7BA56041515}">
      <dgm:prSet phldrT="[Text]"/>
      <dgm:spPr/>
      <dgm:t>
        <a:bodyPr/>
        <a:lstStyle/>
        <a:p>
          <a:r>
            <a:rPr lang="en-IN" dirty="0"/>
            <a:t>BACKEND/DATABASE</a:t>
          </a:r>
        </a:p>
      </dgm:t>
    </dgm:pt>
    <dgm:pt modelId="{06759E1A-5C65-4F30-A70F-5C0B4248F9ED}" type="parTrans" cxnId="{937B865D-1CD9-47A8-8A3E-F516196FD406}">
      <dgm:prSet/>
      <dgm:spPr/>
      <dgm:t>
        <a:bodyPr/>
        <a:lstStyle/>
        <a:p>
          <a:endParaRPr lang="en-IN"/>
        </a:p>
      </dgm:t>
    </dgm:pt>
    <dgm:pt modelId="{386D6DD1-C6E0-4BDD-9FC2-F4E857AE1E28}" type="sibTrans" cxnId="{937B865D-1CD9-47A8-8A3E-F516196FD406}">
      <dgm:prSet/>
      <dgm:spPr/>
      <dgm:t>
        <a:bodyPr/>
        <a:lstStyle/>
        <a:p>
          <a:endParaRPr lang="en-IN"/>
        </a:p>
      </dgm:t>
    </dgm:pt>
    <dgm:pt modelId="{EEEBA79F-FF48-467B-A14D-2959D0C11184}">
      <dgm:prSet phldrT="[Text]"/>
      <dgm:spPr/>
      <dgm:t>
        <a:bodyPr/>
        <a:lstStyle/>
        <a:p>
          <a:r>
            <a:rPr lang="en-IN" dirty="0"/>
            <a:t>NODE.JS</a:t>
          </a:r>
        </a:p>
      </dgm:t>
    </dgm:pt>
    <dgm:pt modelId="{23C2913B-6C53-49F9-A0EF-DA31D8874FC6}" type="parTrans" cxnId="{CCE8C9C0-DA1A-49CA-8AD9-DC4ABC48A92F}">
      <dgm:prSet/>
      <dgm:spPr/>
      <dgm:t>
        <a:bodyPr/>
        <a:lstStyle/>
        <a:p>
          <a:endParaRPr lang="en-IN"/>
        </a:p>
      </dgm:t>
    </dgm:pt>
    <dgm:pt modelId="{3516ECF1-9D6C-473E-87F7-E78653D6D3F9}" type="sibTrans" cxnId="{CCE8C9C0-DA1A-49CA-8AD9-DC4ABC48A92F}">
      <dgm:prSet/>
      <dgm:spPr/>
      <dgm:t>
        <a:bodyPr/>
        <a:lstStyle/>
        <a:p>
          <a:endParaRPr lang="en-IN"/>
        </a:p>
      </dgm:t>
    </dgm:pt>
    <dgm:pt modelId="{4757B4E2-02F3-4C2E-93C2-75A12CDA8DA5}">
      <dgm:prSet phldrT="[Text]"/>
      <dgm:spPr/>
      <dgm:t>
        <a:bodyPr/>
        <a:lstStyle/>
        <a:p>
          <a:r>
            <a:rPr lang="en-IN" dirty="0"/>
            <a:t>EXPRESS.JS</a:t>
          </a:r>
        </a:p>
      </dgm:t>
    </dgm:pt>
    <dgm:pt modelId="{C1031AF4-F0C4-4456-8574-6A0707634EE4}" type="parTrans" cxnId="{E9388259-288B-4758-80AA-B35009CA3C85}">
      <dgm:prSet/>
      <dgm:spPr/>
      <dgm:t>
        <a:bodyPr/>
        <a:lstStyle/>
        <a:p>
          <a:endParaRPr lang="en-IN"/>
        </a:p>
      </dgm:t>
    </dgm:pt>
    <dgm:pt modelId="{9DE38029-E9C6-4FA8-A602-1324BC4D8C6F}" type="sibTrans" cxnId="{E9388259-288B-4758-80AA-B35009CA3C85}">
      <dgm:prSet/>
      <dgm:spPr/>
      <dgm:t>
        <a:bodyPr/>
        <a:lstStyle/>
        <a:p>
          <a:endParaRPr lang="en-IN"/>
        </a:p>
      </dgm:t>
    </dgm:pt>
    <dgm:pt modelId="{AD49E0F9-1EA2-4021-A961-B146D4E65827}">
      <dgm:prSet phldrT="[Text]"/>
      <dgm:spPr/>
      <dgm:t>
        <a:bodyPr/>
        <a:lstStyle/>
        <a:p>
          <a:r>
            <a:rPr lang="en-IN" dirty="0"/>
            <a:t>D3.JS</a:t>
          </a:r>
        </a:p>
      </dgm:t>
    </dgm:pt>
    <dgm:pt modelId="{1909BA16-C935-47FF-A44B-4D0AC5FA4B61}" type="parTrans" cxnId="{6661E367-69DB-4BE6-BE80-A346B278642D}">
      <dgm:prSet/>
      <dgm:spPr/>
      <dgm:t>
        <a:bodyPr/>
        <a:lstStyle/>
        <a:p>
          <a:endParaRPr lang="en-IN"/>
        </a:p>
      </dgm:t>
    </dgm:pt>
    <dgm:pt modelId="{66C7D3EC-BE69-4567-8BC9-A54255CA7193}" type="sibTrans" cxnId="{6661E367-69DB-4BE6-BE80-A346B278642D}">
      <dgm:prSet/>
      <dgm:spPr/>
      <dgm:t>
        <a:bodyPr/>
        <a:lstStyle/>
        <a:p>
          <a:endParaRPr lang="en-IN"/>
        </a:p>
      </dgm:t>
    </dgm:pt>
    <dgm:pt modelId="{42982281-9E52-4EED-8AE0-10437F4FAA26}">
      <dgm:prSet phldrT="[Text]"/>
      <dgm:spPr/>
      <dgm:t>
        <a:bodyPr/>
        <a:lstStyle/>
        <a:p>
          <a:r>
            <a:rPr lang="en-IN" dirty="0"/>
            <a:t>MONGO.DB/SQL</a:t>
          </a:r>
        </a:p>
      </dgm:t>
    </dgm:pt>
    <dgm:pt modelId="{6F23278A-A561-4EF1-829E-17381AB22458}" type="parTrans" cxnId="{7F84D79A-867A-48DC-959E-428A5ED2A9A9}">
      <dgm:prSet/>
      <dgm:spPr/>
      <dgm:t>
        <a:bodyPr/>
        <a:lstStyle/>
        <a:p>
          <a:endParaRPr lang="en-IN"/>
        </a:p>
      </dgm:t>
    </dgm:pt>
    <dgm:pt modelId="{464FAA57-357A-413B-ABFC-3E48F6B07B7A}" type="sibTrans" cxnId="{7F84D79A-867A-48DC-959E-428A5ED2A9A9}">
      <dgm:prSet/>
      <dgm:spPr/>
      <dgm:t>
        <a:bodyPr/>
        <a:lstStyle/>
        <a:p>
          <a:endParaRPr lang="en-IN"/>
        </a:p>
      </dgm:t>
    </dgm:pt>
    <dgm:pt modelId="{FA322088-313C-4DB4-8A20-89F633C44850}" type="pres">
      <dgm:prSet presAssocID="{759253FD-F37D-4B16-97CD-02CBB1BAE233}" presName="diagram" presStyleCnt="0">
        <dgm:presLayoutVars>
          <dgm:chPref val="1"/>
          <dgm:dir/>
          <dgm:animOne val="branch"/>
          <dgm:animLvl val="lvl"/>
          <dgm:resizeHandles/>
        </dgm:presLayoutVars>
      </dgm:prSet>
      <dgm:spPr/>
    </dgm:pt>
    <dgm:pt modelId="{7DFC85EA-026E-4892-AEF4-5B026E766CBC}" type="pres">
      <dgm:prSet presAssocID="{64CDE7C1-8C23-4781-AC80-F98F05803390}" presName="root" presStyleCnt="0"/>
      <dgm:spPr/>
    </dgm:pt>
    <dgm:pt modelId="{1B82862D-4768-437E-9BD9-CFB4F3ED4159}" type="pres">
      <dgm:prSet presAssocID="{64CDE7C1-8C23-4781-AC80-F98F05803390}" presName="rootComposite" presStyleCnt="0"/>
      <dgm:spPr/>
    </dgm:pt>
    <dgm:pt modelId="{0DF08825-D5A2-49D3-8A04-108FD30BE374}" type="pres">
      <dgm:prSet presAssocID="{64CDE7C1-8C23-4781-AC80-F98F05803390}" presName="rootText" presStyleLbl="node1" presStyleIdx="0" presStyleCnt="2" custScaleX="112963" custScaleY="93215"/>
      <dgm:spPr/>
    </dgm:pt>
    <dgm:pt modelId="{FFAB4601-C2B5-4D9E-A3F6-71FE1A2D90AB}" type="pres">
      <dgm:prSet presAssocID="{64CDE7C1-8C23-4781-AC80-F98F05803390}" presName="rootConnector" presStyleLbl="node1" presStyleIdx="0" presStyleCnt="2"/>
      <dgm:spPr/>
    </dgm:pt>
    <dgm:pt modelId="{07836B60-D463-4002-A71C-35C25A524899}" type="pres">
      <dgm:prSet presAssocID="{64CDE7C1-8C23-4781-AC80-F98F05803390}" presName="childShape" presStyleCnt="0"/>
      <dgm:spPr/>
    </dgm:pt>
    <dgm:pt modelId="{9410AF9E-3A9B-4B25-8F57-E998C5BB2C0D}" type="pres">
      <dgm:prSet presAssocID="{0A6C85F5-172B-4B9D-9803-D706200BF594}" presName="Name13" presStyleLbl="parChTrans1D2" presStyleIdx="0" presStyleCnt="6"/>
      <dgm:spPr/>
    </dgm:pt>
    <dgm:pt modelId="{EF08DD4E-645F-4E54-B724-563DEDFF3E52}" type="pres">
      <dgm:prSet presAssocID="{8F1570D1-9819-4A58-B115-1C65BF7D0E2C}" presName="childText" presStyleLbl="bgAcc1" presStyleIdx="0" presStyleCnt="6">
        <dgm:presLayoutVars>
          <dgm:bulletEnabled val="1"/>
        </dgm:presLayoutVars>
      </dgm:prSet>
      <dgm:spPr/>
    </dgm:pt>
    <dgm:pt modelId="{DBE09D3D-2B69-46BE-B8C5-3340C45C1AFB}" type="pres">
      <dgm:prSet presAssocID="{22AC7378-C2CC-4494-8E14-A8FCDF3EE7D3}" presName="Name13" presStyleLbl="parChTrans1D2" presStyleIdx="1" presStyleCnt="6"/>
      <dgm:spPr/>
    </dgm:pt>
    <dgm:pt modelId="{A53E98F3-0D35-459C-8837-B972DDB353AA}" type="pres">
      <dgm:prSet presAssocID="{CBFDCED5-D690-40B4-969B-110482190CFF}" presName="childText" presStyleLbl="bgAcc1" presStyleIdx="1" presStyleCnt="6">
        <dgm:presLayoutVars>
          <dgm:bulletEnabled val="1"/>
        </dgm:presLayoutVars>
      </dgm:prSet>
      <dgm:spPr/>
    </dgm:pt>
    <dgm:pt modelId="{C90B43D8-5928-409D-8A4C-54BCC6379442}" type="pres">
      <dgm:prSet presAssocID="{1909BA16-C935-47FF-A44B-4D0AC5FA4B61}" presName="Name13" presStyleLbl="parChTrans1D2" presStyleIdx="2" presStyleCnt="6"/>
      <dgm:spPr/>
    </dgm:pt>
    <dgm:pt modelId="{5E87D211-8C83-4AAE-97E3-0EBFD7F9EE8D}" type="pres">
      <dgm:prSet presAssocID="{AD49E0F9-1EA2-4021-A961-B146D4E65827}" presName="childText" presStyleLbl="bgAcc1" presStyleIdx="2" presStyleCnt="6">
        <dgm:presLayoutVars>
          <dgm:bulletEnabled val="1"/>
        </dgm:presLayoutVars>
      </dgm:prSet>
      <dgm:spPr/>
    </dgm:pt>
    <dgm:pt modelId="{7542BA16-70F5-4599-9B24-0FDDA8E7CB3B}" type="pres">
      <dgm:prSet presAssocID="{9A89ED38-6ADA-4566-BF3A-B7BA56041515}" presName="root" presStyleCnt="0"/>
      <dgm:spPr/>
    </dgm:pt>
    <dgm:pt modelId="{06735191-A371-4EE6-AFDC-AED7BCC72B4B}" type="pres">
      <dgm:prSet presAssocID="{9A89ED38-6ADA-4566-BF3A-B7BA56041515}" presName="rootComposite" presStyleCnt="0"/>
      <dgm:spPr/>
    </dgm:pt>
    <dgm:pt modelId="{C664D2F5-1838-464B-9422-EAF687B243C3}" type="pres">
      <dgm:prSet presAssocID="{9A89ED38-6ADA-4566-BF3A-B7BA56041515}" presName="rootText" presStyleLbl="node1" presStyleIdx="1" presStyleCnt="2"/>
      <dgm:spPr/>
    </dgm:pt>
    <dgm:pt modelId="{F96D6DCF-3A5E-48CB-A147-EB872E1BD107}" type="pres">
      <dgm:prSet presAssocID="{9A89ED38-6ADA-4566-BF3A-B7BA56041515}" presName="rootConnector" presStyleLbl="node1" presStyleIdx="1" presStyleCnt="2"/>
      <dgm:spPr/>
    </dgm:pt>
    <dgm:pt modelId="{7C2755E5-75EE-4047-9454-4C9ED37F2680}" type="pres">
      <dgm:prSet presAssocID="{9A89ED38-6ADA-4566-BF3A-B7BA56041515}" presName="childShape" presStyleCnt="0"/>
      <dgm:spPr/>
    </dgm:pt>
    <dgm:pt modelId="{5361E9C5-50BD-452A-8317-2A90367555F1}" type="pres">
      <dgm:prSet presAssocID="{23C2913B-6C53-49F9-A0EF-DA31D8874FC6}" presName="Name13" presStyleLbl="parChTrans1D2" presStyleIdx="3" presStyleCnt="6"/>
      <dgm:spPr/>
    </dgm:pt>
    <dgm:pt modelId="{28FD0BB9-7444-4822-974A-C9F167C0487E}" type="pres">
      <dgm:prSet presAssocID="{EEEBA79F-FF48-467B-A14D-2959D0C11184}" presName="childText" presStyleLbl="bgAcc1" presStyleIdx="3" presStyleCnt="6">
        <dgm:presLayoutVars>
          <dgm:bulletEnabled val="1"/>
        </dgm:presLayoutVars>
      </dgm:prSet>
      <dgm:spPr/>
    </dgm:pt>
    <dgm:pt modelId="{54174DB5-C756-49E4-9FF2-5371F584DD07}" type="pres">
      <dgm:prSet presAssocID="{C1031AF4-F0C4-4456-8574-6A0707634EE4}" presName="Name13" presStyleLbl="parChTrans1D2" presStyleIdx="4" presStyleCnt="6"/>
      <dgm:spPr/>
    </dgm:pt>
    <dgm:pt modelId="{2E71CD1B-CC3D-47B6-BE3E-C6C88A1D2DC7}" type="pres">
      <dgm:prSet presAssocID="{4757B4E2-02F3-4C2E-93C2-75A12CDA8DA5}" presName="childText" presStyleLbl="bgAcc1" presStyleIdx="4" presStyleCnt="6">
        <dgm:presLayoutVars>
          <dgm:bulletEnabled val="1"/>
        </dgm:presLayoutVars>
      </dgm:prSet>
      <dgm:spPr/>
    </dgm:pt>
    <dgm:pt modelId="{6F68BB3A-C5A3-45EE-8472-FFB972637987}" type="pres">
      <dgm:prSet presAssocID="{6F23278A-A561-4EF1-829E-17381AB22458}" presName="Name13" presStyleLbl="parChTrans1D2" presStyleIdx="5" presStyleCnt="6"/>
      <dgm:spPr/>
    </dgm:pt>
    <dgm:pt modelId="{A4FA3EE3-62C1-4529-B3DF-AD89F93E4665}" type="pres">
      <dgm:prSet presAssocID="{42982281-9E52-4EED-8AE0-10437F4FAA26}" presName="childText" presStyleLbl="bgAcc1" presStyleIdx="5" presStyleCnt="6">
        <dgm:presLayoutVars>
          <dgm:bulletEnabled val="1"/>
        </dgm:presLayoutVars>
      </dgm:prSet>
      <dgm:spPr/>
    </dgm:pt>
  </dgm:ptLst>
  <dgm:cxnLst>
    <dgm:cxn modelId="{089FD52F-F366-4D61-8446-B0C27C257C8C}" type="presOf" srcId="{64CDE7C1-8C23-4781-AC80-F98F05803390}" destId="{FFAB4601-C2B5-4D9E-A3F6-71FE1A2D90AB}" srcOrd="1" destOrd="0" presId="urn:microsoft.com/office/officeart/2005/8/layout/hierarchy3"/>
    <dgm:cxn modelId="{937B865D-1CD9-47A8-8A3E-F516196FD406}" srcId="{759253FD-F37D-4B16-97CD-02CBB1BAE233}" destId="{9A89ED38-6ADA-4566-BF3A-B7BA56041515}" srcOrd="1" destOrd="0" parTransId="{06759E1A-5C65-4F30-A70F-5C0B4248F9ED}" sibTransId="{386D6DD1-C6E0-4BDD-9FC2-F4E857AE1E28}"/>
    <dgm:cxn modelId="{75B2475F-4B0F-4F65-9438-108D186014BE}" type="presOf" srcId="{8F1570D1-9819-4A58-B115-1C65BF7D0E2C}" destId="{EF08DD4E-645F-4E54-B724-563DEDFF3E52}" srcOrd="0" destOrd="0" presId="urn:microsoft.com/office/officeart/2005/8/layout/hierarchy3"/>
    <dgm:cxn modelId="{C562E762-B069-46D3-8E87-D126ECA77386}" type="presOf" srcId="{CBFDCED5-D690-40B4-969B-110482190CFF}" destId="{A53E98F3-0D35-459C-8837-B972DDB353AA}" srcOrd="0" destOrd="0" presId="urn:microsoft.com/office/officeart/2005/8/layout/hierarchy3"/>
    <dgm:cxn modelId="{DCC27A64-BAAE-4024-ACC6-4CA1CE7D30F0}" type="presOf" srcId="{0A6C85F5-172B-4B9D-9803-D706200BF594}" destId="{9410AF9E-3A9B-4B25-8F57-E998C5BB2C0D}" srcOrd="0" destOrd="0" presId="urn:microsoft.com/office/officeart/2005/8/layout/hierarchy3"/>
    <dgm:cxn modelId="{77797A66-1C94-4A5B-8FF6-3B61B7BBAEB0}" type="presOf" srcId="{759253FD-F37D-4B16-97CD-02CBB1BAE233}" destId="{FA322088-313C-4DB4-8A20-89F633C44850}" srcOrd="0" destOrd="0" presId="urn:microsoft.com/office/officeart/2005/8/layout/hierarchy3"/>
    <dgm:cxn modelId="{6661E367-69DB-4BE6-BE80-A346B278642D}" srcId="{64CDE7C1-8C23-4781-AC80-F98F05803390}" destId="{AD49E0F9-1EA2-4021-A961-B146D4E65827}" srcOrd="2" destOrd="0" parTransId="{1909BA16-C935-47FF-A44B-4D0AC5FA4B61}" sibTransId="{66C7D3EC-BE69-4567-8BC9-A54255CA7193}"/>
    <dgm:cxn modelId="{F823B06D-3525-41A4-89ED-22EC5D45BFBE}" type="presOf" srcId="{C1031AF4-F0C4-4456-8574-6A0707634EE4}" destId="{54174DB5-C756-49E4-9FF2-5371F584DD07}" srcOrd="0" destOrd="0" presId="urn:microsoft.com/office/officeart/2005/8/layout/hierarchy3"/>
    <dgm:cxn modelId="{11529572-9BDB-476B-8582-2C9D67F05290}" srcId="{64CDE7C1-8C23-4781-AC80-F98F05803390}" destId="{8F1570D1-9819-4A58-B115-1C65BF7D0E2C}" srcOrd="0" destOrd="0" parTransId="{0A6C85F5-172B-4B9D-9803-D706200BF594}" sibTransId="{CB64B37F-242E-4ACE-BE6C-590B47EE0DE5}"/>
    <dgm:cxn modelId="{B4979575-9ADC-467A-BA9D-6A6F2892D6B0}" srcId="{64CDE7C1-8C23-4781-AC80-F98F05803390}" destId="{CBFDCED5-D690-40B4-969B-110482190CFF}" srcOrd="1" destOrd="0" parTransId="{22AC7378-C2CC-4494-8E14-A8FCDF3EE7D3}" sibTransId="{C08589E1-7002-4F5B-9420-31E19A0091A0}"/>
    <dgm:cxn modelId="{E9388259-288B-4758-80AA-B35009CA3C85}" srcId="{9A89ED38-6ADA-4566-BF3A-B7BA56041515}" destId="{4757B4E2-02F3-4C2E-93C2-75A12CDA8DA5}" srcOrd="1" destOrd="0" parTransId="{C1031AF4-F0C4-4456-8574-6A0707634EE4}" sibTransId="{9DE38029-E9C6-4FA8-A602-1324BC4D8C6F}"/>
    <dgm:cxn modelId="{AB678392-2DC3-483A-8312-96AA70ED27C0}" type="presOf" srcId="{42982281-9E52-4EED-8AE0-10437F4FAA26}" destId="{A4FA3EE3-62C1-4529-B3DF-AD89F93E4665}" srcOrd="0" destOrd="0" presId="urn:microsoft.com/office/officeart/2005/8/layout/hierarchy3"/>
    <dgm:cxn modelId="{7F84D79A-867A-48DC-959E-428A5ED2A9A9}" srcId="{9A89ED38-6ADA-4566-BF3A-B7BA56041515}" destId="{42982281-9E52-4EED-8AE0-10437F4FAA26}" srcOrd="2" destOrd="0" parTransId="{6F23278A-A561-4EF1-829E-17381AB22458}" sibTransId="{464FAA57-357A-413B-ABFC-3E48F6B07B7A}"/>
    <dgm:cxn modelId="{D9A12E9B-401E-4CE1-A29E-55C85E42F732}" type="presOf" srcId="{AD49E0F9-1EA2-4021-A961-B146D4E65827}" destId="{5E87D211-8C83-4AAE-97E3-0EBFD7F9EE8D}" srcOrd="0" destOrd="0" presId="urn:microsoft.com/office/officeart/2005/8/layout/hierarchy3"/>
    <dgm:cxn modelId="{CC8625A3-F886-468F-B655-173AE9BB1AEF}" type="presOf" srcId="{23C2913B-6C53-49F9-A0EF-DA31D8874FC6}" destId="{5361E9C5-50BD-452A-8317-2A90367555F1}" srcOrd="0" destOrd="0" presId="urn:microsoft.com/office/officeart/2005/8/layout/hierarchy3"/>
    <dgm:cxn modelId="{2EB9F4BD-D04F-4785-8EB4-63025B487DC0}" type="presOf" srcId="{9A89ED38-6ADA-4566-BF3A-B7BA56041515}" destId="{C664D2F5-1838-464B-9422-EAF687B243C3}" srcOrd="0" destOrd="0" presId="urn:microsoft.com/office/officeart/2005/8/layout/hierarchy3"/>
    <dgm:cxn modelId="{CCE8C9C0-DA1A-49CA-8AD9-DC4ABC48A92F}" srcId="{9A89ED38-6ADA-4566-BF3A-B7BA56041515}" destId="{EEEBA79F-FF48-467B-A14D-2959D0C11184}" srcOrd="0" destOrd="0" parTransId="{23C2913B-6C53-49F9-A0EF-DA31D8874FC6}" sibTransId="{3516ECF1-9D6C-473E-87F7-E78653D6D3F9}"/>
    <dgm:cxn modelId="{D6607EC2-6F94-49A3-9F61-E82023CFAD22}" type="presOf" srcId="{EEEBA79F-FF48-467B-A14D-2959D0C11184}" destId="{28FD0BB9-7444-4822-974A-C9F167C0487E}" srcOrd="0" destOrd="0" presId="urn:microsoft.com/office/officeart/2005/8/layout/hierarchy3"/>
    <dgm:cxn modelId="{E6B196C7-7DBA-4746-88E2-4ACA9954F007}" type="presOf" srcId="{22AC7378-C2CC-4494-8E14-A8FCDF3EE7D3}" destId="{DBE09D3D-2B69-46BE-B8C5-3340C45C1AFB}" srcOrd="0" destOrd="0" presId="urn:microsoft.com/office/officeart/2005/8/layout/hierarchy3"/>
    <dgm:cxn modelId="{18FC30D3-731A-4F02-A3F7-47710F8AD84C}" type="presOf" srcId="{9A89ED38-6ADA-4566-BF3A-B7BA56041515}" destId="{F96D6DCF-3A5E-48CB-A147-EB872E1BD107}" srcOrd="1" destOrd="0" presId="urn:microsoft.com/office/officeart/2005/8/layout/hierarchy3"/>
    <dgm:cxn modelId="{068CA9D6-8A9C-4DC6-BAE7-DB80F578C15D}" type="presOf" srcId="{64CDE7C1-8C23-4781-AC80-F98F05803390}" destId="{0DF08825-D5A2-49D3-8A04-108FD30BE374}" srcOrd="0" destOrd="0" presId="urn:microsoft.com/office/officeart/2005/8/layout/hierarchy3"/>
    <dgm:cxn modelId="{38DF90EB-AAF6-423C-BFB8-3419004770F8}" type="presOf" srcId="{4757B4E2-02F3-4C2E-93C2-75A12CDA8DA5}" destId="{2E71CD1B-CC3D-47B6-BE3E-C6C88A1D2DC7}" srcOrd="0" destOrd="0" presId="urn:microsoft.com/office/officeart/2005/8/layout/hierarchy3"/>
    <dgm:cxn modelId="{BA7C76ED-2466-47C2-A06E-E2C0C37E23CD}" srcId="{759253FD-F37D-4B16-97CD-02CBB1BAE233}" destId="{64CDE7C1-8C23-4781-AC80-F98F05803390}" srcOrd="0" destOrd="0" parTransId="{A8A158EF-FB57-493F-ABA3-81FA8A5D70E4}" sibTransId="{661E3742-9A45-4D02-94D2-871859E0ABE9}"/>
    <dgm:cxn modelId="{2E5B79F7-2C60-4CA8-AFDB-2C4CA53D02C6}" type="presOf" srcId="{6F23278A-A561-4EF1-829E-17381AB22458}" destId="{6F68BB3A-C5A3-45EE-8472-FFB972637987}" srcOrd="0" destOrd="0" presId="urn:microsoft.com/office/officeart/2005/8/layout/hierarchy3"/>
    <dgm:cxn modelId="{95F310FD-D761-4739-8F81-F78B56828E63}" type="presOf" srcId="{1909BA16-C935-47FF-A44B-4D0AC5FA4B61}" destId="{C90B43D8-5928-409D-8A4C-54BCC6379442}" srcOrd="0" destOrd="0" presId="urn:microsoft.com/office/officeart/2005/8/layout/hierarchy3"/>
    <dgm:cxn modelId="{2FB7AD04-CAEC-428B-8586-0DDEB4511578}" type="presParOf" srcId="{FA322088-313C-4DB4-8A20-89F633C44850}" destId="{7DFC85EA-026E-4892-AEF4-5B026E766CBC}" srcOrd="0" destOrd="0" presId="urn:microsoft.com/office/officeart/2005/8/layout/hierarchy3"/>
    <dgm:cxn modelId="{0E24064E-4C5C-4515-BDD9-CFA0BC7BB0D9}" type="presParOf" srcId="{7DFC85EA-026E-4892-AEF4-5B026E766CBC}" destId="{1B82862D-4768-437E-9BD9-CFB4F3ED4159}" srcOrd="0" destOrd="0" presId="urn:microsoft.com/office/officeart/2005/8/layout/hierarchy3"/>
    <dgm:cxn modelId="{D58DAE98-F02A-4C7A-BB51-F844FBCB4373}" type="presParOf" srcId="{1B82862D-4768-437E-9BD9-CFB4F3ED4159}" destId="{0DF08825-D5A2-49D3-8A04-108FD30BE374}" srcOrd="0" destOrd="0" presId="urn:microsoft.com/office/officeart/2005/8/layout/hierarchy3"/>
    <dgm:cxn modelId="{0ABAD6AB-F6DB-4FDF-93AC-F3A15B5743DB}" type="presParOf" srcId="{1B82862D-4768-437E-9BD9-CFB4F3ED4159}" destId="{FFAB4601-C2B5-4D9E-A3F6-71FE1A2D90AB}" srcOrd="1" destOrd="0" presId="urn:microsoft.com/office/officeart/2005/8/layout/hierarchy3"/>
    <dgm:cxn modelId="{943440FE-FEC9-4D20-B575-FCD99EC25DA5}" type="presParOf" srcId="{7DFC85EA-026E-4892-AEF4-5B026E766CBC}" destId="{07836B60-D463-4002-A71C-35C25A524899}" srcOrd="1" destOrd="0" presId="urn:microsoft.com/office/officeart/2005/8/layout/hierarchy3"/>
    <dgm:cxn modelId="{F9B09DF2-3AAC-41E3-8E4A-2B01FEB3E584}" type="presParOf" srcId="{07836B60-D463-4002-A71C-35C25A524899}" destId="{9410AF9E-3A9B-4B25-8F57-E998C5BB2C0D}" srcOrd="0" destOrd="0" presId="urn:microsoft.com/office/officeart/2005/8/layout/hierarchy3"/>
    <dgm:cxn modelId="{3C36E92F-345B-4B5D-A3B6-46E0FF07BCD1}" type="presParOf" srcId="{07836B60-D463-4002-A71C-35C25A524899}" destId="{EF08DD4E-645F-4E54-B724-563DEDFF3E52}" srcOrd="1" destOrd="0" presId="urn:microsoft.com/office/officeart/2005/8/layout/hierarchy3"/>
    <dgm:cxn modelId="{0F957A3F-867C-4063-BB57-A551EC0585FC}" type="presParOf" srcId="{07836B60-D463-4002-A71C-35C25A524899}" destId="{DBE09D3D-2B69-46BE-B8C5-3340C45C1AFB}" srcOrd="2" destOrd="0" presId="urn:microsoft.com/office/officeart/2005/8/layout/hierarchy3"/>
    <dgm:cxn modelId="{9B9F6847-41BA-4086-9925-18E6F0704800}" type="presParOf" srcId="{07836B60-D463-4002-A71C-35C25A524899}" destId="{A53E98F3-0D35-459C-8837-B972DDB353AA}" srcOrd="3" destOrd="0" presId="urn:microsoft.com/office/officeart/2005/8/layout/hierarchy3"/>
    <dgm:cxn modelId="{0319C9E4-20D9-4C50-9B65-A7739901149F}" type="presParOf" srcId="{07836B60-D463-4002-A71C-35C25A524899}" destId="{C90B43D8-5928-409D-8A4C-54BCC6379442}" srcOrd="4" destOrd="0" presId="urn:microsoft.com/office/officeart/2005/8/layout/hierarchy3"/>
    <dgm:cxn modelId="{7FD4B9E0-A167-43E3-A201-ACF0462114BB}" type="presParOf" srcId="{07836B60-D463-4002-A71C-35C25A524899}" destId="{5E87D211-8C83-4AAE-97E3-0EBFD7F9EE8D}" srcOrd="5" destOrd="0" presId="urn:microsoft.com/office/officeart/2005/8/layout/hierarchy3"/>
    <dgm:cxn modelId="{899F1843-E988-4327-92A9-9512EB48F8B0}" type="presParOf" srcId="{FA322088-313C-4DB4-8A20-89F633C44850}" destId="{7542BA16-70F5-4599-9B24-0FDDA8E7CB3B}" srcOrd="1" destOrd="0" presId="urn:microsoft.com/office/officeart/2005/8/layout/hierarchy3"/>
    <dgm:cxn modelId="{A8CDE81C-59CB-4F8F-B6C4-78CD1BA28794}" type="presParOf" srcId="{7542BA16-70F5-4599-9B24-0FDDA8E7CB3B}" destId="{06735191-A371-4EE6-AFDC-AED7BCC72B4B}" srcOrd="0" destOrd="0" presId="urn:microsoft.com/office/officeart/2005/8/layout/hierarchy3"/>
    <dgm:cxn modelId="{37CDCEDD-4A43-4CA4-A8CC-3E8C15987243}" type="presParOf" srcId="{06735191-A371-4EE6-AFDC-AED7BCC72B4B}" destId="{C664D2F5-1838-464B-9422-EAF687B243C3}" srcOrd="0" destOrd="0" presId="urn:microsoft.com/office/officeart/2005/8/layout/hierarchy3"/>
    <dgm:cxn modelId="{C531016D-F50E-4D29-9D80-7AF21E02DD13}" type="presParOf" srcId="{06735191-A371-4EE6-AFDC-AED7BCC72B4B}" destId="{F96D6DCF-3A5E-48CB-A147-EB872E1BD107}" srcOrd="1" destOrd="0" presId="urn:microsoft.com/office/officeart/2005/8/layout/hierarchy3"/>
    <dgm:cxn modelId="{1372CA5B-09FB-41EE-BA61-66449B40B432}" type="presParOf" srcId="{7542BA16-70F5-4599-9B24-0FDDA8E7CB3B}" destId="{7C2755E5-75EE-4047-9454-4C9ED37F2680}" srcOrd="1" destOrd="0" presId="urn:microsoft.com/office/officeart/2005/8/layout/hierarchy3"/>
    <dgm:cxn modelId="{B2FE2530-2934-47A6-9379-41A5CC585C56}" type="presParOf" srcId="{7C2755E5-75EE-4047-9454-4C9ED37F2680}" destId="{5361E9C5-50BD-452A-8317-2A90367555F1}" srcOrd="0" destOrd="0" presId="urn:microsoft.com/office/officeart/2005/8/layout/hierarchy3"/>
    <dgm:cxn modelId="{1C1C32A1-F1A8-41FB-B633-113CC97BEFC6}" type="presParOf" srcId="{7C2755E5-75EE-4047-9454-4C9ED37F2680}" destId="{28FD0BB9-7444-4822-974A-C9F167C0487E}" srcOrd="1" destOrd="0" presId="urn:microsoft.com/office/officeart/2005/8/layout/hierarchy3"/>
    <dgm:cxn modelId="{7B0FCC18-22CD-4F38-B2BE-14765F918820}" type="presParOf" srcId="{7C2755E5-75EE-4047-9454-4C9ED37F2680}" destId="{54174DB5-C756-49E4-9FF2-5371F584DD07}" srcOrd="2" destOrd="0" presId="urn:microsoft.com/office/officeart/2005/8/layout/hierarchy3"/>
    <dgm:cxn modelId="{440E8146-5FEE-4807-A1C5-E889B8D8FB0A}" type="presParOf" srcId="{7C2755E5-75EE-4047-9454-4C9ED37F2680}" destId="{2E71CD1B-CC3D-47B6-BE3E-C6C88A1D2DC7}" srcOrd="3" destOrd="0" presId="urn:microsoft.com/office/officeart/2005/8/layout/hierarchy3"/>
    <dgm:cxn modelId="{D1775977-03E4-4FCD-926C-076538D0F738}" type="presParOf" srcId="{7C2755E5-75EE-4047-9454-4C9ED37F2680}" destId="{6F68BB3A-C5A3-45EE-8472-FFB972637987}" srcOrd="4" destOrd="0" presId="urn:microsoft.com/office/officeart/2005/8/layout/hierarchy3"/>
    <dgm:cxn modelId="{A0D1923C-2B23-408D-9C7C-8FC0530A4005}" type="presParOf" srcId="{7C2755E5-75EE-4047-9454-4C9ED37F2680}" destId="{A4FA3EE3-62C1-4529-B3DF-AD89F93E4665}"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08825-D5A2-49D3-8A04-108FD30BE374}">
      <dsp:nvSpPr>
        <dsp:cNvPr id="0" name=""/>
        <dsp:cNvSpPr/>
      </dsp:nvSpPr>
      <dsp:spPr>
        <a:xfrm>
          <a:off x="4189014" y="2005"/>
          <a:ext cx="1989814" cy="82097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FRONTEND</a:t>
          </a:r>
        </a:p>
      </dsp:txBody>
      <dsp:txXfrm>
        <a:off x="4213060" y="26051"/>
        <a:ext cx="1941722" cy="772887"/>
      </dsp:txXfrm>
    </dsp:sp>
    <dsp:sp modelId="{9410AF9E-3A9B-4B25-8F57-E998C5BB2C0D}">
      <dsp:nvSpPr>
        <dsp:cNvPr id="0" name=""/>
        <dsp:cNvSpPr/>
      </dsp:nvSpPr>
      <dsp:spPr>
        <a:xfrm>
          <a:off x="4387995" y="822985"/>
          <a:ext cx="198981" cy="660552"/>
        </a:xfrm>
        <a:custGeom>
          <a:avLst/>
          <a:gdLst/>
          <a:ahLst/>
          <a:cxnLst/>
          <a:rect l="0" t="0" r="0" b="0"/>
          <a:pathLst>
            <a:path>
              <a:moveTo>
                <a:pt x="0" y="0"/>
              </a:moveTo>
              <a:lnTo>
                <a:pt x="0" y="660552"/>
              </a:lnTo>
              <a:lnTo>
                <a:pt x="198981" y="6605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08DD4E-645F-4E54-B724-563DEDFF3E52}">
      <dsp:nvSpPr>
        <dsp:cNvPr id="0" name=""/>
        <dsp:cNvSpPr/>
      </dsp:nvSpPr>
      <dsp:spPr>
        <a:xfrm>
          <a:off x="4586977" y="1043169"/>
          <a:ext cx="1409179" cy="880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REACT.JS</a:t>
          </a:r>
        </a:p>
      </dsp:txBody>
      <dsp:txXfrm>
        <a:off x="4612773" y="1068965"/>
        <a:ext cx="1357587" cy="829145"/>
      </dsp:txXfrm>
    </dsp:sp>
    <dsp:sp modelId="{DBE09D3D-2B69-46BE-B8C5-3340C45C1AFB}">
      <dsp:nvSpPr>
        <dsp:cNvPr id="0" name=""/>
        <dsp:cNvSpPr/>
      </dsp:nvSpPr>
      <dsp:spPr>
        <a:xfrm>
          <a:off x="4387995" y="822985"/>
          <a:ext cx="198981" cy="1761474"/>
        </a:xfrm>
        <a:custGeom>
          <a:avLst/>
          <a:gdLst/>
          <a:ahLst/>
          <a:cxnLst/>
          <a:rect l="0" t="0" r="0" b="0"/>
          <a:pathLst>
            <a:path>
              <a:moveTo>
                <a:pt x="0" y="0"/>
              </a:moveTo>
              <a:lnTo>
                <a:pt x="0" y="1761474"/>
              </a:lnTo>
              <a:lnTo>
                <a:pt x="198981" y="1761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3E98F3-0D35-459C-8837-B972DDB353AA}">
      <dsp:nvSpPr>
        <dsp:cNvPr id="0" name=""/>
        <dsp:cNvSpPr/>
      </dsp:nvSpPr>
      <dsp:spPr>
        <a:xfrm>
          <a:off x="4586977" y="2144091"/>
          <a:ext cx="1409179" cy="880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HTML/CSS</a:t>
          </a:r>
        </a:p>
      </dsp:txBody>
      <dsp:txXfrm>
        <a:off x="4612773" y="2169887"/>
        <a:ext cx="1357587" cy="829145"/>
      </dsp:txXfrm>
    </dsp:sp>
    <dsp:sp modelId="{C90B43D8-5928-409D-8A4C-54BCC6379442}">
      <dsp:nvSpPr>
        <dsp:cNvPr id="0" name=""/>
        <dsp:cNvSpPr/>
      </dsp:nvSpPr>
      <dsp:spPr>
        <a:xfrm>
          <a:off x="4387995" y="822985"/>
          <a:ext cx="198981" cy="2862396"/>
        </a:xfrm>
        <a:custGeom>
          <a:avLst/>
          <a:gdLst/>
          <a:ahLst/>
          <a:cxnLst/>
          <a:rect l="0" t="0" r="0" b="0"/>
          <a:pathLst>
            <a:path>
              <a:moveTo>
                <a:pt x="0" y="0"/>
              </a:moveTo>
              <a:lnTo>
                <a:pt x="0" y="2862396"/>
              </a:lnTo>
              <a:lnTo>
                <a:pt x="198981" y="2862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87D211-8C83-4AAE-97E3-0EBFD7F9EE8D}">
      <dsp:nvSpPr>
        <dsp:cNvPr id="0" name=""/>
        <dsp:cNvSpPr/>
      </dsp:nvSpPr>
      <dsp:spPr>
        <a:xfrm>
          <a:off x="4586977" y="3245012"/>
          <a:ext cx="1409179" cy="880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D3.JS</a:t>
          </a:r>
        </a:p>
      </dsp:txBody>
      <dsp:txXfrm>
        <a:off x="4612773" y="3270808"/>
        <a:ext cx="1357587" cy="829145"/>
      </dsp:txXfrm>
    </dsp:sp>
    <dsp:sp modelId="{C664D2F5-1838-464B-9422-EAF687B243C3}">
      <dsp:nvSpPr>
        <dsp:cNvPr id="0" name=""/>
        <dsp:cNvSpPr/>
      </dsp:nvSpPr>
      <dsp:spPr>
        <a:xfrm>
          <a:off x="6619197" y="2005"/>
          <a:ext cx="1761474" cy="8807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BACKEND/DATABASE</a:t>
          </a:r>
        </a:p>
      </dsp:txBody>
      <dsp:txXfrm>
        <a:off x="6644993" y="27801"/>
        <a:ext cx="1709882" cy="829145"/>
      </dsp:txXfrm>
    </dsp:sp>
    <dsp:sp modelId="{5361E9C5-50BD-452A-8317-2A90367555F1}">
      <dsp:nvSpPr>
        <dsp:cNvPr id="0" name=""/>
        <dsp:cNvSpPr/>
      </dsp:nvSpPr>
      <dsp:spPr>
        <a:xfrm>
          <a:off x="6795344" y="882743"/>
          <a:ext cx="176147" cy="660552"/>
        </a:xfrm>
        <a:custGeom>
          <a:avLst/>
          <a:gdLst/>
          <a:ahLst/>
          <a:cxnLst/>
          <a:rect l="0" t="0" r="0" b="0"/>
          <a:pathLst>
            <a:path>
              <a:moveTo>
                <a:pt x="0" y="0"/>
              </a:moveTo>
              <a:lnTo>
                <a:pt x="0" y="660552"/>
              </a:lnTo>
              <a:lnTo>
                <a:pt x="176147" y="6605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FD0BB9-7444-4822-974A-C9F167C0487E}">
      <dsp:nvSpPr>
        <dsp:cNvPr id="0" name=""/>
        <dsp:cNvSpPr/>
      </dsp:nvSpPr>
      <dsp:spPr>
        <a:xfrm>
          <a:off x="6971492" y="1102927"/>
          <a:ext cx="1409179" cy="880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NODE.JS</a:t>
          </a:r>
        </a:p>
      </dsp:txBody>
      <dsp:txXfrm>
        <a:off x="6997288" y="1128723"/>
        <a:ext cx="1357587" cy="829145"/>
      </dsp:txXfrm>
    </dsp:sp>
    <dsp:sp modelId="{54174DB5-C756-49E4-9FF2-5371F584DD07}">
      <dsp:nvSpPr>
        <dsp:cNvPr id="0" name=""/>
        <dsp:cNvSpPr/>
      </dsp:nvSpPr>
      <dsp:spPr>
        <a:xfrm>
          <a:off x="6795344" y="882743"/>
          <a:ext cx="176147" cy="1761474"/>
        </a:xfrm>
        <a:custGeom>
          <a:avLst/>
          <a:gdLst/>
          <a:ahLst/>
          <a:cxnLst/>
          <a:rect l="0" t="0" r="0" b="0"/>
          <a:pathLst>
            <a:path>
              <a:moveTo>
                <a:pt x="0" y="0"/>
              </a:moveTo>
              <a:lnTo>
                <a:pt x="0" y="1761474"/>
              </a:lnTo>
              <a:lnTo>
                <a:pt x="176147" y="1761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1CD1B-CC3D-47B6-BE3E-C6C88A1D2DC7}">
      <dsp:nvSpPr>
        <dsp:cNvPr id="0" name=""/>
        <dsp:cNvSpPr/>
      </dsp:nvSpPr>
      <dsp:spPr>
        <a:xfrm>
          <a:off x="6971492" y="2203849"/>
          <a:ext cx="1409179" cy="880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EXPRESS.JS</a:t>
          </a:r>
        </a:p>
      </dsp:txBody>
      <dsp:txXfrm>
        <a:off x="6997288" y="2229645"/>
        <a:ext cx="1357587" cy="829145"/>
      </dsp:txXfrm>
    </dsp:sp>
    <dsp:sp modelId="{6F68BB3A-C5A3-45EE-8472-FFB972637987}">
      <dsp:nvSpPr>
        <dsp:cNvPr id="0" name=""/>
        <dsp:cNvSpPr/>
      </dsp:nvSpPr>
      <dsp:spPr>
        <a:xfrm>
          <a:off x="6795344" y="882743"/>
          <a:ext cx="176147" cy="2862396"/>
        </a:xfrm>
        <a:custGeom>
          <a:avLst/>
          <a:gdLst/>
          <a:ahLst/>
          <a:cxnLst/>
          <a:rect l="0" t="0" r="0" b="0"/>
          <a:pathLst>
            <a:path>
              <a:moveTo>
                <a:pt x="0" y="0"/>
              </a:moveTo>
              <a:lnTo>
                <a:pt x="0" y="2862396"/>
              </a:lnTo>
              <a:lnTo>
                <a:pt x="176147" y="28623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FA3EE3-62C1-4529-B3DF-AD89F93E4665}">
      <dsp:nvSpPr>
        <dsp:cNvPr id="0" name=""/>
        <dsp:cNvSpPr/>
      </dsp:nvSpPr>
      <dsp:spPr>
        <a:xfrm>
          <a:off x="6971492" y="3304770"/>
          <a:ext cx="1409179" cy="88073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MONGO.DB/SQL</a:t>
          </a:r>
        </a:p>
      </dsp:txBody>
      <dsp:txXfrm>
        <a:off x="6997288" y="3330566"/>
        <a:ext cx="1357587" cy="8291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AEC1-4863-4454-88FA-98384790BF34}" type="datetimeFigureOut">
              <a:rPr lang="en-IN" smtClean="0"/>
              <a:t>03-07-2025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6DA6-5E59-4A78-9DEE-507B2B279AF2}" type="slidenum">
              <a:rPr lang="en-IN" smtClean="0"/>
              <a:t>‹#›</a:t>
            </a:fld>
            <a:endParaRPr lang="en-IN"/>
          </a:p>
        </p:txBody>
      </p:sp>
    </p:spTree>
    <p:extLst>
      <p:ext uri="{BB962C8B-B14F-4D97-AF65-F5344CB8AC3E}">
        <p14:creationId xmlns:p14="http://schemas.microsoft.com/office/powerpoint/2010/main" val="3853503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19D6-01FF-198D-D361-C4C9D1CFB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BEE708-48E0-6532-1D2F-5646FA13A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203B89-B061-7B32-DB93-2A59B53D54B1}"/>
              </a:ext>
            </a:extLst>
          </p:cNvPr>
          <p:cNvSpPr>
            <a:spLocks noGrp="1"/>
          </p:cNvSpPr>
          <p:nvPr>
            <p:ph type="dt" sz="half" idx="10"/>
          </p:nvPr>
        </p:nvSpPr>
        <p:spPr/>
        <p:txBody>
          <a:bodyPr/>
          <a:lstStyle/>
          <a:p>
            <a:fld id="{8613684A-F199-40CC-AE9B-C8A8D93B44F7}" type="datetime1">
              <a:rPr lang="en-IN" smtClean="0"/>
              <a:t>03-07-2025</a:t>
            </a:fld>
            <a:endParaRPr lang="en-IN"/>
          </a:p>
        </p:txBody>
      </p:sp>
      <p:sp>
        <p:nvSpPr>
          <p:cNvPr id="5" name="Footer Placeholder 4">
            <a:extLst>
              <a:ext uri="{FF2B5EF4-FFF2-40B4-BE49-F238E27FC236}">
                <a16:creationId xmlns:a16="http://schemas.microsoft.com/office/drawing/2014/main" id="{AE464343-904E-AB6C-C8ED-9654C5D2ACB3}"/>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D0CCF8B-989A-A6B6-C9F6-5C9D8DEDD84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93570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72EE-3827-23DB-F3FE-400326E53E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17C994-BD93-CDDF-B35B-731638CCA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247FFA-E06E-EED5-E65F-888B4D136653}"/>
              </a:ext>
            </a:extLst>
          </p:cNvPr>
          <p:cNvSpPr>
            <a:spLocks noGrp="1"/>
          </p:cNvSpPr>
          <p:nvPr>
            <p:ph type="dt" sz="half" idx="10"/>
          </p:nvPr>
        </p:nvSpPr>
        <p:spPr/>
        <p:txBody>
          <a:bodyPr/>
          <a:lstStyle/>
          <a:p>
            <a:fld id="{5C476C79-901E-4A9A-90E2-A3F666A1D04A}" type="datetime1">
              <a:rPr lang="en-IN" smtClean="0"/>
              <a:t>03-07-2025</a:t>
            </a:fld>
            <a:endParaRPr lang="en-IN"/>
          </a:p>
        </p:txBody>
      </p:sp>
      <p:sp>
        <p:nvSpPr>
          <p:cNvPr id="5" name="Footer Placeholder 4">
            <a:extLst>
              <a:ext uri="{FF2B5EF4-FFF2-40B4-BE49-F238E27FC236}">
                <a16:creationId xmlns:a16="http://schemas.microsoft.com/office/drawing/2014/main" id="{A2F646AA-12BC-09C0-1445-403F9473E8E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A6360CB2-5DBE-DBA8-0D2E-6C21C00288C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69545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5BCF0-2211-9B04-14E8-3C8DBBFBE1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17AB44-264B-0ADB-CF54-E0F061A873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6FF38-F7F0-FD93-FD78-1D1D06CD8E0B}"/>
              </a:ext>
            </a:extLst>
          </p:cNvPr>
          <p:cNvSpPr>
            <a:spLocks noGrp="1"/>
          </p:cNvSpPr>
          <p:nvPr>
            <p:ph type="dt" sz="half" idx="10"/>
          </p:nvPr>
        </p:nvSpPr>
        <p:spPr/>
        <p:txBody>
          <a:bodyPr/>
          <a:lstStyle/>
          <a:p>
            <a:fld id="{E0BE2B19-558E-4057-9903-E6535DE06118}" type="datetime1">
              <a:rPr lang="en-IN" smtClean="0"/>
              <a:t>03-07-2025</a:t>
            </a:fld>
            <a:endParaRPr lang="en-IN"/>
          </a:p>
        </p:txBody>
      </p:sp>
      <p:sp>
        <p:nvSpPr>
          <p:cNvPr id="5" name="Footer Placeholder 4">
            <a:extLst>
              <a:ext uri="{FF2B5EF4-FFF2-40B4-BE49-F238E27FC236}">
                <a16:creationId xmlns:a16="http://schemas.microsoft.com/office/drawing/2014/main" id="{9079B126-5F8F-69B2-72D4-E5B60E0C861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F3D2888-85BE-F8A2-A08D-F8D23DC66005}"/>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962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5798-0B89-810F-2178-8E90108D7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541BA1-D835-E451-06AD-4E1C00AC08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3E89E-CB79-C615-E5ED-1FD3ECBCE152}"/>
              </a:ext>
            </a:extLst>
          </p:cNvPr>
          <p:cNvSpPr>
            <a:spLocks noGrp="1"/>
          </p:cNvSpPr>
          <p:nvPr>
            <p:ph type="dt" sz="half" idx="10"/>
          </p:nvPr>
        </p:nvSpPr>
        <p:spPr/>
        <p:txBody>
          <a:bodyPr/>
          <a:lstStyle/>
          <a:p>
            <a:fld id="{5DC19ACD-4AE4-4C27-B305-CA0EE24A3A52}" type="datetime1">
              <a:rPr lang="en-IN" smtClean="0"/>
              <a:t>03-07-2025</a:t>
            </a:fld>
            <a:endParaRPr lang="en-IN"/>
          </a:p>
        </p:txBody>
      </p:sp>
      <p:sp>
        <p:nvSpPr>
          <p:cNvPr id="5" name="Footer Placeholder 4">
            <a:extLst>
              <a:ext uri="{FF2B5EF4-FFF2-40B4-BE49-F238E27FC236}">
                <a16:creationId xmlns:a16="http://schemas.microsoft.com/office/drawing/2014/main" id="{A0EC2133-1CA8-E960-E02D-58A6855DF779}"/>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446F6AC-D2AD-8C2F-BF7F-E029D1C323E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166769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CF36-A838-3AF6-9164-6CD8F27A1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104252-9BEE-C232-7E3F-9A669EC0D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22380-103A-59AA-94CF-EF6F14958C0A}"/>
              </a:ext>
            </a:extLst>
          </p:cNvPr>
          <p:cNvSpPr>
            <a:spLocks noGrp="1"/>
          </p:cNvSpPr>
          <p:nvPr>
            <p:ph type="dt" sz="half" idx="10"/>
          </p:nvPr>
        </p:nvSpPr>
        <p:spPr/>
        <p:txBody>
          <a:bodyPr/>
          <a:lstStyle/>
          <a:p>
            <a:fld id="{9D00E83F-FC97-4F6C-A523-47D6103D7AA1}" type="datetime1">
              <a:rPr lang="en-IN" smtClean="0"/>
              <a:t>03-07-2025</a:t>
            </a:fld>
            <a:endParaRPr lang="en-IN"/>
          </a:p>
        </p:txBody>
      </p:sp>
      <p:sp>
        <p:nvSpPr>
          <p:cNvPr id="5" name="Footer Placeholder 4">
            <a:extLst>
              <a:ext uri="{FF2B5EF4-FFF2-40B4-BE49-F238E27FC236}">
                <a16:creationId xmlns:a16="http://schemas.microsoft.com/office/drawing/2014/main" id="{DD1EE172-D055-D158-C2A7-7B39A60A18B4}"/>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BED2091B-A7AE-B7A5-98CD-A684158941EE}"/>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5539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9BCE-5384-825A-90A0-FFCEAB8C62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043E8-40A6-E698-31A6-484F38BA0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60153-8167-DC64-A9C8-B56CD9EC07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1CBDD-7773-5853-09E6-83C1D83A6067}"/>
              </a:ext>
            </a:extLst>
          </p:cNvPr>
          <p:cNvSpPr>
            <a:spLocks noGrp="1"/>
          </p:cNvSpPr>
          <p:nvPr>
            <p:ph type="dt" sz="half" idx="10"/>
          </p:nvPr>
        </p:nvSpPr>
        <p:spPr/>
        <p:txBody>
          <a:bodyPr/>
          <a:lstStyle/>
          <a:p>
            <a:fld id="{EBCE99AD-2FFB-46AB-A33D-E9C04D87AE4E}" type="datetime1">
              <a:rPr lang="en-IN" smtClean="0"/>
              <a:t>03-07-2025</a:t>
            </a:fld>
            <a:endParaRPr lang="en-IN"/>
          </a:p>
        </p:txBody>
      </p:sp>
      <p:sp>
        <p:nvSpPr>
          <p:cNvPr id="6" name="Footer Placeholder 5">
            <a:extLst>
              <a:ext uri="{FF2B5EF4-FFF2-40B4-BE49-F238E27FC236}">
                <a16:creationId xmlns:a16="http://schemas.microsoft.com/office/drawing/2014/main" id="{30C5EB62-E6CF-D4DF-63E4-24DE232DA37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8B4362B0-1EDA-5B80-9D2B-2E60A3C91963}"/>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65782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43FC-DE2D-30E2-34F5-2E87EF07ED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109A3-AD53-A95B-8B42-0016C9D57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CD720-FF79-A374-E8E1-A87FEB6DB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BD08D-6F8C-379F-DB66-EAF0B6593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4463EF-C29F-D16E-05D2-6B3689B1A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15380-EF50-1E94-A218-078F176BA1D3}"/>
              </a:ext>
            </a:extLst>
          </p:cNvPr>
          <p:cNvSpPr>
            <a:spLocks noGrp="1"/>
          </p:cNvSpPr>
          <p:nvPr>
            <p:ph type="dt" sz="half" idx="10"/>
          </p:nvPr>
        </p:nvSpPr>
        <p:spPr/>
        <p:txBody>
          <a:bodyPr/>
          <a:lstStyle/>
          <a:p>
            <a:fld id="{AE1503D0-6F55-434E-90BF-78209D346FE5}" type="datetime1">
              <a:rPr lang="en-IN" smtClean="0"/>
              <a:t>03-07-2025</a:t>
            </a:fld>
            <a:endParaRPr lang="en-IN"/>
          </a:p>
        </p:txBody>
      </p:sp>
      <p:sp>
        <p:nvSpPr>
          <p:cNvPr id="8" name="Footer Placeholder 7">
            <a:extLst>
              <a:ext uri="{FF2B5EF4-FFF2-40B4-BE49-F238E27FC236}">
                <a16:creationId xmlns:a16="http://schemas.microsoft.com/office/drawing/2014/main" id="{F70E0640-29F6-2957-B8E3-CC4F766E4D81}"/>
              </a:ext>
            </a:extLst>
          </p:cNvPr>
          <p:cNvSpPr>
            <a:spLocks noGrp="1"/>
          </p:cNvSpPr>
          <p:nvPr>
            <p:ph type="ftr" sz="quarter" idx="11"/>
          </p:nvPr>
        </p:nvSpPr>
        <p:spPr/>
        <p:txBody>
          <a:bodyPr/>
          <a:lstStyle/>
          <a:p>
            <a:r>
              <a:rPr lang="en-US"/>
              <a:t>Core Course Project –Zeroth Review</a:t>
            </a:r>
            <a:endParaRPr lang="en-IN"/>
          </a:p>
        </p:txBody>
      </p:sp>
      <p:sp>
        <p:nvSpPr>
          <p:cNvPr id="9" name="Slide Number Placeholder 8">
            <a:extLst>
              <a:ext uri="{FF2B5EF4-FFF2-40B4-BE49-F238E27FC236}">
                <a16:creationId xmlns:a16="http://schemas.microsoft.com/office/drawing/2014/main" id="{9B73D1DE-73C5-6CFF-FBDC-FB5DB8E16C66}"/>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094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FFB-0E54-DD12-65A8-C7C51A5ECD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E3617C-0BE4-2630-2B42-8159157E4B5C}"/>
              </a:ext>
            </a:extLst>
          </p:cNvPr>
          <p:cNvSpPr>
            <a:spLocks noGrp="1"/>
          </p:cNvSpPr>
          <p:nvPr>
            <p:ph type="dt" sz="half" idx="10"/>
          </p:nvPr>
        </p:nvSpPr>
        <p:spPr/>
        <p:txBody>
          <a:bodyPr/>
          <a:lstStyle/>
          <a:p>
            <a:fld id="{E6AA5BA0-971C-46DB-9D8C-D2120A8372DB}" type="datetime1">
              <a:rPr lang="en-IN" smtClean="0"/>
              <a:t>03-07-2025</a:t>
            </a:fld>
            <a:endParaRPr lang="en-IN"/>
          </a:p>
        </p:txBody>
      </p:sp>
      <p:sp>
        <p:nvSpPr>
          <p:cNvPr id="4" name="Footer Placeholder 3">
            <a:extLst>
              <a:ext uri="{FF2B5EF4-FFF2-40B4-BE49-F238E27FC236}">
                <a16:creationId xmlns:a16="http://schemas.microsoft.com/office/drawing/2014/main" id="{A50E5EC7-4F48-FB4F-F3ED-B4333364DBF9}"/>
              </a:ext>
            </a:extLst>
          </p:cNvPr>
          <p:cNvSpPr>
            <a:spLocks noGrp="1"/>
          </p:cNvSpPr>
          <p:nvPr>
            <p:ph type="ftr" sz="quarter" idx="11"/>
          </p:nvPr>
        </p:nvSpPr>
        <p:spPr/>
        <p:txBody>
          <a:bodyPr/>
          <a:lstStyle/>
          <a:p>
            <a:r>
              <a:rPr lang="en-US"/>
              <a:t>Core Course Project –Zeroth Review</a:t>
            </a:r>
            <a:endParaRPr lang="en-IN"/>
          </a:p>
        </p:txBody>
      </p:sp>
      <p:sp>
        <p:nvSpPr>
          <p:cNvPr id="5" name="Slide Number Placeholder 4">
            <a:extLst>
              <a:ext uri="{FF2B5EF4-FFF2-40B4-BE49-F238E27FC236}">
                <a16:creationId xmlns:a16="http://schemas.microsoft.com/office/drawing/2014/main" id="{277F2DD9-3E2E-BF4B-C03B-0614BAA141F8}"/>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4812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B9C24-DA7B-1F10-EE94-99D7E59C2580}"/>
              </a:ext>
            </a:extLst>
          </p:cNvPr>
          <p:cNvSpPr>
            <a:spLocks noGrp="1"/>
          </p:cNvSpPr>
          <p:nvPr>
            <p:ph type="dt" sz="half" idx="10"/>
          </p:nvPr>
        </p:nvSpPr>
        <p:spPr/>
        <p:txBody>
          <a:bodyPr/>
          <a:lstStyle/>
          <a:p>
            <a:fld id="{ADC119ED-5D95-48C3-8C59-90E70F15746F}" type="datetime1">
              <a:rPr lang="en-IN" smtClean="0"/>
              <a:t>03-07-2025</a:t>
            </a:fld>
            <a:endParaRPr lang="en-IN"/>
          </a:p>
        </p:txBody>
      </p:sp>
      <p:sp>
        <p:nvSpPr>
          <p:cNvPr id="3" name="Footer Placeholder 2">
            <a:extLst>
              <a:ext uri="{FF2B5EF4-FFF2-40B4-BE49-F238E27FC236}">
                <a16:creationId xmlns:a16="http://schemas.microsoft.com/office/drawing/2014/main" id="{B7B0E92E-CD28-F07C-1804-45A658DDFAA1}"/>
              </a:ext>
            </a:extLst>
          </p:cNvPr>
          <p:cNvSpPr>
            <a:spLocks noGrp="1"/>
          </p:cNvSpPr>
          <p:nvPr>
            <p:ph type="ftr" sz="quarter" idx="11"/>
          </p:nvPr>
        </p:nvSpPr>
        <p:spPr/>
        <p:txBody>
          <a:bodyPr/>
          <a:lstStyle/>
          <a:p>
            <a:r>
              <a:rPr lang="en-US"/>
              <a:t>Core Course Project –Zeroth Review</a:t>
            </a:r>
            <a:endParaRPr lang="en-IN"/>
          </a:p>
        </p:txBody>
      </p:sp>
      <p:sp>
        <p:nvSpPr>
          <p:cNvPr id="4" name="Slide Number Placeholder 3">
            <a:extLst>
              <a:ext uri="{FF2B5EF4-FFF2-40B4-BE49-F238E27FC236}">
                <a16:creationId xmlns:a16="http://schemas.microsoft.com/office/drawing/2014/main" id="{98F429AD-A905-7A34-D6E8-8F1D1B07C5B9}"/>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285576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0FBD-4074-186D-F3EC-8899B7BDB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6EF873-DB87-DA4C-0DEF-BC77355BB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3EF87-0D12-1F95-390C-3FD737336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3F2EA-7B54-1555-FEBB-942D966F2422}"/>
              </a:ext>
            </a:extLst>
          </p:cNvPr>
          <p:cNvSpPr>
            <a:spLocks noGrp="1"/>
          </p:cNvSpPr>
          <p:nvPr>
            <p:ph type="dt" sz="half" idx="10"/>
          </p:nvPr>
        </p:nvSpPr>
        <p:spPr/>
        <p:txBody>
          <a:bodyPr/>
          <a:lstStyle/>
          <a:p>
            <a:fld id="{6A5041BA-5429-4F27-8227-8537A58A85F4}" type="datetime1">
              <a:rPr lang="en-IN" smtClean="0"/>
              <a:t>03-07-2025</a:t>
            </a:fld>
            <a:endParaRPr lang="en-IN"/>
          </a:p>
        </p:txBody>
      </p:sp>
      <p:sp>
        <p:nvSpPr>
          <p:cNvPr id="6" name="Footer Placeholder 5">
            <a:extLst>
              <a:ext uri="{FF2B5EF4-FFF2-40B4-BE49-F238E27FC236}">
                <a16:creationId xmlns:a16="http://schemas.microsoft.com/office/drawing/2014/main" id="{60B06653-A059-7738-C03E-F47859BB6D12}"/>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E1C678B3-1178-1DE0-2970-05FCCCD7FFF7}"/>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79007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0450-4DE6-607B-196C-C0FFF7B6C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F07ED1-6719-D367-6AFC-4430F7E09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21159-94D3-0085-7F95-2F84CFF48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056B9-26EF-AD65-E77F-39212BDCE915}"/>
              </a:ext>
            </a:extLst>
          </p:cNvPr>
          <p:cNvSpPr>
            <a:spLocks noGrp="1"/>
          </p:cNvSpPr>
          <p:nvPr>
            <p:ph type="dt" sz="half" idx="10"/>
          </p:nvPr>
        </p:nvSpPr>
        <p:spPr/>
        <p:txBody>
          <a:bodyPr/>
          <a:lstStyle/>
          <a:p>
            <a:fld id="{CF92BC88-7684-4810-B9A4-2CD6DA006E43}" type="datetime1">
              <a:rPr lang="en-IN" smtClean="0"/>
              <a:t>03-07-2025</a:t>
            </a:fld>
            <a:endParaRPr lang="en-IN"/>
          </a:p>
        </p:txBody>
      </p:sp>
      <p:sp>
        <p:nvSpPr>
          <p:cNvPr id="6" name="Footer Placeholder 5">
            <a:extLst>
              <a:ext uri="{FF2B5EF4-FFF2-40B4-BE49-F238E27FC236}">
                <a16:creationId xmlns:a16="http://schemas.microsoft.com/office/drawing/2014/main" id="{AF630E7D-0C4A-6001-97F2-A8DC039BA750}"/>
              </a:ext>
            </a:extLst>
          </p:cNvPr>
          <p:cNvSpPr>
            <a:spLocks noGrp="1"/>
          </p:cNvSpPr>
          <p:nvPr>
            <p:ph type="ftr" sz="quarter" idx="11"/>
          </p:nvPr>
        </p:nvSpPr>
        <p:spPr/>
        <p:txBody>
          <a:bodyPr/>
          <a:lstStyle/>
          <a:p>
            <a:r>
              <a:rPr lang="en-US"/>
              <a:t>Core Course Project –Zeroth Review</a:t>
            </a:r>
            <a:endParaRPr lang="en-IN"/>
          </a:p>
        </p:txBody>
      </p:sp>
      <p:sp>
        <p:nvSpPr>
          <p:cNvPr id="7" name="Slide Number Placeholder 6">
            <a:extLst>
              <a:ext uri="{FF2B5EF4-FFF2-40B4-BE49-F238E27FC236}">
                <a16:creationId xmlns:a16="http://schemas.microsoft.com/office/drawing/2014/main" id="{936010DF-425F-42C4-CD00-7D17DE442BF2}"/>
              </a:ext>
            </a:extLst>
          </p:cNvPr>
          <p:cNvSpPr>
            <a:spLocks noGrp="1"/>
          </p:cNvSpPr>
          <p:nvPr>
            <p:ph type="sldNum" sz="quarter" idx="12"/>
          </p:nvPr>
        </p:nvSpPr>
        <p:spPr/>
        <p:txBody>
          <a:bodyPr/>
          <a:lstStyle/>
          <a:p>
            <a:fld id="{343B738A-3D1A-4C2D-866B-2574A134247C}" type="slidenum">
              <a:rPr lang="en-IN" smtClean="0"/>
              <a:t>‹#›</a:t>
            </a:fld>
            <a:endParaRPr lang="en-IN"/>
          </a:p>
        </p:txBody>
      </p:sp>
    </p:spTree>
    <p:extLst>
      <p:ext uri="{BB962C8B-B14F-4D97-AF65-F5344CB8AC3E}">
        <p14:creationId xmlns:p14="http://schemas.microsoft.com/office/powerpoint/2010/main" val="35471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6E68E-188E-7502-3B6E-ADD45F1C0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0D93F-4601-4A6E-1162-E904672F92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596C9-DB41-C05C-E04B-845DE1E25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91756-3901-4731-9A98-03927E0C0243}" type="datetime1">
              <a:rPr lang="en-IN" smtClean="0"/>
              <a:t>03-07-2025</a:t>
            </a:fld>
            <a:endParaRPr lang="en-IN"/>
          </a:p>
        </p:txBody>
      </p:sp>
      <p:sp>
        <p:nvSpPr>
          <p:cNvPr id="5" name="Footer Placeholder 4">
            <a:extLst>
              <a:ext uri="{FF2B5EF4-FFF2-40B4-BE49-F238E27FC236}">
                <a16:creationId xmlns:a16="http://schemas.microsoft.com/office/drawing/2014/main" id="{FF1AD43E-138C-DD18-7011-ECFDA22C7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5CA2421D-CCE1-5EF2-448C-B3CF615D3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3B738A-3D1A-4C2D-866B-2574A134247C}" type="slidenum">
              <a:rPr lang="en-IN" smtClean="0"/>
              <a:t>‹#›</a:t>
            </a:fld>
            <a:endParaRPr lang="en-IN"/>
          </a:p>
        </p:txBody>
      </p:sp>
    </p:spTree>
    <p:extLst>
      <p:ext uri="{BB962C8B-B14F-4D97-AF65-F5344CB8AC3E}">
        <p14:creationId xmlns:p14="http://schemas.microsoft.com/office/powerpoint/2010/main" val="156648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9CFB1314-9E9A-0A19-2497-9CF04D3A7B8B}"/>
              </a:ext>
            </a:extLst>
          </p:cNvPr>
          <p:cNvSpPr>
            <a:spLocks noGrp="1"/>
          </p:cNvSpPr>
          <p:nvPr>
            <p:ph type="dt" sz="half" idx="10"/>
          </p:nvPr>
        </p:nvSpPr>
        <p:spPr/>
        <p:txBody>
          <a:bodyPr/>
          <a:lstStyle/>
          <a:p>
            <a:fld id="{EDA338F8-E43E-4CB9-B465-8C2B9469E473}" type="datetime1">
              <a:rPr lang="en-IN" smtClean="0"/>
              <a:t>03-07-2025</a:t>
            </a:fld>
            <a:endParaRPr lang="en-IN"/>
          </a:p>
        </p:txBody>
      </p:sp>
      <p:sp>
        <p:nvSpPr>
          <p:cNvPr id="9" name="Footer Placeholder 8">
            <a:extLst>
              <a:ext uri="{FF2B5EF4-FFF2-40B4-BE49-F238E27FC236}">
                <a16:creationId xmlns:a16="http://schemas.microsoft.com/office/drawing/2014/main" id="{DD842630-ED54-A24C-9BA7-84628F1823F7}"/>
              </a:ext>
            </a:extLst>
          </p:cNvPr>
          <p:cNvSpPr>
            <a:spLocks noGrp="1"/>
          </p:cNvSpPr>
          <p:nvPr>
            <p:ph type="ftr" sz="quarter" idx="11"/>
          </p:nvPr>
        </p:nvSpPr>
        <p:spPr/>
        <p:txBody>
          <a:bodyPr/>
          <a:lstStyle/>
          <a:p>
            <a:r>
              <a:rPr lang="en-US"/>
              <a:t>Core Course Project –Zeroth Review</a:t>
            </a:r>
            <a:endParaRPr lang="en-IN"/>
          </a:p>
        </p:txBody>
      </p:sp>
      <p:sp>
        <p:nvSpPr>
          <p:cNvPr id="10" name="Slide Number Placeholder 9">
            <a:extLst>
              <a:ext uri="{FF2B5EF4-FFF2-40B4-BE49-F238E27FC236}">
                <a16:creationId xmlns:a16="http://schemas.microsoft.com/office/drawing/2014/main" id="{498E9EB9-841E-C021-EF88-A01B03B47F26}"/>
              </a:ext>
            </a:extLst>
          </p:cNvPr>
          <p:cNvSpPr>
            <a:spLocks noGrp="1"/>
          </p:cNvSpPr>
          <p:nvPr>
            <p:ph type="sldNum" sz="quarter" idx="12"/>
          </p:nvPr>
        </p:nvSpPr>
        <p:spPr/>
        <p:txBody>
          <a:bodyPr/>
          <a:lstStyle/>
          <a:p>
            <a:fld id="{343B738A-3D1A-4C2D-866B-2574A134247C}" type="slidenum">
              <a:rPr lang="en-IN" smtClean="0"/>
              <a:t>1</a:t>
            </a:fld>
            <a:endParaRPr lang="en-IN"/>
          </a:p>
        </p:txBody>
      </p:sp>
      <p:pic>
        <p:nvPicPr>
          <p:cNvPr id="7" name="Picture 6">
            <a:extLst>
              <a:ext uri="{FF2B5EF4-FFF2-40B4-BE49-F238E27FC236}">
                <a16:creationId xmlns:a16="http://schemas.microsoft.com/office/drawing/2014/main" id="{1D5AB7E5-DA88-B71C-7E6B-4AF2714DF4DE}"/>
              </a:ext>
            </a:extLst>
          </p:cNvPr>
          <p:cNvPicPr>
            <a:picLocks noChangeAspect="1"/>
          </p:cNvPicPr>
          <p:nvPr/>
        </p:nvPicPr>
        <p:blipFill>
          <a:blip r:embed="rId3"/>
          <a:stretch>
            <a:fillRect/>
          </a:stretch>
        </p:blipFill>
        <p:spPr>
          <a:xfrm>
            <a:off x="-7700" y="0"/>
            <a:ext cx="6103700" cy="6007510"/>
          </a:xfrm>
          <a:prstGeom prst="rect">
            <a:avLst/>
          </a:prstGeom>
        </p:spPr>
      </p:pic>
      <p:sp>
        <p:nvSpPr>
          <p:cNvPr id="2" name="Title 1">
            <a:extLst>
              <a:ext uri="{FF2B5EF4-FFF2-40B4-BE49-F238E27FC236}">
                <a16:creationId xmlns:a16="http://schemas.microsoft.com/office/drawing/2014/main" id="{9C0E9FFF-4D89-FB64-202E-47C79BE702F9}"/>
              </a:ext>
            </a:extLst>
          </p:cNvPr>
          <p:cNvSpPr>
            <a:spLocks noGrp="1"/>
          </p:cNvSpPr>
          <p:nvPr>
            <p:ph type="ctrTitle"/>
          </p:nvPr>
        </p:nvSpPr>
        <p:spPr>
          <a:xfrm>
            <a:off x="447015" y="1728334"/>
            <a:ext cx="4919013" cy="1655762"/>
          </a:xfrm>
        </p:spPr>
        <p:txBody>
          <a:bodyPr>
            <a:normAutofit/>
          </a:bodyPr>
          <a:lstStyle/>
          <a:p>
            <a:r>
              <a:rPr lang="en-IN" b="1" dirty="0">
                <a:latin typeface="Times New Roman" panose="02020603050405020304" pitchFamily="18" charset="0"/>
                <a:cs typeface="Times New Roman" panose="02020603050405020304" pitchFamily="18" charset="0"/>
              </a:rPr>
              <a:t>CityView360</a:t>
            </a:r>
          </a:p>
        </p:txBody>
      </p:sp>
      <p:sp>
        <p:nvSpPr>
          <p:cNvPr id="3" name="Subtitle 2">
            <a:extLst>
              <a:ext uri="{FF2B5EF4-FFF2-40B4-BE49-F238E27FC236}">
                <a16:creationId xmlns:a16="http://schemas.microsoft.com/office/drawing/2014/main" id="{90171939-0789-9132-B887-416609F5F69A}"/>
              </a:ext>
            </a:extLst>
          </p:cNvPr>
          <p:cNvSpPr>
            <a:spLocks noGrp="1"/>
          </p:cNvSpPr>
          <p:nvPr>
            <p:ph type="subTitle" idx="1"/>
          </p:nvPr>
        </p:nvSpPr>
        <p:spPr>
          <a:xfrm>
            <a:off x="478971" y="3602038"/>
            <a:ext cx="5990655" cy="1655762"/>
          </a:xfrm>
        </p:spPr>
        <p:txBody>
          <a:bodyPr>
            <a:normAutofit lnSpcReduction="10000"/>
          </a:bodyPr>
          <a:lstStyle/>
          <a:p>
            <a:r>
              <a:rPr lang="en-IN" b="1" dirty="0">
                <a:latin typeface="Times New Roman" panose="02020603050405020304" pitchFamily="18" charset="0"/>
                <a:cs typeface="Times New Roman" panose="02020603050405020304" pitchFamily="18" charset="0"/>
              </a:rPr>
              <a:t>                                                                                                                      Batch Members</a:t>
            </a:r>
          </a:p>
          <a:p>
            <a:r>
              <a:rPr lang="en-IN" b="1" dirty="0">
                <a:latin typeface="Times New Roman" panose="02020603050405020304" pitchFamily="18" charset="0"/>
                <a:cs typeface="Times New Roman" panose="02020603050405020304" pitchFamily="18" charset="0"/>
              </a:rPr>
              <a:t>1)AMOGH VIJAY-24CS0053</a:t>
            </a:r>
          </a:p>
          <a:p>
            <a:r>
              <a:rPr lang="en-IN" b="1" dirty="0">
                <a:latin typeface="Times New Roman" panose="02020603050405020304" pitchFamily="18" charset="0"/>
                <a:cs typeface="Times New Roman" panose="02020603050405020304" pitchFamily="18" charset="0"/>
              </a:rPr>
              <a:t>2)NAVDEEP R-24CS0584</a:t>
            </a:r>
          </a:p>
        </p:txBody>
      </p:sp>
      <p:sp>
        <p:nvSpPr>
          <p:cNvPr id="4" name="Title 1">
            <a:extLst>
              <a:ext uri="{FF2B5EF4-FFF2-40B4-BE49-F238E27FC236}">
                <a16:creationId xmlns:a16="http://schemas.microsoft.com/office/drawing/2014/main" id="{C75B463A-6BA9-CE4C-0655-AACB3088C97F}"/>
              </a:ext>
            </a:extLst>
          </p:cNvPr>
          <p:cNvSpPr txBox="1">
            <a:spLocks/>
          </p:cNvSpPr>
          <p:nvPr/>
        </p:nvSpPr>
        <p:spPr>
          <a:xfrm>
            <a:off x="447016" y="592127"/>
            <a:ext cx="4919013" cy="880608"/>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CS4306-Core Course Project</a:t>
            </a:r>
          </a:p>
        </p:txBody>
      </p:sp>
      <p:pic>
        <p:nvPicPr>
          <p:cNvPr id="6" name="Picture 5">
            <a:extLst>
              <a:ext uri="{FF2B5EF4-FFF2-40B4-BE49-F238E27FC236}">
                <a16:creationId xmlns:a16="http://schemas.microsoft.com/office/drawing/2014/main" id="{B5611F94-1C33-FCD7-8290-E2EE6E6A1E06}"/>
              </a:ext>
            </a:extLst>
          </p:cNvPr>
          <p:cNvPicPr>
            <a:picLocks noChangeAspect="1"/>
          </p:cNvPicPr>
          <p:nvPr/>
        </p:nvPicPr>
        <p:blipFill>
          <a:blip r:embed="rId3"/>
          <a:stretch>
            <a:fillRect/>
          </a:stretch>
        </p:blipFill>
        <p:spPr>
          <a:xfrm>
            <a:off x="11602063" y="0"/>
            <a:ext cx="589937" cy="6858000"/>
          </a:xfrm>
          <a:prstGeom prst="rect">
            <a:avLst/>
          </a:prstGeom>
        </p:spPr>
      </p:pic>
    </p:spTree>
    <p:extLst>
      <p:ext uri="{BB962C8B-B14F-4D97-AF65-F5344CB8AC3E}">
        <p14:creationId xmlns:p14="http://schemas.microsoft.com/office/powerpoint/2010/main" val="284153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EC9-FDB1-5CF5-7D4B-3334DDBABEF8}"/>
              </a:ext>
            </a:extLst>
          </p:cNvPr>
          <p:cNvSpPr>
            <a:spLocks noGrp="1"/>
          </p:cNvSpPr>
          <p:nvPr>
            <p:ph type="title"/>
          </p:nvPr>
        </p:nvSpPr>
        <p:spPr>
          <a:xfrm>
            <a:off x="3470787" y="136525"/>
            <a:ext cx="5493423" cy="925059"/>
          </a:xfrm>
        </p:spPr>
        <p:txBody>
          <a:bodyPr>
            <a:norm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7" name="Date Placeholder 6">
            <a:extLst>
              <a:ext uri="{FF2B5EF4-FFF2-40B4-BE49-F238E27FC236}">
                <a16:creationId xmlns:a16="http://schemas.microsoft.com/office/drawing/2014/main" id="{559E9CFC-02B9-9ED8-2716-C90806079495}"/>
              </a:ext>
            </a:extLst>
          </p:cNvPr>
          <p:cNvSpPr>
            <a:spLocks noGrp="1"/>
          </p:cNvSpPr>
          <p:nvPr>
            <p:ph type="dt" sz="half" idx="10"/>
          </p:nvPr>
        </p:nvSpPr>
        <p:spPr/>
        <p:txBody>
          <a:bodyPr/>
          <a:lstStyle/>
          <a:p>
            <a:fld id="{69B04CAF-D6F7-4F16-917F-BA7358A29B27}" type="datetime1">
              <a:rPr lang="en-IN" smtClean="0"/>
              <a:t>03-07-2025</a:t>
            </a:fld>
            <a:endParaRPr lang="en-IN"/>
          </a:p>
        </p:txBody>
      </p:sp>
      <p:sp>
        <p:nvSpPr>
          <p:cNvPr id="8" name="Footer Placeholder 7">
            <a:extLst>
              <a:ext uri="{FF2B5EF4-FFF2-40B4-BE49-F238E27FC236}">
                <a16:creationId xmlns:a16="http://schemas.microsoft.com/office/drawing/2014/main" id="{EEBC0719-A5E1-1DDD-E53E-B03720178729}"/>
              </a:ext>
            </a:extLst>
          </p:cNvPr>
          <p:cNvSpPr>
            <a:spLocks noGrp="1"/>
          </p:cNvSpPr>
          <p:nvPr>
            <p:ph type="ftr" sz="quarter" idx="11"/>
          </p:nvPr>
        </p:nvSpPr>
        <p:spPr/>
        <p:txBody>
          <a:bodyPr/>
          <a:lstStyle/>
          <a:p>
            <a:r>
              <a:rPr lang="en-US"/>
              <a:t>Core Course Project –Zeroth Review</a:t>
            </a:r>
            <a:endParaRPr lang="en-IN"/>
          </a:p>
        </p:txBody>
      </p:sp>
      <p:sp>
        <p:nvSpPr>
          <p:cNvPr id="9" name="Slide Number Placeholder 8">
            <a:extLst>
              <a:ext uri="{FF2B5EF4-FFF2-40B4-BE49-F238E27FC236}">
                <a16:creationId xmlns:a16="http://schemas.microsoft.com/office/drawing/2014/main" id="{2BAB3183-A9AE-431A-2CDC-0A7DB7A4D583}"/>
              </a:ext>
            </a:extLst>
          </p:cNvPr>
          <p:cNvSpPr>
            <a:spLocks noGrp="1"/>
          </p:cNvSpPr>
          <p:nvPr>
            <p:ph type="sldNum" sz="quarter" idx="12"/>
          </p:nvPr>
        </p:nvSpPr>
        <p:spPr/>
        <p:txBody>
          <a:bodyPr/>
          <a:lstStyle/>
          <a:p>
            <a:fld id="{343B738A-3D1A-4C2D-866B-2574A134247C}" type="slidenum">
              <a:rPr lang="en-IN" smtClean="0"/>
              <a:t>2</a:t>
            </a:fld>
            <a:endParaRPr lang="en-IN"/>
          </a:p>
        </p:txBody>
      </p:sp>
      <p:sp>
        <p:nvSpPr>
          <p:cNvPr id="15" name="Rectangle: Rounded Corners 14">
            <a:extLst>
              <a:ext uri="{FF2B5EF4-FFF2-40B4-BE49-F238E27FC236}">
                <a16:creationId xmlns:a16="http://schemas.microsoft.com/office/drawing/2014/main" id="{1FAA4417-90B6-7CA1-DB0F-E8D7CCD3BAD5}"/>
              </a:ext>
            </a:extLst>
          </p:cNvPr>
          <p:cNvSpPr/>
          <p:nvPr/>
        </p:nvSpPr>
        <p:spPr>
          <a:xfrm>
            <a:off x="613111" y="4222954"/>
            <a:ext cx="11208774" cy="2536723"/>
          </a:xfrm>
          <a:prstGeom prst="roundRect">
            <a:avLst/>
          </a:prstGeom>
          <a:solidFill>
            <a:schemeClr val="bg1">
              <a:lumMod val="75000"/>
              <a:alpha val="30000"/>
            </a:schemeClr>
          </a:solidFill>
          <a:ln>
            <a:noFill/>
          </a:ln>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35DE829-4F52-A6D7-0428-0F643FB75641}"/>
              </a:ext>
            </a:extLst>
          </p:cNvPr>
          <p:cNvSpPr>
            <a:spLocks noGrp="1"/>
          </p:cNvSpPr>
          <p:nvPr>
            <p:ph idx="1"/>
          </p:nvPr>
        </p:nvSpPr>
        <p:spPr>
          <a:xfrm>
            <a:off x="772358" y="4333852"/>
            <a:ext cx="10890280" cy="4410119"/>
          </a:xfrm>
        </p:spPr>
        <p:txBody>
          <a:bodyPr>
            <a:normAutofit/>
          </a:bodyPr>
          <a:lstStyle/>
          <a:p>
            <a:pPr marL="0" indent="0">
              <a:buNone/>
            </a:pPr>
            <a:r>
              <a:rPr lang="en-US" b="1" dirty="0"/>
              <a:t>Urban areas are facing increasing challenges in managing public utilities such as water, electricity, sanitation, and waste disposal. While citizens frequently report issues, these complaints are often scattered across various platforms and go unanalyzed in real time. This leads to delayed responses, inefficient resource allocation, and growing public dissatisfaction.</a:t>
            </a:r>
            <a:endParaRPr lang="en-IN" b="1" dirty="0"/>
          </a:p>
        </p:txBody>
      </p:sp>
    </p:spTree>
    <p:extLst>
      <p:ext uri="{BB962C8B-B14F-4D97-AF65-F5344CB8AC3E}">
        <p14:creationId xmlns:p14="http://schemas.microsoft.com/office/powerpoint/2010/main" val="91509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B277-6D7E-F6C2-4841-E401DAB87816}"/>
              </a:ext>
            </a:extLst>
          </p:cNvPr>
          <p:cNvSpPr>
            <a:spLocks noGrp="1"/>
          </p:cNvSpPr>
          <p:nvPr>
            <p:ph type="title"/>
          </p:nvPr>
        </p:nvSpPr>
        <p:spPr>
          <a:xfrm>
            <a:off x="767442" y="454818"/>
            <a:ext cx="10515600" cy="919389"/>
          </a:xfrm>
        </p:spPr>
        <p:txBody>
          <a:bodyPr/>
          <a:lstStyle/>
          <a:p>
            <a:r>
              <a:rPr lang="en-IN" dirty="0"/>
              <a:t>                               </a:t>
            </a:r>
          </a:p>
        </p:txBody>
      </p:sp>
      <p:sp>
        <p:nvSpPr>
          <p:cNvPr id="4" name="Date Placeholder 3">
            <a:extLst>
              <a:ext uri="{FF2B5EF4-FFF2-40B4-BE49-F238E27FC236}">
                <a16:creationId xmlns:a16="http://schemas.microsoft.com/office/drawing/2014/main" id="{DDD4C734-48CB-9CDF-FA36-F9000043FF0D}"/>
              </a:ext>
            </a:extLst>
          </p:cNvPr>
          <p:cNvSpPr>
            <a:spLocks noGrp="1"/>
          </p:cNvSpPr>
          <p:nvPr>
            <p:ph type="dt" sz="half" idx="10"/>
          </p:nvPr>
        </p:nvSpPr>
        <p:spPr/>
        <p:txBody>
          <a:bodyPr/>
          <a:lstStyle/>
          <a:p>
            <a:fld id="{5DC19ACD-4AE4-4C27-B305-CA0EE24A3A52}" type="datetime1">
              <a:rPr lang="en-IN" smtClean="0"/>
              <a:t>03-07-2025</a:t>
            </a:fld>
            <a:endParaRPr lang="en-IN" dirty="0"/>
          </a:p>
        </p:txBody>
      </p:sp>
      <p:sp>
        <p:nvSpPr>
          <p:cNvPr id="5" name="Footer Placeholder 4">
            <a:extLst>
              <a:ext uri="{FF2B5EF4-FFF2-40B4-BE49-F238E27FC236}">
                <a16:creationId xmlns:a16="http://schemas.microsoft.com/office/drawing/2014/main" id="{2E4E4F77-3838-AF3C-36C0-80DE0A06C946}"/>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747B05C3-05BD-71E4-D919-5C62C2736593}"/>
              </a:ext>
            </a:extLst>
          </p:cNvPr>
          <p:cNvSpPr>
            <a:spLocks noGrp="1"/>
          </p:cNvSpPr>
          <p:nvPr>
            <p:ph type="sldNum" sz="quarter" idx="12"/>
          </p:nvPr>
        </p:nvSpPr>
        <p:spPr/>
        <p:txBody>
          <a:bodyPr/>
          <a:lstStyle/>
          <a:p>
            <a:fld id="{343B738A-3D1A-4C2D-866B-2574A134247C}" type="slidenum">
              <a:rPr lang="en-IN" smtClean="0"/>
              <a:t>3</a:t>
            </a:fld>
            <a:endParaRPr lang="en-IN"/>
          </a:p>
        </p:txBody>
      </p:sp>
      <p:sp>
        <p:nvSpPr>
          <p:cNvPr id="7" name="Title 1">
            <a:extLst>
              <a:ext uri="{FF2B5EF4-FFF2-40B4-BE49-F238E27FC236}">
                <a16:creationId xmlns:a16="http://schemas.microsoft.com/office/drawing/2014/main" id="{FBFDA67C-E812-7195-DDEB-FC99CF37F89A}"/>
              </a:ext>
            </a:extLst>
          </p:cNvPr>
          <p:cNvSpPr txBox="1">
            <a:spLocks/>
          </p:cNvSpPr>
          <p:nvPr/>
        </p:nvSpPr>
        <p:spPr>
          <a:xfrm>
            <a:off x="435429" y="365125"/>
            <a:ext cx="11462657"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a:t>
            </a:r>
          </a:p>
        </p:txBody>
      </p:sp>
      <p:sp>
        <p:nvSpPr>
          <p:cNvPr id="8" name="Title 1">
            <a:extLst>
              <a:ext uri="{FF2B5EF4-FFF2-40B4-BE49-F238E27FC236}">
                <a16:creationId xmlns:a16="http://schemas.microsoft.com/office/drawing/2014/main" id="{4F9AD840-8609-C4AE-5ACC-2B3C682B3FA0}"/>
              </a:ext>
            </a:extLst>
          </p:cNvPr>
          <p:cNvSpPr txBox="1">
            <a:spLocks/>
          </p:cNvSpPr>
          <p:nvPr/>
        </p:nvSpPr>
        <p:spPr>
          <a:xfrm>
            <a:off x="2699184" y="677734"/>
            <a:ext cx="7687208" cy="9250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u="sng" dirty="0">
                <a:latin typeface="Times New Roman" panose="02020603050405020304" pitchFamily="18" charset="0"/>
                <a:cs typeface="Times New Roman" panose="02020603050405020304" pitchFamily="18" charset="0"/>
              </a:rPr>
              <a:t>AIM AND SCOPE OF THE WORK</a:t>
            </a:r>
          </a:p>
        </p:txBody>
      </p:sp>
      <p:sp>
        <p:nvSpPr>
          <p:cNvPr id="13" name="Rectangle 12">
            <a:extLst>
              <a:ext uri="{FF2B5EF4-FFF2-40B4-BE49-F238E27FC236}">
                <a16:creationId xmlns:a16="http://schemas.microsoft.com/office/drawing/2014/main" id="{50768A53-775E-D8FA-D4F5-3C917E2F939E}"/>
              </a:ext>
            </a:extLst>
          </p:cNvPr>
          <p:cNvSpPr/>
          <p:nvPr/>
        </p:nvSpPr>
        <p:spPr>
          <a:xfrm>
            <a:off x="992495" y="1600171"/>
            <a:ext cx="10515600" cy="4299006"/>
          </a:xfrm>
          <a:prstGeom prst="rect">
            <a:avLst/>
          </a:prstGeom>
          <a:solidFill>
            <a:schemeClr val="tx2">
              <a:lumMod val="40000"/>
              <a:lumOff val="60000"/>
              <a:alpha val="77000"/>
            </a:schemeClr>
          </a:solidFill>
          <a:ln>
            <a:solidFill>
              <a:schemeClr val="accent1"/>
            </a:solid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Our solution is a web-based real-time complaint analysis and resolution platform designed to improve how urban public utility issues are reported, tracked, and resolved. It empowers citizens to easily log complaints using </a:t>
            </a:r>
            <a:r>
              <a:rPr lang="en-US" b="1" i="1" dirty="0" err="1">
                <a:solidFill>
                  <a:schemeClr val="tx1"/>
                </a:solidFill>
              </a:rPr>
              <a:t>text,images,vids</a:t>
            </a:r>
            <a:r>
              <a:rPr lang="en-US" b="1" i="1" dirty="0">
                <a:solidFill>
                  <a:schemeClr val="tx1"/>
                </a:solidFill>
              </a:rPr>
              <a:t> and documents, while allowing them to track progress and receive timely updates. Government officials are equipped with an AI-powered dashboard that helps them prioritize issues based on severity, location, and escalation status. The platform includes smart features such as automated categorization, geo-tagging, predictive analytics, and a dynamic heatmap interface to visualize complaint trends. A smart escalation system ensures that unresolved issues are automatically flagged and escalated to higher authorities. With additional tools like multilingual support, accessibility features, offline mode, and community gamification, this solution creates a transparent, efficient, and citizen-centric ecosystem for managing urban utility complaints</a:t>
            </a:r>
            <a:endParaRPr lang="en-IN" b="1" i="1" dirty="0">
              <a:solidFill>
                <a:schemeClr val="tx1"/>
              </a:solidFill>
            </a:endParaRPr>
          </a:p>
        </p:txBody>
      </p:sp>
    </p:spTree>
    <p:extLst>
      <p:ext uri="{BB962C8B-B14F-4D97-AF65-F5344CB8AC3E}">
        <p14:creationId xmlns:p14="http://schemas.microsoft.com/office/powerpoint/2010/main" val="202625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6CCF1E-E89E-626A-2201-05264BABC5BB}"/>
              </a:ext>
            </a:extLst>
          </p:cNvPr>
          <p:cNvSpPr>
            <a:spLocks noGrp="1"/>
          </p:cNvSpPr>
          <p:nvPr>
            <p:ph type="dt" sz="half" idx="10"/>
          </p:nvPr>
        </p:nvSpPr>
        <p:spPr/>
        <p:txBody>
          <a:bodyPr/>
          <a:lstStyle/>
          <a:p>
            <a:fld id="{5DC19ACD-4AE4-4C27-B305-CA0EE24A3A52}" type="datetime1">
              <a:rPr lang="en-IN" smtClean="0"/>
              <a:t>03-07-2025</a:t>
            </a:fld>
            <a:endParaRPr lang="en-IN"/>
          </a:p>
        </p:txBody>
      </p:sp>
      <p:sp>
        <p:nvSpPr>
          <p:cNvPr id="5" name="Footer Placeholder 4">
            <a:extLst>
              <a:ext uri="{FF2B5EF4-FFF2-40B4-BE49-F238E27FC236}">
                <a16:creationId xmlns:a16="http://schemas.microsoft.com/office/drawing/2014/main" id="{1D5A3ACB-A531-BD84-97C6-7EB200F71F98}"/>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A3A60A4F-0D90-F54A-EDB6-1E787F422889}"/>
              </a:ext>
            </a:extLst>
          </p:cNvPr>
          <p:cNvSpPr>
            <a:spLocks noGrp="1"/>
          </p:cNvSpPr>
          <p:nvPr>
            <p:ph type="sldNum" sz="quarter" idx="12"/>
          </p:nvPr>
        </p:nvSpPr>
        <p:spPr/>
        <p:txBody>
          <a:bodyPr/>
          <a:lstStyle/>
          <a:p>
            <a:fld id="{343B738A-3D1A-4C2D-866B-2574A134247C}" type="slidenum">
              <a:rPr lang="en-IN" smtClean="0"/>
              <a:t>4</a:t>
            </a:fld>
            <a:endParaRPr lang="en-IN"/>
          </a:p>
        </p:txBody>
      </p:sp>
      <p:pic>
        <p:nvPicPr>
          <p:cNvPr id="1026" name="Picture 2">
            <a:extLst>
              <a:ext uri="{FF2B5EF4-FFF2-40B4-BE49-F238E27FC236}">
                <a16:creationId xmlns:a16="http://schemas.microsoft.com/office/drawing/2014/main" id="{5B26A17B-61D8-CB9E-1F45-6263AD33E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0382"/>
            <a:ext cx="10222396" cy="715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23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7951C41-6C73-91E5-3494-004B9935635E}"/>
              </a:ext>
            </a:extLst>
          </p:cNvPr>
          <p:cNvSpPr>
            <a:spLocks noGrp="1"/>
          </p:cNvSpPr>
          <p:nvPr>
            <p:ph type="dt" sz="half" idx="10"/>
          </p:nvPr>
        </p:nvSpPr>
        <p:spPr/>
        <p:txBody>
          <a:bodyPr/>
          <a:lstStyle/>
          <a:p>
            <a:fld id="{5DC19ACD-4AE4-4C27-B305-CA0EE24A3A52}" type="datetime1">
              <a:rPr lang="en-IN" smtClean="0"/>
              <a:t>03-07-2025</a:t>
            </a:fld>
            <a:endParaRPr lang="en-IN"/>
          </a:p>
        </p:txBody>
      </p:sp>
      <p:sp>
        <p:nvSpPr>
          <p:cNvPr id="5" name="Footer Placeholder 4">
            <a:extLst>
              <a:ext uri="{FF2B5EF4-FFF2-40B4-BE49-F238E27FC236}">
                <a16:creationId xmlns:a16="http://schemas.microsoft.com/office/drawing/2014/main" id="{414CFD88-F862-B881-6846-3EC7128FA8F7}"/>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08701F46-1EB2-E8F4-3563-E64240F086A5}"/>
              </a:ext>
            </a:extLst>
          </p:cNvPr>
          <p:cNvSpPr>
            <a:spLocks noGrp="1"/>
          </p:cNvSpPr>
          <p:nvPr>
            <p:ph type="sldNum" sz="quarter" idx="12"/>
          </p:nvPr>
        </p:nvSpPr>
        <p:spPr/>
        <p:txBody>
          <a:bodyPr/>
          <a:lstStyle/>
          <a:p>
            <a:fld id="{343B738A-3D1A-4C2D-866B-2574A134247C}" type="slidenum">
              <a:rPr lang="en-IN" smtClean="0"/>
              <a:t>5</a:t>
            </a:fld>
            <a:endParaRPr lang="en-IN"/>
          </a:p>
        </p:txBody>
      </p:sp>
      <p:pic>
        <p:nvPicPr>
          <p:cNvPr id="1030" name="Picture 6">
            <a:extLst>
              <a:ext uri="{FF2B5EF4-FFF2-40B4-BE49-F238E27FC236}">
                <a16:creationId xmlns:a16="http://schemas.microsoft.com/office/drawing/2014/main" id="{4325D29C-0A74-FE56-502B-AD67B0B58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263" y="0"/>
            <a:ext cx="7481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3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9446-DEB3-3712-2911-A207CAE038AA}"/>
              </a:ext>
            </a:extLst>
          </p:cNvPr>
          <p:cNvSpPr>
            <a:spLocks noGrp="1"/>
          </p:cNvSpPr>
          <p:nvPr>
            <p:ph type="title"/>
          </p:nvPr>
        </p:nvSpPr>
        <p:spPr>
          <a:xfrm>
            <a:off x="424543" y="365125"/>
            <a:ext cx="11440885" cy="1006475"/>
          </a:xfrm>
        </p:spPr>
        <p:txBody>
          <a:bodyPr>
            <a:normAutofit/>
          </a:bodyPr>
          <a:lstStyle/>
          <a:p>
            <a:pPr algn="ctr"/>
            <a:r>
              <a:rPr lang="en-IN" sz="3600" b="1" dirty="0">
                <a:latin typeface="Times New Roman" panose="02020603050405020304" pitchFamily="18" charset="0"/>
                <a:cs typeface="Times New Roman" panose="02020603050405020304" pitchFamily="18" charset="0"/>
              </a:rPr>
              <a:t>PROPOSED BLOCK DIAGRAM</a:t>
            </a:r>
          </a:p>
        </p:txBody>
      </p:sp>
      <p:sp>
        <p:nvSpPr>
          <p:cNvPr id="4" name="Date Placeholder 3">
            <a:extLst>
              <a:ext uri="{FF2B5EF4-FFF2-40B4-BE49-F238E27FC236}">
                <a16:creationId xmlns:a16="http://schemas.microsoft.com/office/drawing/2014/main" id="{DE652E06-7B2E-988A-AF89-9DA8B029771C}"/>
              </a:ext>
            </a:extLst>
          </p:cNvPr>
          <p:cNvSpPr>
            <a:spLocks noGrp="1"/>
          </p:cNvSpPr>
          <p:nvPr>
            <p:ph type="dt" sz="half" idx="10"/>
          </p:nvPr>
        </p:nvSpPr>
        <p:spPr/>
        <p:txBody>
          <a:bodyPr/>
          <a:lstStyle/>
          <a:p>
            <a:fld id="{5DC19ACD-4AE4-4C27-B305-CA0EE24A3A52}" type="datetime1">
              <a:rPr lang="en-IN" smtClean="0"/>
              <a:t>03-07-2025</a:t>
            </a:fld>
            <a:endParaRPr lang="en-IN"/>
          </a:p>
        </p:txBody>
      </p:sp>
      <p:sp>
        <p:nvSpPr>
          <p:cNvPr id="5" name="Footer Placeholder 4">
            <a:extLst>
              <a:ext uri="{FF2B5EF4-FFF2-40B4-BE49-F238E27FC236}">
                <a16:creationId xmlns:a16="http://schemas.microsoft.com/office/drawing/2014/main" id="{D5D64953-E906-A9D0-2F20-B417E98C0131}"/>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6EE647BC-A441-3AB7-00F1-208E0535A408}"/>
              </a:ext>
            </a:extLst>
          </p:cNvPr>
          <p:cNvSpPr>
            <a:spLocks noGrp="1"/>
          </p:cNvSpPr>
          <p:nvPr>
            <p:ph type="sldNum" sz="quarter" idx="12"/>
          </p:nvPr>
        </p:nvSpPr>
        <p:spPr/>
        <p:txBody>
          <a:bodyPr/>
          <a:lstStyle/>
          <a:p>
            <a:fld id="{343B738A-3D1A-4C2D-866B-2574A134247C}" type="slidenum">
              <a:rPr lang="en-IN" smtClean="0"/>
              <a:t>6</a:t>
            </a:fld>
            <a:endParaRPr lang="en-IN"/>
          </a:p>
        </p:txBody>
      </p:sp>
      <p:sp>
        <p:nvSpPr>
          <p:cNvPr id="11" name="Rectangle: Rounded Corners 10">
            <a:extLst>
              <a:ext uri="{FF2B5EF4-FFF2-40B4-BE49-F238E27FC236}">
                <a16:creationId xmlns:a16="http://schemas.microsoft.com/office/drawing/2014/main" id="{5EE795C8-512B-9E0F-1622-6AC9D48B8814}"/>
              </a:ext>
            </a:extLst>
          </p:cNvPr>
          <p:cNvSpPr/>
          <p:nvPr/>
        </p:nvSpPr>
        <p:spPr>
          <a:xfrm>
            <a:off x="1324618" y="1503026"/>
            <a:ext cx="2285185" cy="170624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Citizens:</a:t>
            </a:r>
            <a:br>
              <a:rPr lang="en-US" sz="1600" b="1" dirty="0"/>
            </a:br>
            <a:r>
              <a:rPr lang="en-US" sz="1400" dirty="0"/>
              <a:t>Register/login, submit complaints, upload proof, track status, and receive notifications.</a:t>
            </a:r>
            <a:endParaRPr lang="en-IN" sz="1600" dirty="0"/>
          </a:p>
        </p:txBody>
      </p:sp>
      <p:sp>
        <p:nvSpPr>
          <p:cNvPr id="14" name="Rectangle: Rounded Corners 13">
            <a:extLst>
              <a:ext uri="{FF2B5EF4-FFF2-40B4-BE49-F238E27FC236}">
                <a16:creationId xmlns:a16="http://schemas.microsoft.com/office/drawing/2014/main" id="{B71D93F7-24F6-89D3-D04F-0F64B5040F30}"/>
              </a:ext>
            </a:extLst>
          </p:cNvPr>
          <p:cNvSpPr/>
          <p:nvPr/>
        </p:nvSpPr>
        <p:spPr>
          <a:xfrm>
            <a:off x="3740990" y="1503027"/>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Chatbot:</a:t>
            </a:r>
          </a:p>
          <a:p>
            <a:pPr lvl="0"/>
            <a:r>
              <a:rPr lang="en-US" sz="1400" dirty="0"/>
              <a:t>Assists with generating a hidden complaint form, allows optional data like geotagging. Ensuring Elegant Interface. Interacts with ticket to track status.</a:t>
            </a:r>
            <a:endParaRPr lang="en-IN" sz="1400" dirty="0"/>
          </a:p>
        </p:txBody>
      </p:sp>
      <p:sp>
        <p:nvSpPr>
          <p:cNvPr id="13" name="Flowchart: Extract 12">
            <a:extLst>
              <a:ext uri="{FF2B5EF4-FFF2-40B4-BE49-F238E27FC236}">
                <a16:creationId xmlns:a16="http://schemas.microsoft.com/office/drawing/2014/main" id="{31E4261B-4F9D-3E8B-AEEB-7F24ADD7872E}"/>
              </a:ext>
            </a:extLst>
          </p:cNvPr>
          <p:cNvSpPr>
            <a:spLocks noChangeAspect="1"/>
          </p:cNvSpPr>
          <p:nvPr/>
        </p:nvSpPr>
        <p:spPr>
          <a:xfrm rot="5400000">
            <a:off x="3528538" y="2694036"/>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Rectangle: Rounded Corners 14">
            <a:extLst>
              <a:ext uri="{FF2B5EF4-FFF2-40B4-BE49-F238E27FC236}">
                <a16:creationId xmlns:a16="http://schemas.microsoft.com/office/drawing/2014/main" id="{2BEAC7A0-374B-0745-EF60-C9C6EEFBC0C1}"/>
              </a:ext>
            </a:extLst>
          </p:cNvPr>
          <p:cNvSpPr/>
          <p:nvPr/>
        </p:nvSpPr>
        <p:spPr>
          <a:xfrm>
            <a:off x="6161593" y="1503027"/>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Submission:</a:t>
            </a:r>
          </a:p>
          <a:p>
            <a:r>
              <a:rPr lang="en-US" sz="1400" dirty="0"/>
              <a:t>Categorizes (e.g., sanitation, infrastructure, safety) by keywords and AI-assisted tagging. Severity scale (Low / Medium / High / Critical) based on prioritization.</a:t>
            </a:r>
          </a:p>
          <a:p>
            <a:pPr lvl="0"/>
            <a:endParaRPr lang="en-IN" sz="1600" dirty="0"/>
          </a:p>
        </p:txBody>
      </p:sp>
      <p:sp>
        <p:nvSpPr>
          <p:cNvPr id="16" name="Flowchart: Extract 15">
            <a:extLst>
              <a:ext uri="{FF2B5EF4-FFF2-40B4-BE49-F238E27FC236}">
                <a16:creationId xmlns:a16="http://schemas.microsoft.com/office/drawing/2014/main" id="{107DA00D-0420-13DA-C0B2-ECB7BE1A7F5C}"/>
              </a:ext>
            </a:extLst>
          </p:cNvPr>
          <p:cNvSpPr>
            <a:spLocks noChangeAspect="1"/>
          </p:cNvSpPr>
          <p:nvPr/>
        </p:nvSpPr>
        <p:spPr>
          <a:xfrm rot="5400000">
            <a:off x="5949141" y="2694036"/>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Rectangle: Rounded Corners 17">
            <a:extLst>
              <a:ext uri="{FF2B5EF4-FFF2-40B4-BE49-F238E27FC236}">
                <a16:creationId xmlns:a16="http://schemas.microsoft.com/office/drawing/2014/main" id="{F0228F4D-EB5D-4BEE-69DE-886345275409}"/>
              </a:ext>
            </a:extLst>
          </p:cNvPr>
          <p:cNvSpPr/>
          <p:nvPr/>
        </p:nvSpPr>
        <p:spPr>
          <a:xfrm>
            <a:off x="8582196" y="1503025"/>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Database:</a:t>
            </a:r>
          </a:p>
          <a:p>
            <a:r>
              <a:rPr lang="en-US" sz="1400" dirty="0"/>
              <a:t>Stores all unresolved complaint reports and their data. Also stores Historical Data of closed complaints.</a:t>
            </a:r>
          </a:p>
          <a:p>
            <a:pPr lvl="0"/>
            <a:endParaRPr lang="en-IN" sz="1600" dirty="0"/>
          </a:p>
        </p:txBody>
      </p:sp>
      <p:sp>
        <p:nvSpPr>
          <p:cNvPr id="19" name="Flowchart: Extract 18">
            <a:extLst>
              <a:ext uri="{FF2B5EF4-FFF2-40B4-BE49-F238E27FC236}">
                <a16:creationId xmlns:a16="http://schemas.microsoft.com/office/drawing/2014/main" id="{73B91864-35C9-FC05-4B06-63301E20FCC4}"/>
              </a:ext>
            </a:extLst>
          </p:cNvPr>
          <p:cNvSpPr>
            <a:spLocks noChangeAspect="1"/>
          </p:cNvSpPr>
          <p:nvPr/>
        </p:nvSpPr>
        <p:spPr>
          <a:xfrm rot="5400000">
            <a:off x="8369744" y="2694034"/>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Rectangle: Rounded Corners 21">
            <a:extLst>
              <a:ext uri="{FF2B5EF4-FFF2-40B4-BE49-F238E27FC236}">
                <a16:creationId xmlns:a16="http://schemas.microsoft.com/office/drawing/2014/main" id="{4DA5FF70-7CB8-2D6C-D605-208AE69E1E73}"/>
              </a:ext>
            </a:extLst>
          </p:cNvPr>
          <p:cNvSpPr/>
          <p:nvPr/>
        </p:nvSpPr>
        <p:spPr>
          <a:xfrm>
            <a:off x="8568440" y="3342954"/>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Analytics:</a:t>
            </a:r>
          </a:p>
          <a:p>
            <a:r>
              <a:rPr lang="en-US" sz="1400" dirty="0"/>
              <a:t>Based on grouped data, analyses the validity, potential impacts of each complaint, and identifies the root cause of grouped complaints.</a:t>
            </a:r>
          </a:p>
          <a:p>
            <a:pPr lvl="0"/>
            <a:endParaRPr lang="en-IN" sz="1600" dirty="0"/>
          </a:p>
        </p:txBody>
      </p:sp>
      <p:sp>
        <p:nvSpPr>
          <p:cNvPr id="23" name="Flowchart: Extract 22">
            <a:extLst>
              <a:ext uri="{FF2B5EF4-FFF2-40B4-BE49-F238E27FC236}">
                <a16:creationId xmlns:a16="http://schemas.microsoft.com/office/drawing/2014/main" id="{0334C2BD-5B5E-385B-EE48-D3EAEBD0706D}"/>
              </a:ext>
            </a:extLst>
          </p:cNvPr>
          <p:cNvSpPr>
            <a:spLocks noChangeAspect="1"/>
          </p:cNvSpPr>
          <p:nvPr/>
        </p:nvSpPr>
        <p:spPr>
          <a:xfrm rot="10800000">
            <a:off x="10313422" y="3120594"/>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27" name="Group 26">
            <a:extLst>
              <a:ext uri="{FF2B5EF4-FFF2-40B4-BE49-F238E27FC236}">
                <a16:creationId xmlns:a16="http://schemas.microsoft.com/office/drawing/2014/main" id="{B6689B95-BB0B-9761-7908-B8B229CB7117}"/>
              </a:ext>
            </a:extLst>
          </p:cNvPr>
          <p:cNvGrpSpPr/>
          <p:nvPr/>
        </p:nvGrpSpPr>
        <p:grpSpPr>
          <a:xfrm>
            <a:off x="6161593" y="3342954"/>
            <a:ext cx="2494934" cy="1706243"/>
            <a:chOff x="6161593" y="3535994"/>
            <a:chExt cx="2494934" cy="1706243"/>
          </a:xfrm>
        </p:grpSpPr>
        <p:sp>
          <p:nvSpPr>
            <p:cNvPr id="24" name="Rectangle: Rounded Corners 23">
              <a:extLst>
                <a:ext uri="{FF2B5EF4-FFF2-40B4-BE49-F238E27FC236}">
                  <a16:creationId xmlns:a16="http://schemas.microsoft.com/office/drawing/2014/main" id="{0F36931E-3309-8156-CDB3-279CFAC2CED0}"/>
                </a:ext>
              </a:extLst>
            </p:cNvPr>
            <p:cNvSpPr/>
            <p:nvPr/>
          </p:nvSpPr>
          <p:spPr>
            <a:xfrm>
              <a:off x="6161593" y="3535994"/>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Dashboard / Tools:</a:t>
              </a:r>
            </a:p>
            <a:p>
              <a:r>
                <a:rPr lang="en-US" sz="1400" dirty="0"/>
                <a:t>Displays Analysis results using various charts. Helps identify affected zones with heatmaps and severity scale-based color coding</a:t>
              </a:r>
            </a:p>
            <a:p>
              <a:pPr lvl="0"/>
              <a:endParaRPr lang="en-IN" sz="1600" dirty="0"/>
            </a:p>
          </p:txBody>
        </p:sp>
        <p:sp>
          <p:nvSpPr>
            <p:cNvPr id="25" name="Flowchart: Extract 24">
              <a:extLst>
                <a:ext uri="{FF2B5EF4-FFF2-40B4-BE49-F238E27FC236}">
                  <a16:creationId xmlns:a16="http://schemas.microsoft.com/office/drawing/2014/main" id="{62BF3E90-A0F6-0FDA-5235-F17353575040}"/>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8" name="Group 27">
            <a:extLst>
              <a:ext uri="{FF2B5EF4-FFF2-40B4-BE49-F238E27FC236}">
                <a16:creationId xmlns:a16="http://schemas.microsoft.com/office/drawing/2014/main" id="{A700F744-1B99-95E3-7148-960E8F288182}"/>
              </a:ext>
            </a:extLst>
          </p:cNvPr>
          <p:cNvGrpSpPr/>
          <p:nvPr/>
        </p:nvGrpSpPr>
        <p:grpSpPr>
          <a:xfrm>
            <a:off x="3727234" y="3352033"/>
            <a:ext cx="2494934" cy="1706243"/>
            <a:chOff x="6161593" y="3535994"/>
            <a:chExt cx="2494934" cy="1706243"/>
          </a:xfrm>
        </p:grpSpPr>
        <p:sp>
          <p:nvSpPr>
            <p:cNvPr id="29" name="Rectangle: Rounded Corners 28">
              <a:extLst>
                <a:ext uri="{FF2B5EF4-FFF2-40B4-BE49-F238E27FC236}">
                  <a16:creationId xmlns:a16="http://schemas.microsoft.com/office/drawing/2014/main" id="{23B4B2E1-6934-6CDC-0298-195E9F88F76E}"/>
                </a:ext>
              </a:extLst>
            </p:cNvPr>
            <p:cNvSpPr/>
            <p:nvPr/>
          </p:nvSpPr>
          <p:spPr>
            <a:xfrm>
              <a:off x="6161593" y="3535994"/>
              <a:ext cx="2285185" cy="1706243"/>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Officials:</a:t>
              </a:r>
            </a:p>
            <a:p>
              <a:r>
                <a:rPr lang="en-US" sz="1400" dirty="0"/>
                <a:t>Use Dashboard with real-time complaint tracking, prioritization tools, and resolution updates.</a:t>
              </a:r>
              <a:r>
                <a:rPr lang="en-IN" sz="1400" dirty="0"/>
                <a:t> To effectively divide and assign responsibilities</a:t>
              </a:r>
              <a:endParaRPr lang="en-US" sz="1400" dirty="0"/>
            </a:p>
            <a:p>
              <a:pPr lvl="0"/>
              <a:endParaRPr lang="en-IN" sz="1600" dirty="0"/>
            </a:p>
          </p:txBody>
        </p:sp>
        <p:sp>
          <p:nvSpPr>
            <p:cNvPr id="30" name="Flowchart: Extract 29">
              <a:extLst>
                <a:ext uri="{FF2B5EF4-FFF2-40B4-BE49-F238E27FC236}">
                  <a16:creationId xmlns:a16="http://schemas.microsoft.com/office/drawing/2014/main" id="{D90285CD-BA2C-9C59-C691-D80E7BE094C4}"/>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31" name="Group 30">
            <a:extLst>
              <a:ext uri="{FF2B5EF4-FFF2-40B4-BE49-F238E27FC236}">
                <a16:creationId xmlns:a16="http://schemas.microsoft.com/office/drawing/2014/main" id="{F5D08207-86D1-DD56-F8BF-84ADB92EACFB}"/>
              </a:ext>
            </a:extLst>
          </p:cNvPr>
          <p:cNvGrpSpPr/>
          <p:nvPr/>
        </p:nvGrpSpPr>
        <p:grpSpPr>
          <a:xfrm>
            <a:off x="1322631" y="3352033"/>
            <a:ext cx="2494934" cy="1706243"/>
            <a:chOff x="6161593" y="3535994"/>
            <a:chExt cx="2494934" cy="1706243"/>
          </a:xfrm>
        </p:grpSpPr>
        <p:sp>
          <p:nvSpPr>
            <p:cNvPr id="32" name="Rectangle: Rounded Corners 31">
              <a:extLst>
                <a:ext uri="{FF2B5EF4-FFF2-40B4-BE49-F238E27FC236}">
                  <a16:creationId xmlns:a16="http://schemas.microsoft.com/office/drawing/2014/main" id="{755FC68B-5ECE-326A-75EF-E2B513967BB6}"/>
                </a:ext>
              </a:extLst>
            </p:cNvPr>
            <p:cNvSpPr/>
            <p:nvPr/>
          </p:nvSpPr>
          <p:spPr>
            <a:xfrm>
              <a:off x="6161593" y="3535994"/>
              <a:ext cx="2285185" cy="1706243"/>
            </a:xfrm>
            <a:prstGeom prst="roundRect">
              <a:avLst>
                <a:gd name="adj" fmla="val 5000"/>
              </a:avLst>
            </a:prstGeom>
            <a:solidFill>
              <a:schemeClr val="bg1">
                <a:lumMod val="95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Complaint Resolution:</a:t>
              </a:r>
            </a:p>
            <a:p>
              <a:r>
                <a:rPr lang="en-US" sz="1400" dirty="0"/>
                <a:t>Resolved Complaints are closed. Historical data is saved for recommending optimal solutions</a:t>
              </a:r>
            </a:p>
            <a:p>
              <a:pPr lvl="0"/>
              <a:endParaRPr lang="en-IN" sz="1600" dirty="0"/>
            </a:p>
          </p:txBody>
        </p:sp>
        <p:sp>
          <p:nvSpPr>
            <p:cNvPr id="33" name="Flowchart: Extract 32">
              <a:extLst>
                <a:ext uri="{FF2B5EF4-FFF2-40B4-BE49-F238E27FC236}">
                  <a16:creationId xmlns:a16="http://schemas.microsoft.com/office/drawing/2014/main" id="{EC9D5604-C1C5-0C72-78ED-6581AAD7B196}"/>
                </a:ext>
              </a:extLst>
            </p:cNvPr>
            <p:cNvSpPr>
              <a:spLocks noChangeAspect="1"/>
            </p:cNvSpPr>
            <p:nvPr/>
          </p:nvSpPr>
          <p:spPr>
            <a:xfrm rot="16200000">
              <a:off x="8302314" y="4719085"/>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36" name="Rectangle: Rounded Corners 35">
            <a:extLst>
              <a:ext uri="{FF2B5EF4-FFF2-40B4-BE49-F238E27FC236}">
                <a16:creationId xmlns:a16="http://schemas.microsoft.com/office/drawing/2014/main" id="{F45E7F14-3FE9-E9F9-7E7D-D6B6FB0027D7}"/>
              </a:ext>
            </a:extLst>
          </p:cNvPr>
          <p:cNvSpPr/>
          <p:nvPr/>
        </p:nvSpPr>
        <p:spPr>
          <a:xfrm>
            <a:off x="8066185" y="5191254"/>
            <a:ext cx="2285185" cy="1108582"/>
          </a:xfrm>
          <a:prstGeom prst="roundRect">
            <a:avLst>
              <a:gd name="adj" fmla="val 5000"/>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pPr lvl="0"/>
            <a:r>
              <a:rPr lang="en-US" sz="1600" b="1" dirty="0"/>
              <a:t>Administrators:</a:t>
            </a:r>
            <a:br>
              <a:rPr lang="en-US" sz="1600" b="1" dirty="0"/>
            </a:br>
            <a:r>
              <a:rPr lang="en-US" sz="1400" dirty="0"/>
              <a:t>Oversee complaint trends, escalation handling, and performance analytics.</a:t>
            </a:r>
          </a:p>
        </p:txBody>
      </p:sp>
      <p:sp>
        <p:nvSpPr>
          <p:cNvPr id="37" name="Flowchart: Extract 36">
            <a:extLst>
              <a:ext uri="{FF2B5EF4-FFF2-40B4-BE49-F238E27FC236}">
                <a16:creationId xmlns:a16="http://schemas.microsoft.com/office/drawing/2014/main" id="{36DFA208-BEB9-6E83-22C4-3DA9BE6E951A}"/>
              </a:ext>
            </a:extLst>
          </p:cNvPr>
          <p:cNvSpPr>
            <a:spLocks noChangeAspect="1"/>
          </p:cNvSpPr>
          <p:nvPr/>
        </p:nvSpPr>
        <p:spPr>
          <a:xfrm rot="10800000">
            <a:off x="9973727" y="4968893"/>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8" name="Flowchart: Extract 37">
            <a:extLst>
              <a:ext uri="{FF2B5EF4-FFF2-40B4-BE49-F238E27FC236}">
                <a16:creationId xmlns:a16="http://schemas.microsoft.com/office/drawing/2014/main" id="{514436EC-374C-6B33-F6A4-D22FFEF333CC}"/>
              </a:ext>
            </a:extLst>
          </p:cNvPr>
          <p:cNvSpPr>
            <a:spLocks noChangeAspect="1"/>
          </p:cNvSpPr>
          <p:nvPr/>
        </p:nvSpPr>
        <p:spPr>
          <a:xfrm rot="10800000">
            <a:off x="8003376" y="4968893"/>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40" name="Flowchart: Extract 39">
            <a:extLst>
              <a:ext uri="{FF2B5EF4-FFF2-40B4-BE49-F238E27FC236}">
                <a16:creationId xmlns:a16="http://schemas.microsoft.com/office/drawing/2014/main" id="{32BF5598-CA44-C4C1-06D3-746C5F0E8D41}"/>
              </a:ext>
            </a:extLst>
          </p:cNvPr>
          <p:cNvSpPr>
            <a:spLocks noChangeAspect="1"/>
          </p:cNvSpPr>
          <p:nvPr/>
        </p:nvSpPr>
        <p:spPr>
          <a:xfrm>
            <a:off x="1463198" y="3063488"/>
            <a:ext cx="397392" cy="311035"/>
          </a:xfrm>
          <a:prstGeom prst="flowChartExtract">
            <a:avLst/>
          </a:prstGeom>
        </p:spPr>
        <p:style>
          <a:lnRef idx="1">
            <a:schemeClr val="accent1">
              <a:hueOff val="0"/>
              <a:satOff val="0"/>
              <a:lumOff val="0"/>
              <a:alphaOff val="0"/>
            </a:schemeClr>
          </a:lnRef>
          <a:fillRef idx="2">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4201562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80">
                                          <p:stCondLst>
                                            <p:cond delay="0"/>
                                          </p:stCondLst>
                                        </p:cTn>
                                        <p:tgtEl>
                                          <p:spTgt spid="14"/>
                                        </p:tgtEl>
                                      </p:cBhvr>
                                    </p:animEffect>
                                    <p:anim calcmode="lin" valueType="num">
                                      <p:cBhvr>
                                        <p:cTn id="26"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1" dur="26">
                                          <p:stCondLst>
                                            <p:cond delay="650"/>
                                          </p:stCondLst>
                                        </p:cTn>
                                        <p:tgtEl>
                                          <p:spTgt spid="14"/>
                                        </p:tgtEl>
                                      </p:cBhvr>
                                      <p:to x="100000" y="60000"/>
                                    </p:animScale>
                                    <p:animScale>
                                      <p:cBhvr>
                                        <p:cTn id="32" dur="166" decel="50000">
                                          <p:stCondLst>
                                            <p:cond delay="676"/>
                                          </p:stCondLst>
                                        </p:cTn>
                                        <p:tgtEl>
                                          <p:spTgt spid="14"/>
                                        </p:tgtEl>
                                      </p:cBhvr>
                                      <p:to x="100000" y="100000"/>
                                    </p:animScale>
                                    <p:animScale>
                                      <p:cBhvr>
                                        <p:cTn id="33" dur="26">
                                          <p:stCondLst>
                                            <p:cond delay="1312"/>
                                          </p:stCondLst>
                                        </p:cTn>
                                        <p:tgtEl>
                                          <p:spTgt spid="14"/>
                                        </p:tgtEl>
                                      </p:cBhvr>
                                      <p:to x="100000" y="80000"/>
                                    </p:animScale>
                                    <p:animScale>
                                      <p:cBhvr>
                                        <p:cTn id="34" dur="166" decel="50000">
                                          <p:stCondLst>
                                            <p:cond delay="1338"/>
                                          </p:stCondLst>
                                        </p:cTn>
                                        <p:tgtEl>
                                          <p:spTgt spid="14"/>
                                        </p:tgtEl>
                                      </p:cBhvr>
                                      <p:to x="100000" y="100000"/>
                                    </p:animScale>
                                    <p:animScale>
                                      <p:cBhvr>
                                        <p:cTn id="35" dur="26">
                                          <p:stCondLst>
                                            <p:cond delay="1642"/>
                                          </p:stCondLst>
                                        </p:cTn>
                                        <p:tgtEl>
                                          <p:spTgt spid="14"/>
                                        </p:tgtEl>
                                      </p:cBhvr>
                                      <p:to x="100000" y="90000"/>
                                    </p:animScale>
                                    <p:animScale>
                                      <p:cBhvr>
                                        <p:cTn id="36" dur="166" decel="50000">
                                          <p:stCondLst>
                                            <p:cond delay="1668"/>
                                          </p:stCondLst>
                                        </p:cTn>
                                        <p:tgtEl>
                                          <p:spTgt spid="14"/>
                                        </p:tgtEl>
                                      </p:cBhvr>
                                      <p:to x="100000" y="100000"/>
                                    </p:animScale>
                                    <p:animScale>
                                      <p:cBhvr>
                                        <p:cTn id="37" dur="26">
                                          <p:stCondLst>
                                            <p:cond delay="1808"/>
                                          </p:stCondLst>
                                        </p:cTn>
                                        <p:tgtEl>
                                          <p:spTgt spid="14"/>
                                        </p:tgtEl>
                                      </p:cBhvr>
                                      <p:to x="100000" y="95000"/>
                                    </p:animScale>
                                    <p:animScale>
                                      <p:cBhvr>
                                        <p:cTn id="38" dur="166" decel="50000">
                                          <p:stCondLst>
                                            <p:cond delay="1834"/>
                                          </p:stCondLst>
                                        </p:cTn>
                                        <p:tgtEl>
                                          <p:spTgt spid="14"/>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80">
                                          <p:stCondLst>
                                            <p:cond delay="0"/>
                                          </p:stCondLst>
                                        </p:cTn>
                                        <p:tgtEl>
                                          <p:spTgt spid="15"/>
                                        </p:tgtEl>
                                      </p:cBhvr>
                                    </p:animEffect>
                                    <p:anim calcmode="lin" valueType="num">
                                      <p:cBhvr>
                                        <p:cTn id="4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9" dur="26">
                                          <p:stCondLst>
                                            <p:cond delay="650"/>
                                          </p:stCondLst>
                                        </p:cTn>
                                        <p:tgtEl>
                                          <p:spTgt spid="15"/>
                                        </p:tgtEl>
                                      </p:cBhvr>
                                      <p:to x="100000" y="60000"/>
                                    </p:animScale>
                                    <p:animScale>
                                      <p:cBhvr>
                                        <p:cTn id="50" dur="166" decel="50000">
                                          <p:stCondLst>
                                            <p:cond delay="676"/>
                                          </p:stCondLst>
                                        </p:cTn>
                                        <p:tgtEl>
                                          <p:spTgt spid="15"/>
                                        </p:tgtEl>
                                      </p:cBhvr>
                                      <p:to x="100000" y="100000"/>
                                    </p:animScale>
                                    <p:animScale>
                                      <p:cBhvr>
                                        <p:cTn id="51" dur="26">
                                          <p:stCondLst>
                                            <p:cond delay="1312"/>
                                          </p:stCondLst>
                                        </p:cTn>
                                        <p:tgtEl>
                                          <p:spTgt spid="15"/>
                                        </p:tgtEl>
                                      </p:cBhvr>
                                      <p:to x="100000" y="80000"/>
                                    </p:animScale>
                                    <p:animScale>
                                      <p:cBhvr>
                                        <p:cTn id="52" dur="166" decel="50000">
                                          <p:stCondLst>
                                            <p:cond delay="1338"/>
                                          </p:stCondLst>
                                        </p:cTn>
                                        <p:tgtEl>
                                          <p:spTgt spid="15"/>
                                        </p:tgtEl>
                                      </p:cBhvr>
                                      <p:to x="100000" y="100000"/>
                                    </p:animScale>
                                    <p:animScale>
                                      <p:cBhvr>
                                        <p:cTn id="53" dur="26">
                                          <p:stCondLst>
                                            <p:cond delay="1642"/>
                                          </p:stCondLst>
                                        </p:cTn>
                                        <p:tgtEl>
                                          <p:spTgt spid="15"/>
                                        </p:tgtEl>
                                      </p:cBhvr>
                                      <p:to x="100000" y="90000"/>
                                    </p:animScale>
                                    <p:animScale>
                                      <p:cBhvr>
                                        <p:cTn id="54" dur="166" decel="50000">
                                          <p:stCondLst>
                                            <p:cond delay="1668"/>
                                          </p:stCondLst>
                                        </p:cTn>
                                        <p:tgtEl>
                                          <p:spTgt spid="15"/>
                                        </p:tgtEl>
                                      </p:cBhvr>
                                      <p:to x="100000" y="100000"/>
                                    </p:animScale>
                                    <p:animScale>
                                      <p:cBhvr>
                                        <p:cTn id="55" dur="26">
                                          <p:stCondLst>
                                            <p:cond delay="1808"/>
                                          </p:stCondLst>
                                        </p:cTn>
                                        <p:tgtEl>
                                          <p:spTgt spid="15"/>
                                        </p:tgtEl>
                                      </p:cBhvr>
                                      <p:to x="100000" y="95000"/>
                                    </p:animScale>
                                    <p:animScale>
                                      <p:cBhvr>
                                        <p:cTn id="56" dur="166" decel="50000">
                                          <p:stCondLst>
                                            <p:cond delay="1834"/>
                                          </p:stCondLst>
                                        </p:cTn>
                                        <p:tgtEl>
                                          <p:spTgt spid="1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80">
                                          <p:stCondLst>
                                            <p:cond delay="0"/>
                                          </p:stCondLst>
                                        </p:cTn>
                                        <p:tgtEl>
                                          <p:spTgt spid="18"/>
                                        </p:tgtEl>
                                      </p:cBhvr>
                                    </p:animEffect>
                                    <p:anim calcmode="lin" valueType="num">
                                      <p:cBhvr>
                                        <p:cTn id="62"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7" dur="26">
                                          <p:stCondLst>
                                            <p:cond delay="650"/>
                                          </p:stCondLst>
                                        </p:cTn>
                                        <p:tgtEl>
                                          <p:spTgt spid="18"/>
                                        </p:tgtEl>
                                      </p:cBhvr>
                                      <p:to x="100000" y="60000"/>
                                    </p:animScale>
                                    <p:animScale>
                                      <p:cBhvr>
                                        <p:cTn id="68" dur="166" decel="50000">
                                          <p:stCondLst>
                                            <p:cond delay="676"/>
                                          </p:stCondLst>
                                        </p:cTn>
                                        <p:tgtEl>
                                          <p:spTgt spid="18"/>
                                        </p:tgtEl>
                                      </p:cBhvr>
                                      <p:to x="100000" y="100000"/>
                                    </p:animScale>
                                    <p:animScale>
                                      <p:cBhvr>
                                        <p:cTn id="69" dur="26">
                                          <p:stCondLst>
                                            <p:cond delay="1312"/>
                                          </p:stCondLst>
                                        </p:cTn>
                                        <p:tgtEl>
                                          <p:spTgt spid="18"/>
                                        </p:tgtEl>
                                      </p:cBhvr>
                                      <p:to x="100000" y="80000"/>
                                    </p:animScale>
                                    <p:animScale>
                                      <p:cBhvr>
                                        <p:cTn id="70" dur="166" decel="50000">
                                          <p:stCondLst>
                                            <p:cond delay="1338"/>
                                          </p:stCondLst>
                                        </p:cTn>
                                        <p:tgtEl>
                                          <p:spTgt spid="18"/>
                                        </p:tgtEl>
                                      </p:cBhvr>
                                      <p:to x="100000" y="100000"/>
                                    </p:animScale>
                                    <p:animScale>
                                      <p:cBhvr>
                                        <p:cTn id="71" dur="26">
                                          <p:stCondLst>
                                            <p:cond delay="1642"/>
                                          </p:stCondLst>
                                        </p:cTn>
                                        <p:tgtEl>
                                          <p:spTgt spid="18"/>
                                        </p:tgtEl>
                                      </p:cBhvr>
                                      <p:to x="100000" y="90000"/>
                                    </p:animScale>
                                    <p:animScale>
                                      <p:cBhvr>
                                        <p:cTn id="72" dur="166" decel="50000">
                                          <p:stCondLst>
                                            <p:cond delay="1668"/>
                                          </p:stCondLst>
                                        </p:cTn>
                                        <p:tgtEl>
                                          <p:spTgt spid="18"/>
                                        </p:tgtEl>
                                      </p:cBhvr>
                                      <p:to x="100000" y="100000"/>
                                    </p:animScale>
                                    <p:animScale>
                                      <p:cBhvr>
                                        <p:cTn id="73" dur="26">
                                          <p:stCondLst>
                                            <p:cond delay="1808"/>
                                          </p:stCondLst>
                                        </p:cTn>
                                        <p:tgtEl>
                                          <p:spTgt spid="18"/>
                                        </p:tgtEl>
                                      </p:cBhvr>
                                      <p:to x="100000" y="95000"/>
                                    </p:animScale>
                                    <p:animScale>
                                      <p:cBhvr>
                                        <p:cTn id="74" dur="166" decel="50000">
                                          <p:stCondLst>
                                            <p:cond delay="1834"/>
                                          </p:stCondLst>
                                        </p:cTn>
                                        <p:tgtEl>
                                          <p:spTgt spid="18"/>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down)">
                                      <p:cBhvr>
                                        <p:cTn id="79" dur="580">
                                          <p:stCondLst>
                                            <p:cond delay="0"/>
                                          </p:stCondLst>
                                        </p:cTn>
                                        <p:tgtEl>
                                          <p:spTgt spid="22"/>
                                        </p:tgtEl>
                                      </p:cBhvr>
                                    </p:animEffect>
                                    <p:anim calcmode="lin" valueType="num">
                                      <p:cBhvr>
                                        <p:cTn id="80"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85" dur="26">
                                          <p:stCondLst>
                                            <p:cond delay="650"/>
                                          </p:stCondLst>
                                        </p:cTn>
                                        <p:tgtEl>
                                          <p:spTgt spid="22"/>
                                        </p:tgtEl>
                                      </p:cBhvr>
                                      <p:to x="100000" y="60000"/>
                                    </p:animScale>
                                    <p:animScale>
                                      <p:cBhvr>
                                        <p:cTn id="86" dur="166" decel="50000">
                                          <p:stCondLst>
                                            <p:cond delay="676"/>
                                          </p:stCondLst>
                                        </p:cTn>
                                        <p:tgtEl>
                                          <p:spTgt spid="22"/>
                                        </p:tgtEl>
                                      </p:cBhvr>
                                      <p:to x="100000" y="100000"/>
                                    </p:animScale>
                                    <p:animScale>
                                      <p:cBhvr>
                                        <p:cTn id="87" dur="26">
                                          <p:stCondLst>
                                            <p:cond delay="1312"/>
                                          </p:stCondLst>
                                        </p:cTn>
                                        <p:tgtEl>
                                          <p:spTgt spid="22"/>
                                        </p:tgtEl>
                                      </p:cBhvr>
                                      <p:to x="100000" y="80000"/>
                                    </p:animScale>
                                    <p:animScale>
                                      <p:cBhvr>
                                        <p:cTn id="88" dur="166" decel="50000">
                                          <p:stCondLst>
                                            <p:cond delay="1338"/>
                                          </p:stCondLst>
                                        </p:cTn>
                                        <p:tgtEl>
                                          <p:spTgt spid="22"/>
                                        </p:tgtEl>
                                      </p:cBhvr>
                                      <p:to x="100000" y="100000"/>
                                    </p:animScale>
                                    <p:animScale>
                                      <p:cBhvr>
                                        <p:cTn id="89" dur="26">
                                          <p:stCondLst>
                                            <p:cond delay="1642"/>
                                          </p:stCondLst>
                                        </p:cTn>
                                        <p:tgtEl>
                                          <p:spTgt spid="22"/>
                                        </p:tgtEl>
                                      </p:cBhvr>
                                      <p:to x="100000" y="90000"/>
                                    </p:animScale>
                                    <p:animScale>
                                      <p:cBhvr>
                                        <p:cTn id="90" dur="166" decel="50000">
                                          <p:stCondLst>
                                            <p:cond delay="1668"/>
                                          </p:stCondLst>
                                        </p:cTn>
                                        <p:tgtEl>
                                          <p:spTgt spid="22"/>
                                        </p:tgtEl>
                                      </p:cBhvr>
                                      <p:to x="100000" y="100000"/>
                                    </p:animScale>
                                    <p:animScale>
                                      <p:cBhvr>
                                        <p:cTn id="91" dur="26">
                                          <p:stCondLst>
                                            <p:cond delay="1808"/>
                                          </p:stCondLst>
                                        </p:cTn>
                                        <p:tgtEl>
                                          <p:spTgt spid="22"/>
                                        </p:tgtEl>
                                      </p:cBhvr>
                                      <p:to x="100000" y="95000"/>
                                    </p:animScale>
                                    <p:animScale>
                                      <p:cBhvr>
                                        <p:cTn id="92" dur="166" decel="50000">
                                          <p:stCondLst>
                                            <p:cond delay="1834"/>
                                          </p:stCondLst>
                                        </p:cTn>
                                        <p:tgtEl>
                                          <p:spTgt spid="22"/>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wipe(down)">
                                      <p:cBhvr>
                                        <p:cTn id="97" dur="580">
                                          <p:stCondLst>
                                            <p:cond delay="0"/>
                                          </p:stCondLst>
                                        </p:cTn>
                                        <p:tgtEl>
                                          <p:spTgt spid="36"/>
                                        </p:tgtEl>
                                      </p:cBhvr>
                                    </p:animEffect>
                                    <p:anim calcmode="lin" valueType="num">
                                      <p:cBhvr>
                                        <p:cTn id="9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03" dur="26">
                                          <p:stCondLst>
                                            <p:cond delay="650"/>
                                          </p:stCondLst>
                                        </p:cTn>
                                        <p:tgtEl>
                                          <p:spTgt spid="36"/>
                                        </p:tgtEl>
                                      </p:cBhvr>
                                      <p:to x="100000" y="60000"/>
                                    </p:animScale>
                                    <p:animScale>
                                      <p:cBhvr>
                                        <p:cTn id="104" dur="166" decel="50000">
                                          <p:stCondLst>
                                            <p:cond delay="676"/>
                                          </p:stCondLst>
                                        </p:cTn>
                                        <p:tgtEl>
                                          <p:spTgt spid="36"/>
                                        </p:tgtEl>
                                      </p:cBhvr>
                                      <p:to x="100000" y="100000"/>
                                    </p:animScale>
                                    <p:animScale>
                                      <p:cBhvr>
                                        <p:cTn id="105" dur="26">
                                          <p:stCondLst>
                                            <p:cond delay="1312"/>
                                          </p:stCondLst>
                                        </p:cTn>
                                        <p:tgtEl>
                                          <p:spTgt spid="36"/>
                                        </p:tgtEl>
                                      </p:cBhvr>
                                      <p:to x="100000" y="80000"/>
                                    </p:animScale>
                                    <p:animScale>
                                      <p:cBhvr>
                                        <p:cTn id="106" dur="166" decel="50000">
                                          <p:stCondLst>
                                            <p:cond delay="1338"/>
                                          </p:stCondLst>
                                        </p:cTn>
                                        <p:tgtEl>
                                          <p:spTgt spid="36"/>
                                        </p:tgtEl>
                                      </p:cBhvr>
                                      <p:to x="100000" y="100000"/>
                                    </p:animScale>
                                    <p:animScale>
                                      <p:cBhvr>
                                        <p:cTn id="107" dur="26">
                                          <p:stCondLst>
                                            <p:cond delay="1642"/>
                                          </p:stCondLst>
                                        </p:cTn>
                                        <p:tgtEl>
                                          <p:spTgt spid="36"/>
                                        </p:tgtEl>
                                      </p:cBhvr>
                                      <p:to x="100000" y="90000"/>
                                    </p:animScale>
                                    <p:animScale>
                                      <p:cBhvr>
                                        <p:cTn id="108" dur="166" decel="50000">
                                          <p:stCondLst>
                                            <p:cond delay="1668"/>
                                          </p:stCondLst>
                                        </p:cTn>
                                        <p:tgtEl>
                                          <p:spTgt spid="36"/>
                                        </p:tgtEl>
                                      </p:cBhvr>
                                      <p:to x="100000" y="100000"/>
                                    </p:animScale>
                                    <p:animScale>
                                      <p:cBhvr>
                                        <p:cTn id="109" dur="26">
                                          <p:stCondLst>
                                            <p:cond delay="1808"/>
                                          </p:stCondLst>
                                        </p:cTn>
                                        <p:tgtEl>
                                          <p:spTgt spid="36"/>
                                        </p:tgtEl>
                                      </p:cBhvr>
                                      <p:to x="100000" y="95000"/>
                                    </p:animScale>
                                    <p:animScale>
                                      <p:cBhvr>
                                        <p:cTn id="110" dur="166" decel="50000">
                                          <p:stCondLst>
                                            <p:cond delay="1834"/>
                                          </p:stCondLst>
                                        </p:cTn>
                                        <p:tgtEl>
                                          <p:spTgt spid="36"/>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wipe(down)">
                                      <p:cBhvr>
                                        <p:cTn id="115" dur="580">
                                          <p:stCondLst>
                                            <p:cond delay="0"/>
                                          </p:stCondLst>
                                        </p:cTn>
                                        <p:tgtEl>
                                          <p:spTgt spid="27"/>
                                        </p:tgtEl>
                                      </p:cBhvr>
                                    </p:animEffect>
                                    <p:anim calcmode="lin" valueType="num">
                                      <p:cBhvr>
                                        <p:cTn id="116"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21" dur="26">
                                          <p:stCondLst>
                                            <p:cond delay="650"/>
                                          </p:stCondLst>
                                        </p:cTn>
                                        <p:tgtEl>
                                          <p:spTgt spid="27"/>
                                        </p:tgtEl>
                                      </p:cBhvr>
                                      <p:to x="100000" y="60000"/>
                                    </p:animScale>
                                    <p:animScale>
                                      <p:cBhvr>
                                        <p:cTn id="122" dur="166" decel="50000">
                                          <p:stCondLst>
                                            <p:cond delay="676"/>
                                          </p:stCondLst>
                                        </p:cTn>
                                        <p:tgtEl>
                                          <p:spTgt spid="27"/>
                                        </p:tgtEl>
                                      </p:cBhvr>
                                      <p:to x="100000" y="100000"/>
                                    </p:animScale>
                                    <p:animScale>
                                      <p:cBhvr>
                                        <p:cTn id="123" dur="26">
                                          <p:stCondLst>
                                            <p:cond delay="1312"/>
                                          </p:stCondLst>
                                        </p:cTn>
                                        <p:tgtEl>
                                          <p:spTgt spid="27"/>
                                        </p:tgtEl>
                                      </p:cBhvr>
                                      <p:to x="100000" y="80000"/>
                                    </p:animScale>
                                    <p:animScale>
                                      <p:cBhvr>
                                        <p:cTn id="124" dur="166" decel="50000">
                                          <p:stCondLst>
                                            <p:cond delay="1338"/>
                                          </p:stCondLst>
                                        </p:cTn>
                                        <p:tgtEl>
                                          <p:spTgt spid="27"/>
                                        </p:tgtEl>
                                      </p:cBhvr>
                                      <p:to x="100000" y="100000"/>
                                    </p:animScale>
                                    <p:animScale>
                                      <p:cBhvr>
                                        <p:cTn id="125" dur="26">
                                          <p:stCondLst>
                                            <p:cond delay="1642"/>
                                          </p:stCondLst>
                                        </p:cTn>
                                        <p:tgtEl>
                                          <p:spTgt spid="27"/>
                                        </p:tgtEl>
                                      </p:cBhvr>
                                      <p:to x="100000" y="90000"/>
                                    </p:animScale>
                                    <p:animScale>
                                      <p:cBhvr>
                                        <p:cTn id="126" dur="166" decel="50000">
                                          <p:stCondLst>
                                            <p:cond delay="1668"/>
                                          </p:stCondLst>
                                        </p:cTn>
                                        <p:tgtEl>
                                          <p:spTgt spid="27"/>
                                        </p:tgtEl>
                                      </p:cBhvr>
                                      <p:to x="100000" y="100000"/>
                                    </p:animScale>
                                    <p:animScale>
                                      <p:cBhvr>
                                        <p:cTn id="127" dur="26">
                                          <p:stCondLst>
                                            <p:cond delay="1808"/>
                                          </p:stCondLst>
                                        </p:cTn>
                                        <p:tgtEl>
                                          <p:spTgt spid="27"/>
                                        </p:tgtEl>
                                      </p:cBhvr>
                                      <p:to x="100000" y="95000"/>
                                    </p:animScale>
                                    <p:animScale>
                                      <p:cBhvr>
                                        <p:cTn id="128" dur="166" decel="50000">
                                          <p:stCondLst>
                                            <p:cond delay="1834"/>
                                          </p:stCondLst>
                                        </p:cTn>
                                        <p:tgtEl>
                                          <p:spTgt spid="27"/>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nodeType="clickEffect">
                                  <p:stCondLst>
                                    <p:cond delay="0"/>
                                  </p:stCondLst>
                                  <p:childTnLst>
                                    <p:set>
                                      <p:cBhvr>
                                        <p:cTn id="132" dur="1" fill="hold">
                                          <p:stCondLst>
                                            <p:cond delay="0"/>
                                          </p:stCondLst>
                                        </p:cTn>
                                        <p:tgtEl>
                                          <p:spTgt spid="28"/>
                                        </p:tgtEl>
                                        <p:attrNameLst>
                                          <p:attrName>style.visibility</p:attrName>
                                        </p:attrNameLst>
                                      </p:cBhvr>
                                      <p:to>
                                        <p:strVal val="visible"/>
                                      </p:to>
                                    </p:set>
                                    <p:animEffect transition="in" filter="wipe(down)">
                                      <p:cBhvr>
                                        <p:cTn id="133" dur="580">
                                          <p:stCondLst>
                                            <p:cond delay="0"/>
                                          </p:stCondLst>
                                        </p:cTn>
                                        <p:tgtEl>
                                          <p:spTgt spid="28"/>
                                        </p:tgtEl>
                                      </p:cBhvr>
                                    </p:animEffect>
                                    <p:anim calcmode="lin" valueType="num">
                                      <p:cBhvr>
                                        <p:cTn id="13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139" dur="26">
                                          <p:stCondLst>
                                            <p:cond delay="650"/>
                                          </p:stCondLst>
                                        </p:cTn>
                                        <p:tgtEl>
                                          <p:spTgt spid="28"/>
                                        </p:tgtEl>
                                      </p:cBhvr>
                                      <p:to x="100000" y="60000"/>
                                    </p:animScale>
                                    <p:animScale>
                                      <p:cBhvr>
                                        <p:cTn id="140" dur="166" decel="50000">
                                          <p:stCondLst>
                                            <p:cond delay="676"/>
                                          </p:stCondLst>
                                        </p:cTn>
                                        <p:tgtEl>
                                          <p:spTgt spid="28"/>
                                        </p:tgtEl>
                                      </p:cBhvr>
                                      <p:to x="100000" y="100000"/>
                                    </p:animScale>
                                    <p:animScale>
                                      <p:cBhvr>
                                        <p:cTn id="141" dur="26">
                                          <p:stCondLst>
                                            <p:cond delay="1312"/>
                                          </p:stCondLst>
                                        </p:cTn>
                                        <p:tgtEl>
                                          <p:spTgt spid="28"/>
                                        </p:tgtEl>
                                      </p:cBhvr>
                                      <p:to x="100000" y="80000"/>
                                    </p:animScale>
                                    <p:animScale>
                                      <p:cBhvr>
                                        <p:cTn id="142" dur="166" decel="50000">
                                          <p:stCondLst>
                                            <p:cond delay="1338"/>
                                          </p:stCondLst>
                                        </p:cTn>
                                        <p:tgtEl>
                                          <p:spTgt spid="28"/>
                                        </p:tgtEl>
                                      </p:cBhvr>
                                      <p:to x="100000" y="100000"/>
                                    </p:animScale>
                                    <p:animScale>
                                      <p:cBhvr>
                                        <p:cTn id="143" dur="26">
                                          <p:stCondLst>
                                            <p:cond delay="1642"/>
                                          </p:stCondLst>
                                        </p:cTn>
                                        <p:tgtEl>
                                          <p:spTgt spid="28"/>
                                        </p:tgtEl>
                                      </p:cBhvr>
                                      <p:to x="100000" y="90000"/>
                                    </p:animScale>
                                    <p:animScale>
                                      <p:cBhvr>
                                        <p:cTn id="144" dur="166" decel="50000">
                                          <p:stCondLst>
                                            <p:cond delay="1668"/>
                                          </p:stCondLst>
                                        </p:cTn>
                                        <p:tgtEl>
                                          <p:spTgt spid="28"/>
                                        </p:tgtEl>
                                      </p:cBhvr>
                                      <p:to x="100000" y="100000"/>
                                    </p:animScale>
                                    <p:animScale>
                                      <p:cBhvr>
                                        <p:cTn id="145" dur="26">
                                          <p:stCondLst>
                                            <p:cond delay="1808"/>
                                          </p:stCondLst>
                                        </p:cTn>
                                        <p:tgtEl>
                                          <p:spTgt spid="28"/>
                                        </p:tgtEl>
                                      </p:cBhvr>
                                      <p:to x="100000" y="95000"/>
                                    </p:animScale>
                                    <p:animScale>
                                      <p:cBhvr>
                                        <p:cTn id="146" dur="166" decel="50000">
                                          <p:stCondLst>
                                            <p:cond delay="1834"/>
                                          </p:stCondLst>
                                        </p:cTn>
                                        <p:tgtEl>
                                          <p:spTgt spid="28"/>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nodeType="clickEffect">
                                  <p:stCondLst>
                                    <p:cond delay="0"/>
                                  </p:stCondLst>
                                  <p:childTnLst>
                                    <p:set>
                                      <p:cBhvr>
                                        <p:cTn id="150" dur="1" fill="hold">
                                          <p:stCondLst>
                                            <p:cond delay="0"/>
                                          </p:stCondLst>
                                        </p:cTn>
                                        <p:tgtEl>
                                          <p:spTgt spid="31"/>
                                        </p:tgtEl>
                                        <p:attrNameLst>
                                          <p:attrName>style.visibility</p:attrName>
                                        </p:attrNameLst>
                                      </p:cBhvr>
                                      <p:to>
                                        <p:strVal val="visible"/>
                                      </p:to>
                                    </p:set>
                                    <p:animEffect transition="in" filter="wipe(down)">
                                      <p:cBhvr>
                                        <p:cTn id="151" dur="580">
                                          <p:stCondLst>
                                            <p:cond delay="0"/>
                                          </p:stCondLst>
                                        </p:cTn>
                                        <p:tgtEl>
                                          <p:spTgt spid="31"/>
                                        </p:tgtEl>
                                      </p:cBhvr>
                                    </p:animEffect>
                                    <p:anim calcmode="lin" valueType="num">
                                      <p:cBhvr>
                                        <p:cTn id="152"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57" dur="26">
                                          <p:stCondLst>
                                            <p:cond delay="650"/>
                                          </p:stCondLst>
                                        </p:cTn>
                                        <p:tgtEl>
                                          <p:spTgt spid="31"/>
                                        </p:tgtEl>
                                      </p:cBhvr>
                                      <p:to x="100000" y="60000"/>
                                    </p:animScale>
                                    <p:animScale>
                                      <p:cBhvr>
                                        <p:cTn id="158" dur="166" decel="50000">
                                          <p:stCondLst>
                                            <p:cond delay="676"/>
                                          </p:stCondLst>
                                        </p:cTn>
                                        <p:tgtEl>
                                          <p:spTgt spid="31"/>
                                        </p:tgtEl>
                                      </p:cBhvr>
                                      <p:to x="100000" y="100000"/>
                                    </p:animScale>
                                    <p:animScale>
                                      <p:cBhvr>
                                        <p:cTn id="159" dur="26">
                                          <p:stCondLst>
                                            <p:cond delay="1312"/>
                                          </p:stCondLst>
                                        </p:cTn>
                                        <p:tgtEl>
                                          <p:spTgt spid="31"/>
                                        </p:tgtEl>
                                      </p:cBhvr>
                                      <p:to x="100000" y="80000"/>
                                    </p:animScale>
                                    <p:animScale>
                                      <p:cBhvr>
                                        <p:cTn id="160" dur="166" decel="50000">
                                          <p:stCondLst>
                                            <p:cond delay="1338"/>
                                          </p:stCondLst>
                                        </p:cTn>
                                        <p:tgtEl>
                                          <p:spTgt spid="31"/>
                                        </p:tgtEl>
                                      </p:cBhvr>
                                      <p:to x="100000" y="100000"/>
                                    </p:animScale>
                                    <p:animScale>
                                      <p:cBhvr>
                                        <p:cTn id="161" dur="26">
                                          <p:stCondLst>
                                            <p:cond delay="1642"/>
                                          </p:stCondLst>
                                        </p:cTn>
                                        <p:tgtEl>
                                          <p:spTgt spid="31"/>
                                        </p:tgtEl>
                                      </p:cBhvr>
                                      <p:to x="100000" y="90000"/>
                                    </p:animScale>
                                    <p:animScale>
                                      <p:cBhvr>
                                        <p:cTn id="162" dur="166" decel="50000">
                                          <p:stCondLst>
                                            <p:cond delay="1668"/>
                                          </p:stCondLst>
                                        </p:cTn>
                                        <p:tgtEl>
                                          <p:spTgt spid="31"/>
                                        </p:tgtEl>
                                      </p:cBhvr>
                                      <p:to x="100000" y="100000"/>
                                    </p:animScale>
                                    <p:animScale>
                                      <p:cBhvr>
                                        <p:cTn id="163" dur="26">
                                          <p:stCondLst>
                                            <p:cond delay="1808"/>
                                          </p:stCondLst>
                                        </p:cTn>
                                        <p:tgtEl>
                                          <p:spTgt spid="31"/>
                                        </p:tgtEl>
                                      </p:cBhvr>
                                      <p:to x="100000" y="95000"/>
                                    </p:animScale>
                                    <p:animScale>
                                      <p:cBhvr>
                                        <p:cTn id="164"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8" grpId="0" animBg="1"/>
      <p:bldP spid="22"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614C14-B8FF-76F8-12A4-7516E866AB80}"/>
              </a:ext>
            </a:extLst>
          </p:cNvPr>
          <p:cNvSpPr>
            <a:spLocks noGrp="1"/>
          </p:cNvSpPr>
          <p:nvPr>
            <p:ph type="dt" sz="half" idx="10"/>
          </p:nvPr>
        </p:nvSpPr>
        <p:spPr/>
        <p:txBody>
          <a:bodyPr/>
          <a:lstStyle/>
          <a:p>
            <a:fld id="{5DC19ACD-4AE4-4C27-B305-CA0EE24A3A52}" type="datetime1">
              <a:rPr lang="en-IN" smtClean="0"/>
              <a:t>03-07-2025</a:t>
            </a:fld>
            <a:endParaRPr lang="en-IN"/>
          </a:p>
        </p:txBody>
      </p:sp>
      <p:sp>
        <p:nvSpPr>
          <p:cNvPr id="5" name="Footer Placeholder 4">
            <a:extLst>
              <a:ext uri="{FF2B5EF4-FFF2-40B4-BE49-F238E27FC236}">
                <a16:creationId xmlns:a16="http://schemas.microsoft.com/office/drawing/2014/main" id="{553589AB-D136-D945-5B5B-CFFF38CCBCF0}"/>
              </a:ext>
            </a:extLst>
          </p:cNvPr>
          <p:cNvSpPr>
            <a:spLocks noGrp="1"/>
          </p:cNvSpPr>
          <p:nvPr>
            <p:ph type="ftr" sz="quarter" idx="11"/>
          </p:nvPr>
        </p:nvSpPr>
        <p:spPr/>
        <p:txBody>
          <a:bodyPr/>
          <a:lstStyle/>
          <a:p>
            <a:r>
              <a:rPr lang="en-US" dirty="0"/>
              <a:t>Core Course Project –Zeroth Review</a:t>
            </a:r>
            <a:endParaRPr lang="en-IN" dirty="0"/>
          </a:p>
        </p:txBody>
      </p:sp>
      <p:sp>
        <p:nvSpPr>
          <p:cNvPr id="6" name="Slide Number Placeholder 5">
            <a:extLst>
              <a:ext uri="{FF2B5EF4-FFF2-40B4-BE49-F238E27FC236}">
                <a16:creationId xmlns:a16="http://schemas.microsoft.com/office/drawing/2014/main" id="{8457FD11-6FB8-D956-84BD-BE833EDEDA90}"/>
              </a:ext>
            </a:extLst>
          </p:cNvPr>
          <p:cNvSpPr>
            <a:spLocks noGrp="1"/>
          </p:cNvSpPr>
          <p:nvPr>
            <p:ph type="sldNum" sz="quarter" idx="12"/>
          </p:nvPr>
        </p:nvSpPr>
        <p:spPr/>
        <p:txBody>
          <a:bodyPr/>
          <a:lstStyle/>
          <a:p>
            <a:fld id="{343B738A-3D1A-4C2D-866B-2574A134247C}" type="slidenum">
              <a:rPr lang="en-IN" smtClean="0"/>
              <a:t>7</a:t>
            </a:fld>
            <a:endParaRPr lang="en-IN"/>
          </a:p>
        </p:txBody>
      </p:sp>
      <p:grpSp>
        <p:nvGrpSpPr>
          <p:cNvPr id="11" name="Group 10">
            <a:extLst>
              <a:ext uri="{FF2B5EF4-FFF2-40B4-BE49-F238E27FC236}">
                <a16:creationId xmlns:a16="http://schemas.microsoft.com/office/drawing/2014/main" id="{BFF5D72E-E9F6-9D87-D6C2-1DD7B2ED85C2}"/>
              </a:ext>
            </a:extLst>
          </p:cNvPr>
          <p:cNvGrpSpPr/>
          <p:nvPr/>
        </p:nvGrpSpPr>
        <p:grpSpPr>
          <a:xfrm>
            <a:off x="-623627" y="715621"/>
            <a:ext cx="12815627" cy="5068818"/>
            <a:chOff x="-623627" y="1510749"/>
            <a:chExt cx="12815627" cy="5068818"/>
          </a:xfrm>
        </p:grpSpPr>
        <p:pic>
          <p:nvPicPr>
            <p:cNvPr id="2054" name="Picture 6">
              <a:extLst>
                <a:ext uri="{FF2B5EF4-FFF2-40B4-BE49-F238E27FC236}">
                  <a16:creationId xmlns:a16="http://schemas.microsoft.com/office/drawing/2014/main" id="{E435DB69-15F4-5148-18DE-79AD1A3D1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27" y="1510749"/>
              <a:ext cx="12815627" cy="50688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C262475-D13B-F0AF-737B-415BAAE3E6D2}"/>
                </a:ext>
              </a:extLst>
            </p:cNvPr>
            <p:cNvPicPr>
              <a:picLocks noChangeAspect="1"/>
            </p:cNvPicPr>
            <p:nvPr/>
          </p:nvPicPr>
          <p:blipFill>
            <a:blip r:embed="rId3"/>
            <a:stretch>
              <a:fillRect/>
            </a:stretch>
          </p:blipFill>
          <p:spPr>
            <a:xfrm>
              <a:off x="3190979" y="1913234"/>
              <a:ext cx="4382638" cy="685896"/>
            </a:xfrm>
            <a:prstGeom prst="rect">
              <a:avLst/>
            </a:prstGeom>
          </p:spPr>
        </p:pic>
      </p:grpSp>
      <p:sp>
        <p:nvSpPr>
          <p:cNvPr id="10" name="TextBox 9">
            <a:extLst>
              <a:ext uri="{FF2B5EF4-FFF2-40B4-BE49-F238E27FC236}">
                <a16:creationId xmlns:a16="http://schemas.microsoft.com/office/drawing/2014/main" id="{17EE3E6B-160B-D1E0-E8AE-9CC9F00EA96B}"/>
              </a:ext>
            </a:extLst>
          </p:cNvPr>
          <p:cNvSpPr txBox="1"/>
          <p:nvPr/>
        </p:nvSpPr>
        <p:spPr>
          <a:xfrm>
            <a:off x="3364007" y="524677"/>
            <a:ext cx="4840357"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 IMPLEMENTATION SETUP </a:t>
            </a:r>
            <a:endParaRPr lang="en-IN" sz="2800" dirty="0"/>
          </a:p>
        </p:txBody>
      </p:sp>
      <p:sp>
        <p:nvSpPr>
          <p:cNvPr id="12" name="Rectangle 11">
            <a:extLst>
              <a:ext uri="{FF2B5EF4-FFF2-40B4-BE49-F238E27FC236}">
                <a16:creationId xmlns:a16="http://schemas.microsoft.com/office/drawing/2014/main" id="{354FF751-99C7-E36D-2391-91A1E721BF92}"/>
              </a:ext>
            </a:extLst>
          </p:cNvPr>
          <p:cNvSpPr/>
          <p:nvPr/>
        </p:nvSpPr>
        <p:spPr>
          <a:xfrm>
            <a:off x="0" y="4055165"/>
            <a:ext cx="1540565" cy="7156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089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6C31-FBAE-C0E8-8B60-1128F3CA2006}"/>
              </a:ext>
            </a:extLst>
          </p:cNvPr>
          <p:cNvSpPr>
            <a:spLocks noGrp="1"/>
          </p:cNvSpPr>
          <p:nvPr>
            <p:ph type="title"/>
          </p:nvPr>
        </p:nvSpPr>
        <p:spPr>
          <a:xfrm>
            <a:off x="430695" y="0"/>
            <a:ext cx="10515600" cy="1325563"/>
          </a:xfrm>
        </p:spPr>
        <p:txBody>
          <a:bodyPr/>
          <a:lstStyle/>
          <a:p>
            <a:endParaRPr lang="en-IN" dirty="0"/>
          </a:p>
        </p:txBody>
      </p:sp>
      <p:graphicFrame>
        <p:nvGraphicFramePr>
          <p:cNvPr id="7" name="Content Placeholder 6">
            <a:extLst>
              <a:ext uri="{FF2B5EF4-FFF2-40B4-BE49-F238E27FC236}">
                <a16:creationId xmlns:a16="http://schemas.microsoft.com/office/drawing/2014/main" id="{8B7A0636-F6D2-95C5-5608-C9544BDBEFDA}"/>
              </a:ext>
            </a:extLst>
          </p:cNvPr>
          <p:cNvGraphicFramePr>
            <a:graphicFrameLocks noGrp="1"/>
          </p:cNvGraphicFramePr>
          <p:nvPr>
            <p:ph idx="1"/>
          </p:nvPr>
        </p:nvGraphicFramePr>
        <p:xfrm>
          <a:off x="-2948608" y="1335243"/>
          <a:ext cx="12569686" cy="4187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8D6780F4-5CE7-85EA-9593-EFE735366E86}"/>
              </a:ext>
            </a:extLst>
          </p:cNvPr>
          <p:cNvSpPr>
            <a:spLocks noGrp="1"/>
          </p:cNvSpPr>
          <p:nvPr>
            <p:ph type="dt" sz="half" idx="10"/>
          </p:nvPr>
        </p:nvSpPr>
        <p:spPr/>
        <p:txBody>
          <a:bodyPr/>
          <a:lstStyle/>
          <a:p>
            <a:fld id="{5DC19ACD-4AE4-4C27-B305-CA0EE24A3A52}" type="datetime1">
              <a:rPr lang="en-IN" smtClean="0"/>
              <a:t>03-07-2025</a:t>
            </a:fld>
            <a:endParaRPr lang="en-IN"/>
          </a:p>
        </p:txBody>
      </p:sp>
      <p:sp>
        <p:nvSpPr>
          <p:cNvPr id="5" name="Footer Placeholder 4">
            <a:extLst>
              <a:ext uri="{FF2B5EF4-FFF2-40B4-BE49-F238E27FC236}">
                <a16:creationId xmlns:a16="http://schemas.microsoft.com/office/drawing/2014/main" id="{5077E856-1300-A876-6A5C-E466486FEB03}"/>
              </a:ext>
            </a:extLst>
          </p:cNvPr>
          <p:cNvSpPr>
            <a:spLocks noGrp="1"/>
          </p:cNvSpPr>
          <p:nvPr>
            <p:ph type="ftr" sz="quarter" idx="11"/>
          </p:nvPr>
        </p:nvSpPr>
        <p:spPr/>
        <p:txBody>
          <a:bodyPr/>
          <a:lstStyle/>
          <a:p>
            <a:r>
              <a:rPr lang="en-US"/>
              <a:t>Core Course Project –Zeroth Review</a:t>
            </a:r>
            <a:endParaRPr lang="en-IN"/>
          </a:p>
        </p:txBody>
      </p:sp>
      <p:sp>
        <p:nvSpPr>
          <p:cNvPr id="6" name="Slide Number Placeholder 5">
            <a:extLst>
              <a:ext uri="{FF2B5EF4-FFF2-40B4-BE49-F238E27FC236}">
                <a16:creationId xmlns:a16="http://schemas.microsoft.com/office/drawing/2014/main" id="{4F6AF495-5889-43FB-5A38-16B26B5659DA}"/>
              </a:ext>
            </a:extLst>
          </p:cNvPr>
          <p:cNvSpPr>
            <a:spLocks noGrp="1"/>
          </p:cNvSpPr>
          <p:nvPr>
            <p:ph type="sldNum" sz="quarter" idx="12"/>
          </p:nvPr>
        </p:nvSpPr>
        <p:spPr/>
        <p:txBody>
          <a:bodyPr/>
          <a:lstStyle/>
          <a:p>
            <a:fld id="{343B738A-3D1A-4C2D-866B-2574A134247C}" type="slidenum">
              <a:rPr lang="en-IN" smtClean="0"/>
              <a:t>8</a:t>
            </a:fld>
            <a:endParaRPr lang="en-IN"/>
          </a:p>
        </p:txBody>
      </p:sp>
    </p:spTree>
    <p:extLst>
      <p:ext uri="{BB962C8B-B14F-4D97-AF65-F5344CB8AC3E}">
        <p14:creationId xmlns:p14="http://schemas.microsoft.com/office/powerpoint/2010/main" val="1661839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531</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CityView360</vt:lpstr>
      <vt:lpstr>PROBLEM STATEMENT</vt:lpstr>
      <vt:lpstr>                               </vt:lpstr>
      <vt:lpstr>PowerPoint Presentation</vt:lpstr>
      <vt:lpstr>PowerPoint Presentation</vt:lpstr>
      <vt:lpstr>PROPOSED BLOCK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ayeesha nasreen</dc:creator>
  <cp:lastModifiedBy>NAVDEEP RAJINI</cp:lastModifiedBy>
  <cp:revision>10</cp:revision>
  <dcterms:created xsi:type="dcterms:W3CDTF">2025-01-06T06:16:30Z</dcterms:created>
  <dcterms:modified xsi:type="dcterms:W3CDTF">2025-07-03T04:45:59Z</dcterms:modified>
</cp:coreProperties>
</file>