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4EAA7-88E6-4BCD-B150-47041F26A0B1}" v="12" dt="2025-06-30T15:24:52.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76"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DEEP RAJINI" userId="d189acb877b5413a" providerId="LiveId" clId="{DB54EAA7-88E6-4BCD-B150-47041F26A0B1}"/>
    <pc:docChg chg="undo custSel addSld modSld">
      <pc:chgData name="NAVDEEP RAJINI" userId="d189acb877b5413a" providerId="LiveId" clId="{DB54EAA7-88E6-4BCD-B150-47041F26A0B1}" dt="2025-06-30T15:25:06.912" v="75" actId="14100"/>
      <pc:docMkLst>
        <pc:docMk/>
      </pc:docMkLst>
      <pc:sldChg chg="addSp delSp modSp mod">
        <pc:chgData name="NAVDEEP RAJINI" userId="d189acb877b5413a" providerId="LiveId" clId="{DB54EAA7-88E6-4BCD-B150-47041F26A0B1}" dt="2025-06-30T15:25:06.912" v="75" actId="14100"/>
        <pc:sldMkLst>
          <pc:docMk/>
          <pc:sldMk cId="2841534925" sldId="256"/>
        </pc:sldMkLst>
        <pc:spChg chg="mod">
          <ac:chgData name="NAVDEEP RAJINI" userId="d189acb877b5413a" providerId="LiveId" clId="{DB54EAA7-88E6-4BCD-B150-47041F26A0B1}" dt="2025-06-30T15:23:57.974" v="68" actId="20577"/>
          <ac:spMkLst>
            <pc:docMk/>
            <pc:sldMk cId="2841534925" sldId="256"/>
            <ac:spMk id="2" creationId="{9C0E9FFF-4D89-FB64-202E-47C79BE702F9}"/>
          </ac:spMkLst>
        </pc:spChg>
        <pc:spChg chg="add del">
          <ac:chgData name="NAVDEEP RAJINI" userId="d189acb877b5413a" providerId="LiveId" clId="{DB54EAA7-88E6-4BCD-B150-47041F26A0B1}" dt="2025-06-30T15:24:36.743" v="70" actId="478"/>
          <ac:spMkLst>
            <pc:docMk/>
            <pc:sldMk cId="2841534925" sldId="256"/>
            <ac:spMk id="5" creationId="{B74A56DC-3C38-8D93-097B-ECED99754C9F}"/>
          </ac:spMkLst>
        </pc:spChg>
        <pc:picChg chg="add mod">
          <ac:chgData name="NAVDEEP RAJINI" userId="d189acb877b5413a" providerId="LiveId" clId="{DB54EAA7-88E6-4BCD-B150-47041F26A0B1}" dt="2025-06-30T15:25:06.912" v="75" actId="14100"/>
          <ac:picMkLst>
            <pc:docMk/>
            <pc:sldMk cId="2841534925" sldId="256"/>
            <ac:picMk id="6" creationId="{B5611F94-1C33-FCD7-8290-E2EE6E6A1E06}"/>
          </ac:picMkLst>
        </pc:picChg>
      </pc:sldChg>
      <pc:sldChg chg="addSp delSp modSp mod">
        <pc:chgData name="NAVDEEP RAJINI" userId="d189acb877b5413a" providerId="LiveId" clId="{DB54EAA7-88E6-4BCD-B150-47041F26A0B1}" dt="2025-06-30T15:16:55.660" v="33" actId="20577"/>
        <pc:sldMkLst>
          <pc:docMk/>
          <pc:sldMk cId="2026251093" sldId="258"/>
        </pc:sldMkLst>
        <pc:spChg chg="mod">
          <ac:chgData name="NAVDEEP RAJINI" userId="d189acb877b5413a" providerId="LiveId" clId="{DB54EAA7-88E6-4BCD-B150-47041F26A0B1}" dt="2025-06-30T15:15:40.636" v="17" actId="1076"/>
          <ac:spMkLst>
            <pc:docMk/>
            <pc:sldMk cId="2026251093" sldId="258"/>
            <ac:spMk id="2" creationId="{58CBB277-6D7E-F6C2-4841-E401DAB87816}"/>
          </ac:spMkLst>
        </pc:spChg>
        <pc:spChg chg="add del mod">
          <ac:chgData name="NAVDEEP RAJINI" userId="d189acb877b5413a" providerId="LiveId" clId="{DB54EAA7-88E6-4BCD-B150-47041F26A0B1}" dt="2025-06-30T15:14:03.783" v="13" actId="478"/>
          <ac:spMkLst>
            <pc:docMk/>
            <pc:sldMk cId="2026251093" sldId="258"/>
            <ac:spMk id="10" creationId="{8F6E4012-4591-B9A1-4B73-C16C8F3933E3}"/>
          </ac:spMkLst>
        </pc:spChg>
        <pc:spChg chg="add mod">
          <ac:chgData name="NAVDEEP RAJINI" userId="d189acb877b5413a" providerId="LiveId" clId="{DB54EAA7-88E6-4BCD-B150-47041F26A0B1}" dt="2025-06-30T15:16:55.660" v="33" actId="20577"/>
          <ac:spMkLst>
            <pc:docMk/>
            <pc:sldMk cId="2026251093" sldId="258"/>
            <ac:spMk id="13" creationId="{50768A53-775E-D8FA-D4F5-3C917E2F939E}"/>
          </ac:spMkLst>
        </pc:spChg>
        <pc:graphicFrameChg chg="del mod">
          <ac:chgData name="NAVDEEP RAJINI" userId="d189acb877b5413a" providerId="LiveId" clId="{DB54EAA7-88E6-4BCD-B150-47041F26A0B1}" dt="2025-06-30T15:10:38.025" v="3" actId="21"/>
          <ac:graphicFrameMkLst>
            <pc:docMk/>
            <pc:sldMk cId="2026251093" sldId="258"/>
            <ac:graphicFrameMk id="9" creationId="{288672AC-2A8D-E668-1707-7989C81C58F6}"/>
          </ac:graphicFrameMkLst>
        </pc:graphicFrameChg>
        <pc:graphicFrameChg chg="add del mod modGraphic">
          <ac:chgData name="NAVDEEP RAJINI" userId="d189acb877b5413a" providerId="LiveId" clId="{DB54EAA7-88E6-4BCD-B150-47041F26A0B1}" dt="2025-06-30T15:13:36.136" v="10" actId="1032"/>
          <ac:graphicFrameMkLst>
            <pc:docMk/>
            <pc:sldMk cId="2026251093" sldId="258"/>
            <ac:graphicFrameMk id="11" creationId="{8C1F80C4-5CBD-6320-94BD-87F705651C99}"/>
          </ac:graphicFrameMkLst>
        </pc:graphicFrameChg>
        <pc:graphicFrameChg chg="add mod">
          <ac:chgData name="NAVDEEP RAJINI" userId="d189acb877b5413a" providerId="LiveId" clId="{DB54EAA7-88E6-4BCD-B150-47041F26A0B1}" dt="2025-06-30T15:13:57.862" v="12"/>
          <ac:graphicFrameMkLst>
            <pc:docMk/>
            <pc:sldMk cId="2026251093" sldId="258"/>
            <ac:graphicFrameMk id="12" creationId="{3F6FB22B-9CBC-0B5D-0FED-D59F5E53DDE6}"/>
          </ac:graphicFrameMkLst>
        </pc:graphicFrameChg>
        <pc:graphicFrameChg chg="add mod">
          <ac:chgData name="NAVDEEP RAJINI" userId="d189acb877b5413a" providerId="LiveId" clId="{DB54EAA7-88E6-4BCD-B150-47041F26A0B1}" dt="2025-06-30T15:15:27.235" v="15"/>
          <ac:graphicFrameMkLst>
            <pc:docMk/>
            <pc:sldMk cId="2026251093" sldId="258"/>
            <ac:graphicFrameMk id="14" creationId="{3BC70E6E-4002-E5A1-FA42-2E75E413BACC}"/>
          </ac:graphicFrameMkLst>
        </pc:graphicFrameChg>
      </pc:sldChg>
      <pc:sldChg chg="addSp delSp modSp new mod">
        <pc:chgData name="NAVDEEP RAJINI" userId="d189acb877b5413a" providerId="LiveId" clId="{DB54EAA7-88E6-4BCD-B150-47041F26A0B1}" dt="2025-06-30T15:10:50.042" v="7"/>
        <pc:sldMkLst>
          <pc:docMk/>
          <pc:sldMk cId="1346082103" sldId="262"/>
        </pc:sldMkLst>
        <pc:spChg chg="del">
          <ac:chgData name="NAVDEEP RAJINI" userId="d189acb877b5413a" providerId="LiveId" clId="{DB54EAA7-88E6-4BCD-B150-47041F26A0B1}" dt="2025-06-30T15:10:49.141" v="6" actId="478"/>
          <ac:spMkLst>
            <pc:docMk/>
            <pc:sldMk cId="1346082103" sldId="262"/>
            <ac:spMk id="2" creationId="{CE93AC6D-7CAA-3F23-6FA5-CD527D2B7578}"/>
          </ac:spMkLst>
        </pc:spChg>
        <pc:spChg chg="del">
          <ac:chgData name="NAVDEEP RAJINI" userId="d189acb877b5413a" providerId="LiveId" clId="{DB54EAA7-88E6-4BCD-B150-47041F26A0B1}" dt="2025-06-30T15:10:45.658" v="5" actId="478"/>
          <ac:spMkLst>
            <pc:docMk/>
            <pc:sldMk cId="1346082103" sldId="262"/>
            <ac:spMk id="3" creationId="{75FF97D1-78DC-9E14-D861-8F37F9E7AAEA}"/>
          </ac:spMkLst>
        </pc:spChg>
        <pc:graphicFrameChg chg="add mod">
          <ac:chgData name="NAVDEEP RAJINI" userId="d189acb877b5413a" providerId="LiveId" clId="{DB54EAA7-88E6-4BCD-B150-47041F26A0B1}" dt="2025-06-30T15:10:50.042" v="7"/>
          <ac:graphicFrameMkLst>
            <pc:docMk/>
            <pc:sldMk cId="1346082103" sldId="262"/>
            <ac:graphicFrameMk id="9" creationId="{288672AC-2A8D-E668-1707-7989C81C58F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AEC1-4863-4454-88FA-98384790BF34}" type="datetimeFigureOut">
              <a:rPr lang="en-IN" smtClean="0"/>
              <a:t>30-06-2025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66DA6-5E59-4A78-9DEE-507B2B279AF2}" type="slidenum">
              <a:rPr lang="en-IN" smtClean="0"/>
              <a:t>‹#›</a:t>
            </a:fld>
            <a:endParaRPr lang="en-IN"/>
          </a:p>
        </p:txBody>
      </p:sp>
    </p:spTree>
    <p:extLst>
      <p:ext uri="{BB962C8B-B14F-4D97-AF65-F5344CB8AC3E}">
        <p14:creationId xmlns:p14="http://schemas.microsoft.com/office/powerpoint/2010/main" val="385350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19D6-01FF-198D-D361-C4C9D1CFB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BEE708-48E0-6532-1D2F-5646FA13A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203B89-B061-7B32-DB93-2A59B53D54B1}"/>
              </a:ext>
            </a:extLst>
          </p:cNvPr>
          <p:cNvSpPr>
            <a:spLocks noGrp="1"/>
          </p:cNvSpPr>
          <p:nvPr>
            <p:ph type="dt" sz="half" idx="10"/>
          </p:nvPr>
        </p:nvSpPr>
        <p:spPr/>
        <p:txBody>
          <a:bodyPr/>
          <a:lstStyle/>
          <a:p>
            <a:fld id="{8613684A-F199-40CC-AE9B-C8A8D93B44F7}" type="datetime1">
              <a:rPr lang="en-IN" smtClean="0"/>
              <a:t>30-06-2025</a:t>
            </a:fld>
            <a:endParaRPr lang="en-IN"/>
          </a:p>
        </p:txBody>
      </p:sp>
      <p:sp>
        <p:nvSpPr>
          <p:cNvPr id="5" name="Footer Placeholder 4">
            <a:extLst>
              <a:ext uri="{FF2B5EF4-FFF2-40B4-BE49-F238E27FC236}">
                <a16:creationId xmlns:a16="http://schemas.microsoft.com/office/drawing/2014/main" id="{AE464343-904E-AB6C-C8ED-9654C5D2ACB3}"/>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6D0CCF8B-989A-A6B6-C9F6-5C9D8DEDD84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93570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72EE-3827-23DB-F3FE-400326E53E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17C994-BD93-CDDF-B35B-731638CCA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47FFA-E06E-EED5-E65F-888B4D136653}"/>
              </a:ext>
            </a:extLst>
          </p:cNvPr>
          <p:cNvSpPr>
            <a:spLocks noGrp="1"/>
          </p:cNvSpPr>
          <p:nvPr>
            <p:ph type="dt" sz="half" idx="10"/>
          </p:nvPr>
        </p:nvSpPr>
        <p:spPr/>
        <p:txBody>
          <a:bodyPr/>
          <a:lstStyle/>
          <a:p>
            <a:fld id="{5C476C79-901E-4A9A-90E2-A3F666A1D04A}" type="datetime1">
              <a:rPr lang="en-IN" smtClean="0"/>
              <a:t>30-06-2025</a:t>
            </a:fld>
            <a:endParaRPr lang="en-IN"/>
          </a:p>
        </p:txBody>
      </p:sp>
      <p:sp>
        <p:nvSpPr>
          <p:cNvPr id="5" name="Footer Placeholder 4">
            <a:extLst>
              <a:ext uri="{FF2B5EF4-FFF2-40B4-BE49-F238E27FC236}">
                <a16:creationId xmlns:a16="http://schemas.microsoft.com/office/drawing/2014/main" id="{A2F646AA-12BC-09C0-1445-403F9473E8E7}"/>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A6360CB2-5DBE-DBA8-0D2E-6C21C00288C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69545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5BCF0-2211-9B04-14E8-3C8DBBFBE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17AB44-264B-0ADB-CF54-E0F061A87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6FF38-F7F0-FD93-FD78-1D1D06CD8E0B}"/>
              </a:ext>
            </a:extLst>
          </p:cNvPr>
          <p:cNvSpPr>
            <a:spLocks noGrp="1"/>
          </p:cNvSpPr>
          <p:nvPr>
            <p:ph type="dt" sz="half" idx="10"/>
          </p:nvPr>
        </p:nvSpPr>
        <p:spPr/>
        <p:txBody>
          <a:bodyPr/>
          <a:lstStyle/>
          <a:p>
            <a:fld id="{E0BE2B19-558E-4057-9903-E6535DE06118}" type="datetime1">
              <a:rPr lang="en-IN" smtClean="0"/>
              <a:t>30-06-2025</a:t>
            </a:fld>
            <a:endParaRPr lang="en-IN"/>
          </a:p>
        </p:txBody>
      </p:sp>
      <p:sp>
        <p:nvSpPr>
          <p:cNvPr id="5" name="Footer Placeholder 4">
            <a:extLst>
              <a:ext uri="{FF2B5EF4-FFF2-40B4-BE49-F238E27FC236}">
                <a16:creationId xmlns:a16="http://schemas.microsoft.com/office/drawing/2014/main" id="{9079B126-5F8F-69B2-72D4-E5B60E0C8617}"/>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0F3D2888-85BE-F8A2-A08D-F8D23DC66005}"/>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962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5798-0B89-810F-2178-8E90108D7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541BA1-D835-E451-06AD-4E1C00AC0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3E89E-CB79-C615-E5ED-1FD3ECBCE152}"/>
              </a:ext>
            </a:extLst>
          </p:cNvPr>
          <p:cNvSpPr>
            <a:spLocks noGrp="1"/>
          </p:cNvSpPr>
          <p:nvPr>
            <p:ph type="dt" sz="half" idx="10"/>
          </p:nvPr>
        </p:nvSpPr>
        <p:spPr/>
        <p:txBody>
          <a:bodyPr/>
          <a:lstStyle/>
          <a:p>
            <a:fld id="{5DC19ACD-4AE4-4C27-B305-CA0EE24A3A52}" type="datetime1">
              <a:rPr lang="en-IN" smtClean="0"/>
              <a:t>30-06-2025</a:t>
            </a:fld>
            <a:endParaRPr lang="en-IN"/>
          </a:p>
        </p:txBody>
      </p:sp>
      <p:sp>
        <p:nvSpPr>
          <p:cNvPr id="5" name="Footer Placeholder 4">
            <a:extLst>
              <a:ext uri="{FF2B5EF4-FFF2-40B4-BE49-F238E27FC236}">
                <a16:creationId xmlns:a16="http://schemas.microsoft.com/office/drawing/2014/main" id="{A0EC2133-1CA8-E960-E02D-58A6855DF779}"/>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0446F6AC-D2AD-8C2F-BF7F-E029D1C323E9}"/>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166769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CF36-A838-3AF6-9164-6CD8F27A1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104252-9BEE-C232-7E3F-9A669EC0D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22380-103A-59AA-94CF-EF6F14958C0A}"/>
              </a:ext>
            </a:extLst>
          </p:cNvPr>
          <p:cNvSpPr>
            <a:spLocks noGrp="1"/>
          </p:cNvSpPr>
          <p:nvPr>
            <p:ph type="dt" sz="half" idx="10"/>
          </p:nvPr>
        </p:nvSpPr>
        <p:spPr/>
        <p:txBody>
          <a:bodyPr/>
          <a:lstStyle/>
          <a:p>
            <a:fld id="{9D00E83F-FC97-4F6C-A523-47D6103D7AA1}" type="datetime1">
              <a:rPr lang="en-IN" smtClean="0"/>
              <a:t>30-06-2025</a:t>
            </a:fld>
            <a:endParaRPr lang="en-IN"/>
          </a:p>
        </p:txBody>
      </p:sp>
      <p:sp>
        <p:nvSpPr>
          <p:cNvPr id="5" name="Footer Placeholder 4">
            <a:extLst>
              <a:ext uri="{FF2B5EF4-FFF2-40B4-BE49-F238E27FC236}">
                <a16:creationId xmlns:a16="http://schemas.microsoft.com/office/drawing/2014/main" id="{DD1EE172-D055-D158-C2A7-7B39A60A18B4}"/>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BED2091B-A7AE-B7A5-98CD-A684158941E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55398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9BCE-5384-825A-90A0-FFCEAB8C62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043E8-40A6-E698-31A6-484F38BA0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60153-8167-DC64-A9C8-B56CD9EC07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B1CBDD-7773-5853-09E6-83C1D83A6067}"/>
              </a:ext>
            </a:extLst>
          </p:cNvPr>
          <p:cNvSpPr>
            <a:spLocks noGrp="1"/>
          </p:cNvSpPr>
          <p:nvPr>
            <p:ph type="dt" sz="half" idx="10"/>
          </p:nvPr>
        </p:nvSpPr>
        <p:spPr/>
        <p:txBody>
          <a:bodyPr/>
          <a:lstStyle/>
          <a:p>
            <a:fld id="{EBCE99AD-2FFB-46AB-A33D-E9C04D87AE4E}" type="datetime1">
              <a:rPr lang="en-IN" smtClean="0"/>
              <a:t>30-06-2025</a:t>
            </a:fld>
            <a:endParaRPr lang="en-IN"/>
          </a:p>
        </p:txBody>
      </p:sp>
      <p:sp>
        <p:nvSpPr>
          <p:cNvPr id="6" name="Footer Placeholder 5">
            <a:extLst>
              <a:ext uri="{FF2B5EF4-FFF2-40B4-BE49-F238E27FC236}">
                <a16:creationId xmlns:a16="http://schemas.microsoft.com/office/drawing/2014/main" id="{30C5EB62-E6CF-D4DF-63E4-24DE232DA370}"/>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8B4362B0-1EDA-5B80-9D2B-2E60A3C91963}"/>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6578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43FC-DE2D-30E2-34F5-2E87EF07ED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109A3-AD53-A95B-8B42-0016C9D57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CD720-FF79-A374-E8E1-A87FEB6DB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FBD08D-6F8C-379F-DB66-EAF0B6593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463EF-C29F-D16E-05D2-6B3689B1AB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815380-EF50-1E94-A218-078F176BA1D3}"/>
              </a:ext>
            </a:extLst>
          </p:cNvPr>
          <p:cNvSpPr>
            <a:spLocks noGrp="1"/>
          </p:cNvSpPr>
          <p:nvPr>
            <p:ph type="dt" sz="half" idx="10"/>
          </p:nvPr>
        </p:nvSpPr>
        <p:spPr/>
        <p:txBody>
          <a:bodyPr/>
          <a:lstStyle/>
          <a:p>
            <a:fld id="{AE1503D0-6F55-434E-90BF-78209D346FE5}" type="datetime1">
              <a:rPr lang="en-IN" smtClean="0"/>
              <a:t>30-06-2025</a:t>
            </a:fld>
            <a:endParaRPr lang="en-IN"/>
          </a:p>
        </p:txBody>
      </p:sp>
      <p:sp>
        <p:nvSpPr>
          <p:cNvPr id="8" name="Footer Placeholder 7">
            <a:extLst>
              <a:ext uri="{FF2B5EF4-FFF2-40B4-BE49-F238E27FC236}">
                <a16:creationId xmlns:a16="http://schemas.microsoft.com/office/drawing/2014/main" id="{F70E0640-29F6-2957-B8E3-CC4F766E4D81}"/>
              </a:ext>
            </a:extLst>
          </p:cNvPr>
          <p:cNvSpPr>
            <a:spLocks noGrp="1"/>
          </p:cNvSpPr>
          <p:nvPr>
            <p:ph type="ftr" sz="quarter" idx="11"/>
          </p:nvPr>
        </p:nvSpPr>
        <p:spPr/>
        <p:txBody>
          <a:bodyPr/>
          <a:lstStyle/>
          <a:p>
            <a:r>
              <a:rPr lang="en-US"/>
              <a:t>Core Course Project –Zeroth Review</a:t>
            </a:r>
            <a:endParaRPr lang="en-IN"/>
          </a:p>
        </p:txBody>
      </p:sp>
      <p:sp>
        <p:nvSpPr>
          <p:cNvPr id="9" name="Slide Number Placeholder 8">
            <a:extLst>
              <a:ext uri="{FF2B5EF4-FFF2-40B4-BE49-F238E27FC236}">
                <a16:creationId xmlns:a16="http://schemas.microsoft.com/office/drawing/2014/main" id="{9B73D1DE-73C5-6CFF-FBDC-FB5DB8E16C66}"/>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0948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FFB-0E54-DD12-65A8-C7C51A5ECD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E3617C-0BE4-2630-2B42-8159157E4B5C}"/>
              </a:ext>
            </a:extLst>
          </p:cNvPr>
          <p:cNvSpPr>
            <a:spLocks noGrp="1"/>
          </p:cNvSpPr>
          <p:nvPr>
            <p:ph type="dt" sz="half" idx="10"/>
          </p:nvPr>
        </p:nvSpPr>
        <p:spPr/>
        <p:txBody>
          <a:bodyPr/>
          <a:lstStyle/>
          <a:p>
            <a:fld id="{E6AA5BA0-971C-46DB-9D8C-D2120A8372DB}" type="datetime1">
              <a:rPr lang="en-IN" smtClean="0"/>
              <a:t>30-06-2025</a:t>
            </a:fld>
            <a:endParaRPr lang="en-IN"/>
          </a:p>
        </p:txBody>
      </p:sp>
      <p:sp>
        <p:nvSpPr>
          <p:cNvPr id="4" name="Footer Placeholder 3">
            <a:extLst>
              <a:ext uri="{FF2B5EF4-FFF2-40B4-BE49-F238E27FC236}">
                <a16:creationId xmlns:a16="http://schemas.microsoft.com/office/drawing/2014/main" id="{A50E5EC7-4F48-FB4F-F3ED-B4333364DBF9}"/>
              </a:ext>
            </a:extLst>
          </p:cNvPr>
          <p:cNvSpPr>
            <a:spLocks noGrp="1"/>
          </p:cNvSpPr>
          <p:nvPr>
            <p:ph type="ftr" sz="quarter" idx="11"/>
          </p:nvPr>
        </p:nvSpPr>
        <p:spPr/>
        <p:txBody>
          <a:bodyPr/>
          <a:lstStyle/>
          <a:p>
            <a:r>
              <a:rPr lang="en-US"/>
              <a:t>Core Course Project –Zeroth Review</a:t>
            </a:r>
            <a:endParaRPr lang="en-IN"/>
          </a:p>
        </p:txBody>
      </p:sp>
      <p:sp>
        <p:nvSpPr>
          <p:cNvPr id="5" name="Slide Number Placeholder 4">
            <a:extLst>
              <a:ext uri="{FF2B5EF4-FFF2-40B4-BE49-F238E27FC236}">
                <a16:creationId xmlns:a16="http://schemas.microsoft.com/office/drawing/2014/main" id="{277F2DD9-3E2E-BF4B-C03B-0614BAA141F8}"/>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4812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B9C24-DA7B-1F10-EE94-99D7E59C2580}"/>
              </a:ext>
            </a:extLst>
          </p:cNvPr>
          <p:cNvSpPr>
            <a:spLocks noGrp="1"/>
          </p:cNvSpPr>
          <p:nvPr>
            <p:ph type="dt" sz="half" idx="10"/>
          </p:nvPr>
        </p:nvSpPr>
        <p:spPr/>
        <p:txBody>
          <a:bodyPr/>
          <a:lstStyle/>
          <a:p>
            <a:fld id="{ADC119ED-5D95-48C3-8C59-90E70F15746F}" type="datetime1">
              <a:rPr lang="en-IN" smtClean="0"/>
              <a:t>30-06-2025</a:t>
            </a:fld>
            <a:endParaRPr lang="en-IN"/>
          </a:p>
        </p:txBody>
      </p:sp>
      <p:sp>
        <p:nvSpPr>
          <p:cNvPr id="3" name="Footer Placeholder 2">
            <a:extLst>
              <a:ext uri="{FF2B5EF4-FFF2-40B4-BE49-F238E27FC236}">
                <a16:creationId xmlns:a16="http://schemas.microsoft.com/office/drawing/2014/main" id="{B7B0E92E-CD28-F07C-1804-45A658DDFAA1}"/>
              </a:ext>
            </a:extLst>
          </p:cNvPr>
          <p:cNvSpPr>
            <a:spLocks noGrp="1"/>
          </p:cNvSpPr>
          <p:nvPr>
            <p:ph type="ftr" sz="quarter" idx="11"/>
          </p:nvPr>
        </p:nvSpPr>
        <p:spPr/>
        <p:txBody>
          <a:bodyPr/>
          <a:lstStyle/>
          <a:p>
            <a:r>
              <a:rPr lang="en-US"/>
              <a:t>Core Course Project –Zeroth Review</a:t>
            </a:r>
            <a:endParaRPr lang="en-IN"/>
          </a:p>
        </p:txBody>
      </p:sp>
      <p:sp>
        <p:nvSpPr>
          <p:cNvPr id="4" name="Slide Number Placeholder 3">
            <a:extLst>
              <a:ext uri="{FF2B5EF4-FFF2-40B4-BE49-F238E27FC236}">
                <a16:creationId xmlns:a16="http://schemas.microsoft.com/office/drawing/2014/main" id="{98F429AD-A905-7A34-D6E8-8F1D1B07C5B9}"/>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5576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0FBD-4074-186D-F3EC-8899B7BDB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6EF873-DB87-DA4C-0DEF-BC77355BB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3EF87-0D12-1F95-390C-3FD737336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3F2EA-7B54-1555-FEBB-942D966F2422}"/>
              </a:ext>
            </a:extLst>
          </p:cNvPr>
          <p:cNvSpPr>
            <a:spLocks noGrp="1"/>
          </p:cNvSpPr>
          <p:nvPr>
            <p:ph type="dt" sz="half" idx="10"/>
          </p:nvPr>
        </p:nvSpPr>
        <p:spPr/>
        <p:txBody>
          <a:bodyPr/>
          <a:lstStyle/>
          <a:p>
            <a:fld id="{6A5041BA-5429-4F27-8227-8537A58A85F4}" type="datetime1">
              <a:rPr lang="en-IN" smtClean="0"/>
              <a:t>30-06-2025</a:t>
            </a:fld>
            <a:endParaRPr lang="en-IN"/>
          </a:p>
        </p:txBody>
      </p:sp>
      <p:sp>
        <p:nvSpPr>
          <p:cNvPr id="6" name="Footer Placeholder 5">
            <a:extLst>
              <a:ext uri="{FF2B5EF4-FFF2-40B4-BE49-F238E27FC236}">
                <a16:creationId xmlns:a16="http://schemas.microsoft.com/office/drawing/2014/main" id="{60B06653-A059-7738-C03E-F47859BB6D12}"/>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E1C678B3-1178-1DE0-2970-05FCCCD7FFF7}"/>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79007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0450-4DE6-607B-196C-C0FFF7B6C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F07ED1-6719-D367-6AFC-4430F7E09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321159-94D3-0085-7F95-2F84CFF48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056B9-26EF-AD65-E77F-39212BDCE915}"/>
              </a:ext>
            </a:extLst>
          </p:cNvPr>
          <p:cNvSpPr>
            <a:spLocks noGrp="1"/>
          </p:cNvSpPr>
          <p:nvPr>
            <p:ph type="dt" sz="half" idx="10"/>
          </p:nvPr>
        </p:nvSpPr>
        <p:spPr/>
        <p:txBody>
          <a:bodyPr/>
          <a:lstStyle/>
          <a:p>
            <a:fld id="{CF92BC88-7684-4810-B9A4-2CD6DA006E43}" type="datetime1">
              <a:rPr lang="en-IN" smtClean="0"/>
              <a:t>30-06-2025</a:t>
            </a:fld>
            <a:endParaRPr lang="en-IN"/>
          </a:p>
        </p:txBody>
      </p:sp>
      <p:sp>
        <p:nvSpPr>
          <p:cNvPr id="6" name="Footer Placeholder 5">
            <a:extLst>
              <a:ext uri="{FF2B5EF4-FFF2-40B4-BE49-F238E27FC236}">
                <a16:creationId xmlns:a16="http://schemas.microsoft.com/office/drawing/2014/main" id="{AF630E7D-0C4A-6001-97F2-A8DC039BA750}"/>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936010DF-425F-42C4-CD00-7D17DE442BF2}"/>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54715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6E68E-188E-7502-3B6E-ADD45F1C0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0D93F-4601-4A6E-1162-E904672F9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596C9-DB41-C05C-E04B-845DE1E25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91756-3901-4731-9A98-03927E0C0243}" type="datetime1">
              <a:rPr lang="en-IN" smtClean="0"/>
              <a:t>30-06-2025</a:t>
            </a:fld>
            <a:endParaRPr lang="en-IN"/>
          </a:p>
        </p:txBody>
      </p:sp>
      <p:sp>
        <p:nvSpPr>
          <p:cNvPr id="5" name="Footer Placeholder 4">
            <a:extLst>
              <a:ext uri="{FF2B5EF4-FFF2-40B4-BE49-F238E27FC236}">
                <a16:creationId xmlns:a16="http://schemas.microsoft.com/office/drawing/2014/main" id="{FF1AD43E-138C-DD18-7011-ECFDA22C7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5CA2421D-CCE1-5EF2-448C-B3CF615D3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B738A-3D1A-4C2D-866B-2574A134247C}" type="slidenum">
              <a:rPr lang="en-IN" smtClean="0"/>
              <a:t>‹#›</a:t>
            </a:fld>
            <a:endParaRPr lang="en-IN"/>
          </a:p>
        </p:txBody>
      </p:sp>
    </p:spTree>
    <p:extLst>
      <p:ext uri="{BB962C8B-B14F-4D97-AF65-F5344CB8AC3E}">
        <p14:creationId xmlns:p14="http://schemas.microsoft.com/office/powerpoint/2010/main" val="156648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9CFB1314-9E9A-0A19-2497-9CF04D3A7B8B}"/>
              </a:ext>
            </a:extLst>
          </p:cNvPr>
          <p:cNvSpPr>
            <a:spLocks noGrp="1"/>
          </p:cNvSpPr>
          <p:nvPr>
            <p:ph type="dt" sz="half" idx="10"/>
          </p:nvPr>
        </p:nvSpPr>
        <p:spPr/>
        <p:txBody>
          <a:bodyPr/>
          <a:lstStyle/>
          <a:p>
            <a:fld id="{EDA338F8-E43E-4CB9-B465-8C2B9469E473}" type="datetime1">
              <a:rPr lang="en-IN" smtClean="0"/>
              <a:t>30-06-2025</a:t>
            </a:fld>
            <a:endParaRPr lang="en-IN"/>
          </a:p>
        </p:txBody>
      </p:sp>
      <p:sp>
        <p:nvSpPr>
          <p:cNvPr id="9" name="Footer Placeholder 8">
            <a:extLst>
              <a:ext uri="{FF2B5EF4-FFF2-40B4-BE49-F238E27FC236}">
                <a16:creationId xmlns:a16="http://schemas.microsoft.com/office/drawing/2014/main" id="{DD842630-ED54-A24C-9BA7-84628F1823F7}"/>
              </a:ext>
            </a:extLst>
          </p:cNvPr>
          <p:cNvSpPr>
            <a:spLocks noGrp="1"/>
          </p:cNvSpPr>
          <p:nvPr>
            <p:ph type="ftr" sz="quarter" idx="11"/>
          </p:nvPr>
        </p:nvSpPr>
        <p:spPr/>
        <p:txBody>
          <a:bodyPr/>
          <a:lstStyle/>
          <a:p>
            <a:r>
              <a:rPr lang="en-US"/>
              <a:t>Core Course Project –Zeroth Review</a:t>
            </a:r>
            <a:endParaRPr lang="en-IN"/>
          </a:p>
        </p:txBody>
      </p:sp>
      <p:sp>
        <p:nvSpPr>
          <p:cNvPr id="10" name="Slide Number Placeholder 9">
            <a:extLst>
              <a:ext uri="{FF2B5EF4-FFF2-40B4-BE49-F238E27FC236}">
                <a16:creationId xmlns:a16="http://schemas.microsoft.com/office/drawing/2014/main" id="{498E9EB9-841E-C021-EF88-A01B03B47F26}"/>
              </a:ext>
            </a:extLst>
          </p:cNvPr>
          <p:cNvSpPr>
            <a:spLocks noGrp="1"/>
          </p:cNvSpPr>
          <p:nvPr>
            <p:ph type="sldNum" sz="quarter" idx="12"/>
          </p:nvPr>
        </p:nvSpPr>
        <p:spPr/>
        <p:txBody>
          <a:bodyPr/>
          <a:lstStyle/>
          <a:p>
            <a:fld id="{343B738A-3D1A-4C2D-866B-2574A134247C}" type="slidenum">
              <a:rPr lang="en-IN" smtClean="0"/>
              <a:t>1</a:t>
            </a:fld>
            <a:endParaRPr lang="en-IN"/>
          </a:p>
        </p:txBody>
      </p:sp>
      <p:pic>
        <p:nvPicPr>
          <p:cNvPr id="7" name="Picture 6">
            <a:extLst>
              <a:ext uri="{FF2B5EF4-FFF2-40B4-BE49-F238E27FC236}">
                <a16:creationId xmlns:a16="http://schemas.microsoft.com/office/drawing/2014/main" id="{1D5AB7E5-DA88-B71C-7E6B-4AF2714DF4DE}"/>
              </a:ext>
            </a:extLst>
          </p:cNvPr>
          <p:cNvPicPr>
            <a:picLocks noChangeAspect="1"/>
          </p:cNvPicPr>
          <p:nvPr/>
        </p:nvPicPr>
        <p:blipFill>
          <a:blip r:embed="rId3"/>
          <a:stretch>
            <a:fillRect/>
          </a:stretch>
        </p:blipFill>
        <p:spPr>
          <a:xfrm>
            <a:off x="-7700" y="0"/>
            <a:ext cx="6103700" cy="6007510"/>
          </a:xfrm>
          <a:prstGeom prst="rect">
            <a:avLst/>
          </a:prstGeom>
        </p:spPr>
      </p:pic>
      <p:sp>
        <p:nvSpPr>
          <p:cNvPr id="2" name="Title 1">
            <a:extLst>
              <a:ext uri="{FF2B5EF4-FFF2-40B4-BE49-F238E27FC236}">
                <a16:creationId xmlns:a16="http://schemas.microsoft.com/office/drawing/2014/main" id="{9C0E9FFF-4D89-FB64-202E-47C79BE702F9}"/>
              </a:ext>
            </a:extLst>
          </p:cNvPr>
          <p:cNvSpPr>
            <a:spLocks noGrp="1"/>
          </p:cNvSpPr>
          <p:nvPr>
            <p:ph type="ctrTitle"/>
          </p:nvPr>
        </p:nvSpPr>
        <p:spPr>
          <a:xfrm>
            <a:off x="447015" y="1728334"/>
            <a:ext cx="4919013" cy="1655762"/>
          </a:xfrm>
        </p:spPr>
        <p:txBody>
          <a:bodyPr>
            <a:normAutofit/>
          </a:bodyPr>
          <a:lstStyle/>
          <a:p>
            <a:r>
              <a:rPr lang="en-IN" b="1" dirty="0">
                <a:latin typeface="Times New Roman" panose="02020603050405020304" pitchFamily="18" charset="0"/>
                <a:cs typeface="Times New Roman" panose="02020603050405020304" pitchFamily="18" charset="0"/>
              </a:rPr>
              <a:t>CityView360</a:t>
            </a:r>
          </a:p>
        </p:txBody>
      </p:sp>
      <p:sp>
        <p:nvSpPr>
          <p:cNvPr id="3" name="Subtitle 2">
            <a:extLst>
              <a:ext uri="{FF2B5EF4-FFF2-40B4-BE49-F238E27FC236}">
                <a16:creationId xmlns:a16="http://schemas.microsoft.com/office/drawing/2014/main" id="{90171939-0789-9132-B887-416609F5F69A}"/>
              </a:ext>
            </a:extLst>
          </p:cNvPr>
          <p:cNvSpPr>
            <a:spLocks noGrp="1"/>
          </p:cNvSpPr>
          <p:nvPr>
            <p:ph type="subTitle" idx="1"/>
          </p:nvPr>
        </p:nvSpPr>
        <p:spPr>
          <a:xfrm>
            <a:off x="478971" y="3602038"/>
            <a:ext cx="5990655" cy="1655762"/>
          </a:xfrm>
        </p:spPr>
        <p:txBody>
          <a:bodyPr>
            <a:normAutofit lnSpcReduction="10000"/>
          </a:bodyPr>
          <a:lstStyle/>
          <a:p>
            <a:r>
              <a:rPr lang="en-IN" b="1" dirty="0">
                <a:latin typeface="Times New Roman" panose="02020603050405020304" pitchFamily="18" charset="0"/>
                <a:cs typeface="Times New Roman" panose="02020603050405020304" pitchFamily="18" charset="0"/>
              </a:rPr>
              <a:t>                                                                                                                      Batch Members</a:t>
            </a:r>
          </a:p>
          <a:p>
            <a:r>
              <a:rPr lang="en-IN" b="1" dirty="0">
                <a:latin typeface="Times New Roman" panose="02020603050405020304" pitchFamily="18" charset="0"/>
                <a:cs typeface="Times New Roman" panose="02020603050405020304" pitchFamily="18" charset="0"/>
              </a:rPr>
              <a:t>1)AMOGH VIJAY-24CS0053</a:t>
            </a:r>
          </a:p>
          <a:p>
            <a:r>
              <a:rPr lang="en-IN" b="1" dirty="0">
                <a:latin typeface="Times New Roman" panose="02020603050405020304" pitchFamily="18" charset="0"/>
                <a:cs typeface="Times New Roman" panose="02020603050405020304" pitchFamily="18" charset="0"/>
              </a:rPr>
              <a:t>2)NAVDEEP R-24CS0584</a:t>
            </a:r>
          </a:p>
        </p:txBody>
      </p:sp>
      <p:sp>
        <p:nvSpPr>
          <p:cNvPr id="4" name="Title 1">
            <a:extLst>
              <a:ext uri="{FF2B5EF4-FFF2-40B4-BE49-F238E27FC236}">
                <a16:creationId xmlns:a16="http://schemas.microsoft.com/office/drawing/2014/main" id="{C75B463A-6BA9-CE4C-0655-AACB3088C97F}"/>
              </a:ext>
            </a:extLst>
          </p:cNvPr>
          <p:cNvSpPr txBox="1">
            <a:spLocks/>
          </p:cNvSpPr>
          <p:nvPr/>
        </p:nvSpPr>
        <p:spPr>
          <a:xfrm>
            <a:off x="447016" y="592127"/>
            <a:ext cx="4919013" cy="880608"/>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CS4306-Core Course Project</a:t>
            </a:r>
          </a:p>
        </p:txBody>
      </p:sp>
      <p:pic>
        <p:nvPicPr>
          <p:cNvPr id="6" name="Picture 5">
            <a:extLst>
              <a:ext uri="{FF2B5EF4-FFF2-40B4-BE49-F238E27FC236}">
                <a16:creationId xmlns:a16="http://schemas.microsoft.com/office/drawing/2014/main" id="{B5611F94-1C33-FCD7-8290-E2EE6E6A1E06}"/>
              </a:ext>
            </a:extLst>
          </p:cNvPr>
          <p:cNvPicPr>
            <a:picLocks noChangeAspect="1"/>
          </p:cNvPicPr>
          <p:nvPr/>
        </p:nvPicPr>
        <p:blipFill>
          <a:blip r:embed="rId3"/>
          <a:stretch>
            <a:fillRect/>
          </a:stretch>
        </p:blipFill>
        <p:spPr>
          <a:xfrm>
            <a:off x="11602063" y="0"/>
            <a:ext cx="589937" cy="6858000"/>
          </a:xfrm>
          <a:prstGeom prst="rect">
            <a:avLst/>
          </a:prstGeom>
        </p:spPr>
      </p:pic>
    </p:spTree>
    <p:extLst>
      <p:ext uri="{BB962C8B-B14F-4D97-AF65-F5344CB8AC3E}">
        <p14:creationId xmlns:p14="http://schemas.microsoft.com/office/powerpoint/2010/main" val="284153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FEC9-FDB1-5CF5-7D4B-3334DDBABEF8}"/>
              </a:ext>
            </a:extLst>
          </p:cNvPr>
          <p:cNvSpPr>
            <a:spLocks noGrp="1"/>
          </p:cNvSpPr>
          <p:nvPr>
            <p:ph type="title"/>
          </p:nvPr>
        </p:nvSpPr>
        <p:spPr>
          <a:xfrm>
            <a:off x="3470787" y="136525"/>
            <a:ext cx="5493423" cy="925059"/>
          </a:xfrm>
        </p:spPr>
        <p:txBody>
          <a:bodyPr>
            <a:normAutofit/>
          </a:bodyPr>
          <a:lstStyle/>
          <a:p>
            <a:pPr algn="ctr"/>
            <a:r>
              <a:rPr lang="en-IN" sz="3600" b="1" dirty="0">
                <a:latin typeface="Times New Roman" panose="02020603050405020304" pitchFamily="18" charset="0"/>
                <a:cs typeface="Times New Roman" panose="02020603050405020304" pitchFamily="18" charset="0"/>
              </a:rPr>
              <a:t>PROBLEM STATEMENT</a:t>
            </a:r>
          </a:p>
        </p:txBody>
      </p:sp>
      <p:sp>
        <p:nvSpPr>
          <p:cNvPr id="7" name="Date Placeholder 6">
            <a:extLst>
              <a:ext uri="{FF2B5EF4-FFF2-40B4-BE49-F238E27FC236}">
                <a16:creationId xmlns:a16="http://schemas.microsoft.com/office/drawing/2014/main" id="{559E9CFC-02B9-9ED8-2716-C90806079495}"/>
              </a:ext>
            </a:extLst>
          </p:cNvPr>
          <p:cNvSpPr>
            <a:spLocks noGrp="1"/>
          </p:cNvSpPr>
          <p:nvPr>
            <p:ph type="dt" sz="half" idx="10"/>
          </p:nvPr>
        </p:nvSpPr>
        <p:spPr/>
        <p:txBody>
          <a:bodyPr/>
          <a:lstStyle/>
          <a:p>
            <a:fld id="{69B04CAF-D6F7-4F16-917F-BA7358A29B27}" type="datetime1">
              <a:rPr lang="en-IN" smtClean="0"/>
              <a:t>30-06-2025</a:t>
            </a:fld>
            <a:endParaRPr lang="en-IN"/>
          </a:p>
        </p:txBody>
      </p:sp>
      <p:sp>
        <p:nvSpPr>
          <p:cNvPr id="8" name="Footer Placeholder 7">
            <a:extLst>
              <a:ext uri="{FF2B5EF4-FFF2-40B4-BE49-F238E27FC236}">
                <a16:creationId xmlns:a16="http://schemas.microsoft.com/office/drawing/2014/main" id="{EEBC0719-A5E1-1DDD-E53E-B03720178729}"/>
              </a:ext>
            </a:extLst>
          </p:cNvPr>
          <p:cNvSpPr>
            <a:spLocks noGrp="1"/>
          </p:cNvSpPr>
          <p:nvPr>
            <p:ph type="ftr" sz="quarter" idx="11"/>
          </p:nvPr>
        </p:nvSpPr>
        <p:spPr/>
        <p:txBody>
          <a:bodyPr/>
          <a:lstStyle/>
          <a:p>
            <a:r>
              <a:rPr lang="en-US"/>
              <a:t>Core Course Project –Zeroth Review</a:t>
            </a:r>
            <a:endParaRPr lang="en-IN"/>
          </a:p>
        </p:txBody>
      </p:sp>
      <p:sp>
        <p:nvSpPr>
          <p:cNvPr id="9" name="Slide Number Placeholder 8">
            <a:extLst>
              <a:ext uri="{FF2B5EF4-FFF2-40B4-BE49-F238E27FC236}">
                <a16:creationId xmlns:a16="http://schemas.microsoft.com/office/drawing/2014/main" id="{2BAB3183-A9AE-431A-2CDC-0A7DB7A4D583}"/>
              </a:ext>
            </a:extLst>
          </p:cNvPr>
          <p:cNvSpPr>
            <a:spLocks noGrp="1"/>
          </p:cNvSpPr>
          <p:nvPr>
            <p:ph type="sldNum" sz="quarter" idx="12"/>
          </p:nvPr>
        </p:nvSpPr>
        <p:spPr/>
        <p:txBody>
          <a:bodyPr/>
          <a:lstStyle/>
          <a:p>
            <a:fld id="{343B738A-3D1A-4C2D-866B-2574A134247C}" type="slidenum">
              <a:rPr lang="en-IN" smtClean="0"/>
              <a:t>2</a:t>
            </a:fld>
            <a:endParaRPr lang="en-IN"/>
          </a:p>
        </p:txBody>
      </p:sp>
      <p:sp>
        <p:nvSpPr>
          <p:cNvPr id="15" name="Rectangle: Rounded Corners 14">
            <a:extLst>
              <a:ext uri="{FF2B5EF4-FFF2-40B4-BE49-F238E27FC236}">
                <a16:creationId xmlns:a16="http://schemas.microsoft.com/office/drawing/2014/main" id="{1FAA4417-90B6-7CA1-DB0F-E8D7CCD3BAD5}"/>
              </a:ext>
            </a:extLst>
          </p:cNvPr>
          <p:cNvSpPr/>
          <p:nvPr/>
        </p:nvSpPr>
        <p:spPr>
          <a:xfrm>
            <a:off x="613111" y="4222954"/>
            <a:ext cx="11208774" cy="2536723"/>
          </a:xfrm>
          <a:prstGeom prst="roundRect">
            <a:avLst/>
          </a:prstGeom>
          <a:solidFill>
            <a:schemeClr val="bg1">
              <a:lumMod val="75000"/>
              <a:alpha val="30000"/>
            </a:schemeClr>
          </a:solidFill>
          <a:ln>
            <a:noFill/>
          </a:ln>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35DE829-4F52-A6D7-0428-0F643FB75641}"/>
              </a:ext>
            </a:extLst>
          </p:cNvPr>
          <p:cNvSpPr>
            <a:spLocks noGrp="1"/>
          </p:cNvSpPr>
          <p:nvPr>
            <p:ph idx="1"/>
          </p:nvPr>
        </p:nvSpPr>
        <p:spPr>
          <a:xfrm>
            <a:off x="772358" y="4333852"/>
            <a:ext cx="10890280" cy="4410119"/>
          </a:xfrm>
        </p:spPr>
        <p:txBody>
          <a:bodyPr>
            <a:normAutofit/>
          </a:bodyPr>
          <a:lstStyle/>
          <a:p>
            <a:pPr marL="0" indent="0">
              <a:buNone/>
            </a:pPr>
            <a:r>
              <a:rPr lang="en-US" b="1" dirty="0"/>
              <a:t>Urban areas are facing increasing challenges in managing public utilities such as water, electricity, sanitation, and waste disposal. While citizens frequently report issues, these complaints are often scattered across various platforms and go unanalyzed in real time. This leads to delayed responses, inefficient resource allocation, and growing public dissatisfaction.</a:t>
            </a:r>
            <a:endParaRPr lang="en-IN" b="1" dirty="0"/>
          </a:p>
        </p:txBody>
      </p:sp>
    </p:spTree>
    <p:extLst>
      <p:ext uri="{BB962C8B-B14F-4D97-AF65-F5344CB8AC3E}">
        <p14:creationId xmlns:p14="http://schemas.microsoft.com/office/powerpoint/2010/main" val="91509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B277-6D7E-F6C2-4841-E401DAB87816}"/>
              </a:ext>
            </a:extLst>
          </p:cNvPr>
          <p:cNvSpPr>
            <a:spLocks noGrp="1"/>
          </p:cNvSpPr>
          <p:nvPr>
            <p:ph type="title"/>
          </p:nvPr>
        </p:nvSpPr>
        <p:spPr>
          <a:xfrm>
            <a:off x="767442" y="454818"/>
            <a:ext cx="10515600" cy="919389"/>
          </a:xfrm>
        </p:spPr>
        <p:txBody>
          <a:bodyPr/>
          <a:lstStyle/>
          <a:p>
            <a:r>
              <a:rPr lang="en-IN" dirty="0"/>
              <a:t>                               </a:t>
            </a:r>
          </a:p>
        </p:txBody>
      </p:sp>
      <p:sp>
        <p:nvSpPr>
          <p:cNvPr id="4" name="Date Placeholder 3">
            <a:extLst>
              <a:ext uri="{FF2B5EF4-FFF2-40B4-BE49-F238E27FC236}">
                <a16:creationId xmlns:a16="http://schemas.microsoft.com/office/drawing/2014/main" id="{DDD4C734-48CB-9CDF-FA36-F9000043FF0D}"/>
              </a:ext>
            </a:extLst>
          </p:cNvPr>
          <p:cNvSpPr>
            <a:spLocks noGrp="1"/>
          </p:cNvSpPr>
          <p:nvPr>
            <p:ph type="dt" sz="half" idx="10"/>
          </p:nvPr>
        </p:nvSpPr>
        <p:spPr/>
        <p:txBody>
          <a:bodyPr/>
          <a:lstStyle/>
          <a:p>
            <a:fld id="{5DC19ACD-4AE4-4C27-B305-CA0EE24A3A52}" type="datetime1">
              <a:rPr lang="en-IN" smtClean="0"/>
              <a:t>30-06-2025</a:t>
            </a:fld>
            <a:endParaRPr lang="en-IN"/>
          </a:p>
        </p:txBody>
      </p:sp>
      <p:sp>
        <p:nvSpPr>
          <p:cNvPr id="5" name="Footer Placeholder 4">
            <a:extLst>
              <a:ext uri="{FF2B5EF4-FFF2-40B4-BE49-F238E27FC236}">
                <a16:creationId xmlns:a16="http://schemas.microsoft.com/office/drawing/2014/main" id="{2E4E4F77-3838-AF3C-36C0-80DE0A06C946}"/>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747B05C3-05BD-71E4-D919-5C62C2736593}"/>
              </a:ext>
            </a:extLst>
          </p:cNvPr>
          <p:cNvSpPr>
            <a:spLocks noGrp="1"/>
          </p:cNvSpPr>
          <p:nvPr>
            <p:ph type="sldNum" sz="quarter" idx="12"/>
          </p:nvPr>
        </p:nvSpPr>
        <p:spPr/>
        <p:txBody>
          <a:bodyPr/>
          <a:lstStyle/>
          <a:p>
            <a:fld id="{343B738A-3D1A-4C2D-866B-2574A134247C}" type="slidenum">
              <a:rPr lang="en-IN" smtClean="0"/>
              <a:t>3</a:t>
            </a:fld>
            <a:endParaRPr lang="en-IN"/>
          </a:p>
        </p:txBody>
      </p:sp>
      <p:sp>
        <p:nvSpPr>
          <p:cNvPr id="7" name="Title 1">
            <a:extLst>
              <a:ext uri="{FF2B5EF4-FFF2-40B4-BE49-F238E27FC236}">
                <a16:creationId xmlns:a16="http://schemas.microsoft.com/office/drawing/2014/main" id="{FBFDA67C-E812-7195-DDEB-FC99CF37F89A}"/>
              </a:ext>
            </a:extLst>
          </p:cNvPr>
          <p:cNvSpPr txBox="1">
            <a:spLocks/>
          </p:cNvSpPr>
          <p:nvPr/>
        </p:nvSpPr>
        <p:spPr>
          <a:xfrm>
            <a:off x="435429" y="365125"/>
            <a:ext cx="11462657"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a:t>
            </a:r>
          </a:p>
        </p:txBody>
      </p:sp>
      <p:sp>
        <p:nvSpPr>
          <p:cNvPr id="8" name="Title 1">
            <a:extLst>
              <a:ext uri="{FF2B5EF4-FFF2-40B4-BE49-F238E27FC236}">
                <a16:creationId xmlns:a16="http://schemas.microsoft.com/office/drawing/2014/main" id="{4F9AD840-8609-C4AE-5ACC-2B3C682B3FA0}"/>
              </a:ext>
            </a:extLst>
          </p:cNvPr>
          <p:cNvSpPr txBox="1">
            <a:spLocks/>
          </p:cNvSpPr>
          <p:nvPr/>
        </p:nvSpPr>
        <p:spPr>
          <a:xfrm>
            <a:off x="293914" y="288925"/>
            <a:ext cx="11462657"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AIM AND SCOPE OF THE WORK</a:t>
            </a:r>
          </a:p>
        </p:txBody>
      </p:sp>
      <p:sp>
        <p:nvSpPr>
          <p:cNvPr id="13" name="Rectangle 12">
            <a:extLst>
              <a:ext uri="{FF2B5EF4-FFF2-40B4-BE49-F238E27FC236}">
                <a16:creationId xmlns:a16="http://schemas.microsoft.com/office/drawing/2014/main" id="{50768A53-775E-D8FA-D4F5-3C917E2F939E}"/>
              </a:ext>
            </a:extLst>
          </p:cNvPr>
          <p:cNvSpPr/>
          <p:nvPr/>
        </p:nvSpPr>
        <p:spPr>
          <a:xfrm>
            <a:off x="1307690" y="1484671"/>
            <a:ext cx="10046110" cy="41885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1" dirty="0"/>
              <a:t>Our solution is a web-based real-time complaint analysis and resolution platform designed to improve how urban public utility issues are reported, tracked, and resolved. It empowers citizens to easily log complaints using </a:t>
            </a:r>
            <a:r>
              <a:rPr lang="en-US" i="1" dirty="0" err="1"/>
              <a:t>text,images,vids</a:t>
            </a:r>
            <a:r>
              <a:rPr lang="en-US" i="1" dirty="0"/>
              <a:t> and documents, while allowing them to track progress and receive timely updates. Government officials are equipped with an AI-powered dashboard that helps them prioritize issues based on severity, location, and escalation status. The platform includes smart features such as automated categorization, geo-tagging, predictive analytics, and a dynamic heatmap interface to visualize complaint trends. A smart escalation system ensures that unresolved issues are automatically flagged and escalated to higher </a:t>
            </a:r>
            <a:r>
              <a:rPr lang="en-US" i="1" dirty="0" err="1"/>
              <a:t>authoritie</a:t>
            </a:r>
            <a:r>
              <a:rPr lang="en-US" i="1" dirty="0"/>
              <a:t>. With additional tools like multilingual support, accessibility features, offline mode, and community gamification, this solution creates a transparent, efficient, and citizen-centric ecosystem for managing urban utility complaints</a:t>
            </a:r>
            <a:endParaRPr lang="en-IN" i="1" dirty="0"/>
          </a:p>
        </p:txBody>
      </p:sp>
    </p:spTree>
    <p:extLst>
      <p:ext uri="{BB962C8B-B14F-4D97-AF65-F5344CB8AC3E}">
        <p14:creationId xmlns:p14="http://schemas.microsoft.com/office/powerpoint/2010/main" val="202625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9446-DEB3-3712-2911-A207CAE038AA}"/>
              </a:ext>
            </a:extLst>
          </p:cNvPr>
          <p:cNvSpPr>
            <a:spLocks noGrp="1"/>
          </p:cNvSpPr>
          <p:nvPr>
            <p:ph type="title"/>
          </p:nvPr>
        </p:nvSpPr>
        <p:spPr>
          <a:xfrm>
            <a:off x="424543" y="365125"/>
            <a:ext cx="11440885" cy="1006475"/>
          </a:xfrm>
        </p:spPr>
        <p:txBody>
          <a:bodyPr>
            <a:normAutofit/>
          </a:bodyPr>
          <a:lstStyle/>
          <a:p>
            <a:pPr algn="ctr"/>
            <a:r>
              <a:rPr lang="en-IN" sz="3600" b="1" dirty="0">
                <a:latin typeface="Times New Roman" panose="02020603050405020304" pitchFamily="18" charset="0"/>
                <a:cs typeface="Times New Roman" panose="02020603050405020304" pitchFamily="18" charset="0"/>
              </a:rPr>
              <a:t>PROPOSED BLOCK DIAGRAM</a:t>
            </a:r>
          </a:p>
        </p:txBody>
      </p:sp>
      <p:sp>
        <p:nvSpPr>
          <p:cNvPr id="4" name="Date Placeholder 3">
            <a:extLst>
              <a:ext uri="{FF2B5EF4-FFF2-40B4-BE49-F238E27FC236}">
                <a16:creationId xmlns:a16="http://schemas.microsoft.com/office/drawing/2014/main" id="{DE652E06-7B2E-988A-AF89-9DA8B029771C}"/>
              </a:ext>
            </a:extLst>
          </p:cNvPr>
          <p:cNvSpPr>
            <a:spLocks noGrp="1"/>
          </p:cNvSpPr>
          <p:nvPr>
            <p:ph type="dt" sz="half" idx="10"/>
          </p:nvPr>
        </p:nvSpPr>
        <p:spPr/>
        <p:txBody>
          <a:bodyPr/>
          <a:lstStyle/>
          <a:p>
            <a:fld id="{5DC19ACD-4AE4-4C27-B305-CA0EE24A3A52}" type="datetime1">
              <a:rPr lang="en-IN" smtClean="0"/>
              <a:t>30-06-2025</a:t>
            </a:fld>
            <a:endParaRPr lang="en-IN"/>
          </a:p>
        </p:txBody>
      </p:sp>
      <p:sp>
        <p:nvSpPr>
          <p:cNvPr id="5" name="Footer Placeholder 4">
            <a:extLst>
              <a:ext uri="{FF2B5EF4-FFF2-40B4-BE49-F238E27FC236}">
                <a16:creationId xmlns:a16="http://schemas.microsoft.com/office/drawing/2014/main" id="{D5D64953-E906-A9D0-2F20-B417E98C0131}"/>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6EE647BC-A441-3AB7-00F1-208E0535A408}"/>
              </a:ext>
            </a:extLst>
          </p:cNvPr>
          <p:cNvSpPr>
            <a:spLocks noGrp="1"/>
          </p:cNvSpPr>
          <p:nvPr>
            <p:ph type="sldNum" sz="quarter" idx="12"/>
          </p:nvPr>
        </p:nvSpPr>
        <p:spPr/>
        <p:txBody>
          <a:bodyPr/>
          <a:lstStyle/>
          <a:p>
            <a:fld id="{343B738A-3D1A-4C2D-866B-2574A134247C}" type="slidenum">
              <a:rPr lang="en-IN" smtClean="0"/>
              <a:t>4</a:t>
            </a:fld>
            <a:endParaRPr lang="en-IN"/>
          </a:p>
        </p:txBody>
      </p:sp>
      <p:sp>
        <p:nvSpPr>
          <p:cNvPr id="11" name="Rectangle: Rounded Corners 10">
            <a:extLst>
              <a:ext uri="{FF2B5EF4-FFF2-40B4-BE49-F238E27FC236}">
                <a16:creationId xmlns:a16="http://schemas.microsoft.com/office/drawing/2014/main" id="{5EE795C8-512B-9E0F-1622-6AC9D48B8814}"/>
              </a:ext>
            </a:extLst>
          </p:cNvPr>
          <p:cNvSpPr/>
          <p:nvPr/>
        </p:nvSpPr>
        <p:spPr>
          <a:xfrm>
            <a:off x="1324618" y="1503026"/>
            <a:ext cx="2285185" cy="1706242"/>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Citizens:</a:t>
            </a:r>
            <a:br>
              <a:rPr lang="en-US" sz="1600" b="1" dirty="0"/>
            </a:br>
            <a:r>
              <a:rPr lang="en-US" sz="1400" dirty="0"/>
              <a:t>Register/login, submit complaints, upload proof, track status, and receive notifications.</a:t>
            </a:r>
            <a:endParaRPr lang="en-IN" sz="1600" dirty="0"/>
          </a:p>
        </p:txBody>
      </p:sp>
      <p:sp>
        <p:nvSpPr>
          <p:cNvPr id="14" name="Rectangle: Rounded Corners 13">
            <a:extLst>
              <a:ext uri="{FF2B5EF4-FFF2-40B4-BE49-F238E27FC236}">
                <a16:creationId xmlns:a16="http://schemas.microsoft.com/office/drawing/2014/main" id="{B71D93F7-24F6-89D3-D04F-0F64B5040F30}"/>
              </a:ext>
            </a:extLst>
          </p:cNvPr>
          <p:cNvSpPr/>
          <p:nvPr/>
        </p:nvSpPr>
        <p:spPr>
          <a:xfrm>
            <a:off x="3740990" y="1503027"/>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Chatbot:</a:t>
            </a:r>
          </a:p>
          <a:p>
            <a:pPr lvl="0"/>
            <a:r>
              <a:rPr lang="en-US" sz="1400" dirty="0"/>
              <a:t>Assists with generating a hidden complaint form, allows optional data like geotagging. Ensuring Elegant Interface. Interacts with ticket to track status.</a:t>
            </a:r>
            <a:endParaRPr lang="en-IN" sz="1400" dirty="0"/>
          </a:p>
        </p:txBody>
      </p:sp>
      <p:sp>
        <p:nvSpPr>
          <p:cNvPr id="13" name="Flowchart: Extract 12">
            <a:extLst>
              <a:ext uri="{FF2B5EF4-FFF2-40B4-BE49-F238E27FC236}">
                <a16:creationId xmlns:a16="http://schemas.microsoft.com/office/drawing/2014/main" id="{31E4261B-4F9D-3E8B-AEEB-7F24ADD7872E}"/>
              </a:ext>
            </a:extLst>
          </p:cNvPr>
          <p:cNvSpPr>
            <a:spLocks noChangeAspect="1"/>
          </p:cNvSpPr>
          <p:nvPr/>
        </p:nvSpPr>
        <p:spPr>
          <a:xfrm rot="5400000">
            <a:off x="3528538" y="2694036"/>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Rectangle: Rounded Corners 14">
            <a:extLst>
              <a:ext uri="{FF2B5EF4-FFF2-40B4-BE49-F238E27FC236}">
                <a16:creationId xmlns:a16="http://schemas.microsoft.com/office/drawing/2014/main" id="{2BEAC7A0-374B-0745-EF60-C9C6EEFBC0C1}"/>
              </a:ext>
            </a:extLst>
          </p:cNvPr>
          <p:cNvSpPr/>
          <p:nvPr/>
        </p:nvSpPr>
        <p:spPr>
          <a:xfrm>
            <a:off x="6161593" y="1503027"/>
            <a:ext cx="2285185" cy="1706243"/>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Complaint Submission:</a:t>
            </a:r>
          </a:p>
          <a:p>
            <a:r>
              <a:rPr lang="en-US" sz="1400" dirty="0"/>
              <a:t>Categorizes (e.g., sanitation, infrastructure, safety) by keywords and AI-assisted tagging. Severity scale (Low / Medium / High / Critical) based on prioritization.</a:t>
            </a:r>
          </a:p>
          <a:p>
            <a:pPr lvl="0"/>
            <a:endParaRPr lang="en-IN" sz="1600" dirty="0"/>
          </a:p>
        </p:txBody>
      </p:sp>
      <p:sp>
        <p:nvSpPr>
          <p:cNvPr id="16" name="Flowchart: Extract 15">
            <a:extLst>
              <a:ext uri="{FF2B5EF4-FFF2-40B4-BE49-F238E27FC236}">
                <a16:creationId xmlns:a16="http://schemas.microsoft.com/office/drawing/2014/main" id="{107DA00D-0420-13DA-C0B2-ECB7BE1A7F5C}"/>
              </a:ext>
            </a:extLst>
          </p:cNvPr>
          <p:cNvSpPr>
            <a:spLocks noChangeAspect="1"/>
          </p:cNvSpPr>
          <p:nvPr/>
        </p:nvSpPr>
        <p:spPr>
          <a:xfrm rot="5400000">
            <a:off x="5949141" y="2694036"/>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Rectangle: Rounded Corners 17">
            <a:extLst>
              <a:ext uri="{FF2B5EF4-FFF2-40B4-BE49-F238E27FC236}">
                <a16:creationId xmlns:a16="http://schemas.microsoft.com/office/drawing/2014/main" id="{F0228F4D-EB5D-4BEE-69DE-886345275409}"/>
              </a:ext>
            </a:extLst>
          </p:cNvPr>
          <p:cNvSpPr/>
          <p:nvPr/>
        </p:nvSpPr>
        <p:spPr>
          <a:xfrm>
            <a:off x="8582196" y="1503025"/>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Database:</a:t>
            </a:r>
          </a:p>
          <a:p>
            <a:r>
              <a:rPr lang="en-US" sz="1400" dirty="0"/>
              <a:t>Stores all unresolved complaint reports and their data. Also stores Historical Data of closed complaints.</a:t>
            </a:r>
          </a:p>
          <a:p>
            <a:pPr lvl="0"/>
            <a:endParaRPr lang="en-IN" sz="1600" dirty="0"/>
          </a:p>
        </p:txBody>
      </p:sp>
      <p:sp>
        <p:nvSpPr>
          <p:cNvPr id="19" name="Flowchart: Extract 18">
            <a:extLst>
              <a:ext uri="{FF2B5EF4-FFF2-40B4-BE49-F238E27FC236}">
                <a16:creationId xmlns:a16="http://schemas.microsoft.com/office/drawing/2014/main" id="{73B91864-35C9-FC05-4B06-63301E20FCC4}"/>
              </a:ext>
            </a:extLst>
          </p:cNvPr>
          <p:cNvSpPr>
            <a:spLocks noChangeAspect="1"/>
          </p:cNvSpPr>
          <p:nvPr/>
        </p:nvSpPr>
        <p:spPr>
          <a:xfrm rot="5400000">
            <a:off x="8369744" y="2694034"/>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ectangle: Rounded Corners 21">
            <a:extLst>
              <a:ext uri="{FF2B5EF4-FFF2-40B4-BE49-F238E27FC236}">
                <a16:creationId xmlns:a16="http://schemas.microsoft.com/office/drawing/2014/main" id="{4DA5FF70-7CB8-2D6C-D605-208AE69E1E73}"/>
              </a:ext>
            </a:extLst>
          </p:cNvPr>
          <p:cNvSpPr/>
          <p:nvPr/>
        </p:nvSpPr>
        <p:spPr>
          <a:xfrm>
            <a:off x="8568440" y="3342954"/>
            <a:ext cx="2285185" cy="1706243"/>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Analytics:</a:t>
            </a:r>
          </a:p>
          <a:p>
            <a:r>
              <a:rPr lang="en-US" sz="1400" dirty="0"/>
              <a:t>Based on grouped data, analyses the validity, potential impacts of each complaint, and identifies the root cause of grouped complaints.</a:t>
            </a:r>
          </a:p>
          <a:p>
            <a:pPr lvl="0"/>
            <a:endParaRPr lang="en-IN" sz="1600" dirty="0"/>
          </a:p>
        </p:txBody>
      </p:sp>
      <p:sp>
        <p:nvSpPr>
          <p:cNvPr id="23" name="Flowchart: Extract 22">
            <a:extLst>
              <a:ext uri="{FF2B5EF4-FFF2-40B4-BE49-F238E27FC236}">
                <a16:creationId xmlns:a16="http://schemas.microsoft.com/office/drawing/2014/main" id="{0334C2BD-5B5E-385B-EE48-D3EAEBD0706D}"/>
              </a:ext>
            </a:extLst>
          </p:cNvPr>
          <p:cNvSpPr>
            <a:spLocks noChangeAspect="1"/>
          </p:cNvSpPr>
          <p:nvPr/>
        </p:nvSpPr>
        <p:spPr>
          <a:xfrm rot="10800000">
            <a:off x="10313422" y="3120594"/>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27" name="Group 26">
            <a:extLst>
              <a:ext uri="{FF2B5EF4-FFF2-40B4-BE49-F238E27FC236}">
                <a16:creationId xmlns:a16="http://schemas.microsoft.com/office/drawing/2014/main" id="{B6689B95-BB0B-9761-7908-B8B229CB7117}"/>
              </a:ext>
            </a:extLst>
          </p:cNvPr>
          <p:cNvGrpSpPr/>
          <p:nvPr/>
        </p:nvGrpSpPr>
        <p:grpSpPr>
          <a:xfrm>
            <a:off x="6161593" y="3342954"/>
            <a:ext cx="2494934" cy="1706243"/>
            <a:chOff x="6161593" y="3535994"/>
            <a:chExt cx="2494934" cy="1706243"/>
          </a:xfrm>
        </p:grpSpPr>
        <p:sp>
          <p:nvSpPr>
            <p:cNvPr id="24" name="Rectangle: Rounded Corners 23">
              <a:extLst>
                <a:ext uri="{FF2B5EF4-FFF2-40B4-BE49-F238E27FC236}">
                  <a16:creationId xmlns:a16="http://schemas.microsoft.com/office/drawing/2014/main" id="{0F36931E-3309-8156-CDB3-279CFAC2CED0}"/>
                </a:ext>
              </a:extLst>
            </p:cNvPr>
            <p:cNvSpPr/>
            <p:nvPr/>
          </p:nvSpPr>
          <p:spPr>
            <a:xfrm>
              <a:off x="6161593" y="3535994"/>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Dashboard / Tools:</a:t>
              </a:r>
            </a:p>
            <a:p>
              <a:r>
                <a:rPr lang="en-US" sz="1400" dirty="0"/>
                <a:t>Displays Analysis results using various charts. Helps identify affected zones with heatmaps and severity scale-based color coding</a:t>
              </a:r>
            </a:p>
            <a:p>
              <a:pPr lvl="0"/>
              <a:endParaRPr lang="en-IN" sz="1600" dirty="0"/>
            </a:p>
          </p:txBody>
        </p:sp>
        <p:sp>
          <p:nvSpPr>
            <p:cNvPr id="25" name="Flowchart: Extract 24">
              <a:extLst>
                <a:ext uri="{FF2B5EF4-FFF2-40B4-BE49-F238E27FC236}">
                  <a16:creationId xmlns:a16="http://schemas.microsoft.com/office/drawing/2014/main" id="{62BF3E90-A0F6-0FDA-5235-F17353575040}"/>
                </a:ext>
              </a:extLst>
            </p:cNvPr>
            <p:cNvSpPr>
              <a:spLocks noChangeAspect="1"/>
            </p:cNvSpPr>
            <p:nvPr/>
          </p:nvSpPr>
          <p:spPr>
            <a:xfrm rot="16200000">
              <a:off x="8302314" y="4719085"/>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8" name="Group 27">
            <a:extLst>
              <a:ext uri="{FF2B5EF4-FFF2-40B4-BE49-F238E27FC236}">
                <a16:creationId xmlns:a16="http://schemas.microsoft.com/office/drawing/2014/main" id="{A700F744-1B99-95E3-7148-960E8F288182}"/>
              </a:ext>
            </a:extLst>
          </p:cNvPr>
          <p:cNvGrpSpPr/>
          <p:nvPr/>
        </p:nvGrpSpPr>
        <p:grpSpPr>
          <a:xfrm>
            <a:off x="3727234" y="3352033"/>
            <a:ext cx="2494934" cy="1706243"/>
            <a:chOff x="6161593" y="3535994"/>
            <a:chExt cx="2494934" cy="1706243"/>
          </a:xfrm>
        </p:grpSpPr>
        <p:sp>
          <p:nvSpPr>
            <p:cNvPr id="29" name="Rectangle: Rounded Corners 28">
              <a:extLst>
                <a:ext uri="{FF2B5EF4-FFF2-40B4-BE49-F238E27FC236}">
                  <a16:creationId xmlns:a16="http://schemas.microsoft.com/office/drawing/2014/main" id="{23B4B2E1-6934-6CDC-0298-195E9F88F76E}"/>
                </a:ext>
              </a:extLst>
            </p:cNvPr>
            <p:cNvSpPr/>
            <p:nvPr/>
          </p:nvSpPr>
          <p:spPr>
            <a:xfrm>
              <a:off x="6161593" y="3535994"/>
              <a:ext cx="2285185" cy="1706243"/>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Officials:</a:t>
              </a:r>
            </a:p>
            <a:p>
              <a:r>
                <a:rPr lang="en-US" sz="1400" dirty="0"/>
                <a:t>Use Dashboard with real-time complaint tracking, prioritization tools, and resolution updates.</a:t>
              </a:r>
              <a:r>
                <a:rPr lang="en-IN" sz="1400" dirty="0"/>
                <a:t> To effectively divide and assign responsibilities</a:t>
              </a:r>
              <a:endParaRPr lang="en-US" sz="1400" dirty="0"/>
            </a:p>
            <a:p>
              <a:pPr lvl="0"/>
              <a:endParaRPr lang="en-IN" sz="1600" dirty="0"/>
            </a:p>
          </p:txBody>
        </p:sp>
        <p:sp>
          <p:nvSpPr>
            <p:cNvPr id="30" name="Flowchart: Extract 29">
              <a:extLst>
                <a:ext uri="{FF2B5EF4-FFF2-40B4-BE49-F238E27FC236}">
                  <a16:creationId xmlns:a16="http://schemas.microsoft.com/office/drawing/2014/main" id="{D90285CD-BA2C-9C59-C691-D80E7BE094C4}"/>
                </a:ext>
              </a:extLst>
            </p:cNvPr>
            <p:cNvSpPr>
              <a:spLocks noChangeAspect="1"/>
            </p:cNvSpPr>
            <p:nvPr/>
          </p:nvSpPr>
          <p:spPr>
            <a:xfrm rot="16200000">
              <a:off x="8302314" y="4719085"/>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31" name="Group 30">
            <a:extLst>
              <a:ext uri="{FF2B5EF4-FFF2-40B4-BE49-F238E27FC236}">
                <a16:creationId xmlns:a16="http://schemas.microsoft.com/office/drawing/2014/main" id="{F5D08207-86D1-DD56-F8BF-84ADB92EACFB}"/>
              </a:ext>
            </a:extLst>
          </p:cNvPr>
          <p:cNvGrpSpPr/>
          <p:nvPr/>
        </p:nvGrpSpPr>
        <p:grpSpPr>
          <a:xfrm>
            <a:off x="1322631" y="3352033"/>
            <a:ext cx="2494934" cy="1706243"/>
            <a:chOff x="6161593" y="3535994"/>
            <a:chExt cx="2494934" cy="1706243"/>
          </a:xfrm>
        </p:grpSpPr>
        <p:sp>
          <p:nvSpPr>
            <p:cNvPr id="32" name="Rectangle: Rounded Corners 31">
              <a:extLst>
                <a:ext uri="{FF2B5EF4-FFF2-40B4-BE49-F238E27FC236}">
                  <a16:creationId xmlns:a16="http://schemas.microsoft.com/office/drawing/2014/main" id="{755FC68B-5ECE-326A-75EF-E2B513967BB6}"/>
                </a:ext>
              </a:extLst>
            </p:cNvPr>
            <p:cNvSpPr/>
            <p:nvPr/>
          </p:nvSpPr>
          <p:spPr>
            <a:xfrm>
              <a:off x="6161593" y="3535994"/>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Complaint Resolution:</a:t>
              </a:r>
            </a:p>
            <a:p>
              <a:r>
                <a:rPr lang="en-US" sz="1400" dirty="0"/>
                <a:t>Resolved Complaints are closed. Historical data is saved for recommending optimal solutions</a:t>
              </a:r>
            </a:p>
            <a:p>
              <a:pPr lvl="0"/>
              <a:endParaRPr lang="en-IN" sz="1600" dirty="0"/>
            </a:p>
          </p:txBody>
        </p:sp>
        <p:sp>
          <p:nvSpPr>
            <p:cNvPr id="33" name="Flowchart: Extract 32">
              <a:extLst>
                <a:ext uri="{FF2B5EF4-FFF2-40B4-BE49-F238E27FC236}">
                  <a16:creationId xmlns:a16="http://schemas.microsoft.com/office/drawing/2014/main" id="{EC9D5604-C1C5-0C72-78ED-6581AAD7B196}"/>
                </a:ext>
              </a:extLst>
            </p:cNvPr>
            <p:cNvSpPr>
              <a:spLocks noChangeAspect="1"/>
            </p:cNvSpPr>
            <p:nvPr/>
          </p:nvSpPr>
          <p:spPr>
            <a:xfrm rot="16200000">
              <a:off x="8302314" y="4719085"/>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36" name="Rectangle: Rounded Corners 35">
            <a:extLst>
              <a:ext uri="{FF2B5EF4-FFF2-40B4-BE49-F238E27FC236}">
                <a16:creationId xmlns:a16="http://schemas.microsoft.com/office/drawing/2014/main" id="{F45E7F14-3FE9-E9F9-7E7D-D6B6FB0027D7}"/>
              </a:ext>
            </a:extLst>
          </p:cNvPr>
          <p:cNvSpPr/>
          <p:nvPr/>
        </p:nvSpPr>
        <p:spPr>
          <a:xfrm>
            <a:off x="8066185" y="5191254"/>
            <a:ext cx="2285185" cy="1108582"/>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Administrators:</a:t>
            </a:r>
            <a:br>
              <a:rPr lang="en-US" sz="1600" b="1" dirty="0"/>
            </a:br>
            <a:r>
              <a:rPr lang="en-US" sz="1400" dirty="0"/>
              <a:t>Oversee complaint trends, escalation handling, and performance analytics.</a:t>
            </a:r>
          </a:p>
        </p:txBody>
      </p:sp>
      <p:sp>
        <p:nvSpPr>
          <p:cNvPr id="37" name="Flowchart: Extract 36">
            <a:extLst>
              <a:ext uri="{FF2B5EF4-FFF2-40B4-BE49-F238E27FC236}">
                <a16:creationId xmlns:a16="http://schemas.microsoft.com/office/drawing/2014/main" id="{36DFA208-BEB9-6E83-22C4-3DA9BE6E951A}"/>
              </a:ext>
            </a:extLst>
          </p:cNvPr>
          <p:cNvSpPr>
            <a:spLocks noChangeAspect="1"/>
          </p:cNvSpPr>
          <p:nvPr/>
        </p:nvSpPr>
        <p:spPr>
          <a:xfrm rot="10800000">
            <a:off x="9973727" y="4968893"/>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lowchart: Extract 37">
            <a:extLst>
              <a:ext uri="{FF2B5EF4-FFF2-40B4-BE49-F238E27FC236}">
                <a16:creationId xmlns:a16="http://schemas.microsoft.com/office/drawing/2014/main" id="{514436EC-374C-6B33-F6A4-D22FFEF333CC}"/>
              </a:ext>
            </a:extLst>
          </p:cNvPr>
          <p:cNvSpPr>
            <a:spLocks noChangeAspect="1"/>
          </p:cNvSpPr>
          <p:nvPr/>
        </p:nvSpPr>
        <p:spPr>
          <a:xfrm rot="10800000">
            <a:off x="8003376" y="4968893"/>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lowchart: Extract 39">
            <a:extLst>
              <a:ext uri="{FF2B5EF4-FFF2-40B4-BE49-F238E27FC236}">
                <a16:creationId xmlns:a16="http://schemas.microsoft.com/office/drawing/2014/main" id="{32BF5598-CA44-C4C1-06D3-746C5F0E8D41}"/>
              </a:ext>
            </a:extLst>
          </p:cNvPr>
          <p:cNvSpPr>
            <a:spLocks noChangeAspect="1"/>
          </p:cNvSpPr>
          <p:nvPr/>
        </p:nvSpPr>
        <p:spPr>
          <a:xfrm>
            <a:off x="1463198" y="3063488"/>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42015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2EE3-E323-64E2-463D-77CC699E27AB}"/>
              </a:ext>
            </a:extLst>
          </p:cNvPr>
          <p:cNvSpPr>
            <a:spLocks noGrp="1"/>
          </p:cNvSpPr>
          <p:nvPr>
            <p:ph type="title"/>
          </p:nvPr>
        </p:nvSpPr>
        <p:spPr>
          <a:xfrm>
            <a:off x="838200" y="365126"/>
            <a:ext cx="10515600" cy="832303"/>
          </a:xfrm>
        </p:spPr>
        <p:txBody>
          <a:bodyPr>
            <a:normAutofit/>
          </a:bodyPr>
          <a:lstStyle/>
          <a:p>
            <a:r>
              <a:rPr lang="en-IN" sz="3600" b="1" dirty="0">
                <a:latin typeface="Times New Roman" panose="02020603050405020304" pitchFamily="18" charset="0"/>
                <a:cs typeface="Times New Roman" panose="02020603050405020304" pitchFamily="18" charset="0"/>
              </a:rPr>
              <a:t>                    IMPLEMENTATION SETUP </a:t>
            </a:r>
          </a:p>
        </p:txBody>
      </p:sp>
      <p:sp>
        <p:nvSpPr>
          <p:cNvPr id="4" name="Date Placeholder 3">
            <a:extLst>
              <a:ext uri="{FF2B5EF4-FFF2-40B4-BE49-F238E27FC236}">
                <a16:creationId xmlns:a16="http://schemas.microsoft.com/office/drawing/2014/main" id="{4EEC06FA-BE30-2657-6C76-AD7E8A0A042D}"/>
              </a:ext>
            </a:extLst>
          </p:cNvPr>
          <p:cNvSpPr>
            <a:spLocks noGrp="1"/>
          </p:cNvSpPr>
          <p:nvPr>
            <p:ph type="dt" sz="half" idx="10"/>
          </p:nvPr>
        </p:nvSpPr>
        <p:spPr/>
        <p:txBody>
          <a:bodyPr/>
          <a:lstStyle/>
          <a:p>
            <a:fld id="{5DC19ACD-4AE4-4C27-B305-CA0EE24A3A52}" type="datetime1">
              <a:rPr lang="en-IN" smtClean="0"/>
              <a:t>30-06-2025</a:t>
            </a:fld>
            <a:endParaRPr lang="en-IN"/>
          </a:p>
        </p:txBody>
      </p:sp>
      <p:sp>
        <p:nvSpPr>
          <p:cNvPr id="5" name="Footer Placeholder 4">
            <a:extLst>
              <a:ext uri="{FF2B5EF4-FFF2-40B4-BE49-F238E27FC236}">
                <a16:creationId xmlns:a16="http://schemas.microsoft.com/office/drawing/2014/main" id="{62802D2C-D409-E20F-3C95-57B7D38F6D68}"/>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AA481C2E-5011-5605-4C65-56E54B925DB0}"/>
              </a:ext>
            </a:extLst>
          </p:cNvPr>
          <p:cNvSpPr>
            <a:spLocks noGrp="1"/>
          </p:cNvSpPr>
          <p:nvPr>
            <p:ph type="sldNum" sz="quarter" idx="12"/>
          </p:nvPr>
        </p:nvSpPr>
        <p:spPr/>
        <p:txBody>
          <a:bodyPr/>
          <a:lstStyle/>
          <a:p>
            <a:fld id="{343B738A-3D1A-4C2D-866B-2574A134247C}" type="slidenum">
              <a:rPr lang="en-IN" smtClean="0"/>
              <a:t>5</a:t>
            </a:fld>
            <a:endParaRPr lang="en-IN"/>
          </a:p>
        </p:txBody>
      </p:sp>
      <p:sp>
        <p:nvSpPr>
          <p:cNvPr id="7" name="Rectangle 6">
            <a:extLst>
              <a:ext uri="{FF2B5EF4-FFF2-40B4-BE49-F238E27FC236}">
                <a16:creationId xmlns:a16="http://schemas.microsoft.com/office/drawing/2014/main" id="{EA33CB2C-ABE5-A43F-1721-B6F73319F98C}"/>
              </a:ext>
            </a:extLst>
          </p:cNvPr>
          <p:cNvSpPr/>
          <p:nvPr/>
        </p:nvSpPr>
        <p:spPr>
          <a:xfrm>
            <a:off x="1150373" y="1197428"/>
            <a:ext cx="10304207" cy="5158921"/>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1974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484</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CityView360</vt:lpstr>
      <vt:lpstr>PROBLEM STATEMENT</vt:lpstr>
      <vt:lpstr>                               </vt:lpstr>
      <vt:lpstr>PROPOSED BLOCK DIAGRAM</vt:lpstr>
      <vt:lpstr>                    IMPLEMENTATION SETUP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ayeesha nasreen</dc:creator>
  <cp:lastModifiedBy>Priya Kher</cp:lastModifiedBy>
  <cp:revision>8</cp:revision>
  <dcterms:created xsi:type="dcterms:W3CDTF">2025-01-06T06:16:30Z</dcterms:created>
  <dcterms:modified xsi:type="dcterms:W3CDTF">2025-06-30T17:21:08Z</dcterms:modified>
</cp:coreProperties>
</file>