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чик Тарусов" initials="МТ" lastIdx="1" clrIdx="0">
    <p:extLst>
      <p:ext uri="{19B8F6BF-5375-455C-9EA6-DF929625EA0E}">
        <p15:presenceInfo xmlns:p15="http://schemas.microsoft.com/office/powerpoint/2012/main" userId="3b968ceecd9666a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8" y="4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5-14T23:32:40.646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FF08F-DC6B-4601-B491-B0F83F6DD2DA}" type="datetimeFigureOut">
              <a:rPr lang="en-US" dirty="0"/>
              <a:t>5/14/2025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96DFF08F-DC6B-4601-B491-B0F83F6DD2DA}" type="datetimeFigureOut">
              <a:rPr lang="en-US" dirty="0"/>
              <a:pPr/>
              <a:t>5/14/2025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48EB46A-BA10-4603-BE3C-366B11DF9A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Plagcheck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BA1B95D-54F2-4A65-A9CE-C49B929ED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/>
          <a:lstStyle/>
          <a:p>
            <a:r>
              <a:rPr lang="ru-RU" dirty="0"/>
              <a:t>Презентация по проекту</a:t>
            </a:r>
          </a:p>
        </p:txBody>
      </p:sp>
      <p:sp>
        <p:nvSpPr>
          <p:cNvPr id="4" name="Подзаголовок 2">
            <a:extLst>
              <a:ext uri="{FF2B5EF4-FFF2-40B4-BE49-F238E27FC236}">
                <a16:creationId xmlns:a16="http://schemas.microsoft.com/office/drawing/2014/main" id="{04A5264C-153A-4BB3-B026-ACC9A13CD2E2}"/>
              </a:ext>
            </a:extLst>
          </p:cNvPr>
          <p:cNvSpPr txBox="1">
            <a:spLocks/>
          </p:cNvSpPr>
          <p:nvPr/>
        </p:nvSpPr>
        <p:spPr>
          <a:xfrm>
            <a:off x="8467593" y="5305505"/>
            <a:ext cx="3588707" cy="12588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Измайлов Константин</a:t>
            </a:r>
          </a:p>
          <a:p>
            <a:r>
              <a:rPr lang="ru-RU" dirty="0"/>
              <a:t>Тарусов Максим</a:t>
            </a:r>
          </a:p>
        </p:txBody>
      </p:sp>
    </p:spTree>
    <p:extLst>
      <p:ext uri="{BB962C8B-B14F-4D97-AF65-F5344CB8AC3E}">
        <p14:creationId xmlns:p14="http://schemas.microsoft.com/office/powerpoint/2010/main" val="246269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0BA8DA-C089-4B27-B580-1FFED7A3B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проекта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46E42DF-4434-4244-AFA0-E3F9DF925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Api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27D3C6B-A532-4247-8E26-16725E795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Основная Страница</a:t>
            </a:r>
          </a:p>
        </p:txBody>
      </p:sp>
      <p:pic>
        <p:nvPicPr>
          <p:cNvPr id="24" name="Объект 23">
            <a:extLst>
              <a:ext uri="{FF2B5EF4-FFF2-40B4-BE49-F238E27FC236}">
                <a16:creationId xmlns:a16="http://schemas.microsoft.com/office/drawing/2014/main" id="{6926FC2C-15C6-4AA2-98E3-DCD2423E175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231389" y="2656564"/>
            <a:ext cx="4754562" cy="1695787"/>
          </a:xfrm>
        </p:spPr>
      </p:pic>
      <p:sp>
        <p:nvSpPr>
          <p:cNvPr id="22" name="Объект 21">
            <a:extLst>
              <a:ext uri="{FF2B5EF4-FFF2-40B4-BE49-F238E27FC236}">
                <a16:creationId xmlns:a16="http://schemas.microsoft.com/office/drawing/2014/main" id="{077411A4-A300-4B67-B66D-15518B9F960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5E27F2-3310-47DC-9EC7-C49ABD3E6110}"/>
              </a:ext>
            </a:extLst>
          </p:cNvPr>
          <p:cNvSpPr txBox="1"/>
          <p:nvPr/>
        </p:nvSpPr>
        <p:spPr>
          <a:xfrm>
            <a:off x="6340839" y="4609475"/>
            <a:ext cx="447456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Регистрация/вход в аккаунт</a:t>
            </a:r>
          </a:p>
          <a:p>
            <a:pPr marL="342900" indent="-342900">
              <a:buAutoNum type="arabicPeriod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Взаимодействие с архивами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(добавление, удаление, отправка на данных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проверку)</a:t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3545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EF3108-B8D5-4F0D-9442-33FBA7D64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Сайта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BE5020EB-E247-4D10-A8CA-866EC475EB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8209" y="2131828"/>
            <a:ext cx="3200400" cy="2594344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0563A288-B6A5-4CB1-A1E3-CADA867B8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87693" y="4915782"/>
            <a:ext cx="3602857" cy="168767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Считывание файлов осуществляется с помощью</a:t>
            </a:r>
            <a:r>
              <a:rPr lang="en-US" dirty="0"/>
              <a:t> </a:t>
            </a:r>
          </a:p>
          <a:p>
            <a:r>
              <a:rPr lang="en-US" dirty="0"/>
              <a:t>input type=‘file’ id = ‘</a:t>
            </a:r>
            <a:r>
              <a:rPr lang="en-US" dirty="0" err="1"/>
              <a:t>fileinput</a:t>
            </a:r>
            <a:r>
              <a:rPr lang="en-US" dirty="0"/>
              <a:t>’</a:t>
            </a:r>
          </a:p>
          <a:p>
            <a:r>
              <a:rPr lang="ru-RU" dirty="0"/>
              <a:t>Загрузка на сервер выполняется в функции </a:t>
            </a:r>
            <a:r>
              <a:rPr lang="en-US" dirty="0" err="1"/>
              <a:t>handle_upload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32B393-6A97-4444-BF3E-23B09DAE1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3229" y="2131828"/>
            <a:ext cx="3484438" cy="26005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38F3454-90AE-4B28-B3AA-457E75FBE2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209" y="4867560"/>
            <a:ext cx="5044190" cy="1779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FDA65F-5D18-4D56-BE79-FD4B0E84EE42}"/>
              </a:ext>
            </a:extLst>
          </p:cNvPr>
          <p:cNvSpPr txBox="1"/>
          <p:nvPr/>
        </p:nvSpPr>
        <p:spPr>
          <a:xfrm>
            <a:off x="7480092" y="2203554"/>
            <a:ext cx="44295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входа и регистрации отдельные пути, </a:t>
            </a:r>
            <a:r>
              <a:rPr lang="en-US" dirty="0"/>
              <a:t>html</a:t>
            </a:r>
            <a:r>
              <a:rPr lang="ru-RU" dirty="0"/>
              <a:t> файлы которых передают введенные значения в соответственные функции для их дальнейшей обработки</a:t>
            </a:r>
          </a:p>
        </p:txBody>
      </p:sp>
    </p:spTree>
    <p:extLst>
      <p:ext uri="{BB962C8B-B14F-4D97-AF65-F5344CB8AC3E}">
        <p14:creationId xmlns:p14="http://schemas.microsoft.com/office/powerpoint/2010/main" val="4035709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3BD24-C0F0-4393-A627-0362B5307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Хранение данных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518B5DCB-03BB-4CCB-8CC1-1A30C3B80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4347" y="2065040"/>
            <a:ext cx="3995069" cy="2368227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3850AC3D-5550-449D-92D0-4A5BB47871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66085" y="2065041"/>
            <a:ext cx="4858635" cy="2439504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Запись введенного при регистрации пароля, почты, никнейма записывается в таблицу БД </a:t>
            </a:r>
            <a:r>
              <a:rPr lang="en-US" dirty="0"/>
              <a:t>‘Users’</a:t>
            </a:r>
            <a:endParaRPr lang="ru-RU" dirty="0"/>
          </a:p>
          <a:p>
            <a:r>
              <a:rPr lang="ru-RU" dirty="0"/>
              <a:t>Позже при добавлении или удалении архивов изменяется таблица </a:t>
            </a:r>
            <a:r>
              <a:rPr lang="en-US" dirty="0"/>
              <a:t>‘Archives’</a:t>
            </a:r>
            <a:r>
              <a:rPr lang="ru-RU" dirty="0"/>
              <a:t>, а все прикрепленные архивы прикрепляются к пользователю с помощью привязки к архиву его </a:t>
            </a:r>
            <a:r>
              <a:rPr lang="en-US" dirty="0"/>
              <a:t>id(</a:t>
            </a:r>
            <a:r>
              <a:rPr lang="en-US" dirty="0" err="1"/>
              <a:t>user_id</a:t>
            </a:r>
            <a:r>
              <a:rPr lang="en-US" dirty="0"/>
              <a:t> </a:t>
            </a:r>
            <a:r>
              <a:rPr lang="ru-RU" dirty="0"/>
              <a:t>отдельное поле таблицы)</a:t>
            </a:r>
          </a:p>
          <a:p>
            <a:r>
              <a:rPr lang="ru-RU" dirty="0"/>
              <a:t>Обе таблицы описаны в </a:t>
            </a:r>
            <a:r>
              <a:rPr lang="en-US" dirty="0"/>
              <a:t>models.py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B556BCC-6D72-4149-9C58-6FA3A59B4724}"/>
              </a:ext>
            </a:extLst>
          </p:cNvPr>
          <p:cNvSpPr txBox="1"/>
          <p:nvPr/>
        </p:nvSpPr>
        <p:spPr>
          <a:xfrm>
            <a:off x="6018551" y="4654446"/>
            <a:ext cx="485863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Добавление </a:t>
            </a:r>
            <a:r>
              <a:rPr lang="ru-RU" dirty="0" err="1"/>
              <a:t>архивово</a:t>
            </a:r>
            <a:r>
              <a:rPr lang="ru-RU" dirty="0"/>
              <a:t> происходит через функцию </a:t>
            </a:r>
            <a:r>
              <a:rPr lang="en-US" dirty="0" err="1"/>
              <a:t>handle_upload</a:t>
            </a:r>
            <a:r>
              <a:rPr lang="en-US" dirty="0"/>
              <a:t>,</a:t>
            </a:r>
            <a:r>
              <a:rPr lang="ru-RU" dirty="0"/>
              <a:t> в которой после некоторых проверок(например на пустое имя архива) байты файлов передаются на проверку схожести, а сам архив добавляется в </a:t>
            </a:r>
            <a:r>
              <a:rPr lang="ru-RU" dirty="0" err="1"/>
              <a:t>бд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749190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Окаймление">
  <a:themeElements>
    <a:clrScheme name="Banded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8000"/>
              </a:schemeClr>
              <a:schemeClr val="phClr">
                <a:tint val="99000"/>
                <a:shade val="96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C3935CB6-B0E3-44A7-AB37-996D901F73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TM03090430[[fn=Окаймление]]</Template>
  <TotalTime>96</TotalTime>
  <Words>173</Words>
  <Application>Microsoft Office PowerPoint</Application>
  <PresentationFormat>Широкоэкранный</PresentationFormat>
  <Paragraphs>21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Corbel</vt:lpstr>
      <vt:lpstr>Times New Roman</vt:lpstr>
      <vt:lpstr>Wingdings</vt:lpstr>
      <vt:lpstr>Окаймление</vt:lpstr>
      <vt:lpstr>Plagcheck</vt:lpstr>
      <vt:lpstr>Структура проекта</vt:lpstr>
      <vt:lpstr>Структура Сайта</vt:lpstr>
      <vt:lpstr>Хранение данных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Plagcheck</dc:title>
  <dc:creator>Максимчик Тарусов</dc:creator>
  <cp:lastModifiedBy>Максимчик Тарусов</cp:lastModifiedBy>
  <cp:revision>7</cp:revision>
  <dcterms:created xsi:type="dcterms:W3CDTF">2025-05-14T20:31:56Z</dcterms:created>
  <dcterms:modified xsi:type="dcterms:W3CDTF">2025-05-14T22:08:56Z</dcterms:modified>
</cp:coreProperties>
</file>