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theme/_rels/theme1.xml.rels" ContentType="application/vnd.openxmlformats-package.relationshi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comments/comment1.xml" ContentType="application/vnd.openxmlformats-officedocument.presentationml.comment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559675" cy="10691813"/>
</p:presentation>
</file>

<file path=ppt/commentAuthors.xml><?xml version="1.0" encoding="utf-8"?>
<p:cmAuthorLst xmlns:p="http://schemas.openxmlformats.org/presentationml/2006/main">
  <p:cmAuthor id="0" name="Максимчик Тарусов" initials="МТ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<Relationship Id="rId9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5-05-14T23:32:40.646000000" idx="1">
    <p:pos x="0" y="0"/>
    <p:text/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 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8D918B0-BF3F-45BC-9B1F-2B43BE7A2F54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2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07080" y="1913400"/>
            <a:ext cx="4754160" cy="7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1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07080" y="2656440"/>
            <a:ext cx="475416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240" y="1913400"/>
            <a:ext cx="4754160" cy="7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1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body"/>
          </p:nvPr>
        </p:nvSpPr>
        <p:spPr>
          <a:xfrm>
            <a:off x="6231240" y="2656440"/>
            <a:ext cx="475416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28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7"/>
          <p:cNvSpPr>
            <a:spLocks noGrp="1"/>
          </p:cNvSpPr>
          <p:nvPr>
            <p:ph type="ftr" idx="29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8"/>
          <p:cNvSpPr>
            <a:spLocks noGrp="1"/>
          </p:cNvSpPr>
          <p:nvPr>
            <p:ph type="sldNum" idx="30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D4A847A8-41B7-4E7A-BCE9-EFF4BA1BCAB3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dt" idx="31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ftr" idx="32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33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6EBDB098-D2BE-4717-B087-056BEBF89A86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207080" y="2120040"/>
            <a:ext cx="612576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3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4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7788960" y="2147400"/>
            <a:ext cx="3199680" cy="343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7408CBEB-1E24-4706-A3B9-C4B2181BC2C5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280160" y="2211480"/>
            <a:ext cx="6125760" cy="3931200"/>
          </a:xfrm>
          <a:prstGeom prst="rect">
            <a:avLst/>
          </a:prstGeom>
          <a:solidFill>
            <a:schemeClr val="lt2">
              <a:lumMod val="60000"/>
              <a:lumOff val="40000"/>
            </a:schemeClr>
          </a:solidFill>
          <a:ln w="0">
            <a:noFill/>
          </a:ln>
        </p:spPr>
        <p:txBody>
          <a:bodyPr lIns="90000" rIns="90000" tIns="36576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trike="noStrike" u="none">
                <a:solidFill>
                  <a:schemeClr val="lt1">
                    <a:lumMod val="50000"/>
                  </a:schemeClr>
                </a:solidFill>
                <a:effectLst/>
                <a:uFillTx/>
                <a:latin typeface="Corbel"/>
              </a:rPr>
              <a:t>Вставка рисунка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7790760" y="2150640"/>
            <a:ext cx="3199680" cy="34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7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ftr" idx="8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6"/>
          <p:cNvSpPr>
            <a:spLocks noGrp="1"/>
          </p:cNvSpPr>
          <p:nvPr>
            <p:ph type="sldNum" idx="9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BC411D1B-4B08-4B6D-84A9-C6FFD3256934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bg>
      <p:bgPr>
        <a:blipFill rotWithShape="0">
          <a:blip r:embed="rId2"/>
          <a:tile tx="0" ty="0" sx="100000" sy="100000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6" hidden="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Rectangle 6"/>
          <p:cNvSpPr/>
          <p:nvPr/>
        </p:nvSpPr>
        <p:spPr>
          <a:xfrm>
            <a:off x="-6840" y="2058840"/>
            <a:ext cx="12195000" cy="1828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0680" cy="173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6000" spc="15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0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1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2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4C0223F2-8E70-4F3C-9998-415B1A675A90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Для правки структуры щёлкните мышью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 структуры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 структуры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Четвёртый уровень структуры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 структуры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Шестой уровень структуры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Седьмой уровень структуры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CC0B5A5-9F5A-4181-87C2-77BD3E97CF93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 hidden="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Rectangle 6"/>
          <p:cNvSpPr/>
          <p:nvPr/>
        </p:nvSpPr>
        <p:spPr>
          <a:xfrm>
            <a:off x="9019440" y="0"/>
            <a:ext cx="2742480" cy="685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60560" y="274680"/>
            <a:ext cx="2401560" cy="589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838080" y="274680"/>
            <a:ext cx="7972560" cy="589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6"/>
          </p:nvPr>
        </p:nvSpPr>
        <p:spPr>
          <a:xfrm>
            <a:off x="838080" y="64227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ftr" idx="17"/>
          </p:nvPr>
        </p:nvSpPr>
        <p:spPr>
          <a:xfrm>
            <a:off x="3776040" y="6422760"/>
            <a:ext cx="4278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sldNum" idx="18"/>
          </p:nvPr>
        </p:nvSpPr>
        <p:spPr>
          <a:xfrm>
            <a:off x="8073000" y="6422760"/>
            <a:ext cx="8791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04298AD9-410A-4F9B-A809-8891459A02AA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202760" y="2011680"/>
            <a:ext cx="9783360" cy="42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9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20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21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0EE89F79-C79B-4863-BE15-71AA89A67FBF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bg>
      <p:bgPr>
        <a:blipFill rotWithShape="0">
          <a:blip r:embed="rId2"/>
          <a:tile tx="0" ty="0" sx="100000" sy="100000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6" hidden="1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6"/>
          <p:cNvSpPr/>
          <p:nvPr/>
        </p:nvSpPr>
        <p:spPr>
          <a:xfrm>
            <a:off x="-6840" y="2058840"/>
            <a:ext cx="12195000" cy="182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3040" y="2208960"/>
            <a:ext cx="10514880" cy="167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ru-RU" sz="6000" spc="150" strike="noStrike" u="none" cap="all">
                <a:solidFill>
                  <a:schemeClr val="lt1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3040" y="4010400"/>
            <a:ext cx="10514880" cy="117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dk2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2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2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2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3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24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2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2C854B82-6395-41BC-A2D4-925890346266}" type="slidenum">
              <a:rPr b="0" lang="en-US" sz="1200" strike="noStrike" u="none">
                <a:solidFill>
                  <a:schemeClr val="dk2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bg>
      <p:bgPr>
        <a:solidFill>
          <a:srgbClr val="32323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6"/>
          <p:cNvSpPr/>
          <p:nvPr/>
        </p:nvSpPr>
        <p:spPr>
          <a:xfrm>
            <a:off x="360" y="176040"/>
            <a:ext cx="12188160" cy="1645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Образец заголовка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205280" y="2011680"/>
            <a:ext cx="4754160" cy="42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0520" y="2011680"/>
            <a:ext cx="4754160" cy="420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82880" indent="-18288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Образец текста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4114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Второй уровень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6400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Третий уровень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8686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Четвертый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10972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ffffff"/>
              </a:buClr>
              <a:buFont typeface="Wingdings" charset="2"/>
              <a:buChar char=""/>
            </a:pPr>
            <a:r>
              <a:rPr b="0" lang="ru-RU" sz="16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Пятый уровень</a:t>
            </a:r>
            <a:endParaRPr b="0" lang="ru-RU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25"/>
          </p:nvPr>
        </p:nvSpPr>
        <p:spPr>
          <a:xfrm>
            <a:off x="1202400" y="6422760"/>
            <a:ext cx="300024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4572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&lt;дата/время&gt;</a:t>
            </a:r>
            <a:endParaRPr b="0" lang="ru-RU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26"/>
          </p:nvPr>
        </p:nvSpPr>
        <p:spPr>
          <a:xfrm>
            <a:off x="5596560" y="6422760"/>
            <a:ext cx="50436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27"/>
          </p:nvPr>
        </p:nvSpPr>
        <p:spPr>
          <a:xfrm>
            <a:off x="10658880" y="6422760"/>
            <a:ext cx="945720" cy="364320"/>
          </a:xfrm>
          <a:prstGeom prst="rect">
            <a:avLst/>
          </a:prstGeom>
          <a:noFill/>
          <a:ln w="0">
            <a:noFill/>
          </a:ln>
        </p:spPr>
        <p:txBody>
          <a:bodyPr lIns="4572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fld id="{5B164D80-B5EE-4A35-978C-A1A0138BCAB0}" type="slidenum">
              <a:rPr b="0" lang="en-US" sz="1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&lt;номер&gt;</a:t>
            </a:fld>
            <a:endParaRPr b="0" lang="ru-RU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5760" y="2166480"/>
            <a:ext cx="11470680" cy="173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-US" sz="6000" spc="15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Plagcheck</a:t>
            </a:r>
            <a:endParaRPr b="0" lang="ru-RU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523880" y="3996360"/>
            <a:ext cx="9143280" cy="130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Презентация по проекту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Подзаголовок 2"/>
          <p:cNvSpPr/>
          <p:nvPr/>
        </p:nvSpPr>
        <p:spPr>
          <a:xfrm>
            <a:off x="8467560" y="5305680"/>
            <a:ext cx="3588120" cy="125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Измайлов Константин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0" lang="ru-RU" sz="20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Тарусов Максим</a:t>
            </a:r>
            <a:endParaRPr b="0" lang="ru-RU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8000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АКТУАЛЬНОСТЬ                               суть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45480" y="2880000"/>
            <a:ext cx="4754160" cy="7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1) Помогает кураторам/учителям найти тех, кто списывал при выполнении работ Я. Контеста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2) Удобная система репрезентации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3) Нет аналогов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Текст 5"/>
          <p:cNvSpPr/>
          <p:nvPr/>
        </p:nvSpPr>
        <p:spPr>
          <a:xfrm>
            <a:off x="6585480" y="2880000"/>
            <a:ext cx="4754160" cy="74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1) Удобно показывает решения учеников по задачам из Я.Контеста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2) Позволяет облегчить куратору/учителю поиск плагиата среди кодов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 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Структура проекта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207080" y="1913400"/>
            <a:ext cx="4754160" cy="7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en-US" sz="21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Api</a:t>
            </a:r>
            <a:endParaRPr b="0" lang="ru-RU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240" y="1913400"/>
            <a:ext cx="4754160" cy="74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1" lang="ru-RU" sz="21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Основная Страница</a:t>
            </a:r>
            <a:endParaRPr b="0" lang="ru-RU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1" name="Объект 23" descr=""/>
          <p:cNvPicPr/>
          <p:nvPr/>
        </p:nvPicPr>
        <p:blipFill>
          <a:blip r:embed="rId1"/>
          <a:stretch/>
        </p:blipFill>
        <p:spPr>
          <a:xfrm>
            <a:off x="6231240" y="2656440"/>
            <a:ext cx="4753800" cy="1695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1207080" y="2656440"/>
            <a:ext cx="475416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Состоит из 2-х endpoint’ов: api/archives/ и api/status/&lt;string:task_id&gt;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api/archives/ возвращает task_id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api/status/… возвращает результаты обработки</a:t>
            </a:r>
            <a:endParaRPr b="0" lang="ru-RU" sz="2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24"/>
          <p:cNvSpPr/>
          <p:nvPr/>
        </p:nvSpPr>
        <p:spPr>
          <a:xfrm>
            <a:off x="6340680" y="4609440"/>
            <a:ext cx="447372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Регистрация/вход в аккаунт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ffffff"/>
              </a:buClr>
              <a:buFont typeface="OpenSymbol"/>
              <a:buAutoNum type="arabicPeriod"/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Взаимодействие с архивами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(добавление, удаление, отправка на данных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на проверку)</a:t>
            </a:r>
            <a:br>
              <a:rPr sz="1800"/>
            </a:b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Структура Сайта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5" name="Объект 5" descr=""/>
          <p:cNvPicPr/>
          <p:nvPr/>
        </p:nvPicPr>
        <p:blipFill>
          <a:blip r:embed="rId1"/>
          <a:stretch/>
        </p:blipFill>
        <p:spPr>
          <a:xfrm>
            <a:off x="428040" y="2131920"/>
            <a:ext cx="3199680" cy="2593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987600" y="4915800"/>
            <a:ext cx="3602160" cy="1686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5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Реализована drag-and-drop зона, через которую загружаются архивы.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87" name="Рисунок 7" descr=""/>
          <p:cNvPicPr/>
          <p:nvPr/>
        </p:nvPicPr>
        <p:blipFill>
          <a:blip r:embed="rId2"/>
          <a:stretch/>
        </p:blipFill>
        <p:spPr>
          <a:xfrm>
            <a:off x="3883320" y="2131920"/>
            <a:ext cx="3483720" cy="2599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Рисунок 9" descr=""/>
          <p:cNvPicPr/>
          <p:nvPr/>
        </p:nvPicPr>
        <p:blipFill>
          <a:blip r:embed="rId3"/>
          <a:stretch/>
        </p:blipFill>
        <p:spPr>
          <a:xfrm>
            <a:off x="428040" y="4867560"/>
            <a:ext cx="5043600" cy="177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TextBox 10"/>
          <p:cNvSpPr/>
          <p:nvPr/>
        </p:nvSpPr>
        <p:spPr>
          <a:xfrm>
            <a:off x="7480080" y="2203560"/>
            <a:ext cx="44287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Для входа и регистрации отдельные пути и template’ы для них, которых передают введенные значения в соответствеующие функции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02760" y="284040"/>
            <a:ext cx="9783360" cy="150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ru-RU" sz="4000" strike="noStrike" u="none" cap="all">
                <a:solidFill>
                  <a:schemeClr val="dk2"/>
                </a:solidFill>
                <a:effectLst/>
                <a:uFillTx/>
                <a:latin typeface="Corbel"/>
              </a:rPr>
              <a:t>Хранение данных</a:t>
            </a:r>
            <a:endParaRPr b="0" lang="ru-RU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1" name="Объект 5" descr=""/>
          <p:cNvPicPr/>
          <p:nvPr/>
        </p:nvPicPr>
        <p:blipFill>
          <a:blip r:embed="rId1"/>
          <a:stretch/>
        </p:blipFill>
        <p:spPr>
          <a:xfrm>
            <a:off x="504360" y="2964960"/>
            <a:ext cx="4715280" cy="279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TextBox 1"/>
          <p:cNvSpPr/>
          <p:nvPr/>
        </p:nvSpPr>
        <p:spPr>
          <a:xfrm>
            <a:off x="540000" y="2053080"/>
            <a:ext cx="44287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Структура бд основной страницы: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TextBox 2"/>
          <p:cNvSpPr/>
          <p:nvPr/>
        </p:nvSpPr>
        <p:spPr>
          <a:xfrm>
            <a:off x="540000" y="2053080"/>
            <a:ext cx="442872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Структура бд основной страницы: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6730920" y="2155320"/>
            <a:ext cx="4428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1800" strike="noStrike" u="none">
                <a:solidFill>
                  <a:schemeClr val="lt1"/>
                </a:solidFill>
                <a:effectLst/>
                <a:uFillTx/>
                <a:latin typeface="Corbel"/>
              </a:rPr>
              <a:t>Структура бд api:</a:t>
            </a: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ru-RU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6120000" y="2950200"/>
            <a:ext cx="5581440" cy="280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Окаймление">
  <a:themeElements>
    <a:clrScheme name="Banded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 pitchFamily="0" charset="1"/>
        <a:ea typeface=""/>
        <a:cs typeface=""/>
      </a:majorFont>
      <a:minorFont>
        <a:latin typeface="Corbel" panose="020B0503020204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07000"/>
              </a:schemeClr>
            </a:gs>
            <a:gs pos="50000">
              <a:schemeClr val="phClr">
                <a:tint val="70000"/>
                <a:lumMod val="103000"/>
              </a:schemeClr>
            </a:gs>
            <a:gs pos="100000">
              <a:schemeClr val="phClr">
                <a:tint val="85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5000"/>
                <a:shade val="98000"/>
                <a:lumMod val="103000"/>
              </a:schemeClr>
            </a:gs>
            <a:gs pos="50000">
              <a:schemeClr val="phClr">
                <a:shade val="85000"/>
                <a:lumMod val="100000"/>
              </a:schemeClr>
            </a:gs>
            <a:gs pos="100000">
              <a:schemeClr val="phClr">
                <a:shade val="60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2700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blipFill rotWithShape="1">
          <a:blip r:embed="rId1"/>
          <a:srcRect l="0" t="0" r="0" b="0"/>
          <a:tile tx="0" ty="0" sx="100000" sy="100000" flip="none" algn="tl"/>
        </a:blipFill>
        <a:gradFill>
          <a:gsLst>
            <a:gs pos="0">
              <a:schemeClr val="phClr">
                <a:tint val="100000"/>
                <a:shade val="0"/>
              </a:schemeClr>
            </a:gs>
            <a:gs pos="100000">
              <a:schemeClr val="phClr">
                <a:shade val="10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97</TotalTime>
  <Application>LibreOffice/25.2.2.2$Windows_X86_64 LibreOffice_project/7370d4be9e3cf6031a51beef54ff3bda878e3fac</Application>
  <AppVersion>15.0000</AppVersion>
  <Words>173</Words>
  <Paragraphs>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2025-05-14T20:31:56Z</dcterms:created>
  <dc:creator>Максимчик Тарусов</dc:creator>
  <dc:description/>
  <dc:language>ru-RU</dc:language>
  <cp:lastModifiedBy/>
  <dcterms:modified xsi:type="dcterms:W3CDTF">2025-05-15T14:10:34Z</dcterms:modified>
  <cp:revision>9</cp:revision>
  <dc:subject/>
  <dc:title>Plagcheck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4</vt:i4>
  </property>
</Properties>
</file>