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e454afd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e454afd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e454afd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e454afd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e454afde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e454afde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454afde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e454afde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454afde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e454afde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e454afd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e454afd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e454afde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e454afde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e454afd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e454afd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454af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454af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e454afd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e454afd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e454afd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e454afd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e454afde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e454afde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e454afd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e454afd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e454afd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e454afd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454afd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454afd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50975" y="2105550"/>
            <a:ext cx="85206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20"/>
              <a:t>Computer Science</a:t>
            </a:r>
            <a:endParaRPr b="1" sz="4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302175" y="244625"/>
            <a:ext cx="3963600" cy="4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Python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Advantages: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Easy to learn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Easy to access libraries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Scientific community sharing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(open source, libraries)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Disadvantages: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Slow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Interpreted (dependencies)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Not typed (errors)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509875" y="256350"/>
            <a:ext cx="3963600" cy="4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C++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Advantages: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Execution speed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Pre-Compiled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Typed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Modern Libraries and professional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Disadvantages: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Learning</a:t>
            </a:r>
            <a:r>
              <a:rPr lang="en" sz="1800">
                <a:solidFill>
                  <a:schemeClr val="dk1"/>
                </a:solidFill>
              </a:rPr>
              <a:t> Curve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Harder to </a:t>
            </a:r>
            <a:r>
              <a:rPr lang="en" sz="1800">
                <a:solidFill>
                  <a:schemeClr val="dk1"/>
                </a:solidFill>
              </a:rPr>
              <a:t>access</a:t>
            </a:r>
            <a:r>
              <a:rPr lang="en" sz="1800">
                <a:solidFill>
                  <a:schemeClr val="dk1"/>
                </a:solidFill>
              </a:rPr>
              <a:t> libraries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084"/>
            <a:ext cx="9144000" cy="306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387225" y="225000"/>
            <a:ext cx="76005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Types: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Integers ( …, -2, -1, 0, 1, 2, …)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Floats </a:t>
            </a:r>
            <a:r>
              <a:rPr lang="en" sz="1800">
                <a:solidFill>
                  <a:schemeClr val="dk1"/>
                </a:solidFill>
              </a:rPr>
              <a:t>( …, -2.0, -1.0, 0, 1.0, 2.0, …)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Doubles (same as floats but can represent larger numbers)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Boolean (True, False)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Strings (“I am a firefighter”)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Lists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Arrays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Heap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Queue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Trees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Maps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Graphs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5" y="1094275"/>
            <a:ext cx="8839200" cy="335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98" y="0"/>
            <a:ext cx="684400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968"/>
            <a:ext cx="9144000" cy="3089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311700" y="388525"/>
            <a:ext cx="804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Floats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328350" y="225000"/>
            <a:ext cx="44085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Object Oriented Programming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050" y="880650"/>
            <a:ext cx="5139906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Computer Science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Architect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Designer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0624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790575"/>
            <a:ext cx="60960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383563"/>
            <a:ext cx="43815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213" y="2571738"/>
            <a:ext cx="4279578" cy="240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66" y="0"/>
            <a:ext cx="84550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50975" y="2105550"/>
            <a:ext cx="85206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20"/>
              <a:t>Why Python</a:t>
            </a:r>
            <a:endParaRPr b="1" sz="40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70"/>
            <a:ext cx="9144000" cy="47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