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0246-8EC3-4EA7-B7F5-6F1218C70C8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A342-EA45-41B8-A33F-DBDE68E5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9129" y="706999"/>
            <a:ext cx="1505415" cy="724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414" y="2221676"/>
            <a:ext cx="1505415" cy="724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9129" y="3572940"/>
            <a:ext cx="1505415" cy="724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9129" y="4917792"/>
            <a:ext cx="1505415" cy="724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27" y="1090096"/>
            <a:ext cx="499830" cy="48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62" y="2650190"/>
            <a:ext cx="499830" cy="48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29" y="3974382"/>
            <a:ext cx="499830" cy="488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05" y="5313303"/>
            <a:ext cx="499830" cy="488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9953162" y="2559196"/>
            <a:ext cx="1371600" cy="15716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867" y="2742784"/>
            <a:ext cx="1123950" cy="1231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157" y="3896072"/>
            <a:ext cx="871537" cy="41833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972425" y="1334548"/>
            <a:ext cx="1743075" cy="148485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10760" y="2819400"/>
            <a:ext cx="1673439" cy="3196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72425" y="3412278"/>
            <a:ext cx="1743075" cy="5621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924767" y="3693330"/>
            <a:ext cx="1790733" cy="15868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9763" y="1360312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20834" y="4258512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2954" y="2922585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1291" y="5609201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6038817" y="1162619"/>
            <a:ext cx="326397" cy="43262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DB</a:t>
            </a:r>
            <a:endParaRPr lang="en-US" sz="700" b="1" dirty="0"/>
          </a:p>
        </p:txBody>
      </p:sp>
      <p:sp>
        <p:nvSpPr>
          <p:cNvPr id="34" name="Can 33"/>
          <p:cNvSpPr/>
          <p:nvPr/>
        </p:nvSpPr>
        <p:spPr>
          <a:xfrm>
            <a:off x="6057867" y="2678765"/>
            <a:ext cx="307347" cy="43262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DB</a:t>
            </a:r>
            <a:endParaRPr lang="en-US" sz="700" b="1" dirty="0"/>
          </a:p>
        </p:txBody>
      </p:sp>
      <p:sp>
        <p:nvSpPr>
          <p:cNvPr id="35" name="Can 34"/>
          <p:cNvSpPr/>
          <p:nvPr/>
        </p:nvSpPr>
        <p:spPr>
          <a:xfrm>
            <a:off x="6045055" y="4019633"/>
            <a:ext cx="320159" cy="43262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DB</a:t>
            </a:r>
            <a:endParaRPr lang="en-US" sz="700" b="1" dirty="0"/>
          </a:p>
        </p:txBody>
      </p:sp>
      <p:sp>
        <p:nvSpPr>
          <p:cNvPr id="36" name="Can 35"/>
          <p:cNvSpPr/>
          <p:nvPr/>
        </p:nvSpPr>
        <p:spPr>
          <a:xfrm>
            <a:off x="6044978" y="5479838"/>
            <a:ext cx="320236" cy="43262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DB</a:t>
            </a:r>
            <a:endParaRPr lang="en-US" sz="7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525" y="695508"/>
            <a:ext cx="975524" cy="88349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77194" y="1069413"/>
            <a:ext cx="1921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1983" y="822805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HTTP/POST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69026" y="725349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Port: 7081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9585" y="2223220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Port: 7082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114" y="3590463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Port: 7083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8702" y="4948989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Port: 7084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335040">
            <a:off x="8374121" y="1817930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Producer/Consumer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 rot="862228">
            <a:off x="8369771" y="2780219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Producer/Consumer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 rot="20646382">
            <a:off x="8500397" y="3426830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Producer/Consumer</a:t>
            </a:r>
            <a:endParaRPr lang="en-US" sz="700" dirty="0"/>
          </a:p>
        </p:txBody>
      </p:sp>
      <p:sp>
        <p:nvSpPr>
          <p:cNvPr id="42" name="TextBox 41"/>
          <p:cNvSpPr txBox="1"/>
          <p:nvPr/>
        </p:nvSpPr>
        <p:spPr>
          <a:xfrm rot="18970673">
            <a:off x="8526521" y="4125691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Producer/Consumer</a:t>
            </a:r>
            <a:endParaRPr 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5971200" y="832148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 DB Port: 3307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2265" y="2322477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 DB Port: 3307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5633" y="3695078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 DB Port: 3307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38697" y="5073199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 DB Port: 3307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79913" y="932299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Kafka Port: 29092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60470" y="2423642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Kafka Port: 29092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7814" y="3795225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Kafka Port: 29092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53937" y="5186421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Kafka Port: 29092</a:t>
            </a:r>
            <a:endParaRPr lang="en-US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5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محمدی علی</dc:creator>
  <cp:lastModifiedBy>محمدی علی</cp:lastModifiedBy>
  <cp:revision>12</cp:revision>
  <dcterms:created xsi:type="dcterms:W3CDTF">2022-03-02T07:30:01Z</dcterms:created>
  <dcterms:modified xsi:type="dcterms:W3CDTF">2022-03-03T08:46:01Z</dcterms:modified>
</cp:coreProperties>
</file>