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8288000" cy="10287000"/>
  <p:notesSz cx="6858000" cy="9144000"/>
  <p:embeddedFontLst>
    <p:embeddedFont>
      <p:font typeface="Clear Sans Regular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p:scale>
          <a:sx n="33" d="100"/>
          <a:sy n="33" d="100"/>
        </p:scale>
        <p:origin x="686"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Mohammed Azar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MOHAMMED AZAR,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23.03.2025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global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0" name="Freeform 30"/>
          <p:cNvSpPr/>
          <p:nvPr/>
        </p:nvSpPr>
        <p:spPr>
          <a:xfrm>
            <a:off x="11302020" y="70706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MOHAMMED AZAR</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9" name="Picture 28">
            <a:extLst>
              <a:ext uri="{FF2B5EF4-FFF2-40B4-BE49-F238E27FC236}">
                <a16:creationId xmlns:a16="http://schemas.microsoft.com/office/drawing/2014/main" id="{31635C9E-32DD-230B-928E-A6E8D99CF919}"/>
              </a:ext>
            </a:extLst>
          </p:cNvPr>
          <p:cNvPicPr>
            <a:picLocks noChangeAspect="1"/>
          </p:cNvPicPr>
          <p:nvPr/>
        </p:nvPicPr>
        <p:blipFill>
          <a:blip r:embed="rId7"/>
          <a:stretch>
            <a:fillRect/>
          </a:stretch>
        </p:blipFill>
        <p:spPr>
          <a:xfrm>
            <a:off x="3971372" y="1808674"/>
            <a:ext cx="12259228" cy="7201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Animals and Science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“Animals”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1493</Words>
  <Application>Microsoft Office PowerPoint</Application>
  <PresentationFormat>Custom</PresentationFormat>
  <Paragraphs>150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Graphik Regular</vt:lpstr>
      <vt:lpstr>Arial</vt:lpstr>
      <vt:lpstr>Calibri</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Mohammed Azar</cp:lastModifiedBy>
  <cp:revision>30</cp:revision>
  <dcterms:created xsi:type="dcterms:W3CDTF">2006-08-16T00:00:00Z</dcterms:created>
  <dcterms:modified xsi:type="dcterms:W3CDTF">2025-03-23T11:33:07Z</dcterms:modified>
  <dc:identifier>DAEhDyfaYKE</dc:identifier>
</cp:coreProperties>
</file>