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Arim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hGerngBskIRgDm63RJ6InL54yt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rimo-bold.fntdata"/><Relationship Id="rId23" Type="http://schemas.openxmlformats.org/officeDocument/2006/relationships/font" Target="fonts/Arim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rimo-boldItalic.fntdata"/><Relationship Id="rId25" Type="http://schemas.openxmlformats.org/officeDocument/2006/relationships/font" Target="fonts/Arimo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youremail@examp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862600" y="2024200"/>
            <a:ext cx="72858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Mastering Git Commands</a:t>
            </a:r>
            <a:endParaRPr b="1" sz="23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Version Control with Git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Adding Files to Staging</a:t>
            </a:r>
            <a:br>
              <a:rPr b="1" lang="en-US"/>
            </a:br>
            <a:endParaRPr/>
          </a:p>
        </p:txBody>
      </p:sp>
      <p:sp>
        <p:nvSpPr>
          <p:cNvPr id="138" name="Google Shape;13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Stage all files:  </a:t>
            </a:r>
            <a:r>
              <a:rPr b="1" lang="en-US"/>
              <a:t>git add 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Stage specific file: git add filename.ext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Committing Changes</a:t>
            </a:r>
            <a:br>
              <a:rPr b="1" lang="en-US"/>
            </a:br>
            <a:endParaRPr/>
          </a:p>
        </p:txBody>
      </p:sp>
      <p:sp>
        <p:nvSpPr>
          <p:cNvPr id="144" name="Google Shape;144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Save changes with a message: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git commit -m "Initial commit"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Pushing Changes to Remote</a:t>
            </a:r>
            <a:br>
              <a:rPr b="1" lang="en-US"/>
            </a:br>
            <a:endParaRPr/>
          </a:p>
        </p:txBody>
      </p:sp>
      <p:sp>
        <p:nvSpPr>
          <p:cNvPr id="150" name="Google Shape;150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Push to remote repository: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git push origin main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Pulling Changes from Remote</a:t>
            </a:r>
            <a:br>
              <a:rPr b="1" lang="en-US"/>
            </a:br>
            <a:endParaRPr/>
          </a:p>
        </p:txBody>
      </p:sp>
      <p:sp>
        <p:nvSpPr>
          <p:cNvPr id="156" name="Google Shape;156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Sync latest changes from remote: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git pull origin main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Branching in Git</a:t>
            </a:r>
            <a:br>
              <a:rPr b="1" lang="en-US"/>
            </a:br>
            <a:endParaRPr/>
          </a:p>
        </p:txBody>
      </p:sp>
      <p:sp>
        <p:nvSpPr>
          <p:cNvPr id="162" name="Google Shape;16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 a new branch: </a:t>
            </a:r>
            <a:r>
              <a:rPr b="1" lang="en-US"/>
              <a:t>git branch feature-branch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Switch to a branch: </a:t>
            </a:r>
            <a:r>
              <a:rPr b="1" lang="en-US"/>
              <a:t>git checkout feature-branch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Merging Branches</a:t>
            </a:r>
            <a:br>
              <a:rPr b="1" lang="en-US"/>
            </a:br>
            <a:endParaRPr/>
          </a:p>
        </p:txBody>
      </p:sp>
      <p:sp>
        <p:nvSpPr>
          <p:cNvPr id="168" name="Google Shape;168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Merge feature branch into main: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git checkout main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git merge feature-branch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Pull Requests</a:t>
            </a:r>
            <a:br>
              <a:rPr b="1" lang="en-US"/>
            </a:br>
            <a:endParaRPr/>
          </a:p>
        </p:txBody>
      </p:sp>
      <p:sp>
        <p:nvSpPr>
          <p:cNvPr id="174" name="Google Shape;174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/>
              <a:t>What is a Pull Request (PR)?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 pull request allows developers to </a:t>
            </a:r>
            <a:r>
              <a:rPr b="1" lang="en-US"/>
              <a:t>review and discuss changes</a:t>
            </a:r>
            <a:r>
              <a:rPr lang="en-US"/>
              <a:t> before merging.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/>
              <a:t>Creating a Pull Request: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Push changes to a feature branch.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Navigate to GitHub/GitLab/Bitbucket.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Click </a:t>
            </a:r>
            <a:r>
              <a:rPr b="1" lang="en-US"/>
              <a:t>New Pull Request</a:t>
            </a:r>
            <a:r>
              <a:rPr lang="en-US"/>
              <a:t> and select branches.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Add a title, description, and reviewers.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Click </a:t>
            </a:r>
            <a:r>
              <a:rPr b="1" lang="en-US"/>
              <a:t>Create Pull Request</a:t>
            </a:r>
            <a:r>
              <a:rPr lang="en-US"/>
              <a:t>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Undoing Changes</a:t>
            </a:r>
            <a:br>
              <a:rPr b="1" lang="en-US"/>
            </a:br>
            <a:endParaRPr/>
          </a:p>
        </p:txBody>
      </p:sp>
      <p:sp>
        <p:nvSpPr>
          <p:cNvPr id="180" name="Google Shape;180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Undo last commit: git reset –soft HEAD~1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Discard changes in a file: git checkout –filename.ext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86" name="Google Shape;186;p18"/>
          <p:cNvSpPr txBox="1"/>
          <p:nvPr>
            <p:ph idx="1" type="body"/>
          </p:nvPr>
        </p:nvSpPr>
        <p:spPr>
          <a:xfrm>
            <a:off x="838200" y="3093353"/>
            <a:ext cx="1147827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0" lang="en-US" u="none" cap="none" strike="noStrike">
                <a:solidFill>
                  <a:schemeClr val="dk1"/>
                </a:solidFill>
              </a:rPr>
              <a:t>Key Takeaways:</a:t>
            </a:r>
            <a:endParaRPr b="0" i="0" u="none" cap="none" strike="noStrike">
              <a:solidFill>
                <a:schemeClr val="dk1"/>
              </a:solidFill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</a:rPr>
              <a:t>Git helps in </a:t>
            </a:r>
            <a:r>
              <a:rPr b="1" i="0" lang="en-US" u="none" cap="none" strike="noStrike">
                <a:solidFill>
                  <a:schemeClr val="dk1"/>
                </a:solidFill>
              </a:rPr>
              <a:t>version control and collaboration</a:t>
            </a:r>
            <a:endParaRPr b="0" i="0" u="none" cap="none" strike="noStrike">
              <a:solidFill>
                <a:schemeClr val="dk1"/>
              </a:solidFill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en-US" u="none" cap="none" strike="noStrike">
                <a:solidFill>
                  <a:schemeClr val="dk1"/>
                </a:solidFill>
              </a:rPr>
              <a:t>Important commands: </a:t>
            </a:r>
            <a:r>
              <a:rPr b="1" i="0" lang="en-US" u="none" cap="none" strike="noStrike">
                <a:solidFill>
                  <a:schemeClr val="dk1"/>
                </a:solidFill>
              </a:rPr>
              <a:t>add, commit, push, pull, branch, merge, pull request</a:t>
            </a:r>
            <a:endParaRPr b="0" i="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What is Git?</a:t>
            </a:r>
            <a:br>
              <a:rPr b="1" lang="en-US"/>
            </a:br>
            <a:endParaRPr/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 </a:t>
            </a:r>
            <a:r>
              <a:rPr b="1" lang="en-US"/>
              <a:t>distributed version control system</a:t>
            </a:r>
            <a:r>
              <a:rPr lang="en-US"/>
              <a:t> for tracking changes in code.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Helps in collaboration, code history tracking, and branching.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What is GitHub?</a:t>
            </a:r>
            <a:br>
              <a:rPr b="1" lang="en-US"/>
            </a:br>
            <a:endParaRPr/>
          </a:p>
        </p:txBody>
      </p:sp>
      <p:sp>
        <p:nvSpPr>
          <p:cNvPr id="96" name="Google Shape;96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/>
              <a:t>GitHub</a:t>
            </a:r>
            <a:r>
              <a:rPr lang="en-US"/>
              <a:t> is a web-based platform for hosting and managing Git repositories.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Facilitates </a:t>
            </a:r>
            <a:r>
              <a:rPr b="1" lang="en-US"/>
              <a:t>collaboration, version control, and code sharing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Key features: </a:t>
            </a:r>
            <a:r>
              <a:rPr b="1" lang="en-US"/>
              <a:t>Repositories, Branching, Pull Requests, Issues, Actions</a:t>
            </a:r>
            <a:r>
              <a:rPr lang="en-US"/>
              <a:t>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Creating a GitHub Account</a:t>
            </a:r>
            <a:br>
              <a:rPr b="1" lang="en-US"/>
            </a:br>
            <a:endParaRPr/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Go to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github.com</a:t>
            </a:r>
            <a:r>
              <a:rPr lang="en-US"/>
              <a:t> and click </a:t>
            </a:r>
            <a:r>
              <a:rPr b="1" lang="en-US"/>
              <a:t>Sign Up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Enter </a:t>
            </a:r>
            <a:r>
              <a:rPr b="1" lang="en-US"/>
              <a:t>username, email, and password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Choose a </a:t>
            </a:r>
            <a:r>
              <a:rPr b="1" lang="en-US"/>
              <a:t>plan (Free/Pro/Enterprise)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Verify email and complete profile setup.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Installing Git</a:t>
            </a:r>
            <a:br>
              <a:rPr b="1" lang="en-US"/>
            </a:br>
            <a:endParaRPr/>
          </a:p>
        </p:txBody>
      </p:sp>
      <p:sp>
        <p:nvSpPr>
          <p:cNvPr id="108" name="Google Shape;108;p5"/>
          <p:cNvSpPr txBox="1"/>
          <p:nvPr>
            <p:ph idx="1" type="body"/>
          </p:nvPr>
        </p:nvSpPr>
        <p:spPr>
          <a:xfrm>
            <a:off x="838200" y="2165980"/>
            <a:ext cx="10114935" cy="1292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and install from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git-scm.com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Verify installation using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git --version</a:t>
            </a:r>
            <a:endParaRPr b="1" i="0" sz="2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Configuring Git</a:t>
            </a:r>
            <a:br>
              <a:rPr b="1" lang="en-US"/>
            </a:br>
            <a:endParaRPr/>
          </a:p>
        </p:txBody>
      </p:sp>
      <p:sp>
        <p:nvSpPr>
          <p:cNvPr id="114" name="Google Shape;114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Set up user identity: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git config --global user.name "Your Name“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git config --global user.email </a:t>
            </a:r>
            <a:r>
              <a:rPr b="1" lang="en-US" u="sng">
                <a:solidFill>
                  <a:schemeClr val="hlink"/>
                </a:solidFill>
                <a:hlinkClick r:id="rId3"/>
              </a:rPr>
              <a:t>“youremail@example.com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View current settings: </a:t>
            </a:r>
            <a:r>
              <a:rPr b="1" lang="en-US"/>
              <a:t>git config --list</a:t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Initializing a Git Repository</a:t>
            </a:r>
            <a:br>
              <a:rPr b="1" lang="en-US"/>
            </a:br>
            <a:endParaRPr/>
          </a:p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 a new repository using: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 </a:t>
            </a:r>
            <a:r>
              <a:rPr b="1" lang="en-US"/>
              <a:t>git init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Cloning a Repository</a:t>
            </a:r>
            <a:br>
              <a:rPr b="1" lang="en-US"/>
            </a:br>
            <a:endParaRPr/>
          </a:p>
        </p:txBody>
      </p:sp>
      <p:sp>
        <p:nvSpPr>
          <p:cNvPr id="126" name="Google Shape;126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Copy an existing repository using: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git clone &lt;repository-url&gt;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Checking Repository Status</a:t>
            </a:r>
            <a:br>
              <a:rPr b="1" lang="en-US"/>
            </a:br>
            <a:endParaRPr/>
          </a:p>
        </p:txBody>
      </p:sp>
      <p:sp>
        <p:nvSpPr>
          <p:cNvPr id="132" name="Google Shape;132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View the working directory status: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git status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2025-02-18T10:48:53Z</dcterms:created>
  <dc:creator>elakkiya1992@outlook.com</dc:creator>
</cp:coreProperties>
</file>