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3987" y="660992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7783" y="424886"/>
            <a:ext cx="1326204" cy="1057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300" y="207250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52712" y="2266658"/>
            <a:ext cx="7629525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STUDENT NAME:M.AMOHA </a:t>
            </a:r>
          </a:p>
          <a:p>
            <a:endParaRPr lang="en-US" sz="2400"/>
          </a:p>
          <a:p>
            <a:r>
              <a:rPr lang="en-US" sz="2400"/>
              <a:t>REGISTER NO AND NMID: 24131040500122002 and    </a:t>
            </a:r>
          </a:p>
          <a:p>
            <a:r>
              <a:rPr lang="en-IN" sz="2400">
                <a:cs typeface="Calibri"/>
              </a:rPr>
              <a:t>41BCD6E19126E0ABC9C447C202F76766</a:t>
            </a:r>
          </a:p>
          <a:p>
            <a:r>
              <a:rPr lang="en-US" sz="2400"/>
              <a:t>DEPARTMENT: B.C.A</a:t>
            </a:r>
          </a:p>
          <a:p>
            <a:endParaRPr lang="en-US" sz="2400"/>
          </a:p>
          <a:p>
            <a:r>
              <a:rPr lang="en-US" sz="2400"/>
              <a:t>COLLEGE: JAWAHAR ARTS AND SCIENCE COLLEGE/ ANNAMALI UNIVERSITY</a:t>
            </a:r>
          </a:p>
          <a:p>
            <a:r>
              <a:rPr lang="en-US" sz="2400"/>
              <a:t>            </a:t>
            </a:r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874818" y="2070821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B5674-7415-4CD2-3CE7-D5E1DED181EC}"/>
              </a:ext>
            </a:extLst>
          </p:cNvPr>
          <p:cNvSpPr txBox="1"/>
          <p:nvPr/>
        </p:nvSpPr>
        <p:spPr>
          <a:xfrm>
            <a:off x="3027218" y="2223221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168796-B6DC-C718-DC0B-C9ACA6B8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99" y="1356680"/>
            <a:ext cx="2347734" cy="50867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B8005-9EAE-3772-BCC2-BF8C94BA5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5" y="1356680"/>
            <a:ext cx="2347734" cy="50867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BDF2B-BEA7-66D3-48DE-EB93744CCA1A}"/>
              </a:ext>
            </a:extLst>
          </p:cNvPr>
          <p:cNvSpPr txBox="1"/>
          <p:nvPr/>
        </p:nvSpPr>
        <p:spPr>
          <a:xfrm>
            <a:off x="2052638" y="184352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ENJOY LEARNING…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60" y="-160021"/>
            <a:ext cx="12177206" cy="71780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DIGITAL  PORTFOLIO</a:t>
            </a:r>
            <a:endParaRPr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0" y="2600698"/>
            <a:ext cx="609600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794" y="190500"/>
            <a:ext cx="4649470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br>
              <a:rPr lang="en-US" sz="4250" spc="25"/>
            </a:b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1066800" y="2975669"/>
            <a:ext cx="94679" cy="144662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8194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519237" y="2286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2549" y="460755"/>
            <a:ext cx="6867525" cy="35561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br>
              <a:rPr lang="en-US" sz="4250" spc="10"/>
            </a:br>
            <a:br>
              <a:rPr lang="en-US" sz="4250" spc="10"/>
            </a:br>
            <a:br>
              <a:rPr lang="en-US" sz="4250" spc="10"/>
            </a:br>
            <a:br>
              <a:rPr lang="en-US" sz="4250" spc="10"/>
            </a:br>
            <a:r>
              <a:rPr lang="en-US" sz="2000" spc="10"/>
              <a:t>IN TODAY’S GENERATION ERA,TRADITIONAL RESUME ALONE ARE NOT ENOUGH TO SHOW YOUR SKILLS AND WORK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63531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439143" y="6359037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165331"/>
            <a:ext cx="9848284" cy="54258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br>
              <a:rPr lang="en-US" sz="4250" spc="-20"/>
            </a:br>
            <a:r>
              <a:rPr lang="en-US" sz="4250" spc="-20"/>
              <a:t> </a:t>
            </a:r>
            <a:br>
              <a:rPr lang="en-US" sz="4250" spc="-20"/>
            </a:br>
            <a:r>
              <a:rPr lang="en-US" sz="1800" spc="-20"/>
              <a:t>BRIEF SUMMARY OF MY PROJECT AND MY WORK</a:t>
            </a:r>
            <a:br>
              <a:rPr lang="en-US" sz="1800" spc="-20"/>
            </a:br>
            <a:br>
              <a:rPr lang="en-US" sz="1800" spc="-20"/>
            </a:br>
            <a:r>
              <a:rPr lang="en-US" sz="1800" spc="-20"/>
              <a:t>MY PORTOFOLIO CONTAINS (ABOUT ME, SKILLS AND WORK</a:t>
            </a:r>
            <a:br>
              <a:rPr lang="en-US" sz="1800" spc="-20"/>
            </a:br>
            <a:r>
              <a:rPr lang="en-US" sz="1800" spc="-20"/>
              <a:t>MAIN THEME:</a:t>
            </a:r>
            <a:r>
              <a:rPr lang="en-US" sz="4250" spc="-20"/>
              <a:t> </a:t>
            </a:r>
            <a:r>
              <a:rPr lang="en-US" sz="2000" spc="-20"/>
              <a:t>SHOWCASE</a:t>
            </a:r>
            <a:r>
              <a:rPr lang="en-US" sz="4000" spc="-20"/>
              <a:t> </a:t>
            </a:r>
            <a:r>
              <a:rPr lang="en-US" sz="2000" spc="-20"/>
              <a:t>OF MY WORK </a:t>
            </a:r>
            <a:br>
              <a:rPr lang="en-US" sz="4250" spc="-20"/>
            </a:br>
            <a:br>
              <a:rPr lang="en-US" sz="4250" spc="-20"/>
            </a:br>
            <a:br>
              <a:rPr lang="en-US" sz="4250" spc="-20"/>
            </a:br>
            <a:br>
              <a:rPr lang="en-US" sz="4250" spc="-2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1836672"/>
            <a:ext cx="7029451" cy="3908807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STUDENTS (RESUMES, ACADAMIC PROJECT)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JOBSEEKERS (TO SHARE WITH RECRUITERS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FREELENCERS (TO SHOW CLIENTS)</a:t>
            </a:r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1600199"/>
            <a:ext cx="5791200" cy="421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HTML: STRUCTURE (PAGES , SECTIONS)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CSS: STYLING (COLORS,LAYOUT)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JAVASCRIPT: INTERACTIVE ( MEANU BAR , 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CODE EDITOR </a:t>
            </a:r>
            <a:r>
              <a:rPr lang="en-US">
                <a:sym typeface="Wingdings" panose="05000000000000000000" pitchFamily="2" charset="2"/>
              </a:rPr>
              <a:t> (VS CODE)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HOSTING PLATFORM  ( GITHUB PAGES)</a:t>
            </a:r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95400" y="1905000"/>
            <a:ext cx="7391400" cy="3657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SECTION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HOME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PROJECTS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SKILLS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CONTACT</a:t>
            </a:r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33F7-1454-F715-EEF5-BEA562ADA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69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  NAVIGATION  BAR  WITH  (SMOOTH SCROOLING)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IMAGE DETAILS/ HYPER LINK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INTERACTIVE ELEMENT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</vt:lpstr>
      <vt:lpstr>AGENDA</vt:lpstr>
      <vt:lpstr>PROBLEM STATEMENT    IN TODAY’S GENERATION ERA,TRADITIONAL RESUME ALONE ARE NOT ENOUGH TO SHOW YOUR SKILLS AND WORK</vt:lpstr>
      <vt:lpstr>PROJECT OVERVIEW   BRIEF SUMMARY OF MY PROJECT AND MY WORK  MY PORTOFOLIO CONTAINS (ABOUT ME, SKILLS AND WORK MAIN THEME: SHOWCASE OF MY WORK    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Moha mohan</cp:lastModifiedBy>
  <cp:revision>1</cp:revision>
  <dcterms:created xsi:type="dcterms:W3CDTF">2024-03-29T15:07:22Z</dcterms:created>
  <dcterms:modified xsi:type="dcterms:W3CDTF">2025-09-01T10:24:59Z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