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3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4" r:id="rId9"/>
    <p:sldId id="269" r:id="rId10"/>
    <p:sldId id="263" r:id="rId11"/>
    <p:sldId id="265" r:id="rId12"/>
  </p:sldIdLst>
  <p:sldSz cx="12192000" cy="6858000"/>
  <p:notesSz cx="12192000" cy="6858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30" d="100"/>
          <a:sy n="30" d="100"/>
        </p:scale>
        <p:origin x="1216" y="32"/>
      </p:cViewPr>
      <p:guideLst>
        <p:guide orient="horz" pos="2880"/>
        <p:guide pos="216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01-09-2025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185579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435350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3200" b="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gdLst/>
            <a:ahLst/>
            <a:cxn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gdLst/>
            <a:ahLst/>
            <a:cxn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gdLst/>
            <a:ahLst/>
            <a:cxn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gdLst/>
            <a:ahLst/>
            <a:cxn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gdLst/>
            <a:ahLst/>
            <a:cxn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gdLst/>
            <a:ahLst/>
            <a:cxn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gdLst/>
            <a:ahLst/>
            <a:cxn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gdLst/>
            <a:ahLst/>
            <a:cxn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gdLst/>
            <a:ahLst/>
            <a:cxn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100" b="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‹#›</a:t>
            </a:fld>
            <a:endParaRPr spc="1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jpeg"/><Relationship Id="rId7" Type="http://schemas.openxmlformats.org/officeDocument/2006/relationships/image" Target="../media/image15.jpeg"/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4.jpeg"/><Relationship Id="rId5" Type="http://schemas.openxmlformats.org/officeDocument/2006/relationships/image" Target="../media/image13.jpeg"/><Relationship Id="rId4" Type="http://schemas.openxmlformats.org/officeDocument/2006/relationships/image" Target="../media/image12.jpe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4" Type="http://schemas.openxmlformats.org/officeDocument/2006/relationships/image" Target="../media/image4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4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1423987" y="660992"/>
            <a:ext cx="1743075" cy="1333500"/>
            <a:chOff x="742950" y="1104900"/>
            <a:chExt cx="1743075" cy="1333500"/>
          </a:xfrm>
        </p:grpSpPr>
        <p:sp>
          <p:nvSpPr>
            <p:cNvPr id="3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gdLst/>
              <a:ahLst/>
              <a:cxn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gdLst/>
              <a:ahLst/>
              <a:cxn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/>
          <p:nvPr/>
        </p:nvSpPr>
        <p:spPr>
          <a:xfrm>
            <a:off x="97783" y="424886"/>
            <a:ext cx="1326204" cy="1057275"/>
          </a:xfrm>
          <a:custGeom>
            <a:avLst/>
            <a:gdLst/>
            <a:ahLst/>
            <a:cxn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495300" y="2072505"/>
            <a:ext cx="723900" cy="619125"/>
          </a:xfrm>
          <a:custGeom>
            <a:avLst/>
            <a:gdLst/>
            <a:ahLst/>
            <a:cxn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3213735">
              <a:spcBef>
                <a:spcPts val="130"/>
              </a:spcBef>
            </a:pPr>
            <a:r>
              <a:rPr lang="en-US" b="1" i="0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lang="en-US" b="1" i="0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spc="15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1</a:t>
            </a:fld>
            <a:endParaRPr spc="1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5ADE35-C35B-07C1-F5AA-C33B3DDB802E}"/>
              </a:ext>
            </a:extLst>
          </p:cNvPr>
          <p:cNvSpPr txBox="1"/>
          <p:nvPr/>
        </p:nvSpPr>
        <p:spPr>
          <a:xfrm>
            <a:off x="2652712" y="2140519"/>
            <a:ext cx="7629525" cy="3785652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2400" dirty="0"/>
              <a:t>STUDENT NAME:V.SUSITHRA</a:t>
            </a:r>
          </a:p>
          <a:p>
            <a:endParaRPr lang="en-US" sz="2400" dirty="0"/>
          </a:p>
          <a:p>
            <a:r>
              <a:rPr lang="en-US" sz="2400" dirty="0"/>
              <a:t>REGISTER NO AND NMID: 24131040500122029 and     asanm10424ca08</a:t>
            </a:r>
          </a:p>
          <a:p>
            <a:endParaRPr lang="en-US" sz="2400" dirty="0">
              <a:cs typeface="Calibri"/>
            </a:endParaRPr>
          </a:p>
          <a:p>
            <a:r>
              <a:rPr lang="en-US" sz="2400" dirty="0"/>
              <a:t>DEPARTMENT: B.C.A</a:t>
            </a:r>
          </a:p>
          <a:p>
            <a:endParaRPr lang="en-US" sz="2400" dirty="0"/>
          </a:p>
          <a:p>
            <a:r>
              <a:rPr lang="en-US" sz="2400" dirty="0"/>
              <a:t>COLLEGE: JAWAHAR ARTS AND SCIENCE COLLEGE/ ANNAMALI UNIVERSITY</a:t>
            </a:r>
          </a:p>
          <a:p>
            <a:r>
              <a:rPr lang="en-US" sz="2400" dirty="0"/>
              <a:t>            </a:t>
            </a:r>
            <a:endParaRPr lang="en-IN" sz="2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70696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lang="en-IN" sz="4250" spc="15"/>
              <a:t>RESULTS AND SCREENSHOTS</a:t>
            </a:r>
            <a:endParaRPr sz="4250"/>
          </a:p>
        </p:txBody>
      </p:sp>
      <p:sp>
        <p:nvSpPr>
          <p:cNvPr id="8" name="object 8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AD9CEB2-36E1-0550-426B-2FAF97882044}"/>
              </a:ext>
            </a:extLst>
          </p:cNvPr>
          <p:cNvSpPr txBox="1"/>
          <p:nvPr/>
        </p:nvSpPr>
        <p:spPr>
          <a:xfrm>
            <a:off x="2874818" y="2070821"/>
            <a:ext cx="8534018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buFont typeface="Arial" panose="020B0604020202020204" pitchFamily="34" charset="0"/>
              <a:buChar char="•"/>
            </a:pP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B5063CA-7B7D-D122-21E8-DB96E846AF8E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9873" y="1524000"/>
            <a:ext cx="1676400" cy="2002182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E43D7AF1-C0E6-BAF5-DF37-ADE13925205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954483" y="1247775"/>
            <a:ext cx="2227118" cy="1724025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84976828-D88D-7180-EBEA-632653972513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20614" y="3019604"/>
            <a:ext cx="2158145" cy="1676400"/>
          </a:xfrm>
          <a:prstGeom prst="rect">
            <a:avLst/>
          </a:prstGeom>
        </p:spPr>
      </p:pic>
      <p:pic>
        <p:nvPicPr>
          <p:cNvPr id="17" name="Picture 16">
            <a:extLst>
              <a:ext uri="{FF2B5EF4-FFF2-40B4-BE49-F238E27FC236}">
                <a16:creationId xmlns:a16="http://schemas.microsoft.com/office/drawing/2014/main" id="{30954941-82C6-4A05-E492-94E34BF4B8A6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93826" y="1325634"/>
            <a:ext cx="3712964" cy="3204849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F47D98BA-5C15-A088-9388-E3404EC49C40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39737" y="4503846"/>
            <a:ext cx="3516923" cy="205704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/>
              <a:t>CONCLUSION</a:t>
            </a:r>
            <a:endParaRPr/>
          </a:p>
        </p:txBody>
      </p:sp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EDBDF2B-BEA7-66D3-48DE-EB93744CCA1A}"/>
              </a:ext>
            </a:extLst>
          </p:cNvPr>
          <p:cNvSpPr txBox="1"/>
          <p:nvPr/>
        </p:nvSpPr>
        <p:spPr>
          <a:xfrm>
            <a:off x="2052638" y="1843520"/>
            <a:ext cx="27432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ENJOY LEARNING…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9860" y="-160021"/>
            <a:ext cx="12177206" cy="7178042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</p:spPr>
        <p:style>
          <a:lnRef idx="1">
            <a:schemeClr val="accent1"/>
          </a:lnRef>
          <a:fillRef idx="2">
            <a:schemeClr val="accent1"/>
          </a:fillRef>
          <a:effectRef idx="1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r>
              <a:rPr lang="en-US" sz="2800">
                <a:latin typeface="Times New Roman" panose="02020603050405020304" pitchFamily="18" charset="0"/>
                <a:cs typeface="Times New Roman" panose="02020603050405020304" pitchFamily="18" charset="0"/>
              </a:rPr>
              <a:t>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 </a:t>
            </a:r>
            <a:r>
              <a:rPr lang="en-US" sz="2800" b="1">
                <a:latin typeface="Times New Roman" panose="02020603050405020304" pitchFamily="18" charset="0"/>
                <a:cs typeface="Times New Roman" panose="02020603050405020304" pitchFamily="18" charset="0"/>
              </a:rPr>
              <a:t>         DIGITAL  PORTFOLIO</a:t>
            </a:r>
            <a:endParaRPr sz="2800" b="1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3048000" y="2600698"/>
            <a:ext cx="609600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title"/>
          </p:nvPr>
        </p:nvSpPr>
        <p:spPr>
          <a:xfrm>
            <a:off x="14794" y="190500"/>
            <a:ext cx="4649470" cy="132472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</a:pPr>
            <a:r>
              <a:rPr sz="4250" spc="5"/>
              <a:t>PROJECT</a:t>
            </a:r>
            <a:r>
              <a:rPr sz="4250" spc="-85"/>
              <a:t> </a:t>
            </a:r>
            <a:r>
              <a:rPr sz="4250" spc="25"/>
              <a:t>TITLE</a:t>
            </a:r>
            <a:br>
              <a:rPr lang="en-US" sz="4250" spc="25"/>
            </a:br>
            <a:endParaRPr sz="4250"/>
          </a:p>
        </p:txBody>
      </p:sp>
      <p:grpSp>
        <p:nvGrpSpPr>
          <p:cNvPr id="18" name="object 18"/>
          <p:cNvGrpSpPr/>
          <p:nvPr/>
        </p:nvGrpSpPr>
        <p:grpSpPr>
          <a:xfrm>
            <a:off x="1066800" y="2975669"/>
            <a:ext cx="94679" cy="144662"/>
            <a:chOff x="466725" y="6410325"/>
            <a:chExt cx="3705225" cy="295275"/>
          </a:xfrm>
        </p:grpSpPr>
        <p:pic>
          <p:nvPicPr>
            <p:cNvPr id="19" name="object 19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</p:grp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2</a:t>
            </a:fld>
            <a:endParaRPr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gdLst/>
            <a:ahLst/>
            <a:cxn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4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gdLst/>
              <a:ahLst/>
              <a:cxn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5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gdLst/>
              <a:ahLst/>
              <a:cxn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gdLst/>
              <a:ahLst/>
              <a:cxn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gdLst/>
              <a:ahLst/>
              <a:cxn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gdLst/>
              <a:ahLst/>
              <a:cxn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gdLst/>
              <a:ahLst/>
              <a:cxn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gdLst/>
              <a:ahLst/>
              <a:cxn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gdLst/>
              <a:ahLst/>
              <a:cxn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gdLst/>
              <a:ahLst/>
              <a:cxn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gdLst/>
            <a:ahLst/>
            <a:cxn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4" name="object 14"/>
          <p:cNvSpPr txBox="1"/>
          <p:nvPr/>
        </p:nvSpPr>
        <p:spPr>
          <a:xfrm>
            <a:off x="752475" y="6486037"/>
            <a:ext cx="1773555" cy="1663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>
              <a:lnSpc>
                <a:spcPts val="1275"/>
              </a:lnSpc>
            </a:pPr>
            <a:r>
              <a:rPr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sz="1100" b="1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sz="1100" b="1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sz="1100" b="1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sz="1100" b="1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sz="1100" b="1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sz="1100" b="1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5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gdLst/>
            <a:ahLst/>
            <a:cxn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gdLst/>
            <a:ahLst/>
            <a:cxn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17" name="object 1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>
            <a:avLst/>
          </a:prstGeom>
        </p:spPr>
      </p:pic>
      <p:grpSp>
        <p:nvGrpSpPr>
          <p:cNvPr id="18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19" name="object 1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>
              <a:avLst/>
            </a:prstGeom>
          </p:spPr>
        </p:pic>
        <p:pic>
          <p:nvPicPr>
            <p:cNvPr id="20" name="object 20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>
              <a:avLst/>
            </a:prstGeom>
          </p:spPr>
        </p:pic>
      </p:grpSp>
      <p:sp>
        <p:nvSpPr>
          <p:cNvPr id="21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75819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spc="25"/>
              <a:t>A</a:t>
            </a:r>
            <a:r>
              <a:rPr spc="-5"/>
              <a:t>G</a:t>
            </a:r>
            <a:r>
              <a:rPr spc="-35"/>
              <a:t>E</a:t>
            </a:r>
            <a:r>
              <a:rPr spc="15"/>
              <a:t>N</a:t>
            </a:r>
            <a:r>
              <a:t>DA</a:t>
            </a:r>
          </a:p>
        </p:txBody>
      </p:sp>
      <p:sp>
        <p:nvSpPr>
          <p:cNvPr id="22" name="object 2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3</a:t>
            </a:fld>
            <a:endParaRPr spc="1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0827FA3-A9D4-0FE5-45BE-664C8C920E82}"/>
              </a:ext>
            </a:extLst>
          </p:cNvPr>
          <p:cNvSpPr txBox="1"/>
          <p:nvPr/>
        </p:nvSpPr>
        <p:spPr>
          <a:xfrm>
            <a:off x="2509807" y="1041533"/>
            <a:ext cx="5029200" cy="48320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lang="en-US" sz="2800" b="0" i="0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lang="en-US" sz="2800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lang="en-US" sz="2800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lang="en-US" sz="2800" b="0" i="0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IN" sz="28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077200" y="2819400"/>
            <a:ext cx="2762250" cy="3257550"/>
            <a:chOff x="7991475" y="2933700"/>
            <a:chExt cx="2762250" cy="325755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1519237" y="228600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  <a:ln>
            <a:solidFill>
              <a:schemeClr val="accent1"/>
            </a:solidFill>
          </a:ln>
        </p:spPr>
        <p:txBody>
          <a:bodyPr wrap="square" lIns="0" tIns="0" rIns="0" bIns="0" rtlCol="0"/>
          <a:lstStyle/>
          <a:p>
            <a:pPr algn="ctr"/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1352549" y="460755"/>
            <a:ext cx="6867525" cy="3556102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  <a:tabLst>
                <a:tab pos="2727960" algn="l"/>
              </a:tabLst>
            </a:pPr>
            <a:r>
              <a:rPr sz="4250" spc="-20"/>
              <a:t>P</a:t>
            </a:r>
            <a:r>
              <a:rPr sz="4250" spc="15"/>
              <a:t>ROB</a:t>
            </a:r>
            <a:r>
              <a:rPr sz="4250" spc="55"/>
              <a:t>L</a:t>
            </a:r>
            <a:r>
              <a:rPr sz="4250" spc="-20"/>
              <a:t>E</a:t>
            </a:r>
            <a:r>
              <a:rPr sz="4250" spc="20"/>
              <a:t>M</a:t>
            </a:r>
            <a:r>
              <a:rPr sz="4250"/>
              <a:t>	</a:t>
            </a:r>
            <a:r>
              <a:rPr sz="4250" spc="10"/>
              <a:t>S</a:t>
            </a:r>
            <a:r>
              <a:rPr sz="4250" spc="-370"/>
              <a:t>T</a:t>
            </a:r>
            <a:r>
              <a:rPr sz="4250" spc="-375"/>
              <a:t>A</a:t>
            </a:r>
            <a:r>
              <a:rPr sz="4250" spc="15"/>
              <a:t>T</a:t>
            </a:r>
            <a:r>
              <a:rPr sz="4250" spc="-10"/>
              <a:t>E</a:t>
            </a:r>
            <a:r>
              <a:rPr sz="4250" spc="-20"/>
              <a:t>ME</a:t>
            </a:r>
            <a:r>
              <a:rPr sz="4250" spc="10"/>
              <a:t>NT</a:t>
            </a:r>
            <a:br>
              <a:rPr lang="en-US" sz="4250" spc="10"/>
            </a:br>
            <a:br>
              <a:rPr lang="en-US" sz="4250" spc="10"/>
            </a:br>
            <a:br>
              <a:rPr lang="en-US" sz="4250" spc="10"/>
            </a:br>
            <a:br>
              <a:rPr lang="en-US" sz="4250" spc="10"/>
            </a:br>
            <a:r>
              <a:rPr lang="en-US" sz="2000" spc="10"/>
              <a:t>IN TODAY’S GENERATION ERA,TRADITIONAL RESUME ALONE ARE NOT ENOUGH TO SHOW YOUR SKILLS AND WORK</a:t>
            </a: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762000" y="63531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xfrm>
            <a:off x="11439143" y="6359037"/>
            <a:ext cx="151129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4</a:t>
            </a:fld>
            <a:endParaRPr spc="1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gdLst/>
              <a:ahLst/>
              <a:cxn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gdLst/>
              <a:ahLst/>
              <a:cxn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5" name="object 5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>
              <a:avLst/>
            </a:prstGeom>
          </p:spPr>
        </p:pic>
      </p:grpSp>
      <p:sp>
        <p:nvSpPr>
          <p:cNvPr id="6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7" name="object 7"/>
          <p:cNvSpPr txBox="1">
            <a:spLocks noGrp="1"/>
          </p:cNvSpPr>
          <p:nvPr>
            <p:ph type="title"/>
          </p:nvPr>
        </p:nvSpPr>
        <p:spPr>
          <a:xfrm>
            <a:off x="676275" y="165331"/>
            <a:ext cx="9848284" cy="5425844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 algn="l">
              <a:lnSpc>
                <a:spcPct val="100000"/>
              </a:lnSpc>
              <a:spcBef>
                <a:spcPts val="130"/>
              </a:spcBef>
              <a:tabLst>
                <a:tab pos="2642870" algn="l"/>
              </a:tabLst>
            </a:pPr>
            <a:r>
              <a:rPr sz="4250" spc="5"/>
              <a:t>PROJECT	</a:t>
            </a:r>
            <a:r>
              <a:rPr sz="4250" spc="-20"/>
              <a:t>OVERVIEW</a:t>
            </a:r>
            <a:br>
              <a:rPr lang="en-US" sz="4250" spc="-20"/>
            </a:br>
            <a:r>
              <a:rPr lang="en-US" sz="4250" spc="-20"/>
              <a:t> </a:t>
            </a:r>
            <a:br>
              <a:rPr lang="en-US" sz="4250" spc="-20"/>
            </a:br>
            <a:r>
              <a:rPr lang="en-US" sz="1800" spc="-20"/>
              <a:t>BRIEF SUMMARY OF MY PROJECT AND MY WORK</a:t>
            </a:r>
            <a:br>
              <a:rPr lang="en-US" sz="1800" spc="-20"/>
            </a:br>
            <a:br>
              <a:rPr lang="en-US" sz="1800" spc="-20"/>
            </a:br>
            <a:r>
              <a:rPr lang="en-US" sz="1800" spc="-20"/>
              <a:t>MY PORTOFOLIO CONTAINS (ABOUT ME, SKILLS AND WORK</a:t>
            </a:r>
            <a:br>
              <a:rPr lang="en-US" sz="1800" spc="-20"/>
            </a:br>
            <a:r>
              <a:rPr lang="en-US" sz="1800" spc="-20"/>
              <a:t>MAIN THEME:</a:t>
            </a:r>
            <a:r>
              <a:rPr lang="en-US" sz="4250" spc="-20"/>
              <a:t> </a:t>
            </a:r>
            <a:r>
              <a:rPr lang="en-US" sz="2000" spc="-20"/>
              <a:t>SHOWCASE</a:t>
            </a:r>
            <a:r>
              <a:rPr lang="en-US" sz="4000" spc="-20"/>
              <a:t> </a:t>
            </a:r>
            <a:r>
              <a:rPr lang="en-US" sz="2000" spc="-20"/>
              <a:t>OF MY WORK </a:t>
            </a:r>
            <a:br>
              <a:rPr lang="en-US" sz="4250" spc="-20"/>
            </a:br>
            <a:br>
              <a:rPr lang="en-US" sz="4250" spc="-20"/>
            </a:br>
            <a:br>
              <a:rPr lang="en-US" sz="4250" spc="-20"/>
            </a:br>
            <a:br>
              <a:rPr lang="en-US" sz="4250" spc="-20"/>
            </a:br>
            <a:endParaRPr sz="4250"/>
          </a:p>
        </p:txBody>
      </p:sp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5</a:t>
            </a:fld>
            <a:endParaRPr spc="1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1143000" y="1836672"/>
            <a:ext cx="7029451" cy="3908807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STUDENTS (RESUMES, ACADAMIC PROJECT)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JOBSEEKERS (TO SHARE WITH RECRUITERS</a:t>
            </a:r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endParaRPr lang="en-US"/>
          </a:p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/>
              <a:t> FREELENCERS (TO SHOW CLIENTS)</a:t>
            </a:r>
            <a:endParaRPr/>
          </a:p>
        </p:txBody>
      </p:sp>
      <p:sp>
        <p:nvSpPr>
          <p:cNvPr id="4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>
            <a:avLst/>
          </a:prstGeom>
        </p:spPr>
        <p:txBody>
          <a:bodyPr vert="horz" wrap="square" lIns="0" tIns="1651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200" spc="25"/>
              <a:t>W</a:t>
            </a:r>
            <a:r>
              <a:rPr sz="3200" spc="-20"/>
              <a:t>H</a:t>
            </a:r>
            <a:r>
              <a:rPr sz="3200" spc="20"/>
              <a:t>O</a:t>
            </a:r>
            <a:r>
              <a:rPr sz="3200" spc="-235"/>
              <a:t> </a:t>
            </a:r>
            <a:r>
              <a:rPr sz="3200" spc="-10"/>
              <a:t>AR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10"/>
              <a:t>T</a:t>
            </a:r>
            <a:r>
              <a:rPr sz="3200" spc="-15"/>
              <a:t>H</a:t>
            </a:r>
            <a:r>
              <a:rPr sz="3200" spc="15"/>
              <a:t>E</a:t>
            </a:r>
            <a:r>
              <a:rPr sz="3200" spc="-35"/>
              <a:t> </a:t>
            </a:r>
            <a:r>
              <a:rPr sz="3200" spc="-20"/>
              <a:t>E</a:t>
            </a:r>
            <a:r>
              <a:rPr sz="3200" spc="30"/>
              <a:t>N</a:t>
            </a:r>
            <a:r>
              <a:rPr sz="3200" spc="15"/>
              <a:t>D</a:t>
            </a:r>
            <a:r>
              <a:rPr sz="3200" spc="-45"/>
              <a:t> </a:t>
            </a:r>
            <a:r>
              <a:rPr sz="3200"/>
              <a:t>U</a:t>
            </a:r>
            <a:r>
              <a:rPr sz="3200" spc="10"/>
              <a:t>S</a:t>
            </a:r>
            <a:r>
              <a:rPr sz="3200" spc="-25"/>
              <a:t>E</a:t>
            </a:r>
            <a:r>
              <a:rPr sz="3200" spc="-10"/>
              <a:t>R</a:t>
            </a:r>
            <a:r>
              <a:rPr sz="3200" spc="5"/>
              <a:t>S?</a:t>
            </a:r>
            <a:endParaRPr sz="3200"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6</a:t>
            </a:fld>
            <a:endParaRPr spc="1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>
            <a:avLst/>
          </a:prstGeom>
        </p:spPr>
      </p:pic>
      <p:sp>
        <p:nvSpPr>
          <p:cNvPr id="3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3048000" y="1600199"/>
            <a:ext cx="5791200" cy="4219575"/>
          </a:xfrm>
          <a:custGeom>
            <a:avLst/>
            <a:gdLst/>
            <a:ahLst/>
            <a:cxn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wrap="square" lIns="0" tIns="0" rIns="0" bIns="0" rtlCol="0"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 HTML: STRUCTURE (PAGES , SECTIONS)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CSS: STYLING (COLORS,LAYOUT)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JAVASCRIPT: INTERACTIVE ( MEANU BAR , VALIDATION)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CODE EDITOR </a:t>
            </a:r>
            <a:r>
              <a:rPr lang="en-US">
                <a:sym typeface="Wingdings" panose="05000000000000000000" pitchFamily="2" charset="2"/>
              </a:rPr>
              <a:t> (VS CODE)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>
              <a:sym typeface="Wingdings" panose="05000000000000000000" pitchFamily="2" charset="2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>
                <a:sym typeface="Wingdings" panose="05000000000000000000" pitchFamily="2" charset="2"/>
              </a:rPr>
              <a:t>HOSTING PLATFORM  ( GITHUB PAGES)</a:t>
            </a:r>
            <a:endParaRPr/>
          </a:p>
        </p:txBody>
      </p:sp>
      <p:sp>
        <p:nvSpPr>
          <p:cNvPr id="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6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75310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3600" spc="10"/>
              <a:t>TOOLS AND TECHNIQUES</a:t>
            </a:r>
            <a:endParaRPr sz="3600"/>
          </a:p>
        </p:txBody>
      </p:sp>
      <p:pic>
        <p:nvPicPr>
          <p:cNvPr id="7" name="object 7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>
            <a:avLst/>
          </a:prstGeom>
        </p:spPr>
      </p:pic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pc="10" dirty="0"/>
              <a:t>7</a:t>
            </a:fld>
            <a:endParaRPr spc="1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object 5"/>
          <p:cNvSpPr/>
          <p:nvPr/>
        </p:nvSpPr>
        <p:spPr>
          <a:xfrm>
            <a:off x="1295400" y="1905000"/>
            <a:ext cx="7391400" cy="3657600"/>
          </a:xfrm>
          <a:custGeom>
            <a:avLst/>
            <a:gdLst/>
            <a:ahLst/>
            <a:cxn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chemeClr val="bg1"/>
          </a:solidFill>
        </p:spPr>
        <p:txBody>
          <a:bodyPr wrap="square" lIns="0" tIns="0" rIns="0" bIns="0" rtlCol="0"/>
          <a:lstStyle/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SECTION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HOME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PROJECTS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SKILLS</a:t>
            </a:r>
          </a:p>
          <a:p>
            <a:pPr marL="342900" indent="-342900">
              <a:buFont typeface="Wingdings" panose="05000000000000000000" pitchFamily="2" charset="2"/>
              <a:buChar char="ü"/>
            </a:pPr>
            <a:endParaRPr lang="en-US"/>
          </a:p>
          <a:p>
            <a:pPr marL="342900" indent="-342900">
              <a:buFont typeface="Wingdings" panose="05000000000000000000" pitchFamily="2" charset="2"/>
              <a:buChar char="ü"/>
            </a:pPr>
            <a:r>
              <a:rPr lang="en-US"/>
              <a:t>CONTACT</a:t>
            </a:r>
            <a:endParaRPr/>
          </a:p>
        </p:txBody>
      </p:sp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1277218" y="6473337"/>
            <a:ext cx="228600" cy="191770"/>
          </a:xfrm>
          <a:prstGeom prst="rect">
            <a:avLst/>
          </a:prstGeom>
        </p:spPr>
        <p:txBody>
          <a:bodyPr vert="horz" wrap="square" lIns="0" tIns="6985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sz="1100" spc="10" dirty="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39775" y="291147"/>
            <a:ext cx="8794750" cy="629018"/>
          </a:xfrm>
          <a:prstGeom prst="rect">
            <a:avLst/>
          </a:prstGeom>
        </p:spPr>
        <p:txBody>
          <a:bodyPr vert="horz" wrap="square" lIns="0" tIns="133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lang="en-IN" sz="4000" b="1" spc="15">
                <a:latin typeface="Trebuchet MS"/>
                <a:cs typeface="Trebuchet MS"/>
              </a:rPr>
              <a:t>POTFOLIO DESIGN AND LAYOUT</a:t>
            </a:r>
            <a:endParaRPr sz="4000">
              <a:latin typeface="Trebuchet MS"/>
              <a:cs typeface="Trebuchet MS"/>
            </a:endParaRPr>
          </a:p>
        </p:txBody>
      </p:sp>
      <p:sp>
        <p:nvSpPr>
          <p:cNvPr id="14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gdLst/>
            <a:ahLst/>
            <a:cxn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wrap="square" lIns="0" tIns="0" rIns="0" bIns="0" rtlCol="0"/>
          <a:lstStyle/>
          <a:p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06195E-16D6-79D8-7A9F-F8EB1FE9E21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/>
              <a:t>FEATURES AND FUNCTIONALITY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82A33F7-1454-F715-EEF5-BEA562ADA6E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3046988"/>
          </a:xfrm>
        </p:spPr>
        <p:txBody>
          <a:bodyPr/>
          <a:lstStyle/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  NAVIGATION  BAR  WITH  (SMOOTH SCROOLING)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IMAGE DETAILS/ HYPER LINK </a:t>
            </a:r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endParaRPr lang="en-US"/>
          </a:p>
          <a:p>
            <a:pPr marL="285750" indent="-285750">
              <a:buFont typeface="Courier New" panose="02070309020205020404" pitchFamily="49" charset="0"/>
              <a:buChar char="o"/>
            </a:pPr>
            <a:r>
              <a:rPr lang="en-US"/>
              <a:t>INTERACTIVE ELEMENT</a:t>
            </a:r>
          </a:p>
          <a:p>
            <a:endParaRPr lang="en-US"/>
          </a:p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06606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246</Words>
  <Application>Microsoft Office PowerPoint</Application>
  <PresentationFormat>Widescreen</PresentationFormat>
  <Paragraphs>86</Paragraphs>
  <Slides>11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9" baseType="lpstr">
      <vt:lpstr>Arial</vt:lpstr>
      <vt:lpstr>Calibri</vt:lpstr>
      <vt:lpstr>Courier New</vt:lpstr>
      <vt:lpstr>Roboto</vt:lpstr>
      <vt:lpstr>Times New Roman</vt:lpstr>
      <vt:lpstr>Trebuchet MS</vt:lpstr>
      <vt:lpstr>Wingdings</vt:lpstr>
      <vt:lpstr>Office Theme</vt:lpstr>
      <vt:lpstr>Digital Portfolio  </vt:lpstr>
      <vt:lpstr>PROJECT TITLE </vt:lpstr>
      <vt:lpstr>AGENDA</vt:lpstr>
      <vt:lpstr>PROBLEM STATEMENT    IN TODAY’S GENERATION ERA,TRADITIONAL RESUME ALONE ARE NOT ENOUGH TO SHOW YOUR SKILLS AND WORK</vt:lpstr>
      <vt:lpstr>PROJECT OVERVIEW   BRIEF SUMMARY OF MY PROJECT AND MY WORK  MY PORTOFOLIO CONTAINS (ABOUT ME, SKILLS AND WORK MAIN THEME: SHOWCASE OF MY WORK     </vt:lpstr>
      <vt:lpstr>WHO ARE THE END USERS?</vt:lpstr>
      <vt:lpstr>TOOLS AND TECHNIQUES</vt:lpstr>
      <vt:lpstr>PowerPoint Presentation</vt:lpstr>
      <vt:lpstr>FEATURES AND FUNCTIONALITY</vt:lpstr>
      <vt:lpstr>RESULTS AND SCREENSHOTS</vt:lpstr>
      <vt:lpstr>CONCLUSION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Face Mask Detection using Convolutional Neural Network (CNN)</dc:title>
  <dc:creator>Konduru Narasimha</dc:creator>
  <cp:lastModifiedBy>susi thra</cp:lastModifiedBy>
  <cp:revision>2</cp:revision>
  <dcterms:created xsi:type="dcterms:W3CDTF">2024-03-29T15:07:22Z</dcterms:created>
  <dcterms:modified xsi:type="dcterms:W3CDTF">2025-09-01T00:50:06Z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</Properties>
</file>