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200DD-7BA8-44E0-9452-2C9FB946357B}" v="3348" dt="2020-05-31T19:36:50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02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35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22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03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40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2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34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53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77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10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48" r:id="rId6"/>
    <p:sldLayoutId id="2147483844" r:id="rId7"/>
    <p:sldLayoutId id="2147483845" r:id="rId8"/>
    <p:sldLayoutId id="2147483846" r:id="rId9"/>
    <p:sldLayoutId id="2147483847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ohovaa/MA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109" y="2327128"/>
            <a:ext cx="6589707" cy="2387600"/>
          </a:xfrm>
        </p:spPr>
        <p:txBody>
          <a:bodyPr>
            <a:normAutofit/>
          </a:bodyPr>
          <a:lstStyle/>
          <a:p>
            <a:r>
              <a:rPr lang="ru-RU" sz="3300" b="1" i="1" dirty="0">
                <a:solidFill>
                  <a:srgbClr val="FFFFFF"/>
                </a:solidFill>
              </a:rPr>
              <a:t>КУРСОВАЯ РАБОТА</a:t>
            </a:r>
            <a:br>
              <a:rPr lang="ru-RU" sz="3300" b="1" i="1" dirty="0">
                <a:solidFill>
                  <a:srgbClr val="FFFFFF"/>
                </a:solidFill>
              </a:rPr>
            </a:br>
            <a:br>
              <a:rPr lang="ru-RU" sz="3300" b="1" i="1" dirty="0"/>
            </a:br>
            <a:r>
              <a:rPr lang="ru-RU" sz="3300" dirty="0">
                <a:solidFill>
                  <a:srgbClr val="FFFFFF"/>
                </a:solidFill>
              </a:rPr>
              <a:t>Тема: "Разработка компилятора подмножества процедурного языка в ассемблер"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9328" y="5360035"/>
            <a:ext cx="7821431" cy="129803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1800">
                <a:solidFill>
                  <a:srgbClr val="FFFFFF"/>
                </a:solidFill>
              </a:rPr>
              <a:t>Руководитель: к.т.н., доцент кафедры ИЗИ, </a:t>
            </a:r>
            <a:br>
              <a:rPr lang="ru-RU" sz="1800" dirty="0"/>
            </a:br>
            <a:r>
              <a:rPr lang="ru-RU" sz="1800" dirty="0">
                <a:solidFill>
                  <a:srgbClr val="FFFFFF"/>
                </a:solidFill>
              </a:rPr>
              <a:t>Монахов Юрий Михайлович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>
                <a:solidFill>
                  <a:srgbClr val="FFFFFF"/>
                </a:solidFill>
              </a:rPr>
              <a:t>Исполнитель: студентка группы ИБ-117, </a:t>
            </a:r>
            <a:br>
              <a:rPr lang="ru-RU" sz="1800" dirty="0"/>
            </a:br>
            <a:r>
              <a:rPr lang="ru-RU" sz="1800" dirty="0">
                <a:solidFill>
                  <a:srgbClr val="FFFFFF"/>
                </a:solidFill>
              </a:rPr>
              <a:t>Мохова Алена Александровна</a:t>
            </a:r>
          </a:p>
        </p:txBody>
      </p:sp>
      <p:sp>
        <p:nvSpPr>
          <p:cNvPr id="19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Рисунок 22" descr="Изображение выглядит как знак, тарелка, рисунок, припаркован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B22A2B0-853D-4AAD-9D0A-DA805D3C7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2" t="2703" r="2160" b="3659"/>
          <a:stretch/>
        </p:blipFill>
        <p:spPr>
          <a:xfrm>
            <a:off x="-4175" y="5277578"/>
            <a:ext cx="2819721" cy="157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5413C-2079-4BEA-B335-67681A6A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Тестирование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Рисунок 5" descr="Изображение выглядит как черный, стол, сидит, экран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E560AFF-589F-492C-822D-45AF4E95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62" y="1563848"/>
            <a:ext cx="2962405" cy="4147836"/>
          </a:xfrm>
          <a:prstGeom prst="rect">
            <a:avLst/>
          </a:prstGeom>
        </p:spPr>
      </p:pic>
      <p:pic>
        <p:nvPicPr>
          <p:cNvPr id="8" name="Рисунок 8" descr="Изображение выглядит как черный, держит, красный, женщи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14C5844-A1E4-44E1-B28F-35CFB781B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4745" y="2506219"/>
            <a:ext cx="4359057" cy="2258468"/>
          </a:xfrm>
        </p:spPr>
      </p:pic>
    </p:spTree>
    <p:extLst>
      <p:ext uri="{BB962C8B-B14F-4D97-AF65-F5344CB8AC3E}">
        <p14:creationId xmlns:p14="http://schemas.microsoft.com/office/powerpoint/2010/main" val="407129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49411-AE0F-4219-89A0-9E733C04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E5F72-6E75-46DE-8E6B-260A4548B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543"/>
            <a:ext cx="10515600" cy="380755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заключении хотелось бы отметить, что из трех поставленных задач были </a:t>
            </a:r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достигнуты две первых. 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Реализация была выполнена в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соответствии с требованиями ТЗ: присутствуют операторные скобки, поддерживаются комментарии любой длины, </a:t>
            </a:r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успешно осуществляются арифметические операции, присутствуют операторы WHILE/IF, поддерживается базовый вывод и др.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Весь проект можно просмотреть, перейдя по ссылке 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  <a:hlinkClick r:id="rId2"/>
              </a:rPr>
              <a:t>https://github.com/amohovaa/MAA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. Также при необходимости можно проследить последовательность выполнения курсовой работы (все </a:t>
            </a:r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изменения зарегистрированы).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0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516ED-A200-44D0-AAFB-0DC0BDE3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823" y="1552495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Спасибо за внимание!</a:t>
            </a:r>
            <a:endParaRPr lang="en-US" sz="6000" kern="12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lock Arc 1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06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A002F-E627-4C3F-AFEE-2EE00C25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Этапы выполнения курсовой работы</a:t>
            </a:r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56BDA-58E5-4CE4-9B4A-362A0D68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84916" cy="42250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заключается в последовательном выполнении следующих задач в соответствии с требованиями, указанными в Техническом Задании: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Проектирование лексического анализатора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Построение синтаксического анализатора</a:t>
            </a:r>
          </a:p>
          <a:p>
            <a:pPr lvl="1"/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Проектирование и оптимизация генератора объектного кода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6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1C493-75C3-4170-A505-69EC45E9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Проектирование лексического анализатора</a:t>
            </a:r>
          </a:p>
        </p:txBody>
      </p:sp>
      <p:pic>
        <p:nvPicPr>
          <p:cNvPr id="3" name="Рисунок 3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803D47F-0261-491E-8F84-CD5CD6D74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2855" y="1428967"/>
            <a:ext cx="2649384" cy="4861824"/>
          </a:xfr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996E7D4-B68B-4BF9-88D1-5B258F7AC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651" y="1716066"/>
            <a:ext cx="244993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5FA4D-330B-4626-980E-A2A4F5A30D67}"/>
              </a:ext>
            </a:extLst>
          </p:cNvPr>
          <p:cNvSpPr txBox="1"/>
          <p:nvPr/>
        </p:nvSpPr>
        <p:spPr>
          <a:xfrm>
            <a:off x="838200" y="2136079"/>
            <a:ext cx="70104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Лексический анализатор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(или сканер ) — это часть компилятора, которая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читает исходную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программу и выделяет в ее тексте лексемы входного языка. 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На вход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лексического 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анализатора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поступает текст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исходной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программы.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Для построения использовался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генератор для формальных 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языков ANTLR.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9567B-A839-4671-87CC-CFC8AEF25723}"/>
              </a:ext>
            </a:extLst>
          </p:cNvPr>
          <p:cNvSpPr txBox="1"/>
          <p:nvPr/>
        </p:nvSpPr>
        <p:spPr>
          <a:xfrm>
            <a:off x="7608518" y="6290545"/>
            <a:ext cx="34671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>
                <a:solidFill>
                  <a:schemeClr val="tx1">
                    <a:lumMod val="65000"/>
                    <a:lumOff val="35000"/>
                  </a:schemeClr>
                </a:solidFill>
              </a:rPr>
              <a:t>Регулярные выражения лексера (часть)</a:t>
            </a:r>
          </a:p>
        </p:txBody>
      </p:sp>
    </p:spTree>
    <p:extLst>
      <p:ext uri="{BB962C8B-B14F-4D97-AF65-F5344CB8AC3E}">
        <p14:creationId xmlns:p14="http://schemas.microsoft.com/office/powerpoint/2010/main" val="95841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2C8F5-7C22-470B-A11A-FB98BC5C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Проектирование синтаксического </a:t>
            </a:r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анализатора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C19B566-3FCE-4EC9-95F1-88784814F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7757" y="1314667"/>
            <a:ext cx="3839588" cy="42250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3F1B3-1C1E-4D48-B514-DC61E70C3AF4}"/>
              </a:ext>
            </a:extLst>
          </p:cNvPr>
          <p:cNvSpPr txBox="1"/>
          <p:nvPr/>
        </p:nvSpPr>
        <p:spPr>
          <a:xfrm>
            <a:off x="841332" y="1832975"/>
            <a:ext cx="618785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Синтаксический анализатор (парсер)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— это программа или часть программы, выполняющая синтаксический анализ.</a:t>
            </a:r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Next LT Pro"/>
              <a:cs typeface="Arial"/>
            </a:endParaRPr>
          </a:p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Грамматика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основана на языке "pl0" с добавлением фрагментов, отвечающих за строчные и блочные комментарии, взятых из грамматики "с".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Для построения использовался 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генератор для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формальных языков ANTLR.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+mn-lt"/>
              <a:cs typeface="Arial"/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Анализ пришедшего поддерева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осуществляется с помощью шаблона Visitor, методы которого описаны в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классе MyVisitor.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2644A-BC69-4E29-B923-F2AB6DD95237}"/>
              </a:ext>
            </a:extLst>
          </p:cNvPr>
          <p:cNvSpPr txBox="1"/>
          <p:nvPr/>
        </p:nvSpPr>
        <p:spPr>
          <a:xfrm>
            <a:off x="8158619" y="6018756"/>
            <a:ext cx="31711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>
                <a:solidFill>
                  <a:schemeClr val="tx1">
                    <a:lumMod val="65000"/>
                    <a:lumOff val="35000"/>
                  </a:schemeClr>
                </a:solidFill>
              </a:rPr>
              <a:t>Правила грамматики (часть)</a:t>
            </a:r>
          </a:p>
        </p:txBody>
      </p:sp>
    </p:spTree>
    <p:extLst>
      <p:ext uri="{BB962C8B-B14F-4D97-AF65-F5344CB8AC3E}">
        <p14:creationId xmlns:p14="http://schemas.microsoft.com/office/powerpoint/2010/main" val="132694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B0BCB-CD9B-4943-9E1E-DB19D898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Тестирование</a:t>
            </a:r>
          </a:p>
        </p:txBody>
      </p:sp>
      <p:pic>
        <p:nvPicPr>
          <p:cNvPr id="4" name="Рисунок 4" descr="Изображение выглядит как стол, черный, сидит, монито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70ACEB4-2206-4947-A782-00CEE7F1E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015" y="1689535"/>
            <a:ext cx="4352141" cy="3719317"/>
          </a:xfrm>
        </p:spPr>
      </p:pic>
      <p:pic>
        <p:nvPicPr>
          <p:cNvPr id="6" name="Рисунок 6" descr="Изображение выглядит как черный, клавиатура, ноутбук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7119196-BA73-4435-895F-B3F2E623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946" y="1100203"/>
            <a:ext cx="2501448" cy="46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3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C56BD-A834-43E5-BBA1-2F5007A6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Тестирование</a:t>
            </a:r>
          </a:p>
        </p:txBody>
      </p:sp>
      <p:pic>
        <p:nvPicPr>
          <p:cNvPr id="4" name="Рисунок 4" descr="Изображение выглядит как черный, монитор, стол,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3A874F0-B823-44A7-A24B-A6C3B3F02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407" y="1572770"/>
            <a:ext cx="3995541" cy="3927039"/>
          </a:xfrm>
        </p:spPr>
      </p:pic>
      <p:pic>
        <p:nvPicPr>
          <p:cNvPr id="5" name="Рисунок 5" descr="Изображение выглядит как черный, закрыть, большой, держ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3DC01DC-9A31-4A3F-ADB7-7F5F693E9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688" y="2466923"/>
            <a:ext cx="4152378" cy="185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3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5D96C-79C5-4DBD-820D-C4EC4B35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Тестирование</a:t>
            </a:r>
          </a:p>
        </p:txBody>
      </p:sp>
      <p:pic>
        <p:nvPicPr>
          <p:cNvPr id="8" name="Рисунок 8" descr="Изображение выглядит как экран, монитор, черный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FC34343-E4FB-482A-A121-EA5E90152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212" y="2199854"/>
            <a:ext cx="3566394" cy="3382679"/>
          </a:xfrm>
        </p:spPr>
      </p:pic>
      <p:pic>
        <p:nvPicPr>
          <p:cNvPr id="9" name="Рисунок 9" descr="Изображение выглядит как сидит, черный, стол, держ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BE66B6E-00B8-4E4D-AFFB-DD8034981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382" y="1791810"/>
            <a:ext cx="3487976" cy="410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1A890-E368-44E1-90CE-3201F237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Тестирование</a:t>
            </a:r>
          </a:p>
        </p:txBody>
      </p:sp>
      <p:pic>
        <p:nvPicPr>
          <p:cNvPr id="4" name="Рисунок 4" descr="Изображение выглядит как черный, стол, экран,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F100E06-43BB-4924-AAEB-ABAB179DD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217" y="1840710"/>
            <a:ext cx="3229757" cy="3558174"/>
          </a:xfrm>
        </p:spPr>
      </p:pic>
      <p:pic>
        <p:nvPicPr>
          <p:cNvPr id="5" name="Рисунок 5" descr="Изображение выглядит как черный, фотография, сидит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883BC9F-9292-427C-94D7-7C37CFBB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276" y="1183710"/>
            <a:ext cx="2577997" cy="48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5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5413C-2079-4BEA-B335-67681A6A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Тестирование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4" descr="Изображение выглядит как стол, сидит, черный, клавиатур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C18A8C5-25C0-4960-891F-0B2CCDE17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5997" y="1042748"/>
            <a:ext cx="2478608" cy="5519440"/>
          </a:xfrm>
        </p:spPr>
      </p:pic>
      <p:pic>
        <p:nvPicPr>
          <p:cNvPr id="5" name="Рисунок 5" descr="Изображение выглядит как монитор, экран, черный,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AE2B6A0-23A8-4EB9-83FD-03F08CDF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893" y="1636819"/>
            <a:ext cx="3108542" cy="43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5061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ShapesVTI</vt:lpstr>
      <vt:lpstr>КУРСОВАЯ РАБОТА  Тема: "Разработка компилятора подмножества процедурного языка в ассемблер"</vt:lpstr>
      <vt:lpstr>Этапы выполнения курсовой работы</vt:lpstr>
      <vt:lpstr>Проектирование лексического анализатора</vt:lpstr>
      <vt:lpstr>Проектирование синтаксического анализатора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548</cp:revision>
  <dcterms:created xsi:type="dcterms:W3CDTF">2020-05-31T14:20:27Z</dcterms:created>
  <dcterms:modified xsi:type="dcterms:W3CDTF">2020-05-31T19:37:19Z</dcterms:modified>
</cp:coreProperties>
</file>