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9/5/2025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0.xml.rels><?xml version="1.0" encoding="UTF-8" standalone="yes"?>
<Relationships xmlns="http://schemas.openxmlformats.org/package/2006/relationships"><Relationship Id="rId3" Type="http://schemas.openxmlformats.org/officeDocument/2006/relationships/image" Target="../media/image2.jpeg" /><Relationship Id="rId2" Type="http://schemas.openxmlformats.org/officeDocument/2006/relationships/image" Target="../media/image1.jpeg"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61BC0F-23A4-C30B-6893-171217DA59FA}"/>
              </a:ext>
            </a:extLst>
          </p:cNvPr>
          <p:cNvSpPr>
            <a:spLocks noGrp="1"/>
          </p:cNvSpPr>
          <p:nvPr>
            <p:ph type="title"/>
          </p:nvPr>
        </p:nvSpPr>
        <p:spPr>
          <a:xfrm>
            <a:off x="2437676" y="-393102"/>
            <a:ext cx="8596668" cy="1826581"/>
          </a:xfrm>
        </p:spPr>
        <p:txBody>
          <a:bodyPr/>
          <a:lstStyle/>
          <a:p>
            <a:r>
              <a:rPr lang="en-IN" dirty="0"/>
              <a:t>DIGITAL PORTFILO </a:t>
            </a:r>
            <a:endParaRPr lang="en-US" dirty="0"/>
          </a:p>
        </p:txBody>
      </p:sp>
      <p:sp>
        <p:nvSpPr>
          <p:cNvPr id="6" name="Text Placeholder 5">
            <a:extLst>
              <a:ext uri="{FF2B5EF4-FFF2-40B4-BE49-F238E27FC236}">
                <a16:creationId xmlns:a16="http://schemas.microsoft.com/office/drawing/2014/main" id="{C932BFE8-2893-29ED-9946-F7115EE11A0F}"/>
              </a:ext>
            </a:extLst>
          </p:cNvPr>
          <p:cNvSpPr>
            <a:spLocks noGrp="1"/>
          </p:cNvSpPr>
          <p:nvPr>
            <p:ph type="body" idx="1"/>
          </p:nvPr>
        </p:nvSpPr>
        <p:spPr>
          <a:xfrm>
            <a:off x="1924245" y="2856647"/>
            <a:ext cx="8596668" cy="2123880"/>
          </a:xfrm>
        </p:spPr>
        <p:txBody>
          <a:bodyPr>
            <a:normAutofit fontScale="70000" lnSpcReduction="20000"/>
          </a:bodyPr>
          <a:lstStyle/>
          <a:p>
            <a:r>
              <a:rPr lang="en-IN" b="1" dirty="0">
                <a:solidFill>
                  <a:schemeClr val="accent2">
                    <a:lumMod val="50000"/>
                  </a:schemeClr>
                </a:solidFill>
              </a:rPr>
              <a:t>STUDENT NAME              : AMOKA S</a:t>
            </a:r>
          </a:p>
          <a:p>
            <a:r>
              <a:rPr lang="en-IN" b="1" dirty="0">
                <a:solidFill>
                  <a:schemeClr val="accent2">
                    <a:lumMod val="50000"/>
                  </a:schemeClr>
                </a:solidFill>
              </a:rPr>
              <a:t>REGISTER NO AND NMID : 24131210500122004/</a:t>
            </a:r>
          </a:p>
          <a:p>
            <a:r>
              <a:rPr lang="en-IN" b="1" dirty="0">
                <a:solidFill>
                  <a:schemeClr val="accent2">
                    <a:lumMod val="50000"/>
                  </a:schemeClr>
                </a:solidFill>
              </a:rPr>
              <a:t>                                        asanm121anm12124213004</a:t>
            </a:r>
          </a:p>
          <a:p>
            <a:r>
              <a:rPr lang="en-IN" b="1" dirty="0">
                <a:solidFill>
                  <a:schemeClr val="accent2">
                    <a:lumMod val="50000"/>
                  </a:schemeClr>
                </a:solidFill>
              </a:rPr>
              <a:t>DEPARTMENT                 : BCA </a:t>
            </a:r>
          </a:p>
          <a:p>
            <a:r>
              <a:rPr lang="en-IN" b="1" dirty="0">
                <a:solidFill>
                  <a:schemeClr val="accent2">
                    <a:lumMod val="50000"/>
                  </a:schemeClr>
                </a:solidFill>
              </a:rPr>
              <a:t>COLLEGE                       : IMMACULATE COLLEGE FOR WOMEN </a:t>
            </a:r>
          </a:p>
          <a:p>
            <a:r>
              <a:rPr lang="en-IN" b="1" dirty="0">
                <a:solidFill>
                  <a:schemeClr val="accent2">
                    <a:lumMod val="50000"/>
                  </a:schemeClr>
                </a:solidFill>
              </a:rPr>
              <a:t>UNIVERSITY                   : ANNAMALAI UNIVERSITY 
                                                                </a:t>
            </a:r>
            <a:endParaRPr lang="en-US" b="1" dirty="0">
              <a:solidFill>
                <a:schemeClr val="accent2">
                  <a:lumMod val="50000"/>
                </a:schemeClr>
              </a:solidFill>
            </a:endParaRPr>
          </a:p>
        </p:txBody>
      </p:sp>
    </p:spTree>
    <p:extLst>
      <p:ext uri="{BB962C8B-B14F-4D97-AF65-F5344CB8AC3E}">
        <p14:creationId xmlns:p14="http://schemas.microsoft.com/office/powerpoint/2010/main" val="4126013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9F6C80-6563-8BC2-88CD-99625FDB9F99}"/>
              </a:ext>
            </a:extLst>
          </p:cNvPr>
          <p:cNvSpPr>
            <a:spLocks noGrp="1"/>
          </p:cNvSpPr>
          <p:nvPr>
            <p:ph type="title"/>
          </p:nvPr>
        </p:nvSpPr>
        <p:spPr>
          <a:xfrm>
            <a:off x="1797666" y="-913291"/>
            <a:ext cx="8596668" cy="1826581"/>
          </a:xfrm>
        </p:spPr>
        <p:txBody>
          <a:bodyPr/>
          <a:lstStyle/>
          <a:p>
            <a:r>
              <a:rPr lang="en-IN" dirty="0"/>
              <a:t>RESULTS AND SCREENSHOT </a:t>
            </a:r>
            <a:endParaRPr lang="en-US" dirty="0"/>
          </a:p>
        </p:txBody>
      </p:sp>
      <p:pic>
        <p:nvPicPr>
          <p:cNvPr id="4" name="Picture 3">
            <a:extLst>
              <a:ext uri="{FF2B5EF4-FFF2-40B4-BE49-F238E27FC236}">
                <a16:creationId xmlns:a16="http://schemas.microsoft.com/office/drawing/2014/main" id="{2655E083-E2B9-38B3-68E9-9FE103089330}"/>
              </a:ext>
            </a:extLst>
          </p:cNvPr>
          <p:cNvPicPr>
            <a:picLocks noChangeAspect="1"/>
          </p:cNvPicPr>
          <p:nvPr/>
        </p:nvPicPr>
        <p:blipFill>
          <a:blip r:embed="rId2"/>
          <a:stretch>
            <a:fillRect/>
          </a:stretch>
        </p:blipFill>
        <p:spPr>
          <a:xfrm>
            <a:off x="1791934" y="1158167"/>
            <a:ext cx="2643313" cy="5418667"/>
          </a:xfrm>
          <a:prstGeom prst="rect">
            <a:avLst/>
          </a:prstGeom>
        </p:spPr>
      </p:pic>
      <p:pic>
        <p:nvPicPr>
          <p:cNvPr id="5" name="Picture 4">
            <a:extLst>
              <a:ext uri="{FF2B5EF4-FFF2-40B4-BE49-F238E27FC236}">
                <a16:creationId xmlns:a16="http://schemas.microsoft.com/office/drawing/2014/main" id="{BB854D96-4047-B36B-625E-309743388859}"/>
              </a:ext>
            </a:extLst>
          </p:cNvPr>
          <p:cNvPicPr>
            <a:picLocks noChangeAspect="1"/>
          </p:cNvPicPr>
          <p:nvPr/>
        </p:nvPicPr>
        <p:blipFill>
          <a:blip r:embed="rId3"/>
          <a:stretch>
            <a:fillRect/>
          </a:stretch>
        </p:blipFill>
        <p:spPr>
          <a:xfrm>
            <a:off x="5277835" y="1158166"/>
            <a:ext cx="2565400" cy="5418667"/>
          </a:xfrm>
          <a:prstGeom prst="rect">
            <a:avLst/>
          </a:prstGeom>
        </p:spPr>
      </p:pic>
    </p:spTree>
    <p:extLst>
      <p:ext uri="{BB962C8B-B14F-4D97-AF65-F5344CB8AC3E}">
        <p14:creationId xmlns:p14="http://schemas.microsoft.com/office/powerpoint/2010/main" val="22893469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D042E-8874-054A-9772-2FFAE209D642}"/>
              </a:ext>
            </a:extLst>
          </p:cNvPr>
          <p:cNvSpPr>
            <a:spLocks noGrp="1"/>
          </p:cNvSpPr>
          <p:nvPr>
            <p:ph type="title"/>
          </p:nvPr>
        </p:nvSpPr>
        <p:spPr>
          <a:xfrm>
            <a:off x="2889988" y="-758694"/>
            <a:ext cx="8596668" cy="1826581"/>
          </a:xfrm>
        </p:spPr>
        <p:txBody>
          <a:bodyPr/>
          <a:lstStyle/>
          <a:p>
            <a:r>
              <a:rPr lang="en-IN" dirty="0"/>
              <a:t>CONCLUSION </a:t>
            </a:r>
            <a:endParaRPr lang="en-US" dirty="0"/>
          </a:p>
        </p:txBody>
      </p:sp>
      <p:sp>
        <p:nvSpPr>
          <p:cNvPr id="3" name="Text Placeholder 2">
            <a:extLst>
              <a:ext uri="{FF2B5EF4-FFF2-40B4-BE49-F238E27FC236}">
                <a16:creationId xmlns:a16="http://schemas.microsoft.com/office/drawing/2014/main" id="{34085A92-4170-A19A-BF88-3EB60C0A9B11}"/>
              </a:ext>
            </a:extLst>
          </p:cNvPr>
          <p:cNvSpPr>
            <a:spLocks noGrp="1"/>
          </p:cNvSpPr>
          <p:nvPr>
            <p:ph type="body" idx="1"/>
          </p:nvPr>
        </p:nvSpPr>
        <p:spPr>
          <a:xfrm>
            <a:off x="677335" y="3129497"/>
            <a:ext cx="8596668" cy="3052950"/>
          </a:xfrm>
        </p:spPr>
        <p:txBody>
          <a:bodyPr/>
          <a:lstStyle/>
          <a:p>
            <a:r>
              <a:rPr lang="en-IN" b="1" dirty="0">
                <a:solidFill>
                  <a:schemeClr val="accent2">
                    <a:lumMod val="50000"/>
                  </a:schemeClr>
                </a:solidFill>
              </a:rPr>
              <a:t>This project successfully demonstrates how a simple portfolio website can be created using HTML, CSS, and JavaScript. The portfolio provides an effective platform for introducing the developer, highlighting skills, showcasing projects, and sharing contact details.</a:t>
            </a:r>
            <a:endParaRPr lang="en-US" b="1" dirty="0">
              <a:solidFill>
                <a:schemeClr val="accent2">
                  <a:lumMod val="50000"/>
                </a:schemeClr>
              </a:solidFill>
            </a:endParaRPr>
          </a:p>
        </p:txBody>
      </p:sp>
    </p:spTree>
    <p:extLst>
      <p:ext uri="{BB962C8B-B14F-4D97-AF65-F5344CB8AC3E}">
        <p14:creationId xmlns:p14="http://schemas.microsoft.com/office/powerpoint/2010/main" val="1263821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B020F-263D-7566-268C-4537EA90E5BC}"/>
              </a:ext>
            </a:extLst>
          </p:cNvPr>
          <p:cNvSpPr>
            <a:spLocks noGrp="1"/>
          </p:cNvSpPr>
          <p:nvPr>
            <p:ph type="title"/>
          </p:nvPr>
        </p:nvSpPr>
        <p:spPr>
          <a:xfrm>
            <a:off x="2694394" y="-913291"/>
            <a:ext cx="8596668" cy="1826581"/>
          </a:xfrm>
        </p:spPr>
        <p:txBody>
          <a:bodyPr/>
          <a:lstStyle/>
          <a:p>
            <a:r>
              <a:rPr lang="en-IN" dirty="0"/>
              <a:t>GITHUB LINK</a:t>
            </a:r>
            <a:endParaRPr lang="en-US" dirty="0"/>
          </a:p>
        </p:txBody>
      </p:sp>
      <p:sp>
        <p:nvSpPr>
          <p:cNvPr id="3" name="Text Placeholder 2">
            <a:extLst>
              <a:ext uri="{FF2B5EF4-FFF2-40B4-BE49-F238E27FC236}">
                <a16:creationId xmlns:a16="http://schemas.microsoft.com/office/drawing/2014/main" id="{201C3036-085A-7158-296E-651F48B2EC19}"/>
              </a:ext>
            </a:extLst>
          </p:cNvPr>
          <p:cNvSpPr>
            <a:spLocks noGrp="1"/>
          </p:cNvSpPr>
          <p:nvPr>
            <p:ph type="body" idx="1"/>
          </p:nvPr>
        </p:nvSpPr>
        <p:spPr>
          <a:xfrm>
            <a:off x="603987" y="3429000"/>
            <a:ext cx="8596668" cy="4593249"/>
          </a:xfrm>
        </p:spPr>
        <p:txBody>
          <a:bodyPr/>
          <a:lstStyle/>
          <a:p>
            <a:r>
              <a:rPr lang="en-IN" b="1" dirty="0">
                <a:solidFill>
                  <a:schemeClr val="accent2">
                    <a:lumMod val="50000"/>
                  </a:schemeClr>
                </a:solidFill>
              </a:rPr>
              <a:t>https://amokasugendhiran-ship-it.github.io/amoka-TNSDC-FWD-DP/</a:t>
            </a:r>
            <a:endParaRPr lang="en-US" b="1" dirty="0">
              <a:solidFill>
                <a:schemeClr val="accent2">
                  <a:lumMod val="50000"/>
                </a:schemeClr>
              </a:solidFill>
            </a:endParaRPr>
          </a:p>
        </p:txBody>
      </p:sp>
    </p:spTree>
    <p:extLst>
      <p:ext uri="{BB962C8B-B14F-4D97-AF65-F5344CB8AC3E}">
        <p14:creationId xmlns:p14="http://schemas.microsoft.com/office/powerpoint/2010/main" val="6825275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5D4BC-3843-4D9C-49B6-24FE5E541283}"/>
              </a:ext>
            </a:extLst>
          </p:cNvPr>
          <p:cNvSpPr>
            <a:spLocks noGrp="1"/>
          </p:cNvSpPr>
          <p:nvPr>
            <p:ph type="title"/>
          </p:nvPr>
        </p:nvSpPr>
        <p:spPr>
          <a:xfrm>
            <a:off x="2621046" y="-648674"/>
            <a:ext cx="8596668" cy="1826581"/>
          </a:xfrm>
        </p:spPr>
        <p:txBody>
          <a:bodyPr/>
          <a:lstStyle/>
          <a:p>
            <a:r>
              <a:rPr lang="en-IN" dirty="0"/>
              <a:t>PROJECT TITLE </a:t>
            </a:r>
            <a:endParaRPr lang="en-US" dirty="0"/>
          </a:p>
        </p:txBody>
      </p:sp>
      <p:sp>
        <p:nvSpPr>
          <p:cNvPr id="3" name="Text Placeholder 2">
            <a:extLst>
              <a:ext uri="{FF2B5EF4-FFF2-40B4-BE49-F238E27FC236}">
                <a16:creationId xmlns:a16="http://schemas.microsoft.com/office/drawing/2014/main" id="{FFCD12A7-AA17-E9BB-0F3E-682E1F7E555A}"/>
              </a:ext>
            </a:extLst>
          </p:cNvPr>
          <p:cNvSpPr>
            <a:spLocks noGrp="1"/>
          </p:cNvSpPr>
          <p:nvPr>
            <p:ph type="body" idx="1"/>
          </p:nvPr>
        </p:nvSpPr>
        <p:spPr>
          <a:xfrm>
            <a:off x="3293399" y="3752952"/>
            <a:ext cx="8596668" cy="2722885"/>
          </a:xfrm>
        </p:spPr>
        <p:txBody>
          <a:bodyPr/>
          <a:lstStyle/>
          <a:p>
            <a:r>
              <a:rPr lang="en-IN" b="1" i="1" dirty="0">
                <a:solidFill>
                  <a:schemeClr val="accent2">
                    <a:lumMod val="50000"/>
                  </a:schemeClr>
                </a:solidFill>
              </a:rPr>
              <a:t>STUDENT PORTFOLIO</a:t>
            </a:r>
            <a:endParaRPr lang="en-US" b="1" i="1" dirty="0">
              <a:solidFill>
                <a:schemeClr val="accent2">
                  <a:lumMod val="50000"/>
                </a:schemeClr>
              </a:solidFill>
            </a:endParaRPr>
          </a:p>
        </p:txBody>
      </p:sp>
    </p:spTree>
    <p:extLst>
      <p:ext uri="{BB962C8B-B14F-4D97-AF65-F5344CB8AC3E}">
        <p14:creationId xmlns:p14="http://schemas.microsoft.com/office/powerpoint/2010/main" val="2257384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25016-8ABF-95A6-7FD2-A3CD5AF22579}"/>
              </a:ext>
            </a:extLst>
          </p:cNvPr>
          <p:cNvSpPr>
            <a:spLocks noGrp="1"/>
          </p:cNvSpPr>
          <p:nvPr>
            <p:ph type="title"/>
          </p:nvPr>
        </p:nvSpPr>
        <p:spPr>
          <a:xfrm>
            <a:off x="3397051" y="-599774"/>
            <a:ext cx="8596668" cy="1826581"/>
          </a:xfrm>
        </p:spPr>
        <p:txBody>
          <a:bodyPr/>
          <a:lstStyle/>
          <a:p>
            <a:r>
              <a:rPr lang="en-IN" dirty="0"/>
              <a:t>AGENTA</a:t>
            </a:r>
            <a:endParaRPr lang="en-US" dirty="0"/>
          </a:p>
        </p:txBody>
      </p:sp>
      <p:sp>
        <p:nvSpPr>
          <p:cNvPr id="3" name="Text Placeholder 2">
            <a:extLst>
              <a:ext uri="{FF2B5EF4-FFF2-40B4-BE49-F238E27FC236}">
                <a16:creationId xmlns:a16="http://schemas.microsoft.com/office/drawing/2014/main" id="{1EB59548-DEE1-70BA-BA3A-48396D3C1FC5}"/>
              </a:ext>
            </a:extLst>
          </p:cNvPr>
          <p:cNvSpPr>
            <a:spLocks noGrp="1"/>
          </p:cNvSpPr>
          <p:nvPr>
            <p:ph type="body" idx="1"/>
          </p:nvPr>
        </p:nvSpPr>
        <p:spPr>
          <a:xfrm>
            <a:off x="838684" y="2300678"/>
            <a:ext cx="8596668" cy="3677152"/>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marL="457200" indent="-457200">
              <a:buFont typeface="+mj-lt"/>
              <a:buAutoNum type="arabicPeriod"/>
            </a:pPr>
            <a:r>
              <a:rPr lang="en-IN" dirty="0">
                <a:solidFill>
                  <a:schemeClr val="accent2">
                    <a:lumMod val="50000"/>
                  </a:schemeClr>
                </a:solidFill>
              </a:rPr>
              <a:t>Problem and statement </a:t>
            </a:r>
          </a:p>
          <a:p>
            <a:pPr marL="457200" indent="-457200">
              <a:buFont typeface="+mj-lt"/>
              <a:buAutoNum type="arabicPeriod"/>
            </a:pPr>
            <a:r>
              <a:rPr lang="en-IN" dirty="0">
                <a:solidFill>
                  <a:schemeClr val="accent2">
                    <a:lumMod val="50000"/>
                  </a:schemeClr>
                </a:solidFill>
              </a:rPr>
              <a:t>Project overview </a:t>
            </a:r>
          </a:p>
          <a:p>
            <a:pPr marL="457200" indent="-457200">
              <a:buFont typeface="+mj-lt"/>
              <a:buAutoNum type="arabicPeriod"/>
            </a:pPr>
            <a:r>
              <a:rPr lang="en-IN" dirty="0">
                <a:solidFill>
                  <a:schemeClr val="accent2">
                    <a:lumMod val="50000"/>
                  </a:schemeClr>
                </a:solidFill>
              </a:rPr>
              <a:t>End user </a:t>
            </a:r>
          </a:p>
          <a:p>
            <a:pPr marL="457200" indent="-457200">
              <a:buFont typeface="+mj-lt"/>
              <a:buAutoNum type="arabicPeriod"/>
            </a:pPr>
            <a:r>
              <a:rPr lang="en-IN" dirty="0">
                <a:solidFill>
                  <a:schemeClr val="accent2">
                    <a:lumMod val="50000"/>
                  </a:schemeClr>
                </a:solidFill>
              </a:rPr>
              <a:t>Tools and technologies </a:t>
            </a:r>
          </a:p>
          <a:p>
            <a:pPr marL="457200" indent="-457200">
              <a:buFont typeface="+mj-lt"/>
              <a:buAutoNum type="arabicPeriod"/>
            </a:pPr>
            <a:r>
              <a:rPr lang="en-IN" dirty="0">
                <a:solidFill>
                  <a:schemeClr val="accent2">
                    <a:lumMod val="50000"/>
                  </a:schemeClr>
                </a:solidFill>
              </a:rPr>
              <a:t>Portfolio design and layout </a:t>
            </a:r>
          </a:p>
          <a:p>
            <a:pPr marL="457200" indent="-457200">
              <a:buFont typeface="+mj-lt"/>
              <a:buAutoNum type="arabicPeriod"/>
            </a:pPr>
            <a:r>
              <a:rPr lang="en-IN" dirty="0">
                <a:solidFill>
                  <a:schemeClr val="accent2">
                    <a:lumMod val="50000"/>
                  </a:schemeClr>
                </a:solidFill>
              </a:rPr>
              <a:t>Features and functionality </a:t>
            </a:r>
          </a:p>
          <a:p>
            <a:pPr marL="457200" indent="-457200">
              <a:buFont typeface="+mj-lt"/>
              <a:buAutoNum type="arabicPeriod"/>
            </a:pPr>
            <a:r>
              <a:rPr lang="en-IN" dirty="0">
                <a:solidFill>
                  <a:schemeClr val="accent2">
                    <a:lumMod val="50000"/>
                  </a:schemeClr>
                </a:solidFill>
              </a:rPr>
              <a:t>Results and screenshot </a:t>
            </a:r>
          </a:p>
          <a:p>
            <a:pPr marL="457200" indent="-457200">
              <a:buFont typeface="+mj-lt"/>
              <a:buAutoNum type="arabicPeriod"/>
            </a:pPr>
            <a:r>
              <a:rPr lang="en-IN" dirty="0">
                <a:solidFill>
                  <a:schemeClr val="accent2">
                    <a:lumMod val="50000"/>
                  </a:schemeClr>
                </a:solidFill>
              </a:rPr>
              <a:t>Conclusion </a:t>
            </a:r>
          </a:p>
          <a:p>
            <a:pPr marL="457200" indent="-457200">
              <a:buFont typeface="+mj-lt"/>
              <a:buAutoNum type="arabicPeriod"/>
            </a:pPr>
            <a:r>
              <a:rPr lang="en-IN" dirty="0">
                <a:solidFill>
                  <a:schemeClr val="accent2">
                    <a:lumMod val="50000"/>
                  </a:schemeClr>
                </a:solidFill>
              </a:rPr>
              <a:t>GitHub link</a:t>
            </a:r>
          </a:p>
        </p:txBody>
      </p:sp>
      <p:sp>
        <p:nvSpPr>
          <p:cNvPr id="5" name="TextBox 4">
            <a:extLst>
              <a:ext uri="{FF2B5EF4-FFF2-40B4-BE49-F238E27FC236}">
                <a16:creationId xmlns:a16="http://schemas.microsoft.com/office/drawing/2014/main" id="{F5B0DF54-C637-816C-D658-6CAFFBBD4EA5}"/>
              </a:ext>
            </a:extLst>
          </p:cNvPr>
          <p:cNvSpPr txBox="1"/>
          <p:nvPr/>
        </p:nvSpPr>
        <p:spPr>
          <a:xfrm>
            <a:off x="1595311" y="4694246"/>
            <a:ext cx="6100074" cy="369332"/>
          </a:xfrm>
          <a:prstGeom prst="rect">
            <a:avLst/>
          </a:prstGeom>
          <a:noFill/>
        </p:spPr>
        <p:txBody>
          <a:bodyPr wrap="square">
            <a:spAutoFit/>
          </a:bodyPr>
          <a:lstStyle/>
          <a:p>
            <a:pPr marL="457200" indent="-457200">
              <a:buFont typeface="+mj-lt"/>
              <a:buAutoNum type="arabicPeriod"/>
            </a:pPr>
            <a:endParaRPr lang="en-IN" b="1" dirty="0">
              <a:solidFill>
                <a:schemeClr val="accent2">
                  <a:lumMod val="50000"/>
                </a:schemeClr>
              </a:solidFill>
            </a:endParaRPr>
          </a:p>
        </p:txBody>
      </p:sp>
      <p:sp>
        <p:nvSpPr>
          <p:cNvPr id="6" name="TextBox 5">
            <a:extLst>
              <a:ext uri="{FF2B5EF4-FFF2-40B4-BE49-F238E27FC236}">
                <a16:creationId xmlns:a16="http://schemas.microsoft.com/office/drawing/2014/main" id="{799569A8-7974-DF01-54A4-674EBD661E30}"/>
              </a:ext>
            </a:extLst>
          </p:cNvPr>
          <p:cNvSpPr txBox="1"/>
          <p:nvPr/>
        </p:nvSpPr>
        <p:spPr>
          <a:xfrm>
            <a:off x="5185675" y="2221210"/>
            <a:ext cx="1828800" cy="1828800"/>
          </a:xfrm>
          <a:prstGeom prst="rect">
            <a:avLst/>
          </a:prstGeom>
          <a:noFill/>
        </p:spPr>
        <p:txBody>
          <a:bodyPr wrap="square" rtlCol="0">
            <a:spAutoFit/>
          </a:bodyPr>
          <a:lstStyle/>
          <a:p>
            <a:pPr algn="l"/>
            <a:endParaRPr lang="en-US" dirty="0"/>
          </a:p>
        </p:txBody>
      </p:sp>
      <p:sp>
        <p:nvSpPr>
          <p:cNvPr id="7" name="TextBox 6">
            <a:extLst>
              <a:ext uri="{FF2B5EF4-FFF2-40B4-BE49-F238E27FC236}">
                <a16:creationId xmlns:a16="http://schemas.microsoft.com/office/drawing/2014/main" id="{C229BCB1-FA35-5037-E32F-B17AB90FDEB1}"/>
              </a:ext>
            </a:extLst>
          </p:cNvPr>
          <p:cNvSpPr txBox="1"/>
          <p:nvPr/>
        </p:nvSpPr>
        <p:spPr>
          <a:xfrm>
            <a:off x="5185675" y="222121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5658538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3FFB9-2EED-12F0-CCB6-B2BD767197E7}"/>
              </a:ext>
            </a:extLst>
          </p:cNvPr>
          <p:cNvSpPr>
            <a:spLocks noGrp="1"/>
          </p:cNvSpPr>
          <p:nvPr>
            <p:ph type="title"/>
          </p:nvPr>
        </p:nvSpPr>
        <p:spPr>
          <a:xfrm>
            <a:off x="1948694" y="-783144"/>
            <a:ext cx="8596668" cy="1826581"/>
          </a:xfrm>
        </p:spPr>
        <p:txBody>
          <a:bodyPr/>
          <a:lstStyle/>
          <a:p>
            <a:r>
              <a:rPr lang="en-IN" dirty="0"/>
              <a:t>PROBLEM STATEMENT </a:t>
            </a:r>
            <a:endParaRPr lang="en-US" dirty="0"/>
          </a:p>
        </p:txBody>
      </p:sp>
      <p:sp>
        <p:nvSpPr>
          <p:cNvPr id="3" name="Text Placeholder 2">
            <a:extLst>
              <a:ext uri="{FF2B5EF4-FFF2-40B4-BE49-F238E27FC236}">
                <a16:creationId xmlns:a16="http://schemas.microsoft.com/office/drawing/2014/main" id="{4397ABA9-25E3-719F-5E28-82DF13D8ACD8}"/>
              </a:ext>
            </a:extLst>
          </p:cNvPr>
          <p:cNvSpPr>
            <a:spLocks noGrp="1"/>
          </p:cNvSpPr>
          <p:nvPr>
            <p:ph type="body" idx="1"/>
          </p:nvPr>
        </p:nvSpPr>
        <p:spPr>
          <a:xfrm>
            <a:off x="677335" y="2542717"/>
            <a:ext cx="8596668" cy="2845131"/>
          </a:xfrm>
        </p:spPr>
        <p:txBody>
          <a:bodyPr>
            <a:normAutofit/>
          </a:bodyPr>
          <a:lstStyle/>
          <a:p>
            <a:pPr marL="342900" indent="-342900">
              <a:buFont typeface="Arial" panose="020B0604020202020204" pitchFamily="34" charset="0"/>
              <a:buChar char="•"/>
            </a:pPr>
            <a:r>
              <a:rPr lang="en-IN" b="1" i="1" dirty="0">
                <a:solidFill>
                  <a:schemeClr val="accent2">
                    <a:lumMod val="50000"/>
                  </a:schemeClr>
                </a:solidFill>
              </a:rPr>
              <a:t>This project aims to solve that problem by creating a simple, interactive portfolio website using HTML, CSS, and JavaScript.</a:t>
            </a:r>
          </a:p>
          <a:p>
            <a:endParaRPr lang="en-IN" b="1" i="1" dirty="0">
              <a:solidFill>
                <a:schemeClr val="accent2">
                  <a:lumMod val="50000"/>
                </a:schemeClr>
              </a:solidFill>
            </a:endParaRPr>
          </a:p>
          <a:p>
            <a:pPr marL="342900" indent="-342900">
              <a:buFont typeface="Arial" panose="020B0604020202020204" pitchFamily="34" charset="0"/>
              <a:buChar char="•"/>
            </a:pPr>
            <a:r>
              <a:rPr lang="en-IN" b="1" i="1" dirty="0">
                <a:solidFill>
                  <a:schemeClr val="accent2">
                    <a:lumMod val="50000"/>
                  </a:schemeClr>
                </a:solidFill>
              </a:rPr>
              <a:t>The portfolio will allow developers to introduce themselves, list their skills, display projects, and provide contact information, while also incorporating basic JavaScript functionality to make the site more dynamic and engaging.</a:t>
            </a:r>
            <a:endParaRPr lang="en-US" b="1" i="1" dirty="0">
              <a:solidFill>
                <a:schemeClr val="accent2">
                  <a:lumMod val="50000"/>
                </a:schemeClr>
              </a:solidFill>
            </a:endParaRPr>
          </a:p>
        </p:txBody>
      </p:sp>
    </p:spTree>
    <p:extLst>
      <p:ext uri="{BB962C8B-B14F-4D97-AF65-F5344CB8AC3E}">
        <p14:creationId xmlns:p14="http://schemas.microsoft.com/office/powerpoint/2010/main" val="35597074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A2CC9-669C-72EA-7C67-A8346CCF99F4}"/>
              </a:ext>
            </a:extLst>
          </p:cNvPr>
          <p:cNvSpPr>
            <a:spLocks noGrp="1"/>
          </p:cNvSpPr>
          <p:nvPr>
            <p:ph type="title"/>
          </p:nvPr>
        </p:nvSpPr>
        <p:spPr>
          <a:xfrm>
            <a:off x="1691977" y="-913291"/>
            <a:ext cx="8596668" cy="1826581"/>
          </a:xfrm>
        </p:spPr>
        <p:txBody>
          <a:bodyPr/>
          <a:lstStyle/>
          <a:p>
            <a:r>
              <a:rPr lang="en-IN" dirty="0"/>
              <a:t>PROJECT OVERVIEW </a:t>
            </a:r>
            <a:endParaRPr lang="en-US" dirty="0"/>
          </a:p>
        </p:txBody>
      </p:sp>
      <p:sp>
        <p:nvSpPr>
          <p:cNvPr id="3" name="Text Placeholder 2">
            <a:extLst>
              <a:ext uri="{FF2B5EF4-FFF2-40B4-BE49-F238E27FC236}">
                <a16:creationId xmlns:a16="http://schemas.microsoft.com/office/drawing/2014/main" id="{A06CB2E7-A2BD-0596-D3CB-60FF158A2C90}"/>
              </a:ext>
            </a:extLst>
          </p:cNvPr>
          <p:cNvSpPr>
            <a:spLocks noGrp="1"/>
          </p:cNvSpPr>
          <p:nvPr>
            <p:ph type="body" idx="1"/>
          </p:nvPr>
        </p:nvSpPr>
        <p:spPr>
          <a:xfrm>
            <a:off x="677335" y="2127080"/>
            <a:ext cx="8596668" cy="3260768"/>
          </a:xfrm>
        </p:spPr>
        <p:txBody>
          <a:bodyPr>
            <a:normAutofit/>
          </a:bodyPr>
          <a:lstStyle/>
          <a:p>
            <a:pPr marL="342900" indent="-342900">
              <a:buFont typeface="Arial" panose="020B0604020202020204" pitchFamily="34" charset="0"/>
              <a:buChar char="•"/>
            </a:pPr>
            <a:r>
              <a:rPr lang="en-IN" b="1" dirty="0">
                <a:solidFill>
                  <a:schemeClr val="accent2">
                    <a:lumMod val="50000"/>
                  </a:schemeClr>
                </a:solidFill>
              </a:rPr>
              <a:t>This project is a personal portfolio website developed using HTML, CSS, and JavaScript. The main purpose of the project is to create a simple yet effective platform where a web developer</a:t>
            </a:r>
            <a:r>
              <a:rPr lang="en-IN" dirty="0">
                <a:solidFill>
                  <a:schemeClr val="accent2">
                    <a:lumMod val="50000"/>
                  </a:schemeClr>
                </a:solidFill>
              </a:rPr>
              <a:t> can introduce themselves, showcase their skills, highlight completed projects, and share contact details.</a:t>
            </a:r>
          </a:p>
          <a:p>
            <a:pPr marL="342900" indent="-342900">
              <a:buFont typeface="Arial" panose="020B0604020202020204" pitchFamily="34" charset="0"/>
              <a:buChar char="•"/>
            </a:pPr>
            <a:r>
              <a:rPr lang="en-IN" dirty="0">
                <a:solidFill>
                  <a:schemeClr val="accent2">
                    <a:lumMod val="50000"/>
                  </a:schemeClr>
                </a:solidFill>
              </a:rPr>
              <a:t>
The portfolio begins with a short introduction and a profile image, followed by an “About Me” section, a list of projects, and a c</a:t>
            </a:r>
            <a:r>
              <a:rPr lang="en-IN" b="1" dirty="0">
                <a:solidFill>
                  <a:schemeClr val="accent2">
                    <a:lumMod val="50000"/>
                  </a:schemeClr>
                </a:solidFill>
              </a:rPr>
              <a:t>ontact section with email and LinkedIn links.</a:t>
            </a:r>
            <a:endParaRPr lang="en-US" b="1" dirty="0">
              <a:solidFill>
                <a:schemeClr val="accent2">
                  <a:lumMod val="50000"/>
                </a:schemeClr>
              </a:solidFill>
            </a:endParaRPr>
          </a:p>
        </p:txBody>
      </p:sp>
    </p:spTree>
    <p:extLst>
      <p:ext uri="{BB962C8B-B14F-4D97-AF65-F5344CB8AC3E}">
        <p14:creationId xmlns:p14="http://schemas.microsoft.com/office/powerpoint/2010/main" val="260597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D4E4A-74A3-C359-0D09-C49978D816C4}"/>
              </a:ext>
            </a:extLst>
          </p:cNvPr>
          <p:cNvSpPr>
            <a:spLocks noGrp="1"/>
          </p:cNvSpPr>
          <p:nvPr>
            <p:ph type="title"/>
          </p:nvPr>
        </p:nvSpPr>
        <p:spPr>
          <a:xfrm>
            <a:off x="3122253" y="-913291"/>
            <a:ext cx="8596668" cy="1826581"/>
          </a:xfrm>
        </p:spPr>
        <p:txBody>
          <a:bodyPr/>
          <a:lstStyle/>
          <a:p>
            <a:r>
              <a:rPr lang="en-IN" dirty="0"/>
              <a:t>END</a:t>
            </a:r>
            <a:r>
              <a:rPr lang="en-IN" b="1" dirty="0">
                <a:solidFill>
                  <a:schemeClr val="accent2">
                    <a:lumMod val="50000"/>
                  </a:schemeClr>
                </a:solidFill>
              </a:rPr>
              <a:t> </a:t>
            </a:r>
            <a:r>
              <a:rPr lang="en-IN" dirty="0"/>
              <a:t>USER</a:t>
            </a:r>
            <a:endParaRPr lang="en-US" dirty="0"/>
          </a:p>
        </p:txBody>
      </p:sp>
      <p:sp>
        <p:nvSpPr>
          <p:cNvPr id="3" name="Text Placeholder 2">
            <a:extLst>
              <a:ext uri="{FF2B5EF4-FFF2-40B4-BE49-F238E27FC236}">
                <a16:creationId xmlns:a16="http://schemas.microsoft.com/office/drawing/2014/main" id="{E2A419C5-035F-3F04-0627-B73B4E8D4E6B}"/>
              </a:ext>
            </a:extLst>
          </p:cNvPr>
          <p:cNvSpPr>
            <a:spLocks noGrp="1"/>
          </p:cNvSpPr>
          <p:nvPr>
            <p:ph type="body" idx="1"/>
          </p:nvPr>
        </p:nvSpPr>
        <p:spPr>
          <a:xfrm>
            <a:off x="677335" y="1271358"/>
            <a:ext cx="8596668" cy="5293251"/>
          </a:xfrm>
        </p:spPr>
        <p:txBody>
          <a:bodyPr>
            <a:normAutofit/>
          </a:bodyPr>
          <a:lstStyle/>
          <a:p>
            <a:r>
              <a:rPr lang="en-IN" b="1" dirty="0"/>
              <a:t>
1.</a:t>
            </a:r>
            <a:r>
              <a:rPr lang="en-IN" b="1" dirty="0">
                <a:solidFill>
                  <a:schemeClr val="accent2">
                    <a:lumMod val="50000"/>
                  </a:schemeClr>
                </a:solidFill>
              </a:rPr>
              <a:t> Potential Employers/Recruiters – to review the developer’s skills, projects, and contact details during job applications.
2. Clients – to evaluate the developer’s expertise before offering freelance or project-based work.
3. Peers and Collaborators – other developers or students who may want to connect, share knowledge, or collaborate on projects.
4. Academic Institutions – teachers or evaluators who may assess the developer’s practical coding knowledge.</a:t>
            </a:r>
          </a:p>
          <a:p>
            <a:endParaRPr lang="en-US" b="1" dirty="0"/>
          </a:p>
        </p:txBody>
      </p:sp>
    </p:spTree>
    <p:extLst>
      <p:ext uri="{BB962C8B-B14F-4D97-AF65-F5344CB8AC3E}">
        <p14:creationId xmlns:p14="http://schemas.microsoft.com/office/powerpoint/2010/main" val="2463783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DA4899-8B96-C7A8-2843-1AE0FA44A372}"/>
              </a:ext>
            </a:extLst>
          </p:cNvPr>
          <p:cNvSpPr>
            <a:spLocks noGrp="1"/>
          </p:cNvSpPr>
          <p:nvPr>
            <p:ph type="title"/>
          </p:nvPr>
        </p:nvSpPr>
        <p:spPr>
          <a:xfrm>
            <a:off x="1557506" y="-846398"/>
            <a:ext cx="8596668" cy="1952382"/>
          </a:xfrm>
        </p:spPr>
        <p:txBody>
          <a:bodyPr/>
          <a:lstStyle/>
          <a:p>
            <a:r>
              <a:rPr lang="en-IN" dirty="0"/>
              <a:t>TOOLS AND TECHNOLOGIES </a:t>
            </a:r>
            <a:endParaRPr lang="en-US" dirty="0"/>
          </a:p>
        </p:txBody>
      </p:sp>
      <p:sp>
        <p:nvSpPr>
          <p:cNvPr id="3" name="Text Placeholder 2">
            <a:extLst>
              <a:ext uri="{FF2B5EF4-FFF2-40B4-BE49-F238E27FC236}">
                <a16:creationId xmlns:a16="http://schemas.microsoft.com/office/drawing/2014/main" id="{AAB6A03E-C00A-ABAB-C402-C2A8B8EE6E52}"/>
              </a:ext>
            </a:extLst>
          </p:cNvPr>
          <p:cNvSpPr>
            <a:spLocks noGrp="1"/>
          </p:cNvSpPr>
          <p:nvPr>
            <p:ph type="body" idx="1"/>
          </p:nvPr>
        </p:nvSpPr>
        <p:spPr>
          <a:xfrm>
            <a:off x="677335" y="2065957"/>
            <a:ext cx="8596668" cy="3321891"/>
          </a:xfrm>
        </p:spPr>
        <p:txBody>
          <a:bodyPr>
            <a:normAutofit fontScale="92500" lnSpcReduction="10000"/>
          </a:bodyPr>
          <a:lstStyle/>
          <a:p>
            <a:pPr marL="457200" indent="-457200">
              <a:buFont typeface="Arial" panose="020B0604020202020204" pitchFamily="34" charset="0"/>
              <a:buChar char="•"/>
            </a:pPr>
            <a:r>
              <a:rPr lang="en-IN" b="1" dirty="0">
                <a:solidFill>
                  <a:schemeClr val="accent2">
                    <a:lumMod val="50000"/>
                  </a:schemeClr>
                </a:solidFill>
              </a:rPr>
              <a:t>HTML (</a:t>
            </a:r>
            <a:r>
              <a:rPr lang="en-IN" b="1" dirty="0" err="1">
                <a:solidFill>
                  <a:schemeClr val="accent2">
                    <a:lumMod val="50000"/>
                  </a:schemeClr>
                </a:solidFill>
              </a:rPr>
              <a:t>HyperText</a:t>
            </a:r>
            <a:r>
              <a:rPr lang="en-IN" b="1" dirty="0">
                <a:solidFill>
                  <a:schemeClr val="accent2">
                    <a:lumMod val="50000"/>
                  </a:schemeClr>
                </a:solidFill>
              </a:rPr>
              <a:t> </a:t>
            </a:r>
            <a:r>
              <a:rPr lang="en-IN" b="1" dirty="0" err="1">
                <a:solidFill>
                  <a:schemeClr val="accent2">
                    <a:lumMod val="50000"/>
                  </a:schemeClr>
                </a:solidFill>
              </a:rPr>
              <a:t>Markup</a:t>
            </a:r>
            <a:r>
              <a:rPr lang="en-IN" b="1" dirty="0">
                <a:solidFill>
                  <a:schemeClr val="accent2">
                    <a:lumMod val="50000"/>
                  </a:schemeClr>
                </a:solidFill>
              </a:rPr>
              <a:t> Language) – for structuring the content of the portfolio such as headings, paragraphs, images, and links.
CSS (Cascading Style Sheets) – for styling the portfolio, including layout, </a:t>
            </a:r>
            <a:r>
              <a:rPr lang="en-IN" b="1" dirty="0" err="1">
                <a:solidFill>
                  <a:schemeClr val="accent2">
                    <a:lumMod val="50000"/>
                  </a:schemeClr>
                </a:solidFill>
              </a:rPr>
              <a:t>colors</a:t>
            </a:r>
            <a:r>
              <a:rPr lang="en-IN" b="1" dirty="0">
                <a:solidFill>
                  <a:schemeClr val="accent2">
                    <a:lumMod val="50000"/>
                  </a:schemeClr>
                </a:solidFill>
              </a:rPr>
              <a:t>, fonts, and visual design.
 JavaScript – for adding interactivity, such as displaying information dynamically and simulating project activity.</a:t>
            </a:r>
          </a:p>
          <a:p>
            <a:pPr marL="457200" indent="-457200">
              <a:buFont typeface="Arial" panose="020B0604020202020204" pitchFamily="34" charset="0"/>
              <a:buChar char="•"/>
            </a:pPr>
            <a:endParaRPr lang="en-US" b="1" dirty="0">
              <a:solidFill>
                <a:schemeClr val="accent2">
                  <a:lumMod val="50000"/>
                </a:schemeClr>
              </a:solidFill>
            </a:endParaRPr>
          </a:p>
        </p:txBody>
      </p:sp>
    </p:spTree>
    <p:extLst>
      <p:ext uri="{BB962C8B-B14F-4D97-AF65-F5344CB8AC3E}">
        <p14:creationId xmlns:p14="http://schemas.microsoft.com/office/powerpoint/2010/main" val="1862229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94D12-6F32-E324-0478-540F63529E84}"/>
              </a:ext>
            </a:extLst>
          </p:cNvPr>
          <p:cNvSpPr>
            <a:spLocks noGrp="1"/>
          </p:cNvSpPr>
          <p:nvPr>
            <p:ph type="title"/>
          </p:nvPr>
        </p:nvSpPr>
        <p:spPr>
          <a:xfrm>
            <a:off x="970726" y="-913291"/>
            <a:ext cx="8596668" cy="1826581"/>
          </a:xfrm>
        </p:spPr>
        <p:txBody>
          <a:bodyPr/>
          <a:lstStyle/>
          <a:p>
            <a:r>
              <a:rPr lang="en-IN" dirty="0"/>
              <a:t>PORTFOLIO DESIGN AND LAYOUT </a:t>
            </a:r>
            <a:endParaRPr lang="en-US" dirty="0"/>
          </a:p>
        </p:txBody>
      </p:sp>
      <p:sp>
        <p:nvSpPr>
          <p:cNvPr id="3" name="Text Placeholder 2">
            <a:extLst>
              <a:ext uri="{FF2B5EF4-FFF2-40B4-BE49-F238E27FC236}">
                <a16:creationId xmlns:a16="http://schemas.microsoft.com/office/drawing/2014/main" id="{095D525A-2736-3D36-A088-AA604679771A}"/>
              </a:ext>
            </a:extLst>
          </p:cNvPr>
          <p:cNvSpPr>
            <a:spLocks noGrp="1"/>
          </p:cNvSpPr>
          <p:nvPr>
            <p:ph type="body" idx="1"/>
          </p:nvPr>
        </p:nvSpPr>
        <p:spPr>
          <a:xfrm>
            <a:off x="677335" y="1907037"/>
            <a:ext cx="8596668" cy="4266385"/>
          </a:xfrm>
        </p:spPr>
        <p:txBody>
          <a:bodyPr>
            <a:normAutofit fontScale="85000" lnSpcReduction="10000"/>
          </a:bodyPr>
          <a:lstStyle/>
          <a:p>
            <a:r>
              <a:rPr lang="en-IN" b="1" dirty="0">
                <a:solidFill>
                  <a:schemeClr val="accent2">
                    <a:lumMod val="50000"/>
                  </a:schemeClr>
                </a:solidFill>
              </a:rPr>
              <a:t>1. Header Section – Contains the portfolio title and a welcome message to introduce the developer.
2. Profile Image – Displays a personal photo to add identity and personalization.
3. About Me Section – Provides a short description of the developer, highlighting their role and interests.
4. Projects Section – Lists sample projects with short descriptions to showcase technical skills and experience.
5. Contact Section – Shares the developer’s email and LinkedIn profile for communication.</a:t>
            </a:r>
            <a:endParaRPr lang="en-US" b="1" dirty="0">
              <a:solidFill>
                <a:schemeClr val="accent2">
                  <a:lumMod val="50000"/>
                </a:schemeClr>
              </a:solidFill>
            </a:endParaRPr>
          </a:p>
        </p:txBody>
      </p:sp>
    </p:spTree>
    <p:extLst>
      <p:ext uri="{BB962C8B-B14F-4D97-AF65-F5344CB8AC3E}">
        <p14:creationId xmlns:p14="http://schemas.microsoft.com/office/powerpoint/2010/main" val="41751009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305AD-5324-CFE4-BA34-39FBD7A57D66}"/>
              </a:ext>
            </a:extLst>
          </p:cNvPr>
          <p:cNvSpPr>
            <a:spLocks noGrp="1"/>
          </p:cNvSpPr>
          <p:nvPr>
            <p:ph type="title"/>
          </p:nvPr>
        </p:nvSpPr>
        <p:spPr>
          <a:xfrm>
            <a:off x="1190768" y="-913291"/>
            <a:ext cx="8596668" cy="1826581"/>
          </a:xfrm>
        </p:spPr>
        <p:txBody>
          <a:bodyPr/>
          <a:lstStyle/>
          <a:p>
            <a:r>
              <a:rPr lang="en-IN" dirty="0"/>
              <a:t>FEATURES AND FUNCTIONALITY </a:t>
            </a:r>
            <a:endParaRPr lang="en-US" dirty="0"/>
          </a:p>
        </p:txBody>
      </p:sp>
      <p:sp>
        <p:nvSpPr>
          <p:cNvPr id="3" name="Text Placeholder 2">
            <a:extLst>
              <a:ext uri="{FF2B5EF4-FFF2-40B4-BE49-F238E27FC236}">
                <a16:creationId xmlns:a16="http://schemas.microsoft.com/office/drawing/2014/main" id="{925F4CFA-09CA-D85A-7EB2-9E748EA67500}"/>
              </a:ext>
            </a:extLst>
          </p:cNvPr>
          <p:cNvSpPr>
            <a:spLocks noGrp="1"/>
          </p:cNvSpPr>
          <p:nvPr>
            <p:ph type="body" idx="1"/>
          </p:nvPr>
        </p:nvSpPr>
        <p:spPr>
          <a:xfrm>
            <a:off x="762907" y="1894812"/>
            <a:ext cx="8596668" cy="3969795"/>
          </a:xfrm>
        </p:spPr>
        <p:txBody>
          <a:bodyPr>
            <a:normAutofit fontScale="92500" lnSpcReduction="10000"/>
          </a:bodyPr>
          <a:lstStyle/>
          <a:p>
            <a:r>
              <a:rPr lang="en-IN" b="1" dirty="0">
                <a:solidFill>
                  <a:schemeClr val="accent2">
                    <a:lumMod val="50000"/>
                  </a:schemeClr>
                </a:solidFill>
              </a:rPr>
              <a:t>1. Introduction Section – Welcomes visitors with the portfolio title, a greeting message, and the developer’s profile image.
2. About Me Section – Briefly describes the developer’s role, background, and interests in web development.
3. Projects Section – Displays a list of sample projects with short descriptions to showcase practical skills.
4. Contact Section – Provides direct contact information, including email and LinkedIn profile, for easy communication.</a:t>
            </a:r>
            <a:endParaRPr lang="en-US" b="1" dirty="0">
              <a:solidFill>
                <a:schemeClr val="accent2">
                  <a:lumMod val="50000"/>
                </a:schemeClr>
              </a:solidFill>
            </a:endParaRPr>
          </a:p>
        </p:txBody>
      </p:sp>
    </p:spTree>
    <p:extLst>
      <p:ext uri="{BB962C8B-B14F-4D97-AF65-F5344CB8AC3E}">
        <p14:creationId xmlns:p14="http://schemas.microsoft.com/office/powerpoint/2010/main" val="62073994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Facet</vt:lpstr>
      <vt:lpstr>DIGITAL PORTFILO </vt:lpstr>
      <vt:lpstr>PROJECT TITLE </vt:lpstr>
      <vt:lpstr>AGENTA</vt:lpstr>
      <vt:lpstr>PROBLEM STATEMENT </vt:lpstr>
      <vt:lpstr>PROJECT OVERVIEW </vt:lpstr>
      <vt:lpstr>END USER</vt:lpstr>
      <vt:lpstr>TOOLS AND TECHNOLOGIES </vt:lpstr>
      <vt:lpstr>PORTFOLIO DESIGN AND LAYOUT </vt:lpstr>
      <vt:lpstr>FEATURES AND FUNCTIONALITY </vt:lpstr>
      <vt:lpstr>RESULTS AND SCREENSHOT </vt:lpstr>
      <vt:lpstr>CONCLUSION </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PORTFILO </dc:title>
  <dc:creator>Venisha V</dc:creator>
  <cp:lastModifiedBy>Amoka S</cp:lastModifiedBy>
  <cp:revision>4</cp:revision>
  <dcterms:created xsi:type="dcterms:W3CDTF">2025-09-04T17:04:07Z</dcterms:created>
  <dcterms:modified xsi:type="dcterms:W3CDTF">2025-09-05T15:52:34Z</dcterms:modified>
</cp:coreProperties>
</file>