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310" r:id="rId3"/>
    <p:sldId id="308" r:id="rId4"/>
    <p:sldId id="309" r:id="rId5"/>
    <p:sldId id="311" r:id="rId6"/>
    <p:sldId id="293" r:id="rId7"/>
    <p:sldId id="263" r:id="rId8"/>
    <p:sldId id="279" r:id="rId9"/>
    <p:sldId id="280" r:id="rId10"/>
    <p:sldId id="281" r:id="rId11"/>
    <p:sldId id="282" r:id="rId12"/>
    <p:sldId id="283" r:id="rId13"/>
    <p:sldId id="284" r:id="rId14"/>
    <p:sldId id="285" r:id="rId15"/>
    <p:sldId id="286" r:id="rId16"/>
    <p:sldId id="287" r:id="rId17"/>
    <p:sldId id="288" r:id="rId18"/>
    <p:sldId id="289" r:id="rId19"/>
    <p:sldId id="290" r:id="rId20"/>
    <p:sldId id="294" r:id="rId21"/>
    <p:sldId id="295" r:id="rId22"/>
    <p:sldId id="296" r:id="rId23"/>
    <p:sldId id="297" r:id="rId24"/>
    <p:sldId id="298" r:id="rId25"/>
    <p:sldId id="299" r:id="rId26"/>
    <p:sldId id="305" r:id="rId27"/>
    <p:sldId id="300" r:id="rId28"/>
    <p:sldId id="301" r:id="rId29"/>
    <p:sldId id="302" r:id="rId30"/>
    <p:sldId id="303" r:id="rId31"/>
    <p:sldId id="307" r:id="rId32"/>
    <p:sldId id="306" r:id="rId33"/>
  </p:sldIdLst>
  <p:sldSz cx="9144000" cy="5143500" type="screen16x9"/>
  <p:notesSz cx="6858000" cy="9144000"/>
  <p:embeddedFontLst>
    <p:embeddedFont>
      <p:font typeface="Montserrat" panose="00000500000000000000" pitchFamily="2" charset="0"/>
      <p:regular r:id="rId35"/>
      <p:bold r:id="rId36"/>
      <p:italic r:id="rId37"/>
      <p:boldItalic r:id="rId38"/>
    </p:embeddedFont>
    <p:embeddedFont>
      <p:font typeface="Roboto"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265" autoAdjust="0"/>
    <p:restoredTop sz="78460" autoAdjust="0"/>
  </p:normalViewPr>
  <p:slideViewPr>
    <p:cSldViewPr snapToGrid="0">
      <p:cViewPr varScale="1">
        <p:scale>
          <a:sx n="109" d="100"/>
          <a:sy n="109" d="100"/>
        </p:scale>
        <p:origin x="125" y="6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7.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4A514B-A5C2-4FB7-8C58-7DF69B9750C1}"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IN"/>
        </a:p>
      </dgm:t>
    </dgm:pt>
    <dgm:pt modelId="{39B998F6-591B-4D66-A470-33BC0F52F545}">
      <dgm:prSet custT="1"/>
      <dgm:spPr/>
      <dgm:t>
        <a:bodyPr/>
        <a:lstStyle/>
        <a:p>
          <a:endParaRPr lang="en-US" sz="800" b="1" i="0" u="sng" dirty="0"/>
        </a:p>
        <a:p>
          <a:r>
            <a:rPr lang="en-US" sz="1800" b="1" i="0" u="sng" dirty="0"/>
            <a:t>Dataset description :</a:t>
          </a:r>
          <a:br>
            <a:rPr lang="en-US" sz="1800" b="1" i="0" u="sng" dirty="0"/>
          </a:br>
          <a:br>
            <a:rPr lang="en-US" sz="800" b="0" i="0" u="sng" dirty="0"/>
          </a:br>
          <a:endParaRPr lang="en-IN" sz="800" dirty="0"/>
        </a:p>
      </dgm:t>
    </dgm:pt>
    <dgm:pt modelId="{610C2D63-702D-44BA-9E7B-CADB34320931}" type="parTrans" cxnId="{7FDAC7F2-CDC1-46BD-8C0D-CE27847C5471}">
      <dgm:prSet/>
      <dgm:spPr/>
      <dgm:t>
        <a:bodyPr/>
        <a:lstStyle/>
        <a:p>
          <a:endParaRPr lang="en-IN"/>
        </a:p>
      </dgm:t>
    </dgm:pt>
    <dgm:pt modelId="{522202D4-C90D-493B-AB4B-F429CB8A14B4}" type="sibTrans" cxnId="{7FDAC7F2-CDC1-46BD-8C0D-CE27847C5471}">
      <dgm:prSet/>
      <dgm:spPr/>
      <dgm:t>
        <a:bodyPr/>
        <a:lstStyle/>
        <a:p>
          <a:endParaRPr lang="en-IN"/>
        </a:p>
      </dgm:t>
    </dgm:pt>
    <dgm:pt modelId="{A0AB0BB7-6E60-4B66-8349-15B47D5E8857}" type="pres">
      <dgm:prSet presAssocID="{684A514B-A5C2-4FB7-8C58-7DF69B9750C1}" presName="linearFlow" presStyleCnt="0">
        <dgm:presLayoutVars>
          <dgm:dir/>
          <dgm:resizeHandles val="exact"/>
        </dgm:presLayoutVars>
      </dgm:prSet>
      <dgm:spPr/>
    </dgm:pt>
    <dgm:pt modelId="{779EAE12-6AED-47AA-8C30-B5873F47E7CA}" type="pres">
      <dgm:prSet presAssocID="{39B998F6-591B-4D66-A470-33BC0F52F545}" presName="composite" presStyleCnt="0"/>
      <dgm:spPr/>
    </dgm:pt>
    <dgm:pt modelId="{8178A2F9-82F7-4C1C-93F2-FF9BFC23D721}" type="pres">
      <dgm:prSet presAssocID="{39B998F6-591B-4D66-A470-33BC0F52F545}" presName="imgShp" presStyleLbl="fgImgPlace1" presStyleIdx="0" presStyleCnt="1"/>
      <dgm:spPr/>
    </dgm:pt>
    <dgm:pt modelId="{1A192504-7082-4552-A411-2E9A0608539D}" type="pres">
      <dgm:prSet presAssocID="{39B998F6-591B-4D66-A470-33BC0F52F545}" presName="txShp" presStyleLbl="node1" presStyleIdx="0" presStyleCnt="1" custLinFactNeighborX="-538" custLinFactNeighborY="-25280">
        <dgm:presLayoutVars>
          <dgm:bulletEnabled val="1"/>
        </dgm:presLayoutVars>
      </dgm:prSet>
      <dgm:spPr/>
    </dgm:pt>
  </dgm:ptLst>
  <dgm:cxnLst>
    <dgm:cxn modelId="{B5EC5490-EF9D-4702-B301-B3E1F8D38681}" type="presOf" srcId="{39B998F6-591B-4D66-A470-33BC0F52F545}" destId="{1A192504-7082-4552-A411-2E9A0608539D}" srcOrd="0" destOrd="0" presId="urn:microsoft.com/office/officeart/2005/8/layout/vList3"/>
    <dgm:cxn modelId="{D0459BF1-960E-4F28-91C2-79FD67BE460F}" type="presOf" srcId="{684A514B-A5C2-4FB7-8C58-7DF69B9750C1}" destId="{A0AB0BB7-6E60-4B66-8349-15B47D5E8857}" srcOrd="0" destOrd="0" presId="urn:microsoft.com/office/officeart/2005/8/layout/vList3"/>
    <dgm:cxn modelId="{7FDAC7F2-CDC1-46BD-8C0D-CE27847C5471}" srcId="{684A514B-A5C2-4FB7-8C58-7DF69B9750C1}" destId="{39B998F6-591B-4D66-A470-33BC0F52F545}" srcOrd="0" destOrd="0" parTransId="{610C2D63-702D-44BA-9E7B-CADB34320931}" sibTransId="{522202D4-C90D-493B-AB4B-F429CB8A14B4}"/>
    <dgm:cxn modelId="{00394623-4D9D-4067-B5EA-94AB76EA3B59}" type="presParOf" srcId="{A0AB0BB7-6E60-4B66-8349-15B47D5E8857}" destId="{779EAE12-6AED-47AA-8C30-B5873F47E7CA}" srcOrd="0" destOrd="0" presId="urn:microsoft.com/office/officeart/2005/8/layout/vList3"/>
    <dgm:cxn modelId="{6A195124-AAAD-46FE-BDED-DA8D231A4BEB}" type="presParOf" srcId="{779EAE12-6AED-47AA-8C30-B5873F47E7CA}" destId="{8178A2F9-82F7-4C1C-93F2-FF9BFC23D721}" srcOrd="0" destOrd="0" presId="urn:microsoft.com/office/officeart/2005/8/layout/vList3"/>
    <dgm:cxn modelId="{F7E2352E-DEA6-4AAB-A5B4-08079297AFE7}" type="presParOf" srcId="{779EAE12-6AED-47AA-8C30-B5873F47E7CA}" destId="{1A192504-7082-4552-A411-2E9A0608539D}" srcOrd="1" destOrd="0" presId="urn:microsoft.com/office/officeart/2005/8/layout/vList3"/>
  </dgm:cxnLst>
  <dgm:bg/>
  <dgm:whole>
    <a:effectLst>
      <a:reflection blurRad="6350" stA="52000" endA="300" endPos="35000" dir="5400000" sy="-100000" algn="bl" rotWithShape="0"/>
    </a:effectLst>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24C00BE-1144-4F40-B344-B8736CB392B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8E2FB1E2-D087-48E3-9A7E-5DC5B23C62C3}">
      <dgm:prSet/>
      <dgm:spPr/>
      <dgm:t>
        <a:bodyPr/>
        <a:lstStyle/>
        <a:p>
          <a:r>
            <a:rPr lang="en-IN" b="0" i="0"/>
            <a:t>92.6% of apps are free and 7.4% are paid.</a:t>
          </a:r>
          <a:endParaRPr lang="en-IN"/>
        </a:p>
      </dgm:t>
    </dgm:pt>
    <dgm:pt modelId="{AD6A1820-EFDB-4998-93D8-D688E0FAA64A}" type="parTrans" cxnId="{8C6B4B9E-86F6-4F1C-9F8B-9507800D1123}">
      <dgm:prSet/>
      <dgm:spPr/>
      <dgm:t>
        <a:bodyPr/>
        <a:lstStyle/>
        <a:p>
          <a:endParaRPr lang="en-IN"/>
        </a:p>
      </dgm:t>
    </dgm:pt>
    <dgm:pt modelId="{985C8DBD-72DA-4C85-8EBB-AAC806351910}" type="sibTrans" cxnId="{8C6B4B9E-86F6-4F1C-9F8B-9507800D1123}">
      <dgm:prSet/>
      <dgm:spPr/>
      <dgm:t>
        <a:bodyPr/>
        <a:lstStyle/>
        <a:p>
          <a:endParaRPr lang="en-IN"/>
        </a:p>
      </dgm:t>
    </dgm:pt>
    <dgm:pt modelId="{237B92EB-6FC7-462C-9410-CD18BD318B3D}">
      <dgm:prSet/>
      <dgm:spPr/>
      <dgm:t>
        <a:bodyPr/>
        <a:lstStyle/>
        <a:p>
          <a:r>
            <a:rPr lang="en-IN" b="0" i="0" dirty="0"/>
            <a:t>Probability of an app being rated more than 4 stars is high if it’s a free app as compared to a paid app.</a:t>
          </a:r>
          <a:endParaRPr lang="en-IN" dirty="0"/>
        </a:p>
      </dgm:t>
    </dgm:pt>
    <dgm:pt modelId="{82A3AE76-8200-4217-A508-F0BF77E166F1}" type="parTrans" cxnId="{147A7AFE-310E-4D5F-BB66-B445D3719E25}">
      <dgm:prSet/>
      <dgm:spPr/>
      <dgm:t>
        <a:bodyPr/>
        <a:lstStyle/>
        <a:p>
          <a:endParaRPr lang="en-IN"/>
        </a:p>
      </dgm:t>
    </dgm:pt>
    <dgm:pt modelId="{BC6F334D-D0D8-42E8-B0C4-04C02B08F1B1}" type="sibTrans" cxnId="{147A7AFE-310E-4D5F-BB66-B445D3719E25}">
      <dgm:prSet/>
      <dgm:spPr/>
      <dgm:t>
        <a:bodyPr/>
        <a:lstStyle/>
        <a:p>
          <a:endParaRPr lang="en-IN"/>
        </a:p>
      </dgm:t>
    </dgm:pt>
    <dgm:pt modelId="{ECAE909E-F472-4447-9FBF-A091F85104D9}">
      <dgm:prSet/>
      <dgm:spPr/>
      <dgm:t>
        <a:bodyPr/>
        <a:lstStyle/>
        <a:p>
          <a:r>
            <a:rPr lang="en-IN" b="0" i="0"/>
            <a:t>As the size of an app increases the number of downloads decreases and rating density also decreases.</a:t>
          </a:r>
          <a:endParaRPr lang="en-IN"/>
        </a:p>
      </dgm:t>
    </dgm:pt>
    <dgm:pt modelId="{A81888F7-75E8-4270-9B5D-C730A2D332A2}" type="parTrans" cxnId="{EE02A2DA-F0FB-41B8-AF1F-F1E25F68ADE0}">
      <dgm:prSet/>
      <dgm:spPr/>
      <dgm:t>
        <a:bodyPr/>
        <a:lstStyle/>
        <a:p>
          <a:endParaRPr lang="en-IN"/>
        </a:p>
      </dgm:t>
    </dgm:pt>
    <dgm:pt modelId="{07E2B588-CD3E-41FA-9600-15D21845A636}" type="sibTrans" cxnId="{EE02A2DA-F0FB-41B8-AF1F-F1E25F68ADE0}">
      <dgm:prSet/>
      <dgm:spPr/>
      <dgm:t>
        <a:bodyPr/>
        <a:lstStyle/>
        <a:p>
          <a:endParaRPr lang="en-IN"/>
        </a:p>
      </dgm:t>
    </dgm:pt>
    <dgm:pt modelId="{4661F9CC-0612-47DF-A4CC-0AF4184AFF1F}">
      <dgm:prSet/>
      <dgm:spPr/>
      <dgm:t>
        <a:bodyPr/>
        <a:lstStyle/>
        <a:p>
          <a:r>
            <a:rPr lang="en-IN" b="0" i="0"/>
            <a:t>2018-08-03 was the date on which most number of updates were received by apps on play store.</a:t>
          </a:r>
          <a:endParaRPr lang="en-IN"/>
        </a:p>
      </dgm:t>
    </dgm:pt>
    <dgm:pt modelId="{5EECBA3B-952A-48B6-8379-4FE9B66C4296}" type="parTrans" cxnId="{5044BF4B-F949-450F-9D67-2B76543B4655}">
      <dgm:prSet/>
      <dgm:spPr/>
      <dgm:t>
        <a:bodyPr/>
        <a:lstStyle/>
        <a:p>
          <a:endParaRPr lang="en-IN"/>
        </a:p>
      </dgm:t>
    </dgm:pt>
    <dgm:pt modelId="{08DCD294-3621-497A-8947-FCF4C871FAF0}" type="sibTrans" cxnId="{5044BF4B-F949-450F-9D67-2B76543B4655}">
      <dgm:prSet/>
      <dgm:spPr/>
      <dgm:t>
        <a:bodyPr/>
        <a:lstStyle/>
        <a:p>
          <a:endParaRPr lang="en-IN"/>
        </a:p>
      </dgm:t>
    </dgm:pt>
    <dgm:pt modelId="{E67ADAE2-853D-47AC-ABE7-EEF43EC7EF96}">
      <dgm:prSet/>
      <dgm:spPr/>
      <dgm:t>
        <a:bodyPr/>
        <a:lstStyle/>
        <a:p>
          <a:r>
            <a:rPr lang="en-IN" b="0" i="0"/>
            <a:t>Comics ; Creativity is the highest rated genre.</a:t>
          </a:r>
          <a:endParaRPr lang="en-IN"/>
        </a:p>
      </dgm:t>
    </dgm:pt>
    <dgm:pt modelId="{036ABEA2-FA6C-4CAC-8FD8-D55DE9FEBFE4}" type="parTrans" cxnId="{53264B7D-5B47-4D27-865D-8D6278593A0B}">
      <dgm:prSet/>
      <dgm:spPr/>
      <dgm:t>
        <a:bodyPr/>
        <a:lstStyle/>
        <a:p>
          <a:endParaRPr lang="en-IN"/>
        </a:p>
      </dgm:t>
    </dgm:pt>
    <dgm:pt modelId="{130A0548-1CDB-4CE2-A84C-D7CF17C4BE02}" type="sibTrans" cxnId="{53264B7D-5B47-4D27-865D-8D6278593A0B}">
      <dgm:prSet/>
      <dgm:spPr/>
      <dgm:t>
        <a:bodyPr/>
        <a:lstStyle/>
        <a:p>
          <a:endParaRPr lang="en-IN"/>
        </a:p>
      </dgm:t>
    </dgm:pt>
    <dgm:pt modelId="{FBA3FEC0-1842-4AFA-BB15-EA5C2BE6FCFF}">
      <dgm:prSet/>
      <dgm:spPr/>
      <dgm:t>
        <a:bodyPr/>
        <a:lstStyle/>
        <a:p>
          <a:r>
            <a:rPr lang="en-IN" b="0" i="0"/>
            <a:t>Reviews and Installs are highly correlated and so does size and installs.</a:t>
          </a:r>
          <a:endParaRPr lang="en-IN"/>
        </a:p>
      </dgm:t>
    </dgm:pt>
    <dgm:pt modelId="{52F1C00F-538B-43E2-B0A7-15D5E30C2B9A}" type="parTrans" cxnId="{570AD8A7-BCA5-4C69-A049-6AB41FC9EE4A}">
      <dgm:prSet/>
      <dgm:spPr/>
      <dgm:t>
        <a:bodyPr/>
        <a:lstStyle/>
        <a:p>
          <a:endParaRPr lang="en-IN"/>
        </a:p>
      </dgm:t>
    </dgm:pt>
    <dgm:pt modelId="{3B207216-D1B1-47A7-91E8-FF6438DA23A5}" type="sibTrans" cxnId="{570AD8A7-BCA5-4C69-A049-6AB41FC9EE4A}">
      <dgm:prSet/>
      <dgm:spPr/>
      <dgm:t>
        <a:bodyPr/>
        <a:lstStyle/>
        <a:p>
          <a:endParaRPr lang="en-IN"/>
        </a:p>
      </dgm:t>
    </dgm:pt>
    <dgm:pt modelId="{C83F7881-DB54-44F3-9E6A-504F23B51A42}">
      <dgm:prSet/>
      <dgm:spPr/>
      <dgm:t>
        <a:bodyPr/>
        <a:lstStyle/>
        <a:p>
          <a:r>
            <a:rPr lang="en-US" b="0" i="0"/>
            <a:t>Most number of sentiments are Positive(63.6%) followed by Negative(23.9%) and neutral(12.5%).</a:t>
          </a:r>
          <a:endParaRPr lang="en-IN"/>
        </a:p>
      </dgm:t>
    </dgm:pt>
    <dgm:pt modelId="{33E2F588-E986-416A-AA4E-8EA7B89163A8}" type="parTrans" cxnId="{5CC0E984-C61B-4CB9-9F98-DDA434C16E8D}">
      <dgm:prSet/>
      <dgm:spPr/>
      <dgm:t>
        <a:bodyPr/>
        <a:lstStyle/>
        <a:p>
          <a:endParaRPr lang="en-IN"/>
        </a:p>
      </dgm:t>
    </dgm:pt>
    <dgm:pt modelId="{7535C4B4-696E-45AD-93B0-AEF7AC792A1C}" type="sibTrans" cxnId="{5CC0E984-C61B-4CB9-9F98-DDA434C16E8D}">
      <dgm:prSet/>
      <dgm:spPr/>
      <dgm:t>
        <a:bodyPr/>
        <a:lstStyle/>
        <a:p>
          <a:endParaRPr lang="en-IN"/>
        </a:p>
      </dgm:t>
    </dgm:pt>
    <dgm:pt modelId="{058A60E8-1B6F-41B4-A3D9-CE05364EC758}">
      <dgm:prSet/>
      <dgm:spPr/>
      <dgm:t>
        <a:bodyPr/>
        <a:lstStyle/>
        <a:p>
          <a:r>
            <a:rPr lang="en-US" b="0" i="0"/>
            <a:t>Rating is highest at 0.50 sentiment subjectivity and 0.0 sentiment polarity.</a:t>
          </a:r>
          <a:endParaRPr lang="en-IN"/>
        </a:p>
      </dgm:t>
    </dgm:pt>
    <dgm:pt modelId="{B6B3163F-3A10-4509-9F8E-D04A94499444}" type="parTrans" cxnId="{386FDFB6-9E98-4A7E-A138-1D1CC4C5BB29}">
      <dgm:prSet/>
      <dgm:spPr/>
      <dgm:t>
        <a:bodyPr/>
        <a:lstStyle/>
        <a:p>
          <a:endParaRPr lang="en-IN"/>
        </a:p>
      </dgm:t>
    </dgm:pt>
    <dgm:pt modelId="{8887962A-DDD2-45DD-B9C7-1F54EC9DF94D}" type="sibTrans" cxnId="{386FDFB6-9E98-4A7E-A138-1D1CC4C5BB29}">
      <dgm:prSet/>
      <dgm:spPr/>
      <dgm:t>
        <a:bodyPr/>
        <a:lstStyle/>
        <a:p>
          <a:endParaRPr lang="en-IN"/>
        </a:p>
      </dgm:t>
    </dgm:pt>
    <dgm:pt modelId="{F5EC083E-C0DB-4FB8-82B4-E8EB4D828B06}">
      <dgm:prSet/>
      <dgm:spPr/>
      <dgm:t>
        <a:bodyPr/>
        <a:lstStyle/>
        <a:p>
          <a:r>
            <a:rPr lang="en-US" b="0" i="0"/>
            <a:t>Sentiment polarity and Sentiment subjectivity are highly correlated and are dependent on each other.</a:t>
          </a:r>
          <a:endParaRPr lang="en-IN"/>
        </a:p>
      </dgm:t>
    </dgm:pt>
    <dgm:pt modelId="{2CB7FB0B-FD52-4AEB-977F-A208B760E0ED}" type="parTrans" cxnId="{1AC20AC3-0333-475E-98BC-B59B0D63552C}">
      <dgm:prSet/>
      <dgm:spPr/>
      <dgm:t>
        <a:bodyPr/>
        <a:lstStyle/>
        <a:p>
          <a:endParaRPr lang="en-IN"/>
        </a:p>
      </dgm:t>
    </dgm:pt>
    <dgm:pt modelId="{C20E0184-BE7B-49D7-ADAE-CE522B120920}" type="sibTrans" cxnId="{1AC20AC3-0333-475E-98BC-B59B0D63552C}">
      <dgm:prSet/>
      <dgm:spPr/>
      <dgm:t>
        <a:bodyPr/>
        <a:lstStyle/>
        <a:p>
          <a:endParaRPr lang="en-IN"/>
        </a:p>
      </dgm:t>
    </dgm:pt>
    <dgm:pt modelId="{EEDA8A8B-DC0D-41BB-A788-712C7EFCF386}" type="pres">
      <dgm:prSet presAssocID="{E24C00BE-1144-4F40-B344-B8736CB392BE}" presName="linear" presStyleCnt="0">
        <dgm:presLayoutVars>
          <dgm:animLvl val="lvl"/>
          <dgm:resizeHandles val="exact"/>
        </dgm:presLayoutVars>
      </dgm:prSet>
      <dgm:spPr/>
    </dgm:pt>
    <dgm:pt modelId="{EB3224F5-5EE5-434F-AF7E-DBBC3DE5E8CF}" type="pres">
      <dgm:prSet presAssocID="{8E2FB1E2-D087-48E3-9A7E-5DC5B23C62C3}" presName="parentText" presStyleLbl="node1" presStyleIdx="0" presStyleCnt="9">
        <dgm:presLayoutVars>
          <dgm:chMax val="0"/>
          <dgm:bulletEnabled val="1"/>
        </dgm:presLayoutVars>
      </dgm:prSet>
      <dgm:spPr/>
    </dgm:pt>
    <dgm:pt modelId="{6FD8CF10-AA2A-4472-B06E-27566EDE9D92}" type="pres">
      <dgm:prSet presAssocID="{985C8DBD-72DA-4C85-8EBB-AAC806351910}" presName="spacer" presStyleCnt="0"/>
      <dgm:spPr/>
    </dgm:pt>
    <dgm:pt modelId="{FCD9BCDE-FF6D-411C-AEAF-A3E5EA015C10}" type="pres">
      <dgm:prSet presAssocID="{237B92EB-6FC7-462C-9410-CD18BD318B3D}" presName="parentText" presStyleLbl="node1" presStyleIdx="1" presStyleCnt="9">
        <dgm:presLayoutVars>
          <dgm:chMax val="0"/>
          <dgm:bulletEnabled val="1"/>
        </dgm:presLayoutVars>
      </dgm:prSet>
      <dgm:spPr/>
    </dgm:pt>
    <dgm:pt modelId="{A7A71BC2-1551-42A7-9A1D-C002FAE3B920}" type="pres">
      <dgm:prSet presAssocID="{BC6F334D-D0D8-42E8-B0C4-04C02B08F1B1}" presName="spacer" presStyleCnt="0"/>
      <dgm:spPr/>
    </dgm:pt>
    <dgm:pt modelId="{1EC67794-FB40-44BE-8AF0-5475FE76AFA0}" type="pres">
      <dgm:prSet presAssocID="{ECAE909E-F472-4447-9FBF-A091F85104D9}" presName="parentText" presStyleLbl="node1" presStyleIdx="2" presStyleCnt="9">
        <dgm:presLayoutVars>
          <dgm:chMax val="0"/>
          <dgm:bulletEnabled val="1"/>
        </dgm:presLayoutVars>
      </dgm:prSet>
      <dgm:spPr/>
    </dgm:pt>
    <dgm:pt modelId="{D08263CA-C2BA-442F-A082-692EB4124C59}" type="pres">
      <dgm:prSet presAssocID="{07E2B588-CD3E-41FA-9600-15D21845A636}" presName="spacer" presStyleCnt="0"/>
      <dgm:spPr/>
    </dgm:pt>
    <dgm:pt modelId="{740E5A16-7855-4B3E-8EC7-A99320D8EF45}" type="pres">
      <dgm:prSet presAssocID="{4661F9CC-0612-47DF-A4CC-0AF4184AFF1F}" presName="parentText" presStyleLbl="node1" presStyleIdx="3" presStyleCnt="9">
        <dgm:presLayoutVars>
          <dgm:chMax val="0"/>
          <dgm:bulletEnabled val="1"/>
        </dgm:presLayoutVars>
      </dgm:prSet>
      <dgm:spPr/>
    </dgm:pt>
    <dgm:pt modelId="{007971C9-BBCA-474D-822A-EF5C0DE6DD60}" type="pres">
      <dgm:prSet presAssocID="{08DCD294-3621-497A-8947-FCF4C871FAF0}" presName="spacer" presStyleCnt="0"/>
      <dgm:spPr/>
    </dgm:pt>
    <dgm:pt modelId="{F4745D6C-F47A-476F-BC20-A7CA8251E911}" type="pres">
      <dgm:prSet presAssocID="{E67ADAE2-853D-47AC-ABE7-EEF43EC7EF96}" presName="parentText" presStyleLbl="node1" presStyleIdx="4" presStyleCnt="9">
        <dgm:presLayoutVars>
          <dgm:chMax val="0"/>
          <dgm:bulletEnabled val="1"/>
        </dgm:presLayoutVars>
      </dgm:prSet>
      <dgm:spPr/>
    </dgm:pt>
    <dgm:pt modelId="{60FE7EBF-B712-42A4-80FA-8ADC2BE71C1B}" type="pres">
      <dgm:prSet presAssocID="{130A0548-1CDB-4CE2-A84C-D7CF17C4BE02}" presName="spacer" presStyleCnt="0"/>
      <dgm:spPr/>
    </dgm:pt>
    <dgm:pt modelId="{42312948-7689-41FF-A423-C612E805443A}" type="pres">
      <dgm:prSet presAssocID="{FBA3FEC0-1842-4AFA-BB15-EA5C2BE6FCFF}" presName="parentText" presStyleLbl="node1" presStyleIdx="5" presStyleCnt="9">
        <dgm:presLayoutVars>
          <dgm:chMax val="0"/>
          <dgm:bulletEnabled val="1"/>
        </dgm:presLayoutVars>
      </dgm:prSet>
      <dgm:spPr/>
    </dgm:pt>
    <dgm:pt modelId="{94075FFD-E58E-4929-A009-FF0E508E4E02}" type="pres">
      <dgm:prSet presAssocID="{3B207216-D1B1-47A7-91E8-FF6438DA23A5}" presName="spacer" presStyleCnt="0"/>
      <dgm:spPr/>
    </dgm:pt>
    <dgm:pt modelId="{9E6C191E-92F0-491C-99F7-6721E772D276}" type="pres">
      <dgm:prSet presAssocID="{C83F7881-DB54-44F3-9E6A-504F23B51A42}" presName="parentText" presStyleLbl="node1" presStyleIdx="6" presStyleCnt="9">
        <dgm:presLayoutVars>
          <dgm:chMax val="0"/>
          <dgm:bulletEnabled val="1"/>
        </dgm:presLayoutVars>
      </dgm:prSet>
      <dgm:spPr/>
    </dgm:pt>
    <dgm:pt modelId="{DA81C8C1-9548-446C-9908-27010D277E64}" type="pres">
      <dgm:prSet presAssocID="{7535C4B4-696E-45AD-93B0-AEF7AC792A1C}" presName="spacer" presStyleCnt="0"/>
      <dgm:spPr/>
    </dgm:pt>
    <dgm:pt modelId="{FC3039F8-4BB4-46C3-A0B6-9EB76B0748CB}" type="pres">
      <dgm:prSet presAssocID="{058A60E8-1B6F-41B4-A3D9-CE05364EC758}" presName="parentText" presStyleLbl="node1" presStyleIdx="7" presStyleCnt="9">
        <dgm:presLayoutVars>
          <dgm:chMax val="0"/>
          <dgm:bulletEnabled val="1"/>
        </dgm:presLayoutVars>
      </dgm:prSet>
      <dgm:spPr/>
    </dgm:pt>
    <dgm:pt modelId="{8726E04A-B214-48D3-BF00-E966D7F24912}" type="pres">
      <dgm:prSet presAssocID="{8887962A-DDD2-45DD-B9C7-1F54EC9DF94D}" presName="spacer" presStyleCnt="0"/>
      <dgm:spPr/>
    </dgm:pt>
    <dgm:pt modelId="{69B5282F-A433-4961-9206-E7282444C6B7}" type="pres">
      <dgm:prSet presAssocID="{F5EC083E-C0DB-4FB8-82B4-E8EB4D828B06}" presName="parentText" presStyleLbl="node1" presStyleIdx="8" presStyleCnt="9">
        <dgm:presLayoutVars>
          <dgm:chMax val="0"/>
          <dgm:bulletEnabled val="1"/>
        </dgm:presLayoutVars>
      </dgm:prSet>
      <dgm:spPr/>
    </dgm:pt>
  </dgm:ptLst>
  <dgm:cxnLst>
    <dgm:cxn modelId="{DBDE422E-240B-4ACE-BFE0-5395DD854892}" type="presOf" srcId="{ECAE909E-F472-4447-9FBF-A091F85104D9}" destId="{1EC67794-FB40-44BE-8AF0-5475FE76AFA0}" srcOrd="0" destOrd="0" presId="urn:microsoft.com/office/officeart/2005/8/layout/vList2"/>
    <dgm:cxn modelId="{45CA1033-75DB-4600-99AC-9E7096170F34}" type="presOf" srcId="{4661F9CC-0612-47DF-A4CC-0AF4184AFF1F}" destId="{740E5A16-7855-4B3E-8EC7-A99320D8EF45}" srcOrd="0" destOrd="0" presId="urn:microsoft.com/office/officeart/2005/8/layout/vList2"/>
    <dgm:cxn modelId="{9285E95C-8526-4F15-B983-84C62267C52C}" type="presOf" srcId="{C83F7881-DB54-44F3-9E6A-504F23B51A42}" destId="{9E6C191E-92F0-491C-99F7-6721E772D276}" srcOrd="0" destOrd="0" presId="urn:microsoft.com/office/officeart/2005/8/layout/vList2"/>
    <dgm:cxn modelId="{5044BF4B-F949-450F-9D67-2B76543B4655}" srcId="{E24C00BE-1144-4F40-B344-B8736CB392BE}" destId="{4661F9CC-0612-47DF-A4CC-0AF4184AFF1F}" srcOrd="3" destOrd="0" parTransId="{5EECBA3B-952A-48B6-8379-4FE9B66C4296}" sibTransId="{08DCD294-3621-497A-8947-FCF4C871FAF0}"/>
    <dgm:cxn modelId="{4C86DE6C-C77A-4C27-AD56-D9450E3BD4E9}" type="presOf" srcId="{E67ADAE2-853D-47AC-ABE7-EEF43EC7EF96}" destId="{F4745D6C-F47A-476F-BC20-A7CA8251E911}" srcOrd="0" destOrd="0" presId="urn:microsoft.com/office/officeart/2005/8/layout/vList2"/>
    <dgm:cxn modelId="{5F6E424F-26C7-44D6-B622-F59F25F400B2}" type="presOf" srcId="{FBA3FEC0-1842-4AFA-BB15-EA5C2BE6FCFF}" destId="{42312948-7689-41FF-A423-C612E805443A}" srcOrd="0" destOrd="0" presId="urn:microsoft.com/office/officeart/2005/8/layout/vList2"/>
    <dgm:cxn modelId="{44DD3150-499F-482E-9714-8DA2AAFA6B7C}" type="presOf" srcId="{E24C00BE-1144-4F40-B344-B8736CB392BE}" destId="{EEDA8A8B-DC0D-41BB-A788-712C7EFCF386}" srcOrd="0" destOrd="0" presId="urn:microsoft.com/office/officeart/2005/8/layout/vList2"/>
    <dgm:cxn modelId="{53264B7D-5B47-4D27-865D-8D6278593A0B}" srcId="{E24C00BE-1144-4F40-B344-B8736CB392BE}" destId="{E67ADAE2-853D-47AC-ABE7-EEF43EC7EF96}" srcOrd="4" destOrd="0" parTransId="{036ABEA2-FA6C-4CAC-8FD8-D55DE9FEBFE4}" sibTransId="{130A0548-1CDB-4CE2-A84C-D7CF17C4BE02}"/>
    <dgm:cxn modelId="{5CC0E984-C61B-4CB9-9F98-DDA434C16E8D}" srcId="{E24C00BE-1144-4F40-B344-B8736CB392BE}" destId="{C83F7881-DB54-44F3-9E6A-504F23B51A42}" srcOrd="6" destOrd="0" parTransId="{33E2F588-E986-416A-AA4E-8EA7B89163A8}" sibTransId="{7535C4B4-696E-45AD-93B0-AEF7AC792A1C}"/>
    <dgm:cxn modelId="{74990889-2038-4634-956C-269FC539DCF6}" type="presOf" srcId="{058A60E8-1B6F-41B4-A3D9-CE05364EC758}" destId="{FC3039F8-4BB4-46C3-A0B6-9EB76B0748CB}" srcOrd="0" destOrd="0" presId="urn:microsoft.com/office/officeart/2005/8/layout/vList2"/>
    <dgm:cxn modelId="{69EA608E-C21C-47F7-A8FD-CD19E6EFEE34}" type="presOf" srcId="{237B92EB-6FC7-462C-9410-CD18BD318B3D}" destId="{FCD9BCDE-FF6D-411C-AEAF-A3E5EA015C10}" srcOrd="0" destOrd="0" presId="urn:microsoft.com/office/officeart/2005/8/layout/vList2"/>
    <dgm:cxn modelId="{CBD40D94-0B48-4A5C-872C-AD215720C745}" type="presOf" srcId="{8E2FB1E2-D087-48E3-9A7E-5DC5B23C62C3}" destId="{EB3224F5-5EE5-434F-AF7E-DBBC3DE5E8CF}" srcOrd="0" destOrd="0" presId="urn:microsoft.com/office/officeart/2005/8/layout/vList2"/>
    <dgm:cxn modelId="{417A3699-C874-4AD4-9961-63114274D455}" type="presOf" srcId="{F5EC083E-C0DB-4FB8-82B4-E8EB4D828B06}" destId="{69B5282F-A433-4961-9206-E7282444C6B7}" srcOrd="0" destOrd="0" presId="urn:microsoft.com/office/officeart/2005/8/layout/vList2"/>
    <dgm:cxn modelId="{8C6B4B9E-86F6-4F1C-9F8B-9507800D1123}" srcId="{E24C00BE-1144-4F40-B344-B8736CB392BE}" destId="{8E2FB1E2-D087-48E3-9A7E-5DC5B23C62C3}" srcOrd="0" destOrd="0" parTransId="{AD6A1820-EFDB-4998-93D8-D688E0FAA64A}" sibTransId="{985C8DBD-72DA-4C85-8EBB-AAC806351910}"/>
    <dgm:cxn modelId="{570AD8A7-BCA5-4C69-A049-6AB41FC9EE4A}" srcId="{E24C00BE-1144-4F40-B344-B8736CB392BE}" destId="{FBA3FEC0-1842-4AFA-BB15-EA5C2BE6FCFF}" srcOrd="5" destOrd="0" parTransId="{52F1C00F-538B-43E2-B0A7-15D5E30C2B9A}" sibTransId="{3B207216-D1B1-47A7-91E8-FF6438DA23A5}"/>
    <dgm:cxn modelId="{386FDFB6-9E98-4A7E-A138-1D1CC4C5BB29}" srcId="{E24C00BE-1144-4F40-B344-B8736CB392BE}" destId="{058A60E8-1B6F-41B4-A3D9-CE05364EC758}" srcOrd="7" destOrd="0" parTransId="{B6B3163F-3A10-4509-9F8E-D04A94499444}" sibTransId="{8887962A-DDD2-45DD-B9C7-1F54EC9DF94D}"/>
    <dgm:cxn modelId="{1AC20AC3-0333-475E-98BC-B59B0D63552C}" srcId="{E24C00BE-1144-4F40-B344-B8736CB392BE}" destId="{F5EC083E-C0DB-4FB8-82B4-E8EB4D828B06}" srcOrd="8" destOrd="0" parTransId="{2CB7FB0B-FD52-4AEB-977F-A208B760E0ED}" sibTransId="{C20E0184-BE7B-49D7-ADAE-CE522B120920}"/>
    <dgm:cxn modelId="{EE02A2DA-F0FB-41B8-AF1F-F1E25F68ADE0}" srcId="{E24C00BE-1144-4F40-B344-B8736CB392BE}" destId="{ECAE909E-F472-4447-9FBF-A091F85104D9}" srcOrd="2" destOrd="0" parTransId="{A81888F7-75E8-4270-9B5D-C730A2D332A2}" sibTransId="{07E2B588-CD3E-41FA-9600-15D21845A636}"/>
    <dgm:cxn modelId="{147A7AFE-310E-4D5F-BB66-B445D3719E25}" srcId="{E24C00BE-1144-4F40-B344-B8736CB392BE}" destId="{237B92EB-6FC7-462C-9410-CD18BD318B3D}" srcOrd="1" destOrd="0" parTransId="{82A3AE76-8200-4217-A508-F0BF77E166F1}" sibTransId="{BC6F334D-D0D8-42E8-B0C4-04C02B08F1B1}"/>
    <dgm:cxn modelId="{7980D8D1-141B-473B-9DF6-58DE30A0182D}" type="presParOf" srcId="{EEDA8A8B-DC0D-41BB-A788-712C7EFCF386}" destId="{EB3224F5-5EE5-434F-AF7E-DBBC3DE5E8CF}" srcOrd="0" destOrd="0" presId="urn:microsoft.com/office/officeart/2005/8/layout/vList2"/>
    <dgm:cxn modelId="{D91C5A3E-A7CB-4FD8-83BF-6A71FEC5B48F}" type="presParOf" srcId="{EEDA8A8B-DC0D-41BB-A788-712C7EFCF386}" destId="{6FD8CF10-AA2A-4472-B06E-27566EDE9D92}" srcOrd="1" destOrd="0" presId="urn:microsoft.com/office/officeart/2005/8/layout/vList2"/>
    <dgm:cxn modelId="{33CA27B0-1B5A-4722-984B-54CD1B38ACAF}" type="presParOf" srcId="{EEDA8A8B-DC0D-41BB-A788-712C7EFCF386}" destId="{FCD9BCDE-FF6D-411C-AEAF-A3E5EA015C10}" srcOrd="2" destOrd="0" presId="urn:microsoft.com/office/officeart/2005/8/layout/vList2"/>
    <dgm:cxn modelId="{3C3757D5-8FDF-4AA1-9ABE-17C00150CCC5}" type="presParOf" srcId="{EEDA8A8B-DC0D-41BB-A788-712C7EFCF386}" destId="{A7A71BC2-1551-42A7-9A1D-C002FAE3B920}" srcOrd="3" destOrd="0" presId="urn:microsoft.com/office/officeart/2005/8/layout/vList2"/>
    <dgm:cxn modelId="{7A271FC6-A2D3-446D-8757-A61C21765620}" type="presParOf" srcId="{EEDA8A8B-DC0D-41BB-A788-712C7EFCF386}" destId="{1EC67794-FB40-44BE-8AF0-5475FE76AFA0}" srcOrd="4" destOrd="0" presId="urn:microsoft.com/office/officeart/2005/8/layout/vList2"/>
    <dgm:cxn modelId="{873B06F9-0DD0-4AC6-ADD1-47D8366B95A3}" type="presParOf" srcId="{EEDA8A8B-DC0D-41BB-A788-712C7EFCF386}" destId="{D08263CA-C2BA-442F-A082-692EB4124C59}" srcOrd="5" destOrd="0" presId="urn:microsoft.com/office/officeart/2005/8/layout/vList2"/>
    <dgm:cxn modelId="{26E96FC7-103D-4CA6-B062-93F41375E0E8}" type="presParOf" srcId="{EEDA8A8B-DC0D-41BB-A788-712C7EFCF386}" destId="{740E5A16-7855-4B3E-8EC7-A99320D8EF45}" srcOrd="6" destOrd="0" presId="urn:microsoft.com/office/officeart/2005/8/layout/vList2"/>
    <dgm:cxn modelId="{B9115B96-EB03-40FB-A9F4-2F004A213DBF}" type="presParOf" srcId="{EEDA8A8B-DC0D-41BB-A788-712C7EFCF386}" destId="{007971C9-BBCA-474D-822A-EF5C0DE6DD60}" srcOrd="7" destOrd="0" presId="urn:microsoft.com/office/officeart/2005/8/layout/vList2"/>
    <dgm:cxn modelId="{B24E896A-AB12-4492-9015-587F17D0DC98}" type="presParOf" srcId="{EEDA8A8B-DC0D-41BB-A788-712C7EFCF386}" destId="{F4745D6C-F47A-476F-BC20-A7CA8251E911}" srcOrd="8" destOrd="0" presId="urn:microsoft.com/office/officeart/2005/8/layout/vList2"/>
    <dgm:cxn modelId="{CE186758-AC9F-4E59-879B-BAF8A417C259}" type="presParOf" srcId="{EEDA8A8B-DC0D-41BB-A788-712C7EFCF386}" destId="{60FE7EBF-B712-42A4-80FA-8ADC2BE71C1B}" srcOrd="9" destOrd="0" presId="urn:microsoft.com/office/officeart/2005/8/layout/vList2"/>
    <dgm:cxn modelId="{2FFF2EFB-3313-41A6-BF50-3D70EF1CD05A}" type="presParOf" srcId="{EEDA8A8B-DC0D-41BB-A788-712C7EFCF386}" destId="{42312948-7689-41FF-A423-C612E805443A}" srcOrd="10" destOrd="0" presId="urn:microsoft.com/office/officeart/2005/8/layout/vList2"/>
    <dgm:cxn modelId="{A8371B0F-F1ED-45DD-B463-6732B823CD35}" type="presParOf" srcId="{EEDA8A8B-DC0D-41BB-A788-712C7EFCF386}" destId="{94075FFD-E58E-4929-A009-FF0E508E4E02}" srcOrd="11" destOrd="0" presId="urn:microsoft.com/office/officeart/2005/8/layout/vList2"/>
    <dgm:cxn modelId="{19123A5F-54A6-4C0B-AE62-C8080FDC30E3}" type="presParOf" srcId="{EEDA8A8B-DC0D-41BB-A788-712C7EFCF386}" destId="{9E6C191E-92F0-491C-99F7-6721E772D276}" srcOrd="12" destOrd="0" presId="urn:microsoft.com/office/officeart/2005/8/layout/vList2"/>
    <dgm:cxn modelId="{78519017-2ED7-486C-A516-94255C0F5D13}" type="presParOf" srcId="{EEDA8A8B-DC0D-41BB-A788-712C7EFCF386}" destId="{DA81C8C1-9548-446C-9908-27010D277E64}" srcOrd="13" destOrd="0" presId="urn:microsoft.com/office/officeart/2005/8/layout/vList2"/>
    <dgm:cxn modelId="{9D46D87D-9EC9-40D6-9042-FD314DECA189}" type="presParOf" srcId="{EEDA8A8B-DC0D-41BB-A788-712C7EFCF386}" destId="{FC3039F8-4BB4-46C3-A0B6-9EB76B0748CB}" srcOrd="14" destOrd="0" presId="urn:microsoft.com/office/officeart/2005/8/layout/vList2"/>
    <dgm:cxn modelId="{47EF97C5-C58B-4EDF-8704-533FE653CC73}" type="presParOf" srcId="{EEDA8A8B-DC0D-41BB-A788-712C7EFCF386}" destId="{8726E04A-B214-48D3-BF00-E966D7F24912}" srcOrd="15" destOrd="0" presId="urn:microsoft.com/office/officeart/2005/8/layout/vList2"/>
    <dgm:cxn modelId="{51C71166-3903-4989-BEFA-9EEE193D5F0D}" type="presParOf" srcId="{EEDA8A8B-DC0D-41BB-A788-712C7EFCF386}" destId="{69B5282F-A433-4961-9206-E7282444C6B7}" srcOrd="16"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240AF83-74B7-466B-8094-717CE7DE6718}" type="doc">
      <dgm:prSet loTypeId="urn:microsoft.com/office/officeart/2005/8/layout/vList3" loCatId="list" qsTypeId="urn:microsoft.com/office/officeart/2005/8/quickstyle/simple1" qsCatId="simple" csTypeId="urn:microsoft.com/office/officeart/2005/8/colors/accent1_2" csCatId="accent1"/>
      <dgm:spPr/>
      <dgm:t>
        <a:bodyPr/>
        <a:lstStyle/>
        <a:p>
          <a:endParaRPr lang="en-IN"/>
        </a:p>
      </dgm:t>
    </dgm:pt>
    <dgm:pt modelId="{8DB593C3-9870-4745-8129-3E41CDE80D9D}">
      <dgm:prSet custT="1"/>
      <dgm:spPr/>
      <dgm:t>
        <a:bodyPr/>
        <a:lstStyle/>
        <a:p>
          <a:r>
            <a:rPr lang="en-US" sz="2400" b="1" i="0" dirty="0"/>
            <a:t>Conclusion</a:t>
          </a:r>
          <a:br>
            <a:rPr lang="en-US" sz="1600" b="1" i="0" dirty="0"/>
          </a:br>
          <a:endParaRPr lang="en-IN" sz="1600" dirty="0"/>
        </a:p>
      </dgm:t>
    </dgm:pt>
    <dgm:pt modelId="{D468F709-4A8B-4A58-8862-B991232BD2B7}" type="parTrans" cxnId="{2AEBE051-2568-4186-BA14-0CC55892365A}">
      <dgm:prSet/>
      <dgm:spPr/>
      <dgm:t>
        <a:bodyPr/>
        <a:lstStyle/>
        <a:p>
          <a:endParaRPr lang="en-IN"/>
        </a:p>
      </dgm:t>
    </dgm:pt>
    <dgm:pt modelId="{AE1A8379-5654-4E1D-9301-4A0D8AE2A4D5}" type="sibTrans" cxnId="{2AEBE051-2568-4186-BA14-0CC55892365A}">
      <dgm:prSet/>
      <dgm:spPr/>
      <dgm:t>
        <a:bodyPr/>
        <a:lstStyle/>
        <a:p>
          <a:endParaRPr lang="en-IN"/>
        </a:p>
      </dgm:t>
    </dgm:pt>
    <dgm:pt modelId="{FB735731-98D5-4D68-A1FA-E036E78F61D1}" type="pres">
      <dgm:prSet presAssocID="{D240AF83-74B7-466B-8094-717CE7DE6718}" presName="linearFlow" presStyleCnt="0">
        <dgm:presLayoutVars>
          <dgm:dir/>
          <dgm:resizeHandles val="exact"/>
        </dgm:presLayoutVars>
      </dgm:prSet>
      <dgm:spPr/>
    </dgm:pt>
    <dgm:pt modelId="{7C644D4C-7423-4320-927F-A5BF01D57AED}" type="pres">
      <dgm:prSet presAssocID="{8DB593C3-9870-4745-8129-3E41CDE80D9D}" presName="composite" presStyleCnt="0"/>
      <dgm:spPr/>
    </dgm:pt>
    <dgm:pt modelId="{09E3A091-DF89-415E-B9DE-954C3B9DFF2A}" type="pres">
      <dgm:prSet presAssocID="{8DB593C3-9870-4745-8129-3E41CDE80D9D}" presName="imgShp" presStyleLbl="fgImgPlace1" presStyleIdx="0" presStyleCnt="1"/>
      <dgm:spPr/>
    </dgm:pt>
    <dgm:pt modelId="{9E9046B1-BF61-4F67-9708-8327DF5BD3A5}" type="pres">
      <dgm:prSet presAssocID="{8DB593C3-9870-4745-8129-3E41CDE80D9D}" presName="txShp" presStyleLbl="node1" presStyleIdx="0" presStyleCnt="1">
        <dgm:presLayoutVars>
          <dgm:bulletEnabled val="1"/>
        </dgm:presLayoutVars>
      </dgm:prSet>
      <dgm:spPr/>
    </dgm:pt>
  </dgm:ptLst>
  <dgm:cxnLst>
    <dgm:cxn modelId="{2AEBE051-2568-4186-BA14-0CC55892365A}" srcId="{D240AF83-74B7-466B-8094-717CE7DE6718}" destId="{8DB593C3-9870-4745-8129-3E41CDE80D9D}" srcOrd="0" destOrd="0" parTransId="{D468F709-4A8B-4A58-8862-B991232BD2B7}" sibTransId="{AE1A8379-5654-4E1D-9301-4A0D8AE2A4D5}"/>
    <dgm:cxn modelId="{86CD6FCE-C3C9-48C2-A725-4B1D60EAAA57}" type="presOf" srcId="{D240AF83-74B7-466B-8094-717CE7DE6718}" destId="{FB735731-98D5-4D68-A1FA-E036E78F61D1}" srcOrd="0" destOrd="0" presId="urn:microsoft.com/office/officeart/2005/8/layout/vList3"/>
    <dgm:cxn modelId="{98D952D5-092C-45EF-9BF2-4AC49A04673A}" type="presOf" srcId="{8DB593C3-9870-4745-8129-3E41CDE80D9D}" destId="{9E9046B1-BF61-4F67-9708-8327DF5BD3A5}" srcOrd="0" destOrd="0" presId="urn:microsoft.com/office/officeart/2005/8/layout/vList3"/>
    <dgm:cxn modelId="{2FC67D78-159D-4F02-A1CA-6AC998C61998}" type="presParOf" srcId="{FB735731-98D5-4D68-A1FA-E036E78F61D1}" destId="{7C644D4C-7423-4320-927F-A5BF01D57AED}" srcOrd="0" destOrd="0" presId="urn:microsoft.com/office/officeart/2005/8/layout/vList3"/>
    <dgm:cxn modelId="{C452EB21-3359-4FF0-870B-499240713754}" type="presParOf" srcId="{7C644D4C-7423-4320-927F-A5BF01D57AED}" destId="{09E3A091-DF89-415E-B9DE-954C3B9DFF2A}" srcOrd="0" destOrd="0" presId="urn:microsoft.com/office/officeart/2005/8/layout/vList3"/>
    <dgm:cxn modelId="{1D8670EC-182F-4890-A715-9E441084DD12}" type="presParOf" srcId="{7C644D4C-7423-4320-927F-A5BF01D57AED}" destId="{9E9046B1-BF61-4F67-9708-8327DF5BD3A5}"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6B02BB-0B7E-4E01-95E3-3238C5D09A46}"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IN"/>
        </a:p>
      </dgm:t>
    </dgm:pt>
    <dgm:pt modelId="{934ED92E-AD0E-43CA-A4B2-14E2679F3B54}">
      <dgm:prSet/>
      <dgm:spPr/>
      <dgm:t>
        <a:bodyPr/>
        <a:lstStyle/>
        <a:p>
          <a:r>
            <a:rPr lang="en-US" b="1" i="0" dirty="0"/>
            <a:t>Current Ver :- Current Version of the Application.</a:t>
          </a:r>
          <a:endParaRPr lang="en-IN" dirty="0"/>
        </a:p>
      </dgm:t>
    </dgm:pt>
    <dgm:pt modelId="{4AD48EA5-BDB9-4D68-81C9-876AA197F64E}" type="parTrans" cxnId="{95574508-BD57-4A98-B296-7D137437A632}">
      <dgm:prSet/>
      <dgm:spPr/>
      <dgm:t>
        <a:bodyPr/>
        <a:lstStyle/>
        <a:p>
          <a:endParaRPr lang="en-IN"/>
        </a:p>
      </dgm:t>
    </dgm:pt>
    <dgm:pt modelId="{8F83C8CA-9686-46AE-93D7-60ED4FC26C74}" type="sibTrans" cxnId="{95574508-BD57-4A98-B296-7D137437A632}">
      <dgm:prSet/>
      <dgm:spPr/>
      <dgm:t>
        <a:bodyPr/>
        <a:lstStyle/>
        <a:p>
          <a:endParaRPr lang="en-IN"/>
        </a:p>
      </dgm:t>
    </dgm:pt>
    <dgm:pt modelId="{E5E868D3-9E3F-44EC-AEE5-C8ADC4733E4A}">
      <dgm:prSet/>
      <dgm:spPr/>
      <dgm:t>
        <a:bodyPr/>
        <a:lstStyle/>
        <a:p>
          <a:r>
            <a:rPr lang="en-US" b="1" i="0"/>
            <a:t>Android Ver :- Minimum Android Version required to run the App.</a:t>
          </a:r>
          <a:endParaRPr lang="en-IN"/>
        </a:p>
      </dgm:t>
    </dgm:pt>
    <dgm:pt modelId="{4F44C252-84AF-485F-B2D8-CF0A655D1458}" type="parTrans" cxnId="{039B1571-86B0-4251-A541-DA4542472A21}">
      <dgm:prSet/>
      <dgm:spPr/>
      <dgm:t>
        <a:bodyPr/>
        <a:lstStyle/>
        <a:p>
          <a:endParaRPr lang="en-IN"/>
        </a:p>
      </dgm:t>
    </dgm:pt>
    <dgm:pt modelId="{1F932C09-D82F-4B9E-8268-9E61D2AF9182}" type="sibTrans" cxnId="{039B1571-86B0-4251-A541-DA4542472A21}">
      <dgm:prSet/>
      <dgm:spPr/>
      <dgm:t>
        <a:bodyPr/>
        <a:lstStyle/>
        <a:p>
          <a:endParaRPr lang="en-IN"/>
        </a:p>
      </dgm:t>
    </dgm:pt>
    <dgm:pt modelId="{097FF59D-1BED-4937-B865-14B9AB4B01E8}">
      <dgm:prSet/>
      <dgm:spPr/>
      <dgm:t>
        <a:bodyPr/>
        <a:lstStyle/>
        <a:p>
          <a:r>
            <a:rPr lang="en-US" b="1" i="0"/>
            <a:t>Type :- Whether the App is free or paid.</a:t>
          </a:r>
          <a:endParaRPr lang="en-IN"/>
        </a:p>
      </dgm:t>
    </dgm:pt>
    <dgm:pt modelId="{1797D983-D2D0-41DC-BAC8-538F26A19005}" type="parTrans" cxnId="{E62719B4-0191-4BD4-95F8-1A2E71E7D246}">
      <dgm:prSet/>
      <dgm:spPr/>
      <dgm:t>
        <a:bodyPr/>
        <a:lstStyle/>
        <a:p>
          <a:endParaRPr lang="en-IN"/>
        </a:p>
      </dgm:t>
    </dgm:pt>
    <dgm:pt modelId="{B503721B-CF9E-4765-9664-EF5A010C7A45}" type="sibTrans" cxnId="{E62719B4-0191-4BD4-95F8-1A2E71E7D246}">
      <dgm:prSet/>
      <dgm:spPr/>
      <dgm:t>
        <a:bodyPr/>
        <a:lstStyle/>
        <a:p>
          <a:endParaRPr lang="en-IN"/>
        </a:p>
      </dgm:t>
    </dgm:pt>
    <dgm:pt modelId="{356D1E9C-964F-4906-A50B-4F3EE7E2A712}">
      <dgm:prSet/>
      <dgm:spPr/>
      <dgm:t>
        <a:bodyPr/>
        <a:lstStyle/>
        <a:p>
          <a:r>
            <a:rPr lang="en-US" b="1" i="0"/>
            <a:t>Price :- Price of the app.</a:t>
          </a:r>
          <a:endParaRPr lang="en-IN"/>
        </a:p>
      </dgm:t>
    </dgm:pt>
    <dgm:pt modelId="{22161ED9-839E-4D82-B69E-5733AF31DB27}" type="parTrans" cxnId="{1B645471-918C-4E5A-B0D0-E8DD2553BCA6}">
      <dgm:prSet/>
      <dgm:spPr/>
      <dgm:t>
        <a:bodyPr/>
        <a:lstStyle/>
        <a:p>
          <a:endParaRPr lang="en-IN"/>
        </a:p>
      </dgm:t>
    </dgm:pt>
    <dgm:pt modelId="{A85FDFB5-51A8-443D-B62B-312BF9822F9D}" type="sibTrans" cxnId="{1B645471-918C-4E5A-B0D0-E8DD2553BCA6}">
      <dgm:prSet/>
      <dgm:spPr/>
      <dgm:t>
        <a:bodyPr/>
        <a:lstStyle/>
        <a:p>
          <a:endParaRPr lang="en-IN"/>
        </a:p>
      </dgm:t>
    </dgm:pt>
    <dgm:pt modelId="{ED2AED83-3AF2-4E8F-904C-7BF1F1E28A59}">
      <dgm:prSet/>
      <dgm:spPr/>
      <dgm:t>
        <a:bodyPr/>
        <a:lstStyle/>
        <a:p>
          <a:r>
            <a:rPr lang="en-US" b="1" i="0"/>
            <a:t>Content Rating :- Audience that the app should be targeting.</a:t>
          </a:r>
          <a:endParaRPr lang="en-IN"/>
        </a:p>
      </dgm:t>
    </dgm:pt>
    <dgm:pt modelId="{0FFCEB0A-4687-4E17-A716-06AD91A7B0D5}" type="parTrans" cxnId="{EE68AC54-AADC-4137-8DF7-B33DF782661E}">
      <dgm:prSet/>
      <dgm:spPr/>
      <dgm:t>
        <a:bodyPr/>
        <a:lstStyle/>
        <a:p>
          <a:endParaRPr lang="en-IN"/>
        </a:p>
      </dgm:t>
    </dgm:pt>
    <dgm:pt modelId="{C0C8898F-2F8B-4001-9406-7C33BA722875}" type="sibTrans" cxnId="{EE68AC54-AADC-4137-8DF7-B33DF782661E}">
      <dgm:prSet/>
      <dgm:spPr/>
      <dgm:t>
        <a:bodyPr/>
        <a:lstStyle/>
        <a:p>
          <a:endParaRPr lang="en-IN"/>
        </a:p>
      </dgm:t>
    </dgm:pt>
    <dgm:pt modelId="{59BD21A9-4066-45F9-9C81-07A692F54E47}">
      <dgm:prSet/>
      <dgm:spPr/>
      <dgm:t>
        <a:bodyPr/>
        <a:lstStyle/>
        <a:p>
          <a:r>
            <a:rPr lang="en-US" b="1" i="0"/>
            <a:t>Genres:- Genre under which the App falls.</a:t>
          </a:r>
          <a:endParaRPr lang="en-IN"/>
        </a:p>
      </dgm:t>
    </dgm:pt>
    <dgm:pt modelId="{EA5CF50D-A58D-45AB-BD43-946B3F74BDE7}" type="parTrans" cxnId="{8A1ACCA3-5833-49CC-A44E-AF8908CD64F2}">
      <dgm:prSet/>
      <dgm:spPr/>
      <dgm:t>
        <a:bodyPr/>
        <a:lstStyle/>
        <a:p>
          <a:endParaRPr lang="en-IN"/>
        </a:p>
      </dgm:t>
    </dgm:pt>
    <dgm:pt modelId="{0A1579C0-56BF-4A20-B33D-8BC7FDE5B0EA}" type="sibTrans" cxnId="{8A1ACCA3-5833-49CC-A44E-AF8908CD64F2}">
      <dgm:prSet/>
      <dgm:spPr/>
      <dgm:t>
        <a:bodyPr/>
        <a:lstStyle/>
        <a:p>
          <a:endParaRPr lang="en-IN"/>
        </a:p>
      </dgm:t>
    </dgm:pt>
    <dgm:pt modelId="{2D2757B2-DF9E-4183-A115-D9AA8ACBF5A9}" type="pres">
      <dgm:prSet presAssocID="{D56B02BB-0B7E-4E01-95E3-3238C5D09A46}" presName="linear" presStyleCnt="0">
        <dgm:presLayoutVars>
          <dgm:dir/>
          <dgm:animLvl val="lvl"/>
          <dgm:resizeHandles val="exact"/>
        </dgm:presLayoutVars>
      </dgm:prSet>
      <dgm:spPr/>
    </dgm:pt>
    <dgm:pt modelId="{A9868676-47BD-4D87-8D06-7444FF09473B}" type="pres">
      <dgm:prSet presAssocID="{934ED92E-AD0E-43CA-A4B2-14E2679F3B54}" presName="parentLin" presStyleCnt="0"/>
      <dgm:spPr/>
    </dgm:pt>
    <dgm:pt modelId="{DC322CF6-05C5-4C76-8C76-0FC077E47C0C}" type="pres">
      <dgm:prSet presAssocID="{934ED92E-AD0E-43CA-A4B2-14E2679F3B54}" presName="parentLeftMargin" presStyleLbl="node1" presStyleIdx="0" presStyleCnt="6"/>
      <dgm:spPr/>
    </dgm:pt>
    <dgm:pt modelId="{20DDCBDC-8981-4DF2-9E67-93E653B57E3A}" type="pres">
      <dgm:prSet presAssocID="{934ED92E-AD0E-43CA-A4B2-14E2679F3B54}" presName="parentText" presStyleLbl="node1" presStyleIdx="0" presStyleCnt="6">
        <dgm:presLayoutVars>
          <dgm:chMax val="0"/>
          <dgm:bulletEnabled val="1"/>
        </dgm:presLayoutVars>
      </dgm:prSet>
      <dgm:spPr/>
    </dgm:pt>
    <dgm:pt modelId="{E69C5B00-B265-483A-8CF1-7F922FAA9B34}" type="pres">
      <dgm:prSet presAssocID="{934ED92E-AD0E-43CA-A4B2-14E2679F3B54}" presName="negativeSpace" presStyleCnt="0"/>
      <dgm:spPr/>
    </dgm:pt>
    <dgm:pt modelId="{EF7F9A32-736C-40FA-BA19-4401DAB202B6}" type="pres">
      <dgm:prSet presAssocID="{934ED92E-AD0E-43CA-A4B2-14E2679F3B54}" presName="childText" presStyleLbl="conFgAcc1" presStyleIdx="0" presStyleCnt="6">
        <dgm:presLayoutVars>
          <dgm:bulletEnabled val="1"/>
        </dgm:presLayoutVars>
      </dgm:prSet>
      <dgm:spPr/>
    </dgm:pt>
    <dgm:pt modelId="{7ED046DA-F2A1-4CB5-82F0-F472B72D5E1B}" type="pres">
      <dgm:prSet presAssocID="{8F83C8CA-9686-46AE-93D7-60ED4FC26C74}" presName="spaceBetweenRectangles" presStyleCnt="0"/>
      <dgm:spPr/>
    </dgm:pt>
    <dgm:pt modelId="{1D3C4634-D3A4-40DF-ADE7-E00DB24835E4}" type="pres">
      <dgm:prSet presAssocID="{E5E868D3-9E3F-44EC-AEE5-C8ADC4733E4A}" presName="parentLin" presStyleCnt="0"/>
      <dgm:spPr/>
    </dgm:pt>
    <dgm:pt modelId="{D0CFC49A-75CD-4981-A715-B5779B7D45A5}" type="pres">
      <dgm:prSet presAssocID="{E5E868D3-9E3F-44EC-AEE5-C8ADC4733E4A}" presName="parentLeftMargin" presStyleLbl="node1" presStyleIdx="0" presStyleCnt="6"/>
      <dgm:spPr/>
    </dgm:pt>
    <dgm:pt modelId="{B2444C8B-1DA3-43AA-BB22-9777387A3472}" type="pres">
      <dgm:prSet presAssocID="{E5E868D3-9E3F-44EC-AEE5-C8ADC4733E4A}" presName="parentText" presStyleLbl="node1" presStyleIdx="1" presStyleCnt="6">
        <dgm:presLayoutVars>
          <dgm:chMax val="0"/>
          <dgm:bulletEnabled val="1"/>
        </dgm:presLayoutVars>
      </dgm:prSet>
      <dgm:spPr/>
    </dgm:pt>
    <dgm:pt modelId="{9EA1F514-E592-426A-BB95-A880EEFD3275}" type="pres">
      <dgm:prSet presAssocID="{E5E868D3-9E3F-44EC-AEE5-C8ADC4733E4A}" presName="negativeSpace" presStyleCnt="0"/>
      <dgm:spPr/>
    </dgm:pt>
    <dgm:pt modelId="{4960E493-89BB-4D0E-8CD0-F26469964DD4}" type="pres">
      <dgm:prSet presAssocID="{E5E868D3-9E3F-44EC-AEE5-C8ADC4733E4A}" presName="childText" presStyleLbl="conFgAcc1" presStyleIdx="1" presStyleCnt="6">
        <dgm:presLayoutVars>
          <dgm:bulletEnabled val="1"/>
        </dgm:presLayoutVars>
      </dgm:prSet>
      <dgm:spPr/>
    </dgm:pt>
    <dgm:pt modelId="{DD9C7381-B027-4587-AA5E-F2D593F8CE45}" type="pres">
      <dgm:prSet presAssocID="{1F932C09-D82F-4B9E-8268-9E61D2AF9182}" presName="spaceBetweenRectangles" presStyleCnt="0"/>
      <dgm:spPr/>
    </dgm:pt>
    <dgm:pt modelId="{79D60FFE-CDE6-49AD-9C53-593A066DDE82}" type="pres">
      <dgm:prSet presAssocID="{097FF59D-1BED-4937-B865-14B9AB4B01E8}" presName="parentLin" presStyleCnt="0"/>
      <dgm:spPr/>
    </dgm:pt>
    <dgm:pt modelId="{3B1035B2-D3CD-4601-92F5-A320661B7041}" type="pres">
      <dgm:prSet presAssocID="{097FF59D-1BED-4937-B865-14B9AB4B01E8}" presName="parentLeftMargin" presStyleLbl="node1" presStyleIdx="1" presStyleCnt="6"/>
      <dgm:spPr/>
    </dgm:pt>
    <dgm:pt modelId="{AF7FD9C2-3827-4B26-B1E6-888BF80630C0}" type="pres">
      <dgm:prSet presAssocID="{097FF59D-1BED-4937-B865-14B9AB4B01E8}" presName="parentText" presStyleLbl="node1" presStyleIdx="2" presStyleCnt="6">
        <dgm:presLayoutVars>
          <dgm:chMax val="0"/>
          <dgm:bulletEnabled val="1"/>
        </dgm:presLayoutVars>
      </dgm:prSet>
      <dgm:spPr/>
    </dgm:pt>
    <dgm:pt modelId="{D20713BF-BC39-456B-A221-FC175815CA1E}" type="pres">
      <dgm:prSet presAssocID="{097FF59D-1BED-4937-B865-14B9AB4B01E8}" presName="negativeSpace" presStyleCnt="0"/>
      <dgm:spPr/>
    </dgm:pt>
    <dgm:pt modelId="{9693240B-7B85-48A3-BDE9-BDDA56F2A652}" type="pres">
      <dgm:prSet presAssocID="{097FF59D-1BED-4937-B865-14B9AB4B01E8}" presName="childText" presStyleLbl="conFgAcc1" presStyleIdx="2" presStyleCnt="6">
        <dgm:presLayoutVars>
          <dgm:bulletEnabled val="1"/>
        </dgm:presLayoutVars>
      </dgm:prSet>
      <dgm:spPr/>
    </dgm:pt>
    <dgm:pt modelId="{8FFF758D-C748-448F-B476-0FD8743894C0}" type="pres">
      <dgm:prSet presAssocID="{B503721B-CF9E-4765-9664-EF5A010C7A45}" presName="spaceBetweenRectangles" presStyleCnt="0"/>
      <dgm:spPr/>
    </dgm:pt>
    <dgm:pt modelId="{C5CFC08B-C6CA-479A-AC88-74855C26D19E}" type="pres">
      <dgm:prSet presAssocID="{356D1E9C-964F-4906-A50B-4F3EE7E2A712}" presName="parentLin" presStyleCnt="0"/>
      <dgm:spPr/>
    </dgm:pt>
    <dgm:pt modelId="{EEEC9EF2-EAC9-4AF3-B067-D0F4DD9D7CD1}" type="pres">
      <dgm:prSet presAssocID="{356D1E9C-964F-4906-A50B-4F3EE7E2A712}" presName="parentLeftMargin" presStyleLbl="node1" presStyleIdx="2" presStyleCnt="6"/>
      <dgm:spPr/>
    </dgm:pt>
    <dgm:pt modelId="{94D0969D-3893-4043-9B5D-A33551520EEA}" type="pres">
      <dgm:prSet presAssocID="{356D1E9C-964F-4906-A50B-4F3EE7E2A712}" presName="parentText" presStyleLbl="node1" presStyleIdx="3" presStyleCnt="6">
        <dgm:presLayoutVars>
          <dgm:chMax val="0"/>
          <dgm:bulletEnabled val="1"/>
        </dgm:presLayoutVars>
      </dgm:prSet>
      <dgm:spPr/>
    </dgm:pt>
    <dgm:pt modelId="{1725AF6C-C76C-4C59-B877-2F2A85E25E59}" type="pres">
      <dgm:prSet presAssocID="{356D1E9C-964F-4906-A50B-4F3EE7E2A712}" presName="negativeSpace" presStyleCnt="0"/>
      <dgm:spPr/>
    </dgm:pt>
    <dgm:pt modelId="{1DE739F1-3B3D-4070-9596-D04C31F144BB}" type="pres">
      <dgm:prSet presAssocID="{356D1E9C-964F-4906-A50B-4F3EE7E2A712}" presName="childText" presStyleLbl="conFgAcc1" presStyleIdx="3" presStyleCnt="6">
        <dgm:presLayoutVars>
          <dgm:bulletEnabled val="1"/>
        </dgm:presLayoutVars>
      </dgm:prSet>
      <dgm:spPr/>
    </dgm:pt>
    <dgm:pt modelId="{D923E599-97A9-4332-8934-1B923949F9AB}" type="pres">
      <dgm:prSet presAssocID="{A85FDFB5-51A8-443D-B62B-312BF9822F9D}" presName="spaceBetweenRectangles" presStyleCnt="0"/>
      <dgm:spPr/>
    </dgm:pt>
    <dgm:pt modelId="{B9248CDA-35BE-4B8D-B5B8-1717BB39E335}" type="pres">
      <dgm:prSet presAssocID="{ED2AED83-3AF2-4E8F-904C-7BF1F1E28A59}" presName="parentLin" presStyleCnt="0"/>
      <dgm:spPr/>
    </dgm:pt>
    <dgm:pt modelId="{7688AA13-106D-4E6B-93B2-7F67403BBBC2}" type="pres">
      <dgm:prSet presAssocID="{ED2AED83-3AF2-4E8F-904C-7BF1F1E28A59}" presName="parentLeftMargin" presStyleLbl="node1" presStyleIdx="3" presStyleCnt="6"/>
      <dgm:spPr/>
    </dgm:pt>
    <dgm:pt modelId="{366C080C-09A2-42E6-90AE-356F98B7FCFC}" type="pres">
      <dgm:prSet presAssocID="{ED2AED83-3AF2-4E8F-904C-7BF1F1E28A59}" presName="parentText" presStyleLbl="node1" presStyleIdx="4" presStyleCnt="6">
        <dgm:presLayoutVars>
          <dgm:chMax val="0"/>
          <dgm:bulletEnabled val="1"/>
        </dgm:presLayoutVars>
      </dgm:prSet>
      <dgm:spPr/>
    </dgm:pt>
    <dgm:pt modelId="{6FDEF157-EF66-4D5D-822E-37E81314FF10}" type="pres">
      <dgm:prSet presAssocID="{ED2AED83-3AF2-4E8F-904C-7BF1F1E28A59}" presName="negativeSpace" presStyleCnt="0"/>
      <dgm:spPr/>
    </dgm:pt>
    <dgm:pt modelId="{7B0B5032-69EE-4A95-AF30-E424250D093B}" type="pres">
      <dgm:prSet presAssocID="{ED2AED83-3AF2-4E8F-904C-7BF1F1E28A59}" presName="childText" presStyleLbl="conFgAcc1" presStyleIdx="4" presStyleCnt="6">
        <dgm:presLayoutVars>
          <dgm:bulletEnabled val="1"/>
        </dgm:presLayoutVars>
      </dgm:prSet>
      <dgm:spPr/>
    </dgm:pt>
    <dgm:pt modelId="{4B1D5A5B-376F-4D17-911E-AB778E238AB1}" type="pres">
      <dgm:prSet presAssocID="{C0C8898F-2F8B-4001-9406-7C33BA722875}" presName="spaceBetweenRectangles" presStyleCnt="0"/>
      <dgm:spPr/>
    </dgm:pt>
    <dgm:pt modelId="{12231076-CC88-4FDA-A64A-758F9E951D87}" type="pres">
      <dgm:prSet presAssocID="{59BD21A9-4066-45F9-9C81-07A692F54E47}" presName="parentLin" presStyleCnt="0"/>
      <dgm:spPr/>
    </dgm:pt>
    <dgm:pt modelId="{5B494270-BF7E-41FA-B557-BF454190EBE8}" type="pres">
      <dgm:prSet presAssocID="{59BD21A9-4066-45F9-9C81-07A692F54E47}" presName="parentLeftMargin" presStyleLbl="node1" presStyleIdx="4" presStyleCnt="6"/>
      <dgm:spPr/>
    </dgm:pt>
    <dgm:pt modelId="{2786A6DB-B03B-4223-9FD1-C59619D60D84}" type="pres">
      <dgm:prSet presAssocID="{59BD21A9-4066-45F9-9C81-07A692F54E47}" presName="parentText" presStyleLbl="node1" presStyleIdx="5" presStyleCnt="6">
        <dgm:presLayoutVars>
          <dgm:chMax val="0"/>
          <dgm:bulletEnabled val="1"/>
        </dgm:presLayoutVars>
      </dgm:prSet>
      <dgm:spPr/>
    </dgm:pt>
    <dgm:pt modelId="{9D1EA930-7933-4CB5-870B-322165BDC25C}" type="pres">
      <dgm:prSet presAssocID="{59BD21A9-4066-45F9-9C81-07A692F54E47}" presName="negativeSpace" presStyleCnt="0"/>
      <dgm:spPr/>
    </dgm:pt>
    <dgm:pt modelId="{00863B78-8A39-45D8-9330-0E0323B8B1C0}" type="pres">
      <dgm:prSet presAssocID="{59BD21A9-4066-45F9-9C81-07A692F54E47}" presName="childText" presStyleLbl="conFgAcc1" presStyleIdx="5" presStyleCnt="6">
        <dgm:presLayoutVars>
          <dgm:bulletEnabled val="1"/>
        </dgm:presLayoutVars>
      </dgm:prSet>
      <dgm:spPr/>
    </dgm:pt>
  </dgm:ptLst>
  <dgm:cxnLst>
    <dgm:cxn modelId="{6097D905-3C89-4D0C-84EF-9F33E5FFEE26}" type="presOf" srcId="{356D1E9C-964F-4906-A50B-4F3EE7E2A712}" destId="{EEEC9EF2-EAC9-4AF3-B067-D0F4DD9D7CD1}" srcOrd="0" destOrd="0" presId="urn:microsoft.com/office/officeart/2005/8/layout/list1"/>
    <dgm:cxn modelId="{95574508-BD57-4A98-B296-7D137437A632}" srcId="{D56B02BB-0B7E-4E01-95E3-3238C5D09A46}" destId="{934ED92E-AD0E-43CA-A4B2-14E2679F3B54}" srcOrd="0" destOrd="0" parTransId="{4AD48EA5-BDB9-4D68-81C9-876AA197F64E}" sibTransId="{8F83C8CA-9686-46AE-93D7-60ED4FC26C74}"/>
    <dgm:cxn modelId="{F1DEE11E-D985-410E-9DD0-E3DACAA78169}" type="presOf" srcId="{934ED92E-AD0E-43CA-A4B2-14E2679F3B54}" destId="{20DDCBDC-8981-4DF2-9E67-93E653B57E3A}" srcOrd="1" destOrd="0" presId="urn:microsoft.com/office/officeart/2005/8/layout/list1"/>
    <dgm:cxn modelId="{967C1921-BEE8-42FE-9B58-E9C852FD9865}" type="presOf" srcId="{59BD21A9-4066-45F9-9C81-07A692F54E47}" destId="{5B494270-BF7E-41FA-B557-BF454190EBE8}" srcOrd="0" destOrd="0" presId="urn:microsoft.com/office/officeart/2005/8/layout/list1"/>
    <dgm:cxn modelId="{1F4B9F3A-BFED-4BF2-9C92-FEBE52335B63}" type="presOf" srcId="{D56B02BB-0B7E-4E01-95E3-3238C5D09A46}" destId="{2D2757B2-DF9E-4183-A115-D9AA8ACBF5A9}" srcOrd="0" destOrd="0" presId="urn:microsoft.com/office/officeart/2005/8/layout/list1"/>
    <dgm:cxn modelId="{FD49FD45-A8DB-4605-A7A7-6DD2AA8EA7FF}" type="presOf" srcId="{59BD21A9-4066-45F9-9C81-07A692F54E47}" destId="{2786A6DB-B03B-4223-9FD1-C59619D60D84}" srcOrd="1" destOrd="0" presId="urn:microsoft.com/office/officeart/2005/8/layout/list1"/>
    <dgm:cxn modelId="{6F5B8447-C90B-48ED-9957-A2692C448500}" type="presOf" srcId="{ED2AED83-3AF2-4E8F-904C-7BF1F1E28A59}" destId="{7688AA13-106D-4E6B-93B2-7F67403BBBC2}" srcOrd="0" destOrd="0" presId="urn:microsoft.com/office/officeart/2005/8/layout/list1"/>
    <dgm:cxn modelId="{5F306B69-001F-47D5-8AD8-B4CA7BB8AC6E}" type="presOf" srcId="{356D1E9C-964F-4906-A50B-4F3EE7E2A712}" destId="{94D0969D-3893-4043-9B5D-A33551520EEA}" srcOrd="1" destOrd="0" presId="urn:microsoft.com/office/officeart/2005/8/layout/list1"/>
    <dgm:cxn modelId="{AF969849-379A-4A3C-8DD2-97789F17520C}" type="presOf" srcId="{097FF59D-1BED-4937-B865-14B9AB4B01E8}" destId="{AF7FD9C2-3827-4B26-B1E6-888BF80630C0}" srcOrd="1" destOrd="0" presId="urn:microsoft.com/office/officeart/2005/8/layout/list1"/>
    <dgm:cxn modelId="{72490C6C-0E7B-44B5-A63E-BCDDF14B2AB4}" type="presOf" srcId="{E5E868D3-9E3F-44EC-AEE5-C8ADC4733E4A}" destId="{B2444C8B-1DA3-43AA-BB22-9777387A3472}" srcOrd="1" destOrd="0" presId="urn:microsoft.com/office/officeart/2005/8/layout/list1"/>
    <dgm:cxn modelId="{039B1571-86B0-4251-A541-DA4542472A21}" srcId="{D56B02BB-0B7E-4E01-95E3-3238C5D09A46}" destId="{E5E868D3-9E3F-44EC-AEE5-C8ADC4733E4A}" srcOrd="1" destOrd="0" parTransId="{4F44C252-84AF-485F-B2D8-CF0A655D1458}" sibTransId="{1F932C09-D82F-4B9E-8268-9E61D2AF9182}"/>
    <dgm:cxn modelId="{1B645471-918C-4E5A-B0D0-E8DD2553BCA6}" srcId="{D56B02BB-0B7E-4E01-95E3-3238C5D09A46}" destId="{356D1E9C-964F-4906-A50B-4F3EE7E2A712}" srcOrd="3" destOrd="0" parTransId="{22161ED9-839E-4D82-B69E-5733AF31DB27}" sibTransId="{A85FDFB5-51A8-443D-B62B-312BF9822F9D}"/>
    <dgm:cxn modelId="{EE68AC54-AADC-4137-8DF7-B33DF782661E}" srcId="{D56B02BB-0B7E-4E01-95E3-3238C5D09A46}" destId="{ED2AED83-3AF2-4E8F-904C-7BF1F1E28A59}" srcOrd="4" destOrd="0" parTransId="{0FFCEB0A-4687-4E17-A716-06AD91A7B0D5}" sibTransId="{C0C8898F-2F8B-4001-9406-7C33BA722875}"/>
    <dgm:cxn modelId="{8A1ACCA3-5833-49CC-A44E-AF8908CD64F2}" srcId="{D56B02BB-0B7E-4E01-95E3-3238C5D09A46}" destId="{59BD21A9-4066-45F9-9C81-07A692F54E47}" srcOrd="5" destOrd="0" parTransId="{EA5CF50D-A58D-45AB-BD43-946B3F74BDE7}" sibTransId="{0A1579C0-56BF-4A20-B33D-8BC7FDE5B0EA}"/>
    <dgm:cxn modelId="{E62719B4-0191-4BD4-95F8-1A2E71E7D246}" srcId="{D56B02BB-0B7E-4E01-95E3-3238C5D09A46}" destId="{097FF59D-1BED-4937-B865-14B9AB4B01E8}" srcOrd="2" destOrd="0" parTransId="{1797D983-D2D0-41DC-BAC8-538F26A19005}" sibTransId="{B503721B-CF9E-4765-9664-EF5A010C7A45}"/>
    <dgm:cxn modelId="{9D0AEBC6-6CD0-47AB-BD8E-7FBF5CB21EFB}" type="presOf" srcId="{097FF59D-1BED-4937-B865-14B9AB4B01E8}" destId="{3B1035B2-D3CD-4601-92F5-A320661B7041}" srcOrd="0" destOrd="0" presId="urn:microsoft.com/office/officeart/2005/8/layout/list1"/>
    <dgm:cxn modelId="{50FF71CA-1CC1-49BF-8187-96B7BE840FF9}" type="presOf" srcId="{E5E868D3-9E3F-44EC-AEE5-C8ADC4733E4A}" destId="{D0CFC49A-75CD-4981-A715-B5779B7D45A5}" srcOrd="0" destOrd="0" presId="urn:microsoft.com/office/officeart/2005/8/layout/list1"/>
    <dgm:cxn modelId="{6B1A98F3-B423-44AC-BDA4-61A3682B53B9}" type="presOf" srcId="{ED2AED83-3AF2-4E8F-904C-7BF1F1E28A59}" destId="{366C080C-09A2-42E6-90AE-356F98B7FCFC}" srcOrd="1" destOrd="0" presId="urn:microsoft.com/office/officeart/2005/8/layout/list1"/>
    <dgm:cxn modelId="{3F083FF6-B01E-43EA-AF41-A764A42615B4}" type="presOf" srcId="{934ED92E-AD0E-43CA-A4B2-14E2679F3B54}" destId="{DC322CF6-05C5-4C76-8C76-0FC077E47C0C}" srcOrd="0" destOrd="0" presId="urn:microsoft.com/office/officeart/2005/8/layout/list1"/>
    <dgm:cxn modelId="{038FFCDD-A29A-4891-868B-D765A30125D6}" type="presParOf" srcId="{2D2757B2-DF9E-4183-A115-D9AA8ACBF5A9}" destId="{A9868676-47BD-4D87-8D06-7444FF09473B}" srcOrd="0" destOrd="0" presId="urn:microsoft.com/office/officeart/2005/8/layout/list1"/>
    <dgm:cxn modelId="{B88AEC66-5400-4C20-A690-77792439E0C7}" type="presParOf" srcId="{A9868676-47BD-4D87-8D06-7444FF09473B}" destId="{DC322CF6-05C5-4C76-8C76-0FC077E47C0C}" srcOrd="0" destOrd="0" presId="urn:microsoft.com/office/officeart/2005/8/layout/list1"/>
    <dgm:cxn modelId="{0F3D8EF0-EACD-4C9D-94E1-8B529E50058E}" type="presParOf" srcId="{A9868676-47BD-4D87-8D06-7444FF09473B}" destId="{20DDCBDC-8981-4DF2-9E67-93E653B57E3A}" srcOrd="1" destOrd="0" presId="urn:microsoft.com/office/officeart/2005/8/layout/list1"/>
    <dgm:cxn modelId="{859CD614-E44A-4DF3-BE31-0E1C1A435D7A}" type="presParOf" srcId="{2D2757B2-DF9E-4183-A115-D9AA8ACBF5A9}" destId="{E69C5B00-B265-483A-8CF1-7F922FAA9B34}" srcOrd="1" destOrd="0" presId="urn:microsoft.com/office/officeart/2005/8/layout/list1"/>
    <dgm:cxn modelId="{3597D609-9447-4848-881A-A583D3AC829B}" type="presParOf" srcId="{2D2757B2-DF9E-4183-A115-D9AA8ACBF5A9}" destId="{EF7F9A32-736C-40FA-BA19-4401DAB202B6}" srcOrd="2" destOrd="0" presId="urn:microsoft.com/office/officeart/2005/8/layout/list1"/>
    <dgm:cxn modelId="{26685EC4-AD17-4112-8E8D-2FA367CE8817}" type="presParOf" srcId="{2D2757B2-DF9E-4183-A115-D9AA8ACBF5A9}" destId="{7ED046DA-F2A1-4CB5-82F0-F472B72D5E1B}" srcOrd="3" destOrd="0" presId="urn:microsoft.com/office/officeart/2005/8/layout/list1"/>
    <dgm:cxn modelId="{192147D5-973A-4A71-B5E3-6F2CDAA37699}" type="presParOf" srcId="{2D2757B2-DF9E-4183-A115-D9AA8ACBF5A9}" destId="{1D3C4634-D3A4-40DF-ADE7-E00DB24835E4}" srcOrd="4" destOrd="0" presId="urn:microsoft.com/office/officeart/2005/8/layout/list1"/>
    <dgm:cxn modelId="{EE82B2AD-C007-4794-86C5-652DFCA3E352}" type="presParOf" srcId="{1D3C4634-D3A4-40DF-ADE7-E00DB24835E4}" destId="{D0CFC49A-75CD-4981-A715-B5779B7D45A5}" srcOrd="0" destOrd="0" presId="urn:microsoft.com/office/officeart/2005/8/layout/list1"/>
    <dgm:cxn modelId="{926506D2-1E16-4C0C-A8FF-654DAF2C8939}" type="presParOf" srcId="{1D3C4634-D3A4-40DF-ADE7-E00DB24835E4}" destId="{B2444C8B-1DA3-43AA-BB22-9777387A3472}" srcOrd="1" destOrd="0" presId="urn:microsoft.com/office/officeart/2005/8/layout/list1"/>
    <dgm:cxn modelId="{8546ADCD-8EAD-4D35-BDC8-EAD32750632C}" type="presParOf" srcId="{2D2757B2-DF9E-4183-A115-D9AA8ACBF5A9}" destId="{9EA1F514-E592-426A-BB95-A880EEFD3275}" srcOrd="5" destOrd="0" presId="urn:microsoft.com/office/officeart/2005/8/layout/list1"/>
    <dgm:cxn modelId="{DF8EE3BD-C1B3-4F99-AA6E-02EBDFBB6446}" type="presParOf" srcId="{2D2757B2-DF9E-4183-A115-D9AA8ACBF5A9}" destId="{4960E493-89BB-4D0E-8CD0-F26469964DD4}" srcOrd="6" destOrd="0" presId="urn:microsoft.com/office/officeart/2005/8/layout/list1"/>
    <dgm:cxn modelId="{D7E001A9-E577-4465-BF87-0C8B6211C882}" type="presParOf" srcId="{2D2757B2-DF9E-4183-A115-D9AA8ACBF5A9}" destId="{DD9C7381-B027-4587-AA5E-F2D593F8CE45}" srcOrd="7" destOrd="0" presId="urn:microsoft.com/office/officeart/2005/8/layout/list1"/>
    <dgm:cxn modelId="{66FAA1E3-F7DB-4DE1-9E4C-F33C0BC7DD16}" type="presParOf" srcId="{2D2757B2-DF9E-4183-A115-D9AA8ACBF5A9}" destId="{79D60FFE-CDE6-49AD-9C53-593A066DDE82}" srcOrd="8" destOrd="0" presId="urn:microsoft.com/office/officeart/2005/8/layout/list1"/>
    <dgm:cxn modelId="{4C409AC9-E8AB-49BB-B12C-33B58C6A078C}" type="presParOf" srcId="{79D60FFE-CDE6-49AD-9C53-593A066DDE82}" destId="{3B1035B2-D3CD-4601-92F5-A320661B7041}" srcOrd="0" destOrd="0" presId="urn:microsoft.com/office/officeart/2005/8/layout/list1"/>
    <dgm:cxn modelId="{F56EC4C6-AD2A-4056-86E0-4A2BC748FD3B}" type="presParOf" srcId="{79D60FFE-CDE6-49AD-9C53-593A066DDE82}" destId="{AF7FD9C2-3827-4B26-B1E6-888BF80630C0}" srcOrd="1" destOrd="0" presId="urn:microsoft.com/office/officeart/2005/8/layout/list1"/>
    <dgm:cxn modelId="{9991028D-CF23-4EEE-9DE8-88348DEA223C}" type="presParOf" srcId="{2D2757B2-DF9E-4183-A115-D9AA8ACBF5A9}" destId="{D20713BF-BC39-456B-A221-FC175815CA1E}" srcOrd="9" destOrd="0" presId="urn:microsoft.com/office/officeart/2005/8/layout/list1"/>
    <dgm:cxn modelId="{70398778-B61E-456B-8FE2-511A180AFB50}" type="presParOf" srcId="{2D2757B2-DF9E-4183-A115-D9AA8ACBF5A9}" destId="{9693240B-7B85-48A3-BDE9-BDDA56F2A652}" srcOrd="10" destOrd="0" presId="urn:microsoft.com/office/officeart/2005/8/layout/list1"/>
    <dgm:cxn modelId="{2D51A457-8333-450B-A2FA-219741D21A06}" type="presParOf" srcId="{2D2757B2-DF9E-4183-A115-D9AA8ACBF5A9}" destId="{8FFF758D-C748-448F-B476-0FD8743894C0}" srcOrd="11" destOrd="0" presId="urn:microsoft.com/office/officeart/2005/8/layout/list1"/>
    <dgm:cxn modelId="{690478DE-99AA-4C09-A7D3-2F77E23C6EF3}" type="presParOf" srcId="{2D2757B2-DF9E-4183-A115-D9AA8ACBF5A9}" destId="{C5CFC08B-C6CA-479A-AC88-74855C26D19E}" srcOrd="12" destOrd="0" presId="urn:microsoft.com/office/officeart/2005/8/layout/list1"/>
    <dgm:cxn modelId="{B267CB06-0DAC-4226-B672-EC0FF42CF467}" type="presParOf" srcId="{C5CFC08B-C6CA-479A-AC88-74855C26D19E}" destId="{EEEC9EF2-EAC9-4AF3-B067-D0F4DD9D7CD1}" srcOrd="0" destOrd="0" presId="urn:microsoft.com/office/officeart/2005/8/layout/list1"/>
    <dgm:cxn modelId="{8E3C12EE-2D9C-42C9-9FFB-E07FFA9D9D36}" type="presParOf" srcId="{C5CFC08B-C6CA-479A-AC88-74855C26D19E}" destId="{94D0969D-3893-4043-9B5D-A33551520EEA}" srcOrd="1" destOrd="0" presId="urn:microsoft.com/office/officeart/2005/8/layout/list1"/>
    <dgm:cxn modelId="{57A869FD-511E-4D3D-9045-5457672B1604}" type="presParOf" srcId="{2D2757B2-DF9E-4183-A115-D9AA8ACBF5A9}" destId="{1725AF6C-C76C-4C59-B877-2F2A85E25E59}" srcOrd="13" destOrd="0" presId="urn:microsoft.com/office/officeart/2005/8/layout/list1"/>
    <dgm:cxn modelId="{FEBF53E8-DF82-4D30-96D8-FA74D406C469}" type="presParOf" srcId="{2D2757B2-DF9E-4183-A115-D9AA8ACBF5A9}" destId="{1DE739F1-3B3D-4070-9596-D04C31F144BB}" srcOrd="14" destOrd="0" presId="urn:microsoft.com/office/officeart/2005/8/layout/list1"/>
    <dgm:cxn modelId="{9EDB2AA1-DD35-4DE7-A382-5323D94AB175}" type="presParOf" srcId="{2D2757B2-DF9E-4183-A115-D9AA8ACBF5A9}" destId="{D923E599-97A9-4332-8934-1B923949F9AB}" srcOrd="15" destOrd="0" presId="urn:microsoft.com/office/officeart/2005/8/layout/list1"/>
    <dgm:cxn modelId="{332416C1-FCA4-41FD-9BC3-F25AFA1C1D0A}" type="presParOf" srcId="{2D2757B2-DF9E-4183-A115-D9AA8ACBF5A9}" destId="{B9248CDA-35BE-4B8D-B5B8-1717BB39E335}" srcOrd="16" destOrd="0" presId="urn:microsoft.com/office/officeart/2005/8/layout/list1"/>
    <dgm:cxn modelId="{F6873E1B-FD0A-453E-B0BD-A533524DA506}" type="presParOf" srcId="{B9248CDA-35BE-4B8D-B5B8-1717BB39E335}" destId="{7688AA13-106D-4E6B-93B2-7F67403BBBC2}" srcOrd="0" destOrd="0" presId="urn:microsoft.com/office/officeart/2005/8/layout/list1"/>
    <dgm:cxn modelId="{D4272565-1912-4B45-8F1A-639C9F22309F}" type="presParOf" srcId="{B9248CDA-35BE-4B8D-B5B8-1717BB39E335}" destId="{366C080C-09A2-42E6-90AE-356F98B7FCFC}" srcOrd="1" destOrd="0" presId="urn:microsoft.com/office/officeart/2005/8/layout/list1"/>
    <dgm:cxn modelId="{2AC3B335-82D8-472F-87EB-9726D307F7CD}" type="presParOf" srcId="{2D2757B2-DF9E-4183-A115-D9AA8ACBF5A9}" destId="{6FDEF157-EF66-4D5D-822E-37E81314FF10}" srcOrd="17" destOrd="0" presId="urn:microsoft.com/office/officeart/2005/8/layout/list1"/>
    <dgm:cxn modelId="{029577B6-DC0D-4289-9C71-A8406A965758}" type="presParOf" srcId="{2D2757B2-DF9E-4183-A115-D9AA8ACBF5A9}" destId="{7B0B5032-69EE-4A95-AF30-E424250D093B}" srcOrd="18" destOrd="0" presId="urn:microsoft.com/office/officeart/2005/8/layout/list1"/>
    <dgm:cxn modelId="{1BB6B201-E8BD-4BC3-83B1-8FA635AD0ACF}" type="presParOf" srcId="{2D2757B2-DF9E-4183-A115-D9AA8ACBF5A9}" destId="{4B1D5A5B-376F-4D17-911E-AB778E238AB1}" srcOrd="19" destOrd="0" presId="urn:microsoft.com/office/officeart/2005/8/layout/list1"/>
    <dgm:cxn modelId="{06F78547-46F5-41BE-8C31-43F922643C55}" type="presParOf" srcId="{2D2757B2-DF9E-4183-A115-D9AA8ACBF5A9}" destId="{12231076-CC88-4FDA-A64A-758F9E951D87}" srcOrd="20" destOrd="0" presId="urn:microsoft.com/office/officeart/2005/8/layout/list1"/>
    <dgm:cxn modelId="{3C31E161-DE29-43EA-BBCA-F9FA80F09B62}" type="presParOf" srcId="{12231076-CC88-4FDA-A64A-758F9E951D87}" destId="{5B494270-BF7E-41FA-B557-BF454190EBE8}" srcOrd="0" destOrd="0" presId="urn:microsoft.com/office/officeart/2005/8/layout/list1"/>
    <dgm:cxn modelId="{80A9B327-2797-4E7D-BE98-8C773139AA44}" type="presParOf" srcId="{12231076-CC88-4FDA-A64A-758F9E951D87}" destId="{2786A6DB-B03B-4223-9FD1-C59619D60D84}" srcOrd="1" destOrd="0" presId="urn:microsoft.com/office/officeart/2005/8/layout/list1"/>
    <dgm:cxn modelId="{395BF102-894C-4661-96C0-65CBB20A2BE3}" type="presParOf" srcId="{2D2757B2-DF9E-4183-A115-D9AA8ACBF5A9}" destId="{9D1EA930-7933-4CB5-870B-322165BDC25C}" srcOrd="21" destOrd="0" presId="urn:microsoft.com/office/officeart/2005/8/layout/list1"/>
    <dgm:cxn modelId="{C9F142E1-416B-437F-AD38-4EDDDCB34554}" type="presParOf" srcId="{2D2757B2-DF9E-4183-A115-D9AA8ACBF5A9}" destId="{00863B78-8A39-45D8-9330-0E0323B8B1C0}" srcOrd="2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9CA48509-7813-41AC-AD78-2BB1BB30847B}"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IN"/>
        </a:p>
      </dgm:t>
    </dgm:pt>
    <dgm:pt modelId="{77C65BED-8AA1-4E69-A233-5AAC3CE53C9A}">
      <dgm:prSet/>
      <dgm:spPr/>
      <dgm:t>
        <a:bodyPr/>
        <a:lstStyle/>
        <a:p>
          <a:r>
            <a:rPr lang="en-US" b="1" i="0"/>
            <a:t>App :- Name of the App.                                                                     </a:t>
          </a:r>
          <a:endParaRPr lang="en-IN"/>
        </a:p>
      </dgm:t>
    </dgm:pt>
    <dgm:pt modelId="{7982E775-1940-4F89-8989-5FBD40398939}" type="parTrans" cxnId="{0420822E-0D31-4050-8324-B45E42A721B8}">
      <dgm:prSet/>
      <dgm:spPr/>
      <dgm:t>
        <a:bodyPr/>
        <a:lstStyle/>
        <a:p>
          <a:endParaRPr lang="en-IN"/>
        </a:p>
      </dgm:t>
    </dgm:pt>
    <dgm:pt modelId="{7FF16BA2-801C-4DF5-87F8-17CD7C1D109E}" type="sibTrans" cxnId="{0420822E-0D31-4050-8324-B45E42A721B8}">
      <dgm:prSet/>
      <dgm:spPr/>
      <dgm:t>
        <a:bodyPr/>
        <a:lstStyle/>
        <a:p>
          <a:endParaRPr lang="en-IN"/>
        </a:p>
      </dgm:t>
    </dgm:pt>
    <dgm:pt modelId="{6F56D13C-DDE2-4E4C-B54E-A3B3F002088E}">
      <dgm:prSet/>
      <dgm:spPr/>
      <dgm:t>
        <a:bodyPr/>
        <a:lstStyle/>
        <a:p>
          <a:r>
            <a:rPr lang="en-US" b="1" i="0"/>
            <a:t>Category :- The classification that the App belongs in.                                                                                   </a:t>
          </a:r>
          <a:endParaRPr lang="en-IN"/>
        </a:p>
      </dgm:t>
    </dgm:pt>
    <dgm:pt modelId="{389F3353-6DF7-4441-A18E-AF84240E3BB5}" type="parTrans" cxnId="{4513AB24-1D17-431B-9742-0B1EF577F291}">
      <dgm:prSet/>
      <dgm:spPr/>
      <dgm:t>
        <a:bodyPr/>
        <a:lstStyle/>
        <a:p>
          <a:endParaRPr lang="en-IN"/>
        </a:p>
      </dgm:t>
    </dgm:pt>
    <dgm:pt modelId="{DD97F67F-5F6C-4E32-A231-90CD3D7259FE}" type="sibTrans" cxnId="{4513AB24-1D17-431B-9742-0B1EF577F291}">
      <dgm:prSet/>
      <dgm:spPr/>
      <dgm:t>
        <a:bodyPr/>
        <a:lstStyle/>
        <a:p>
          <a:endParaRPr lang="en-IN"/>
        </a:p>
      </dgm:t>
    </dgm:pt>
    <dgm:pt modelId="{2ABD6232-2C51-463F-B310-22FB1B9B5F23}">
      <dgm:prSet/>
      <dgm:spPr/>
      <dgm:t>
        <a:bodyPr/>
        <a:lstStyle/>
        <a:p>
          <a:r>
            <a:rPr lang="en-US" b="1" i="0"/>
            <a:t>Rating :- App's rating on play store.</a:t>
          </a:r>
          <a:endParaRPr lang="en-IN"/>
        </a:p>
      </dgm:t>
    </dgm:pt>
    <dgm:pt modelId="{43D347B5-439D-49C8-BB0B-74CEF8B7BD59}" type="parTrans" cxnId="{F021FC66-A623-4357-B030-EB654DD23255}">
      <dgm:prSet/>
      <dgm:spPr/>
      <dgm:t>
        <a:bodyPr/>
        <a:lstStyle/>
        <a:p>
          <a:endParaRPr lang="en-IN"/>
        </a:p>
      </dgm:t>
    </dgm:pt>
    <dgm:pt modelId="{7933D331-D35E-4654-B801-35BAE6356951}" type="sibTrans" cxnId="{F021FC66-A623-4357-B030-EB654DD23255}">
      <dgm:prSet/>
      <dgm:spPr/>
      <dgm:t>
        <a:bodyPr/>
        <a:lstStyle/>
        <a:p>
          <a:endParaRPr lang="en-IN"/>
        </a:p>
      </dgm:t>
    </dgm:pt>
    <dgm:pt modelId="{FDA6FFD4-640E-4EC9-BC91-C982245D1022}">
      <dgm:prSet/>
      <dgm:spPr/>
      <dgm:t>
        <a:bodyPr/>
        <a:lstStyle/>
        <a:p>
          <a:r>
            <a:rPr lang="en-US" b="1" i="0"/>
            <a:t>Reviews :- Number of reviews of the App.</a:t>
          </a:r>
          <a:endParaRPr lang="en-IN"/>
        </a:p>
      </dgm:t>
    </dgm:pt>
    <dgm:pt modelId="{25231850-CF24-4890-BE97-6318E95F254E}" type="parTrans" cxnId="{5853D31F-C80A-4771-9A2E-5877089D9506}">
      <dgm:prSet/>
      <dgm:spPr/>
      <dgm:t>
        <a:bodyPr/>
        <a:lstStyle/>
        <a:p>
          <a:endParaRPr lang="en-IN"/>
        </a:p>
      </dgm:t>
    </dgm:pt>
    <dgm:pt modelId="{056908E4-C51C-47D5-A748-45445BFC04DB}" type="sibTrans" cxnId="{5853D31F-C80A-4771-9A2E-5877089D9506}">
      <dgm:prSet/>
      <dgm:spPr/>
      <dgm:t>
        <a:bodyPr/>
        <a:lstStyle/>
        <a:p>
          <a:endParaRPr lang="en-IN"/>
        </a:p>
      </dgm:t>
    </dgm:pt>
    <dgm:pt modelId="{36244CB8-8161-4D60-9536-B012882FD904}">
      <dgm:prSet/>
      <dgm:spPr/>
      <dgm:t>
        <a:bodyPr/>
        <a:lstStyle/>
        <a:p>
          <a:r>
            <a:rPr lang="en-US" b="1" i="0"/>
            <a:t>Size :- Size of the App.</a:t>
          </a:r>
          <a:endParaRPr lang="en-IN"/>
        </a:p>
      </dgm:t>
    </dgm:pt>
    <dgm:pt modelId="{7585306A-947D-4EA9-B30A-078033F64B1B}" type="parTrans" cxnId="{ED37D503-8988-47A9-84F1-43BE42F42549}">
      <dgm:prSet/>
      <dgm:spPr/>
      <dgm:t>
        <a:bodyPr/>
        <a:lstStyle/>
        <a:p>
          <a:endParaRPr lang="en-IN"/>
        </a:p>
      </dgm:t>
    </dgm:pt>
    <dgm:pt modelId="{F1452746-DC2E-40CF-B712-C302B06C3194}" type="sibTrans" cxnId="{ED37D503-8988-47A9-84F1-43BE42F42549}">
      <dgm:prSet/>
      <dgm:spPr/>
      <dgm:t>
        <a:bodyPr/>
        <a:lstStyle/>
        <a:p>
          <a:endParaRPr lang="en-IN"/>
        </a:p>
      </dgm:t>
    </dgm:pt>
    <dgm:pt modelId="{4EE5DE31-30D4-483C-949B-59295BDF05DF}">
      <dgm:prSet/>
      <dgm:spPr/>
      <dgm:t>
        <a:bodyPr/>
        <a:lstStyle/>
        <a:p>
          <a:r>
            <a:rPr lang="en-US" b="1" i="0"/>
            <a:t>Install :- Number of Installs of the App.</a:t>
          </a:r>
          <a:endParaRPr lang="en-IN"/>
        </a:p>
      </dgm:t>
    </dgm:pt>
    <dgm:pt modelId="{35DA14A9-6915-4072-8630-CAC156F14CE4}" type="parTrans" cxnId="{3F9EBADF-DAE1-48DA-BA73-7FFFC6472849}">
      <dgm:prSet/>
      <dgm:spPr/>
      <dgm:t>
        <a:bodyPr/>
        <a:lstStyle/>
        <a:p>
          <a:endParaRPr lang="en-IN"/>
        </a:p>
      </dgm:t>
    </dgm:pt>
    <dgm:pt modelId="{7173D04E-06E7-413D-B8E5-C844EDB11725}" type="sibTrans" cxnId="{3F9EBADF-DAE1-48DA-BA73-7FFFC6472849}">
      <dgm:prSet/>
      <dgm:spPr/>
      <dgm:t>
        <a:bodyPr/>
        <a:lstStyle/>
        <a:p>
          <a:endParaRPr lang="en-IN"/>
        </a:p>
      </dgm:t>
    </dgm:pt>
    <dgm:pt modelId="{C1CB7966-1FA2-476A-A129-998E5D2056D5}">
      <dgm:prSet/>
      <dgm:spPr/>
      <dgm:t>
        <a:bodyPr/>
        <a:lstStyle/>
        <a:p>
          <a:r>
            <a:rPr lang="en-US" b="1" i="0"/>
            <a:t>Last Updated :- Date when the App was last updated.</a:t>
          </a:r>
          <a:endParaRPr lang="en-IN"/>
        </a:p>
      </dgm:t>
    </dgm:pt>
    <dgm:pt modelId="{2469F5F7-42D2-4A48-82E8-89871128D1EB}" type="parTrans" cxnId="{32C235D5-E6EF-4999-8599-4F8D8145F7BC}">
      <dgm:prSet/>
      <dgm:spPr/>
      <dgm:t>
        <a:bodyPr/>
        <a:lstStyle/>
        <a:p>
          <a:endParaRPr lang="en-IN"/>
        </a:p>
      </dgm:t>
    </dgm:pt>
    <dgm:pt modelId="{DEF601BB-B630-4266-8AE5-B06ABD8EE82F}" type="sibTrans" cxnId="{32C235D5-E6EF-4999-8599-4F8D8145F7BC}">
      <dgm:prSet/>
      <dgm:spPr/>
      <dgm:t>
        <a:bodyPr/>
        <a:lstStyle/>
        <a:p>
          <a:endParaRPr lang="en-IN"/>
        </a:p>
      </dgm:t>
    </dgm:pt>
    <dgm:pt modelId="{B1AE4987-6B85-4179-AA75-CA75FEC627BB}" type="pres">
      <dgm:prSet presAssocID="{9CA48509-7813-41AC-AD78-2BB1BB30847B}" presName="linear" presStyleCnt="0">
        <dgm:presLayoutVars>
          <dgm:dir/>
          <dgm:animLvl val="lvl"/>
          <dgm:resizeHandles val="exact"/>
        </dgm:presLayoutVars>
      </dgm:prSet>
      <dgm:spPr/>
    </dgm:pt>
    <dgm:pt modelId="{478F4FEE-E259-4776-B2FD-302E02309C9F}" type="pres">
      <dgm:prSet presAssocID="{77C65BED-8AA1-4E69-A233-5AAC3CE53C9A}" presName="parentLin" presStyleCnt="0"/>
      <dgm:spPr/>
    </dgm:pt>
    <dgm:pt modelId="{9180763B-6D75-4D31-A1E3-B2B1544AD6EE}" type="pres">
      <dgm:prSet presAssocID="{77C65BED-8AA1-4E69-A233-5AAC3CE53C9A}" presName="parentLeftMargin" presStyleLbl="node1" presStyleIdx="0" presStyleCnt="7"/>
      <dgm:spPr/>
    </dgm:pt>
    <dgm:pt modelId="{47F749B6-B49B-4284-B210-8F0824251044}" type="pres">
      <dgm:prSet presAssocID="{77C65BED-8AA1-4E69-A233-5AAC3CE53C9A}" presName="parentText" presStyleLbl="node1" presStyleIdx="0" presStyleCnt="7">
        <dgm:presLayoutVars>
          <dgm:chMax val="0"/>
          <dgm:bulletEnabled val="1"/>
        </dgm:presLayoutVars>
      </dgm:prSet>
      <dgm:spPr/>
    </dgm:pt>
    <dgm:pt modelId="{941B3D29-E2C9-42EF-A4CD-B59EC17BD883}" type="pres">
      <dgm:prSet presAssocID="{77C65BED-8AA1-4E69-A233-5AAC3CE53C9A}" presName="negativeSpace" presStyleCnt="0"/>
      <dgm:spPr/>
    </dgm:pt>
    <dgm:pt modelId="{99598DD4-46E1-4F98-B288-6D2E1F093D29}" type="pres">
      <dgm:prSet presAssocID="{77C65BED-8AA1-4E69-A233-5AAC3CE53C9A}" presName="childText" presStyleLbl="conFgAcc1" presStyleIdx="0" presStyleCnt="7">
        <dgm:presLayoutVars>
          <dgm:bulletEnabled val="1"/>
        </dgm:presLayoutVars>
      </dgm:prSet>
      <dgm:spPr/>
    </dgm:pt>
    <dgm:pt modelId="{090765FD-B3C1-4EE5-A66D-854FF0A7B755}" type="pres">
      <dgm:prSet presAssocID="{7FF16BA2-801C-4DF5-87F8-17CD7C1D109E}" presName="spaceBetweenRectangles" presStyleCnt="0"/>
      <dgm:spPr/>
    </dgm:pt>
    <dgm:pt modelId="{7B1266EC-28C7-4298-8790-F8B36C8AEB57}" type="pres">
      <dgm:prSet presAssocID="{6F56D13C-DDE2-4E4C-B54E-A3B3F002088E}" presName="parentLin" presStyleCnt="0"/>
      <dgm:spPr/>
    </dgm:pt>
    <dgm:pt modelId="{DD74C78E-E588-4601-B5A5-74DC22C246ED}" type="pres">
      <dgm:prSet presAssocID="{6F56D13C-DDE2-4E4C-B54E-A3B3F002088E}" presName="parentLeftMargin" presStyleLbl="node1" presStyleIdx="0" presStyleCnt="7"/>
      <dgm:spPr/>
    </dgm:pt>
    <dgm:pt modelId="{5B9AE251-6ED1-4635-89C2-AD1AA047745E}" type="pres">
      <dgm:prSet presAssocID="{6F56D13C-DDE2-4E4C-B54E-A3B3F002088E}" presName="parentText" presStyleLbl="node1" presStyleIdx="1" presStyleCnt="7">
        <dgm:presLayoutVars>
          <dgm:chMax val="0"/>
          <dgm:bulletEnabled val="1"/>
        </dgm:presLayoutVars>
      </dgm:prSet>
      <dgm:spPr/>
    </dgm:pt>
    <dgm:pt modelId="{A16DE89E-9FEC-439A-AB9B-068EEC597340}" type="pres">
      <dgm:prSet presAssocID="{6F56D13C-DDE2-4E4C-B54E-A3B3F002088E}" presName="negativeSpace" presStyleCnt="0"/>
      <dgm:spPr/>
    </dgm:pt>
    <dgm:pt modelId="{0F1044B7-1586-43DB-B8E9-7F24412115E5}" type="pres">
      <dgm:prSet presAssocID="{6F56D13C-DDE2-4E4C-B54E-A3B3F002088E}" presName="childText" presStyleLbl="conFgAcc1" presStyleIdx="1" presStyleCnt="7">
        <dgm:presLayoutVars>
          <dgm:bulletEnabled val="1"/>
        </dgm:presLayoutVars>
      </dgm:prSet>
      <dgm:spPr/>
    </dgm:pt>
    <dgm:pt modelId="{92C94F13-810B-42E4-92FB-64B81DAF69C0}" type="pres">
      <dgm:prSet presAssocID="{DD97F67F-5F6C-4E32-A231-90CD3D7259FE}" presName="spaceBetweenRectangles" presStyleCnt="0"/>
      <dgm:spPr/>
    </dgm:pt>
    <dgm:pt modelId="{B4D30D00-F77E-4B28-B4B2-ADDD8E73532E}" type="pres">
      <dgm:prSet presAssocID="{2ABD6232-2C51-463F-B310-22FB1B9B5F23}" presName="parentLin" presStyleCnt="0"/>
      <dgm:spPr/>
    </dgm:pt>
    <dgm:pt modelId="{2C403185-1795-4179-B072-0C808FB13CC7}" type="pres">
      <dgm:prSet presAssocID="{2ABD6232-2C51-463F-B310-22FB1B9B5F23}" presName="parentLeftMargin" presStyleLbl="node1" presStyleIdx="1" presStyleCnt="7"/>
      <dgm:spPr/>
    </dgm:pt>
    <dgm:pt modelId="{35217EA1-2D39-43F8-9E9E-539FD918B162}" type="pres">
      <dgm:prSet presAssocID="{2ABD6232-2C51-463F-B310-22FB1B9B5F23}" presName="parentText" presStyleLbl="node1" presStyleIdx="2" presStyleCnt="7">
        <dgm:presLayoutVars>
          <dgm:chMax val="0"/>
          <dgm:bulletEnabled val="1"/>
        </dgm:presLayoutVars>
      </dgm:prSet>
      <dgm:spPr/>
    </dgm:pt>
    <dgm:pt modelId="{A5A09A9F-B882-4DEE-B2FB-C1CD335835B0}" type="pres">
      <dgm:prSet presAssocID="{2ABD6232-2C51-463F-B310-22FB1B9B5F23}" presName="negativeSpace" presStyleCnt="0"/>
      <dgm:spPr/>
    </dgm:pt>
    <dgm:pt modelId="{0583E93C-7F6C-4F35-92B6-0B246A705D72}" type="pres">
      <dgm:prSet presAssocID="{2ABD6232-2C51-463F-B310-22FB1B9B5F23}" presName="childText" presStyleLbl="conFgAcc1" presStyleIdx="2" presStyleCnt="7">
        <dgm:presLayoutVars>
          <dgm:bulletEnabled val="1"/>
        </dgm:presLayoutVars>
      </dgm:prSet>
      <dgm:spPr/>
    </dgm:pt>
    <dgm:pt modelId="{9F9AE6D7-92AB-4D1C-ADB2-F6E6B976E892}" type="pres">
      <dgm:prSet presAssocID="{7933D331-D35E-4654-B801-35BAE6356951}" presName="spaceBetweenRectangles" presStyleCnt="0"/>
      <dgm:spPr/>
    </dgm:pt>
    <dgm:pt modelId="{01D06BCB-A0A6-4885-8FB7-CAC126F906A2}" type="pres">
      <dgm:prSet presAssocID="{FDA6FFD4-640E-4EC9-BC91-C982245D1022}" presName="parentLin" presStyleCnt="0"/>
      <dgm:spPr/>
    </dgm:pt>
    <dgm:pt modelId="{21C10CC4-D275-40B8-B35F-069F8863F8D2}" type="pres">
      <dgm:prSet presAssocID="{FDA6FFD4-640E-4EC9-BC91-C982245D1022}" presName="parentLeftMargin" presStyleLbl="node1" presStyleIdx="2" presStyleCnt="7"/>
      <dgm:spPr/>
    </dgm:pt>
    <dgm:pt modelId="{9F0C44BE-BB92-4CA3-BB84-5B5A9A1F5890}" type="pres">
      <dgm:prSet presAssocID="{FDA6FFD4-640E-4EC9-BC91-C982245D1022}" presName="parentText" presStyleLbl="node1" presStyleIdx="3" presStyleCnt="7">
        <dgm:presLayoutVars>
          <dgm:chMax val="0"/>
          <dgm:bulletEnabled val="1"/>
        </dgm:presLayoutVars>
      </dgm:prSet>
      <dgm:spPr/>
    </dgm:pt>
    <dgm:pt modelId="{5449FE03-85CB-4020-92FC-F0200AD5DF4D}" type="pres">
      <dgm:prSet presAssocID="{FDA6FFD4-640E-4EC9-BC91-C982245D1022}" presName="negativeSpace" presStyleCnt="0"/>
      <dgm:spPr/>
    </dgm:pt>
    <dgm:pt modelId="{CA2FD8A5-3084-4B8C-A7E3-B90522EC413C}" type="pres">
      <dgm:prSet presAssocID="{FDA6FFD4-640E-4EC9-BC91-C982245D1022}" presName="childText" presStyleLbl="conFgAcc1" presStyleIdx="3" presStyleCnt="7">
        <dgm:presLayoutVars>
          <dgm:bulletEnabled val="1"/>
        </dgm:presLayoutVars>
      </dgm:prSet>
      <dgm:spPr/>
    </dgm:pt>
    <dgm:pt modelId="{21C17036-D6E1-490D-99EE-19CA25047B19}" type="pres">
      <dgm:prSet presAssocID="{056908E4-C51C-47D5-A748-45445BFC04DB}" presName="spaceBetweenRectangles" presStyleCnt="0"/>
      <dgm:spPr/>
    </dgm:pt>
    <dgm:pt modelId="{7D9A1164-CF77-496A-8486-7F927482C9F8}" type="pres">
      <dgm:prSet presAssocID="{36244CB8-8161-4D60-9536-B012882FD904}" presName="parentLin" presStyleCnt="0"/>
      <dgm:spPr/>
    </dgm:pt>
    <dgm:pt modelId="{6EC8F011-4471-4EC2-B259-88361460AB15}" type="pres">
      <dgm:prSet presAssocID="{36244CB8-8161-4D60-9536-B012882FD904}" presName="parentLeftMargin" presStyleLbl="node1" presStyleIdx="3" presStyleCnt="7"/>
      <dgm:spPr/>
    </dgm:pt>
    <dgm:pt modelId="{69672157-578F-4F43-AA98-9F75007B8FBC}" type="pres">
      <dgm:prSet presAssocID="{36244CB8-8161-4D60-9536-B012882FD904}" presName="parentText" presStyleLbl="node1" presStyleIdx="4" presStyleCnt="7">
        <dgm:presLayoutVars>
          <dgm:chMax val="0"/>
          <dgm:bulletEnabled val="1"/>
        </dgm:presLayoutVars>
      </dgm:prSet>
      <dgm:spPr/>
    </dgm:pt>
    <dgm:pt modelId="{17D91296-E9A0-4F22-BE80-27767250B02E}" type="pres">
      <dgm:prSet presAssocID="{36244CB8-8161-4D60-9536-B012882FD904}" presName="negativeSpace" presStyleCnt="0"/>
      <dgm:spPr/>
    </dgm:pt>
    <dgm:pt modelId="{1AC2301D-B211-43A5-9A9F-FEFA2E5BB863}" type="pres">
      <dgm:prSet presAssocID="{36244CB8-8161-4D60-9536-B012882FD904}" presName="childText" presStyleLbl="conFgAcc1" presStyleIdx="4" presStyleCnt="7">
        <dgm:presLayoutVars>
          <dgm:bulletEnabled val="1"/>
        </dgm:presLayoutVars>
      </dgm:prSet>
      <dgm:spPr/>
    </dgm:pt>
    <dgm:pt modelId="{CBF9D5A6-10D6-4C99-BB0C-90F02311C16C}" type="pres">
      <dgm:prSet presAssocID="{F1452746-DC2E-40CF-B712-C302B06C3194}" presName="spaceBetweenRectangles" presStyleCnt="0"/>
      <dgm:spPr/>
    </dgm:pt>
    <dgm:pt modelId="{4DCCF39D-323B-4C9E-8F51-F02AF225336A}" type="pres">
      <dgm:prSet presAssocID="{4EE5DE31-30D4-483C-949B-59295BDF05DF}" presName="parentLin" presStyleCnt="0"/>
      <dgm:spPr/>
    </dgm:pt>
    <dgm:pt modelId="{58BDE7F5-C7DD-4AC6-AB5F-6125B27AE4EF}" type="pres">
      <dgm:prSet presAssocID="{4EE5DE31-30D4-483C-949B-59295BDF05DF}" presName="parentLeftMargin" presStyleLbl="node1" presStyleIdx="4" presStyleCnt="7"/>
      <dgm:spPr/>
    </dgm:pt>
    <dgm:pt modelId="{0675432C-6F79-40DC-9AB5-3BB165F66E3F}" type="pres">
      <dgm:prSet presAssocID="{4EE5DE31-30D4-483C-949B-59295BDF05DF}" presName="parentText" presStyleLbl="node1" presStyleIdx="5" presStyleCnt="7">
        <dgm:presLayoutVars>
          <dgm:chMax val="0"/>
          <dgm:bulletEnabled val="1"/>
        </dgm:presLayoutVars>
      </dgm:prSet>
      <dgm:spPr/>
    </dgm:pt>
    <dgm:pt modelId="{37E39046-7647-40FF-B27B-79DBCAEF1752}" type="pres">
      <dgm:prSet presAssocID="{4EE5DE31-30D4-483C-949B-59295BDF05DF}" presName="negativeSpace" presStyleCnt="0"/>
      <dgm:spPr/>
    </dgm:pt>
    <dgm:pt modelId="{C6BCB387-A40A-46AD-AF50-0662DB55F655}" type="pres">
      <dgm:prSet presAssocID="{4EE5DE31-30D4-483C-949B-59295BDF05DF}" presName="childText" presStyleLbl="conFgAcc1" presStyleIdx="5" presStyleCnt="7">
        <dgm:presLayoutVars>
          <dgm:bulletEnabled val="1"/>
        </dgm:presLayoutVars>
      </dgm:prSet>
      <dgm:spPr/>
    </dgm:pt>
    <dgm:pt modelId="{7788890C-3CFA-4B0F-9AE3-A3D97F89E24C}" type="pres">
      <dgm:prSet presAssocID="{7173D04E-06E7-413D-B8E5-C844EDB11725}" presName="spaceBetweenRectangles" presStyleCnt="0"/>
      <dgm:spPr/>
    </dgm:pt>
    <dgm:pt modelId="{42D3BF6B-20F9-4F32-83A9-3619581B982C}" type="pres">
      <dgm:prSet presAssocID="{C1CB7966-1FA2-476A-A129-998E5D2056D5}" presName="parentLin" presStyleCnt="0"/>
      <dgm:spPr/>
    </dgm:pt>
    <dgm:pt modelId="{3C0AA6AD-5C20-41C0-A251-3CBE8D397E92}" type="pres">
      <dgm:prSet presAssocID="{C1CB7966-1FA2-476A-A129-998E5D2056D5}" presName="parentLeftMargin" presStyleLbl="node1" presStyleIdx="5" presStyleCnt="7"/>
      <dgm:spPr/>
    </dgm:pt>
    <dgm:pt modelId="{C91F67DF-91CE-407C-9671-25D963D29900}" type="pres">
      <dgm:prSet presAssocID="{C1CB7966-1FA2-476A-A129-998E5D2056D5}" presName="parentText" presStyleLbl="node1" presStyleIdx="6" presStyleCnt="7">
        <dgm:presLayoutVars>
          <dgm:chMax val="0"/>
          <dgm:bulletEnabled val="1"/>
        </dgm:presLayoutVars>
      </dgm:prSet>
      <dgm:spPr/>
    </dgm:pt>
    <dgm:pt modelId="{9D29FDD9-FD16-4CDE-94B7-DC146C286D55}" type="pres">
      <dgm:prSet presAssocID="{C1CB7966-1FA2-476A-A129-998E5D2056D5}" presName="negativeSpace" presStyleCnt="0"/>
      <dgm:spPr/>
    </dgm:pt>
    <dgm:pt modelId="{F30D130F-9611-4F9E-A39E-C85C12A34E22}" type="pres">
      <dgm:prSet presAssocID="{C1CB7966-1FA2-476A-A129-998E5D2056D5}" presName="childText" presStyleLbl="conFgAcc1" presStyleIdx="6" presStyleCnt="7">
        <dgm:presLayoutVars>
          <dgm:bulletEnabled val="1"/>
        </dgm:presLayoutVars>
      </dgm:prSet>
      <dgm:spPr/>
    </dgm:pt>
  </dgm:ptLst>
  <dgm:cxnLst>
    <dgm:cxn modelId="{ED37D503-8988-47A9-84F1-43BE42F42549}" srcId="{9CA48509-7813-41AC-AD78-2BB1BB30847B}" destId="{36244CB8-8161-4D60-9536-B012882FD904}" srcOrd="4" destOrd="0" parTransId="{7585306A-947D-4EA9-B30A-078033F64B1B}" sibTransId="{F1452746-DC2E-40CF-B712-C302B06C3194}"/>
    <dgm:cxn modelId="{4EF53906-73E0-46B6-80DF-3517DE01BDBF}" type="presOf" srcId="{FDA6FFD4-640E-4EC9-BC91-C982245D1022}" destId="{21C10CC4-D275-40B8-B35F-069F8863F8D2}" srcOrd="0" destOrd="0" presId="urn:microsoft.com/office/officeart/2005/8/layout/list1"/>
    <dgm:cxn modelId="{5853D31F-C80A-4771-9A2E-5877089D9506}" srcId="{9CA48509-7813-41AC-AD78-2BB1BB30847B}" destId="{FDA6FFD4-640E-4EC9-BC91-C982245D1022}" srcOrd="3" destOrd="0" parTransId="{25231850-CF24-4890-BE97-6318E95F254E}" sibTransId="{056908E4-C51C-47D5-A748-45445BFC04DB}"/>
    <dgm:cxn modelId="{4513AB24-1D17-431B-9742-0B1EF577F291}" srcId="{9CA48509-7813-41AC-AD78-2BB1BB30847B}" destId="{6F56D13C-DDE2-4E4C-B54E-A3B3F002088E}" srcOrd="1" destOrd="0" parTransId="{389F3353-6DF7-4441-A18E-AF84240E3BB5}" sibTransId="{DD97F67F-5F6C-4E32-A231-90CD3D7259FE}"/>
    <dgm:cxn modelId="{CE5FD025-A566-42B7-AB51-4C8831192768}" type="presOf" srcId="{77C65BED-8AA1-4E69-A233-5AAC3CE53C9A}" destId="{9180763B-6D75-4D31-A1E3-B2B1544AD6EE}" srcOrd="0" destOrd="0" presId="urn:microsoft.com/office/officeart/2005/8/layout/list1"/>
    <dgm:cxn modelId="{0420822E-0D31-4050-8324-B45E42A721B8}" srcId="{9CA48509-7813-41AC-AD78-2BB1BB30847B}" destId="{77C65BED-8AA1-4E69-A233-5AAC3CE53C9A}" srcOrd="0" destOrd="0" parTransId="{7982E775-1940-4F89-8989-5FBD40398939}" sibTransId="{7FF16BA2-801C-4DF5-87F8-17CD7C1D109E}"/>
    <dgm:cxn modelId="{28A2C65F-4D75-4778-AA86-604CD75F2070}" type="presOf" srcId="{77C65BED-8AA1-4E69-A233-5AAC3CE53C9A}" destId="{47F749B6-B49B-4284-B210-8F0824251044}" srcOrd="1" destOrd="0" presId="urn:microsoft.com/office/officeart/2005/8/layout/list1"/>
    <dgm:cxn modelId="{626B6A42-917E-45F9-B8E1-438E37E4DCFD}" type="presOf" srcId="{2ABD6232-2C51-463F-B310-22FB1B9B5F23}" destId="{2C403185-1795-4179-B072-0C808FB13CC7}" srcOrd="0" destOrd="0" presId="urn:microsoft.com/office/officeart/2005/8/layout/list1"/>
    <dgm:cxn modelId="{6587C046-9351-44E5-8D11-B7CE99851DE2}" type="presOf" srcId="{2ABD6232-2C51-463F-B310-22FB1B9B5F23}" destId="{35217EA1-2D39-43F8-9E9E-539FD918B162}" srcOrd="1" destOrd="0" presId="urn:microsoft.com/office/officeart/2005/8/layout/list1"/>
    <dgm:cxn modelId="{F021FC66-A623-4357-B030-EB654DD23255}" srcId="{9CA48509-7813-41AC-AD78-2BB1BB30847B}" destId="{2ABD6232-2C51-463F-B310-22FB1B9B5F23}" srcOrd="2" destOrd="0" parTransId="{43D347B5-439D-49C8-BB0B-74CEF8B7BD59}" sibTransId="{7933D331-D35E-4654-B801-35BAE6356951}"/>
    <dgm:cxn modelId="{D98F9248-F742-410F-89FE-A9B421E5A5B9}" type="presOf" srcId="{4EE5DE31-30D4-483C-949B-59295BDF05DF}" destId="{58BDE7F5-C7DD-4AC6-AB5F-6125B27AE4EF}" srcOrd="0" destOrd="0" presId="urn:microsoft.com/office/officeart/2005/8/layout/list1"/>
    <dgm:cxn modelId="{485DC457-58B6-4E42-A489-B2BB1E2C5BB7}" type="presOf" srcId="{C1CB7966-1FA2-476A-A129-998E5D2056D5}" destId="{3C0AA6AD-5C20-41C0-A251-3CBE8D397E92}" srcOrd="0" destOrd="0" presId="urn:microsoft.com/office/officeart/2005/8/layout/list1"/>
    <dgm:cxn modelId="{60151659-3AE6-439D-B243-103ABA2BDB09}" type="presOf" srcId="{FDA6FFD4-640E-4EC9-BC91-C982245D1022}" destId="{9F0C44BE-BB92-4CA3-BB84-5B5A9A1F5890}" srcOrd="1" destOrd="0" presId="urn:microsoft.com/office/officeart/2005/8/layout/list1"/>
    <dgm:cxn modelId="{CBA0B07E-DFE6-46F0-A0B1-48545761EC3D}" type="presOf" srcId="{C1CB7966-1FA2-476A-A129-998E5D2056D5}" destId="{C91F67DF-91CE-407C-9671-25D963D29900}" srcOrd="1" destOrd="0" presId="urn:microsoft.com/office/officeart/2005/8/layout/list1"/>
    <dgm:cxn modelId="{BEF26C80-86D8-44A3-812A-29CB1C936A7A}" type="presOf" srcId="{9CA48509-7813-41AC-AD78-2BB1BB30847B}" destId="{B1AE4987-6B85-4179-AA75-CA75FEC627BB}" srcOrd="0" destOrd="0" presId="urn:microsoft.com/office/officeart/2005/8/layout/list1"/>
    <dgm:cxn modelId="{C15F778B-EC22-40E1-A4D7-223F51BDB762}" type="presOf" srcId="{36244CB8-8161-4D60-9536-B012882FD904}" destId="{6EC8F011-4471-4EC2-B259-88361460AB15}" srcOrd="0" destOrd="0" presId="urn:microsoft.com/office/officeart/2005/8/layout/list1"/>
    <dgm:cxn modelId="{F6B344B5-7B20-4677-9C53-3095613DA1C9}" type="presOf" srcId="{6F56D13C-DDE2-4E4C-B54E-A3B3F002088E}" destId="{DD74C78E-E588-4601-B5A5-74DC22C246ED}" srcOrd="0" destOrd="0" presId="urn:microsoft.com/office/officeart/2005/8/layout/list1"/>
    <dgm:cxn modelId="{1ABDCEC8-18F4-45CC-A7F5-9624262355F3}" type="presOf" srcId="{6F56D13C-DDE2-4E4C-B54E-A3B3F002088E}" destId="{5B9AE251-6ED1-4635-89C2-AD1AA047745E}" srcOrd="1" destOrd="0" presId="urn:microsoft.com/office/officeart/2005/8/layout/list1"/>
    <dgm:cxn modelId="{32C235D5-E6EF-4999-8599-4F8D8145F7BC}" srcId="{9CA48509-7813-41AC-AD78-2BB1BB30847B}" destId="{C1CB7966-1FA2-476A-A129-998E5D2056D5}" srcOrd="6" destOrd="0" parTransId="{2469F5F7-42D2-4A48-82E8-89871128D1EB}" sibTransId="{DEF601BB-B630-4266-8AE5-B06ABD8EE82F}"/>
    <dgm:cxn modelId="{0C0E4BD7-91AF-4B07-A0EE-96B55AFA8161}" type="presOf" srcId="{4EE5DE31-30D4-483C-949B-59295BDF05DF}" destId="{0675432C-6F79-40DC-9AB5-3BB165F66E3F}" srcOrd="1" destOrd="0" presId="urn:microsoft.com/office/officeart/2005/8/layout/list1"/>
    <dgm:cxn modelId="{3F9EBADF-DAE1-48DA-BA73-7FFFC6472849}" srcId="{9CA48509-7813-41AC-AD78-2BB1BB30847B}" destId="{4EE5DE31-30D4-483C-949B-59295BDF05DF}" srcOrd="5" destOrd="0" parTransId="{35DA14A9-6915-4072-8630-CAC156F14CE4}" sibTransId="{7173D04E-06E7-413D-B8E5-C844EDB11725}"/>
    <dgm:cxn modelId="{10A466F2-9C0A-4041-A319-E427CF859242}" type="presOf" srcId="{36244CB8-8161-4D60-9536-B012882FD904}" destId="{69672157-578F-4F43-AA98-9F75007B8FBC}" srcOrd="1" destOrd="0" presId="urn:microsoft.com/office/officeart/2005/8/layout/list1"/>
    <dgm:cxn modelId="{B5285069-4B61-4E1D-89A3-6DFB31CD9C84}" type="presParOf" srcId="{B1AE4987-6B85-4179-AA75-CA75FEC627BB}" destId="{478F4FEE-E259-4776-B2FD-302E02309C9F}" srcOrd="0" destOrd="0" presId="urn:microsoft.com/office/officeart/2005/8/layout/list1"/>
    <dgm:cxn modelId="{263A84EC-3E6D-4381-A66B-50B97B21AAF0}" type="presParOf" srcId="{478F4FEE-E259-4776-B2FD-302E02309C9F}" destId="{9180763B-6D75-4D31-A1E3-B2B1544AD6EE}" srcOrd="0" destOrd="0" presId="urn:microsoft.com/office/officeart/2005/8/layout/list1"/>
    <dgm:cxn modelId="{BBC2897C-96A5-4BA4-88F2-5B44E0C3CCA5}" type="presParOf" srcId="{478F4FEE-E259-4776-B2FD-302E02309C9F}" destId="{47F749B6-B49B-4284-B210-8F0824251044}" srcOrd="1" destOrd="0" presId="urn:microsoft.com/office/officeart/2005/8/layout/list1"/>
    <dgm:cxn modelId="{AE625FC3-0FC8-46D2-9E17-2A7F1C191566}" type="presParOf" srcId="{B1AE4987-6B85-4179-AA75-CA75FEC627BB}" destId="{941B3D29-E2C9-42EF-A4CD-B59EC17BD883}" srcOrd="1" destOrd="0" presId="urn:microsoft.com/office/officeart/2005/8/layout/list1"/>
    <dgm:cxn modelId="{DDAE4ED5-83DD-4F36-A4ED-F7BBCB3D595B}" type="presParOf" srcId="{B1AE4987-6B85-4179-AA75-CA75FEC627BB}" destId="{99598DD4-46E1-4F98-B288-6D2E1F093D29}" srcOrd="2" destOrd="0" presId="urn:microsoft.com/office/officeart/2005/8/layout/list1"/>
    <dgm:cxn modelId="{1145D165-6D11-4999-A154-EBBF28743355}" type="presParOf" srcId="{B1AE4987-6B85-4179-AA75-CA75FEC627BB}" destId="{090765FD-B3C1-4EE5-A66D-854FF0A7B755}" srcOrd="3" destOrd="0" presId="urn:microsoft.com/office/officeart/2005/8/layout/list1"/>
    <dgm:cxn modelId="{9779A2DF-16B0-4CDF-BB47-8E70A84AEBF5}" type="presParOf" srcId="{B1AE4987-6B85-4179-AA75-CA75FEC627BB}" destId="{7B1266EC-28C7-4298-8790-F8B36C8AEB57}" srcOrd="4" destOrd="0" presId="urn:microsoft.com/office/officeart/2005/8/layout/list1"/>
    <dgm:cxn modelId="{DFAE4297-C8E6-4F33-B42E-A530C381379E}" type="presParOf" srcId="{7B1266EC-28C7-4298-8790-F8B36C8AEB57}" destId="{DD74C78E-E588-4601-B5A5-74DC22C246ED}" srcOrd="0" destOrd="0" presId="urn:microsoft.com/office/officeart/2005/8/layout/list1"/>
    <dgm:cxn modelId="{C6630A99-CAEA-4163-B243-890ADD9C7E96}" type="presParOf" srcId="{7B1266EC-28C7-4298-8790-F8B36C8AEB57}" destId="{5B9AE251-6ED1-4635-89C2-AD1AA047745E}" srcOrd="1" destOrd="0" presId="urn:microsoft.com/office/officeart/2005/8/layout/list1"/>
    <dgm:cxn modelId="{4C9EA585-3F67-42DC-B027-1E00B739DA1B}" type="presParOf" srcId="{B1AE4987-6B85-4179-AA75-CA75FEC627BB}" destId="{A16DE89E-9FEC-439A-AB9B-068EEC597340}" srcOrd="5" destOrd="0" presId="urn:microsoft.com/office/officeart/2005/8/layout/list1"/>
    <dgm:cxn modelId="{ACCF4361-0205-4AC4-B66D-CA3E2D198170}" type="presParOf" srcId="{B1AE4987-6B85-4179-AA75-CA75FEC627BB}" destId="{0F1044B7-1586-43DB-B8E9-7F24412115E5}" srcOrd="6" destOrd="0" presId="urn:microsoft.com/office/officeart/2005/8/layout/list1"/>
    <dgm:cxn modelId="{9A669E20-3E1D-49F4-87F4-ACFEBA39F63C}" type="presParOf" srcId="{B1AE4987-6B85-4179-AA75-CA75FEC627BB}" destId="{92C94F13-810B-42E4-92FB-64B81DAF69C0}" srcOrd="7" destOrd="0" presId="urn:microsoft.com/office/officeart/2005/8/layout/list1"/>
    <dgm:cxn modelId="{EEB09D58-6DDF-4B1F-BBA4-900640C754B9}" type="presParOf" srcId="{B1AE4987-6B85-4179-AA75-CA75FEC627BB}" destId="{B4D30D00-F77E-4B28-B4B2-ADDD8E73532E}" srcOrd="8" destOrd="0" presId="urn:microsoft.com/office/officeart/2005/8/layout/list1"/>
    <dgm:cxn modelId="{B7E4AFCD-0DB8-40F4-B48C-EF833AE3EBCC}" type="presParOf" srcId="{B4D30D00-F77E-4B28-B4B2-ADDD8E73532E}" destId="{2C403185-1795-4179-B072-0C808FB13CC7}" srcOrd="0" destOrd="0" presId="urn:microsoft.com/office/officeart/2005/8/layout/list1"/>
    <dgm:cxn modelId="{70B44E25-8741-46FA-BE24-87266FFF480E}" type="presParOf" srcId="{B4D30D00-F77E-4B28-B4B2-ADDD8E73532E}" destId="{35217EA1-2D39-43F8-9E9E-539FD918B162}" srcOrd="1" destOrd="0" presId="urn:microsoft.com/office/officeart/2005/8/layout/list1"/>
    <dgm:cxn modelId="{3F219D64-5094-47E0-89D5-702AFA960F20}" type="presParOf" srcId="{B1AE4987-6B85-4179-AA75-CA75FEC627BB}" destId="{A5A09A9F-B882-4DEE-B2FB-C1CD335835B0}" srcOrd="9" destOrd="0" presId="urn:microsoft.com/office/officeart/2005/8/layout/list1"/>
    <dgm:cxn modelId="{473D80FF-D4E8-4959-A78C-50831E2B25ED}" type="presParOf" srcId="{B1AE4987-6B85-4179-AA75-CA75FEC627BB}" destId="{0583E93C-7F6C-4F35-92B6-0B246A705D72}" srcOrd="10" destOrd="0" presId="urn:microsoft.com/office/officeart/2005/8/layout/list1"/>
    <dgm:cxn modelId="{E3986F33-44F0-4B95-970F-68FC8B1C7CC2}" type="presParOf" srcId="{B1AE4987-6B85-4179-AA75-CA75FEC627BB}" destId="{9F9AE6D7-92AB-4D1C-ADB2-F6E6B976E892}" srcOrd="11" destOrd="0" presId="urn:microsoft.com/office/officeart/2005/8/layout/list1"/>
    <dgm:cxn modelId="{1E9F2111-9FB7-4A70-B6FF-0ABA728214E3}" type="presParOf" srcId="{B1AE4987-6B85-4179-AA75-CA75FEC627BB}" destId="{01D06BCB-A0A6-4885-8FB7-CAC126F906A2}" srcOrd="12" destOrd="0" presId="urn:microsoft.com/office/officeart/2005/8/layout/list1"/>
    <dgm:cxn modelId="{057ACB26-B090-43B3-8C67-24EBF8ED769F}" type="presParOf" srcId="{01D06BCB-A0A6-4885-8FB7-CAC126F906A2}" destId="{21C10CC4-D275-40B8-B35F-069F8863F8D2}" srcOrd="0" destOrd="0" presId="urn:microsoft.com/office/officeart/2005/8/layout/list1"/>
    <dgm:cxn modelId="{B52A80FA-355E-4100-881B-CC39E9A0DA45}" type="presParOf" srcId="{01D06BCB-A0A6-4885-8FB7-CAC126F906A2}" destId="{9F0C44BE-BB92-4CA3-BB84-5B5A9A1F5890}" srcOrd="1" destOrd="0" presId="urn:microsoft.com/office/officeart/2005/8/layout/list1"/>
    <dgm:cxn modelId="{6C33064D-1B0B-4D66-A36E-F955C90346EE}" type="presParOf" srcId="{B1AE4987-6B85-4179-AA75-CA75FEC627BB}" destId="{5449FE03-85CB-4020-92FC-F0200AD5DF4D}" srcOrd="13" destOrd="0" presId="urn:microsoft.com/office/officeart/2005/8/layout/list1"/>
    <dgm:cxn modelId="{83682C3F-2AAB-43B7-A860-767FEBF57ECD}" type="presParOf" srcId="{B1AE4987-6B85-4179-AA75-CA75FEC627BB}" destId="{CA2FD8A5-3084-4B8C-A7E3-B90522EC413C}" srcOrd="14" destOrd="0" presId="urn:microsoft.com/office/officeart/2005/8/layout/list1"/>
    <dgm:cxn modelId="{D1B788CD-FEAC-409B-8E2E-C9DC4D849E10}" type="presParOf" srcId="{B1AE4987-6B85-4179-AA75-CA75FEC627BB}" destId="{21C17036-D6E1-490D-99EE-19CA25047B19}" srcOrd="15" destOrd="0" presId="urn:microsoft.com/office/officeart/2005/8/layout/list1"/>
    <dgm:cxn modelId="{BD4506E6-BA6A-42A5-81CF-7CAB67F8B43C}" type="presParOf" srcId="{B1AE4987-6B85-4179-AA75-CA75FEC627BB}" destId="{7D9A1164-CF77-496A-8486-7F927482C9F8}" srcOrd="16" destOrd="0" presId="urn:microsoft.com/office/officeart/2005/8/layout/list1"/>
    <dgm:cxn modelId="{FC9A48C1-3FEB-43A4-AF38-1F6F6C8FB32F}" type="presParOf" srcId="{7D9A1164-CF77-496A-8486-7F927482C9F8}" destId="{6EC8F011-4471-4EC2-B259-88361460AB15}" srcOrd="0" destOrd="0" presId="urn:microsoft.com/office/officeart/2005/8/layout/list1"/>
    <dgm:cxn modelId="{2FAEB002-1528-4BAA-A2F1-3F6B2977F508}" type="presParOf" srcId="{7D9A1164-CF77-496A-8486-7F927482C9F8}" destId="{69672157-578F-4F43-AA98-9F75007B8FBC}" srcOrd="1" destOrd="0" presId="urn:microsoft.com/office/officeart/2005/8/layout/list1"/>
    <dgm:cxn modelId="{6B5775DF-172B-4ADF-82F9-F62E91BBE138}" type="presParOf" srcId="{B1AE4987-6B85-4179-AA75-CA75FEC627BB}" destId="{17D91296-E9A0-4F22-BE80-27767250B02E}" srcOrd="17" destOrd="0" presId="urn:microsoft.com/office/officeart/2005/8/layout/list1"/>
    <dgm:cxn modelId="{C50273C0-A9F4-42BC-A440-B58E084B6319}" type="presParOf" srcId="{B1AE4987-6B85-4179-AA75-CA75FEC627BB}" destId="{1AC2301D-B211-43A5-9A9F-FEFA2E5BB863}" srcOrd="18" destOrd="0" presId="urn:microsoft.com/office/officeart/2005/8/layout/list1"/>
    <dgm:cxn modelId="{17672121-93A0-494E-8DB1-D533AEB1955E}" type="presParOf" srcId="{B1AE4987-6B85-4179-AA75-CA75FEC627BB}" destId="{CBF9D5A6-10D6-4C99-BB0C-90F02311C16C}" srcOrd="19" destOrd="0" presId="urn:microsoft.com/office/officeart/2005/8/layout/list1"/>
    <dgm:cxn modelId="{D00C4538-844C-41F4-9CCF-0D6E007BA7FF}" type="presParOf" srcId="{B1AE4987-6B85-4179-AA75-CA75FEC627BB}" destId="{4DCCF39D-323B-4C9E-8F51-F02AF225336A}" srcOrd="20" destOrd="0" presId="urn:microsoft.com/office/officeart/2005/8/layout/list1"/>
    <dgm:cxn modelId="{0A5B7D90-A53D-4D4A-91C5-389AA538E3FC}" type="presParOf" srcId="{4DCCF39D-323B-4C9E-8F51-F02AF225336A}" destId="{58BDE7F5-C7DD-4AC6-AB5F-6125B27AE4EF}" srcOrd="0" destOrd="0" presId="urn:microsoft.com/office/officeart/2005/8/layout/list1"/>
    <dgm:cxn modelId="{26C2050B-EB50-44BE-91EC-4AD45ACA7CB5}" type="presParOf" srcId="{4DCCF39D-323B-4C9E-8F51-F02AF225336A}" destId="{0675432C-6F79-40DC-9AB5-3BB165F66E3F}" srcOrd="1" destOrd="0" presId="urn:microsoft.com/office/officeart/2005/8/layout/list1"/>
    <dgm:cxn modelId="{EE22A6D5-D137-4746-BE40-ADE900483AD4}" type="presParOf" srcId="{B1AE4987-6B85-4179-AA75-CA75FEC627BB}" destId="{37E39046-7647-40FF-B27B-79DBCAEF1752}" srcOrd="21" destOrd="0" presId="urn:microsoft.com/office/officeart/2005/8/layout/list1"/>
    <dgm:cxn modelId="{955592F7-DDFA-4416-A111-87D3D4A9FE15}" type="presParOf" srcId="{B1AE4987-6B85-4179-AA75-CA75FEC627BB}" destId="{C6BCB387-A40A-46AD-AF50-0662DB55F655}" srcOrd="22" destOrd="0" presId="urn:microsoft.com/office/officeart/2005/8/layout/list1"/>
    <dgm:cxn modelId="{9DFCFAE8-B371-4F97-A7FD-87A9AFA02BFB}" type="presParOf" srcId="{B1AE4987-6B85-4179-AA75-CA75FEC627BB}" destId="{7788890C-3CFA-4B0F-9AE3-A3D97F89E24C}" srcOrd="23" destOrd="0" presId="urn:microsoft.com/office/officeart/2005/8/layout/list1"/>
    <dgm:cxn modelId="{0D2AB60A-46CA-42CB-80F1-DF4D841A7562}" type="presParOf" srcId="{B1AE4987-6B85-4179-AA75-CA75FEC627BB}" destId="{42D3BF6B-20F9-4F32-83A9-3619581B982C}" srcOrd="24" destOrd="0" presId="urn:microsoft.com/office/officeart/2005/8/layout/list1"/>
    <dgm:cxn modelId="{AB5BEB62-EAAD-41CD-A057-FE819A6DEDD2}" type="presParOf" srcId="{42D3BF6B-20F9-4F32-83A9-3619581B982C}" destId="{3C0AA6AD-5C20-41C0-A251-3CBE8D397E92}" srcOrd="0" destOrd="0" presId="urn:microsoft.com/office/officeart/2005/8/layout/list1"/>
    <dgm:cxn modelId="{45860EB0-A679-40EE-BF8D-0E4198E49091}" type="presParOf" srcId="{42D3BF6B-20F9-4F32-83A9-3619581B982C}" destId="{C91F67DF-91CE-407C-9671-25D963D29900}" srcOrd="1" destOrd="0" presId="urn:microsoft.com/office/officeart/2005/8/layout/list1"/>
    <dgm:cxn modelId="{763BD2BC-9D42-491C-9524-17E5BDF43CBF}" type="presParOf" srcId="{B1AE4987-6B85-4179-AA75-CA75FEC627BB}" destId="{9D29FDD9-FD16-4CDE-94B7-DC146C286D55}" srcOrd="25" destOrd="0" presId="urn:microsoft.com/office/officeart/2005/8/layout/list1"/>
    <dgm:cxn modelId="{C075ED1B-5BF9-4F88-B46E-DE9DFC5B1565}" type="presParOf" srcId="{B1AE4987-6B85-4179-AA75-CA75FEC627BB}" destId="{F30D130F-9611-4F9E-A39E-C85C12A34E22}" srcOrd="26"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F35C5C2-0B47-4AAE-9F1D-8074B04E05AF}"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IN"/>
        </a:p>
      </dgm:t>
    </dgm:pt>
    <dgm:pt modelId="{4EA276EB-FD48-4854-A7F4-AA2079434F08}">
      <dgm:prSet custT="1"/>
      <dgm:spPr/>
      <dgm:t>
        <a:bodyPr/>
        <a:lstStyle/>
        <a:p>
          <a:br>
            <a:rPr lang="en-US" sz="1200" b="1" i="0" u="sng" dirty="0"/>
          </a:br>
          <a:r>
            <a:rPr lang="en-US" sz="1800" b="1" i="0" u="sng" dirty="0"/>
            <a:t>Description of 2</a:t>
          </a:r>
          <a:r>
            <a:rPr lang="en-US" sz="1800" b="1" i="0" u="sng" baseline="30000" dirty="0"/>
            <a:t>nd</a:t>
          </a:r>
          <a:r>
            <a:rPr lang="en-US" sz="1800" b="1" i="0" u="sng" dirty="0"/>
            <a:t> dataset </a:t>
          </a:r>
          <a:br>
            <a:rPr lang="en-US" sz="1200" b="0" i="0" u="sng" dirty="0"/>
          </a:br>
          <a:endParaRPr lang="en-IN" sz="1200" dirty="0"/>
        </a:p>
      </dgm:t>
    </dgm:pt>
    <dgm:pt modelId="{71D862C6-0B8E-4EA6-8166-8CBDB8171577}" type="parTrans" cxnId="{CFBCBB6C-6AB0-4210-85A1-F07DC150DC70}">
      <dgm:prSet/>
      <dgm:spPr/>
      <dgm:t>
        <a:bodyPr/>
        <a:lstStyle/>
        <a:p>
          <a:endParaRPr lang="en-IN"/>
        </a:p>
      </dgm:t>
    </dgm:pt>
    <dgm:pt modelId="{39ECCA03-AC7E-46FD-B62A-860D5CA51FA6}" type="sibTrans" cxnId="{CFBCBB6C-6AB0-4210-85A1-F07DC150DC70}">
      <dgm:prSet/>
      <dgm:spPr/>
      <dgm:t>
        <a:bodyPr/>
        <a:lstStyle/>
        <a:p>
          <a:endParaRPr lang="en-IN"/>
        </a:p>
      </dgm:t>
    </dgm:pt>
    <dgm:pt modelId="{E783804D-4E9A-4181-9428-5AFCE6957DF1}" type="pres">
      <dgm:prSet presAssocID="{1F35C5C2-0B47-4AAE-9F1D-8074B04E05AF}" presName="linearFlow" presStyleCnt="0">
        <dgm:presLayoutVars>
          <dgm:dir/>
          <dgm:resizeHandles val="exact"/>
        </dgm:presLayoutVars>
      </dgm:prSet>
      <dgm:spPr/>
    </dgm:pt>
    <dgm:pt modelId="{2707C40C-3BC1-4A55-980A-E888C248BE67}" type="pres">
      <dgm:prSet presAssocID="{4EA276EB-FD48-4854-A7F4-AA2079434F08}" presName="composite" presStyleCnt="0"/>
      <dgm:spPr/>
    </dgm:pt>
    <dgm:pt modelId="{EDB95001-1C7B-4A19-BFA4-C14ED191C79A}" type="pres">
      <dgm:prSet presAssocID="{4EA276EB-FD48-4854-A7F4-AA2079434F08}" presName="imgShp" presStyleLbl="fgImgPlace1" presStyleIdx="0" presStyleCnt="1"/>
      <dgm:spPr/>
    </dgm:pt>
    <dgm:pt modelId="{A5B53F0F-1052-413B-9887-A386E521B739}" type="pres">
      <dgm:prSet presAssocID="{4EA276EB-FD48-4854-A7F4-AA2079434F08}" presName="txShp" presStyleLbl="node1" presStyleIdx="0" presStyleCnt="1">
        <dgm:presLayoutVars>
          <dgm:bulletEnabled val="1"/>
        </dgm:presLayoutVars>
      </dgm:prSet>
      <dgm:spPr/>
    </dgm:pt>
  </dgm:ptLst>
  <dgm:cxnLst>
    <dgm:cxn modelId="{84B9EB00-038D-4C7A-A678-72CF1A5EBFD8}" type="presOf" srcId="{1F35C5C2-0B47-4AAE-9F1D-8074B04E05AF}" destId="{E783804D-4E9A-4181-9428-5AFCE6957DF1}" srcOrd="0" destOrd="0" presId="urn:microsoft.com/office/officeart/2005/8/layout/vList3"/>
    <dgm:cxn modelId="{6C845941-B292-4A00-B2A6-20FDFBA3D03E}" type="presOf" srcId="{4EA276EB-FD48-4854-A7F4-AA2079434F08}" destId="{A5B53F0F-1052-413B-9887-A386E521B739}" srcOrd="0" destOrd="0" presId="urn:microsoft.com/office/officeart/2005/8/layout/vList3"/>
    <dgm:cxn modelId="{CFBCBB6C-6AB0-4210-85A1-F07DC150DC70}" srcId="{1F35C5C2-0B47-4AAE-9F1D-8074B04E05AF}" destId="{4EA276EB-FD48-4854-A7F4-AA2079434F08}" srcOrd="0" destOrd="0" parTransId="{71D862C6-0B8E-4EA6-8166-8CBDB8171577}" sibTransId="{39ECCA03-AC7E-46FD-B62A-860D5CA51FA6}"/>
    <dgm:cxn modelId="{0E98193F-7371-4158-84EB-D7AB20A39B3A}" type="presParOf" srcId="{E783804D-4E9A-4181-9428-5AFCE6957DF1}" destId="{2707C40C-3BC1-4A55-980A-E888C248BE67}" srcOrd="0" destOrd="0" presId="urn:microsoft.com/office/officeart/2005/8/layout/vList3"/>
    <dgm:cxn modelId="{9B22E30F-2202-43EA-B126-D3DE9BB6CE9A}" type="presParOf" srcId="{2707C40C-3BC1-4A55-980A-E888C248BE67}" destId="{EDB95001-1C7B-4A19-BFA4-C14ED191C79A}" srcOrd="0" destOrd="0" presId="urn:microsoft.com/office/officeart/2005/8/layout/vList3"/>
    <dgm:cxn modelId="{02DB9F9C-E313-4806-AE6C-020D371B655F}" type="presParOf" srcId="{2707C40C-3BC1-4A55-980A-E888C248BE67}" destId="{A5B53F0F-1052-413B-9887-A386E521B739}" srcOrd="1" destOrd="0" presId="urn:microsoft.com/office/officeart/2005/8/layout/vList3"/>
  </dgm:cxnLst>
  <dgm:bg/>
  <dgm:whole>
    <a:effectLst>
      <a:reflection blurRad="6350" stA="52000" endA="300" endPos="35000" dir="5400000" sy="-100000" algn="bl" rotWithShape="0"/>
    </a:effectLst>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1A6CFD0-6543-4AE1-BCB6-A514B66E3E81}"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IN"/>
        </a:p>
      </dgm:t>
    </dgm:pt>
    <dgm:pt modelId="{A343DDB9-89EC-48B0-B6A7-C77FE4D5D423}">
      <dgm:prSet/>
      <dgm:spPr/>
      <dgm:t>
        <a:bodyPr/>
        <a:lstStyle/>
        <a:p>
          <a:r>
            <a:rPr lang="en-US" b="1" i="0"/>
            <a:t>App : Name of the App.</a:t>
          </a:r>
          <a:endParaRPr lang="en-IN"/>
        </a:p>
      </dgm:t>
    </dgm:pt>
    <dgm:pt modelId="{8E9D06B8-483B-475C-A5B3-473E0528A599}" type="parTrans" cxnId="{8F629286-6F30-4768-ACCF-5529E163F4FE}">
      <dgm:prSet/>
      <dgm:spPr/>
      <dgm:t>
        <a:bodyPr/>
        <a:lstStyle/>
        <a:p>
          <a:endParaRPr lang="en-IN"/>
        </a:p>
      </dgm:t>
    </dgm:pt>
    <dgm:pt modelId="{BAA1569D-0C74-4CDC-BC11-D1A298CF067E}" type="sibTrans" cxnId="{8F629286-6F30-4768-ACCF-5529E163F4FE}">
      <dgm:prSet/>
      <dgm:spPr/>
      <dgm:t>
        <a:bodyPr/>
        <a:lstStyle/>
        <a:p>
          <a:endParaRPr lang="en-IN"/>
        </a:p>
      </dgm:t>
    </dgm:pt>
    <dgm:pt modelId="{66AFAE43-573E-4B02-B25F-B2DCF5113B42}">
      <dgm:prSet/>
      <dgm:spPr/>
      <dgm:t>
        <a:bodyPr/>
        <a:lstStyle/>
        <a:p>
          <a:r>
            <a:rPr lang="en-US" b="1" i="0"/>
            <a:t>Translated_Review : Opinions of people regarding a specific application</a:t>
          </a:r>
          <a:endParaRPr lang="en-IN"/>
        </a:p>
      </dgm:t>
    </dgm:pt>
    <dgm:pt modelId="{5BA0A0B1-6B9F-4A00-B2DD-5E32BF939DB4}" type="parTrans" cxnId="{010F90D8-916B-416B-92EF-F3BE943372AB}">
      <dgm:prSet/>
      <dgm:spPr/>
      <dgm:t>
        <a:bodyPr/>
        <a:lstStyle/>
        <a:p>
          <a:endParaRPr lang="en-IN"/>
        </a:p>
      </dgm:t>
    </dgm:pt>
    <dgm:pt modelId="{A3F6A909-85CC-4F61-AC54-320609191D59}" type="sibTrans" cxnId="{010F90D8-916B-416B-92EF-F3BE943372AB}">
      <dgm:prSet/>
      <dgm:spPr/>
      <dgm:t>
        <a:bodyPr/>
        <a:lstStyle/>
        <a:p>
          <a:endParaRPr lang="en-IN"/>
        </a:p>
      </dgm:t>
    </dgm:pt>
    <dgm:pt modelId="{E0F6A5BA-3AE7-46AE-BB22-E280B72D9722}">
      <dgm:prSet/>
      <dgm:spPr/>
      <dgm:t>
        <a:bodyPr/>
        <a:lstStyle/>
        <a:p>
          <a:r>
            <a:rPr lang="en-US" b="1" i="0"/>
            <a:t>Sentiment : Weather the opinion/review of user is negative/positive/neutral</a:t>
          </a:r>
          <a:endParaRPr lang="en-IN"/>
        </a:p>
      </dgm:t>
    </dgm:pt>
    <dgm:pt modelId="{D2911105-AE2D-4127-9784-1418BF939CDF}" type="parTrans" cxnId="{B08A6779-362A-42FA-BEB9-7546FC86DA09}">
      <dgm:prSet/>
      <dgm:spPr/>
      <dgm:t>
        <a:bodyPr/>
        <a:lstStyle/>
        <a:p>
          <a:endParaRPr lang="en-IN"/>
        </a:p>
      </dgm:t>
    </dgm:pt>
    <dgm:pt modelId="{3A791A7C-37A6-4250-8FA5-5258DFD7ABAF}" type="sibTrans" cxnId="{B08A6779-362A-42FA-BEB9-7546FC86DA09}">
      <dgm:prSet/>
      <dgm:spPr/>
      <dgm:t>
        <a:bodyPr/>
        <a:lstStyle/>
        <a:p>
          <a:endParaRPr lang="en-IN"/>
        </a:p>
      </dgm:t>
    </dgm:pt>
    <dgm:pt modelId="{D155C5B1-45D1-407E-B023-7E93B5C61112}">
      <dgm:prSet/>
      <dgm:spPr/>
      <dgm:t>
        <a:bodyPr/>
        <a:lstStyle/>
        <a:p>
          <a:r>
            <a:rPr lang="en-US" b="1" i="0"/>
            <a:t>Sentiment_Polarity: Defines the orientation of the expressed sentiment(between -1(negative) to 1(positive) or 0(neutral))</a:t>
          </a:r>
          <a:endParaRPr lang="en-IN"/>
        </a:p>
      </dgm:t>
    </dgm:pt>
    <dgm:pt modelId="{6BD90D99-40B3-49F6-B189-29C184DD8409}" type="parTrans" cxnId="{4D6C692B-87BD-4422-BC9C-6D44B9E31A30}">
      <dgm:prSet/>
      <dgm:spPr/>
      <dgm:t>
        <a:bodyPr/>
        <a:lstStyle/>
        <a:p>
          <a:endParaRPr lang="en-IN"/>
        </a:p>
      </dgm:t>
    </dgm:pt>
    <dgm:pt modelId="{7EBA22FE-0B3C-473D-9806-34DBAA6ED876}" type="sibTrans" cxnId="{4D6C692B-87BD-4422-BC9C-6D44B9E31A30}">
      <dgm:prSet/>
      <dgm:spPr/>
      <dgm:t>
        <a:bodyPr/>
        <a:lstStyle/>
        <a:p>
          <a:endParaRPr lang="en-IN"/>
        </a:p>
      </dgm:t>
    </dgm:pt>
    <dgm:pt modelId="{665AFE05-F61E-4949-864D-F4BE78F244CE}">
      <dgm:prSet/>
      <dgm:spPr/>
      <dgm:t>
        <a:bodyPr/>
        <a:lstStyle/>
        <a:p>
          <a:r>
            <a:rPr lang="en-US" b="1" i="0" dirty="0"/>
            <a:t>Sentiment_Subjectivity : Refers to the degree to which a person's review is related to the App (lies between 0 to 1)</a:t>
          </a:r>
          <a:endParaRPr lang="en-IN" dirty="0"/>
        </a:p>
      </dgm:t>
    </dgm:pt>
    <dgm:pt modelId="{DE8869B4-C9BE-43E0-8D74-7C5BA4F2BB21}" type="parTrans" cxnId="{27DC8BDF-2780-4743-9D4E-DF6B30D0FEF1}">
      <dgm:prSet/>
      <dgm:spPr/>
      <dgm:t>
        <a:bodyPr/>
        <a:lstStyle/>
        <a:p>
          <a:endParaRPr lang="en-IN"/>
        </a:p>
      </dgm:t>
    </dgm:pt>
    <dgm:pt modelId="{53A171BE-166A-4E15-85E3-AE315B433DCF}" type="sibTrans" cxnId="{27DC8BDF-2780-4743-9D4E-DF6B30D0FEF1}">
      <dgm:prSet/>
      <dgm:spPr/>
      <dgm:t>
        <a:bodyPr/>
        <a:lstStyle/>
        <a:p>
          <a:endParaRPr lang="en-IN"/>
        </a:p>
      </dgm:t>
    </dgm:pt>
    <dgm:pt modelId="{09D6F85D-B08B-4C4F-B417-D5CE0A7102A1}" type="pres">
      <dgm:prSet presAssocID="{C1A6CFD0-6543-4AE1-BCB6-A514B66E3E81}" presName="linear" presStyleCnt="0">
        <dgm:presLayoutVars>
          <dgm:dir/>
          <dgm:animLvl val="lvl"/>
          <dgm:resizeHandles val="exact"/>
        </dgm:presLayoutVars>
      </dgm:prSet>
      <dgm:spPr/>
    </dgm:pt>
    <dgm:pt modelId="{28B99399-BC25-497E-BF1A-EC6DD45782E0}" type="pres">
      <dgm:prSet presAssocID="{A343DDB9-89EC-48B0-B6A7-C77FE4D5D423}" presName="parentLin" presStyleCnt="0"/>
      <dgm:spPr/>
    </dgm:pt>
    <dgm:pt modelId="{014777DF-2842-4E42-AE31-57A11D0E07D9}" type="pres">
      <dgm:prSet presAssocID="{A343DDB9-89EC-48B0-B6A7-C77FE4D5D423}" presName="parentLeftMargin" presStyleLbl="node1" presStyleIdx="0" presStyleCnt="5"/>
      <dgm:spPr/>
    </dgm:pt>
    <dgm:pt modelId="{42D27970-6AF3-4814-88FC-4DD73BCCCBBC}" type="pres">
      <dgm:prSet presAssocID="{A343DDB9-89EC-48B0-B6A7-C77FE4D5D423}" presName="parentText" presStyleLbl="node1" presStyleIdx="0" presStyleCnt="5" custLinFactNeighborX="1789" custLinFactNeighborY="5532">
        <dgm:presLayoutVars>
          <dgm:chMax val="0"/>
          <dgm:bulletEnabled val="1"/>
        </dgm:presLayoutVars>
      </dgm:prSet>
      <dgm:spPr/>
    </dgm:pt>
    <dgm:pt modelId="{1931FD66-BEB3-46A5-B767-897B0BBC758F}" type="pres">
      <dgm:prSet presAssocID="{A343DDB9-89EC-48B0-B6A7-C77FE4D5D423}" presName="negativeSpace" presStyleCnt="0"/>
      <dgm:spPr/>
    </dgm:pt>
    <dgm:pt modelId="{86D649D2-717F-4EB4-BD44-B981FC70127F}" type="pres">
      <dgm:prSet presAssocID="{A343DDB9-89EC-48B0-B6A7-C77FE4D5D423}" presName="childText" presStyleLbl="conFgAcc1" presStyleIdx="0" presStyleCnt="5">
        <dgm:presLayoutVars>
          <dgm:bulletEnabled val="1"/>
        </dgm:presLayoutVars>
      </dgm:prSet>
      <dgm:spPr/>
    </dgm:pt>
    <dgm:pt modelId="{9FD32E9E-D1BF-4BEC-831F-566DAD25D476}" type="pres">
      <dgm:prSet presAssocID="{BAA1569D-0C74-4CDC-BC11-D1A298CF067E}" presName="spaceBetweenRectangles" presStyleCnt="0"/>
      <dgm:spPr/>
    </dgm:pt>
    <dgm:pt modelId="{B8CB1A04-948B-4604-942C-005F98FE2D97}" type="pres">
      <dgm:prSet presAssocID="{66AFAE43-573E-4B02-B25F-B2DCF5113B42}" presName="parentLin" presStyleCnt="0"/>
      <dgm:spPr/>
    </dgm:pt>
    <dgm:pt modelId="{13E3490F-25F6-436E-8E6A-54B667234EF6}" type="pres">
      <dgm:prSet presAssocID="{66AFAE43-573E-4B02-B25F-B2DCF5113B42}" presName="parentLeftMargin" presStyleLbl="node1" presStyleIdx="0" presStyleCnt="5"/>
      <dgm:spPr/>
    </dgm:pt>
    <dgm:pt modelId="{998B3B0F-2E9B-44FC-A734-7FFBFA3D1B56}" type="pres">
      <dgm:prSet presAssocID="{66AFAE43-573E-4B02-B25F-B2DCF5113B42}" presName="parentText" presStyleLbl="node1" presStyleIdx="1" presStyleCnt="5">
        <dgm:presLayoutVars>
          <dgm:chMax val="0"/>
          <dgm:bulletEnabled val="1"/>
        </dgm:presLayoutVars>
      </dgm:prSet>
      <dgm:spPr/>
    </dgm:pt>
    <dgm:pt modelId="{6F8D3920-25F8-4893-8BDF-E930303FE6B8}" type="pres">
      <dgm:prSet presAssocID="{66AFAE43-573E-4B02-B25F-B2DCF5113B42}" presName="negativeSpace" presStyleCnt="0"/>
      <dgm:spPr/>
    </dgm:pt>
    <dgm:pt modelId="{D0949F6C-8DFD-4B7C-AB35-8F3081CA0958}" type="pres">
      <dgm:prSet presAssocID="{66AFAE43-573E-4B02-B25F-B2DCF5113B42}" presName="childText" presStyleLbl="conFgAcc1" presStyleIdx="1" presStyleCnt="5">
        <dgm:presLayoutVars>
          <dgm:bulletEnabled val="1"/>
        </dgm:presLayoutVars>
      </dgm:prSet>
      <dgm:spPr/>
    </dgm:pt>
    <dgm:pt modelId="{ECCC787D-5621-42FA-BCD3-6D78A6D12843}" type="pres">
      <dgm:prSet presAssocID="{A3F6A909-85CC-4F61-AC54-320609191D59}" presName="spaceBetweenRectangles" presStyleCnt="0"/>
      <dgm:spPr/>
    </dgm:pt>
    <dgm:pt modelId="{CAEE88F2-A705-4085-B3F1-DFB0FA70B25E}" type="pres">
      <dgm:prSet presAssocID="{E0F6A5BA-3AE7-46AE-BB22-E280B72D9722}" presName="parentLin" presStyleCnt="0"/>
      <dgm:spPr/>
    </dgm:pt>
    <dgm:pt modelId="{F0245240-7D3B-45DA-A4AC-C771819E7534}" type="pres">
      <dgm:prSet presAssocID="{E0F6A5BA-3AE7-46AE-BB22-E280B72D9722}" presName="parentLeftMargin" presStyleLbl="node1" presStyleIdx="1" presStyleCnt="5"/>
      <dgm:spPr/>
    </dgm:pt>
    <dgm:pt modelId="{AF66784F-33E8-4B95-9FD2-10715428828A}" type="pres">
      <dgm:prSet presAssocID="{E0F6A5BA-3AE7-46AE-BB22-E280B72D9722}" presName="parentText" presStyleLbl="node1" presStyleIdx="2" presStyleCnt="5">
        <dgm:presLayoutVars>
          <dgm:chMax val="0"/>
          <dgm:bulletEnabled val="1"/>
        </dgm:presLayoutVars>
      </dgm:prSet>
      <dgm:spPr/>
    </dgm:pt>
    <dgm:pt modelId="{B9895748-3808-4EF2-9426-8BE617ACA0C1}" type="pres">
      <dgm:prSet presAssocID="{E0F6A5BA-3AE7-46AE-BB22-E280B72D9722}" presName="negativeSpace" presStyleCnt="0"/>
      <dgm:spPr/>
    </dgm:pt>
    <dgm:pt modelId="{24EECD2C-0CF3-42CE-888F-48AC21F21C12}" type="pres">
      <dgm:prSet presAssocID="{E0F6A5BA-3AE7-46AE-BB22-E280B72D9722}" presName="childText" presStyleLbl="conFgAcc1" presStyleIdx="2" presStyleCnt="5">
        <dgm:presLayoutVars>
          <dgm:bulletEnabled val="1"/>
        </dgm:presLayoutVars>
      </dgm:prSet>
      <dgm:spPr/>
    </dgm:pt>
    <dgm:pt modelId="{DA33EB29-7A6F-417A-AB7A-A8A4B9AEFDE8}" type="pres">
      <dgm:prSet presAssocID="{3A791A7C-37A6-4250-8FA5-5258DFD7ABAF}" presName="spaceBetweenRectangles" presStyleCnt="0"/>
      <dgm:spPr/>
    </dgm:pt>
    <dgm:pt modelId="{1ADC30E3-9DD4-499E-A546-71DB6E0F439F}" type="pres">
      <dgm:prSet presAssocID="{D155C5B1-45D1-407E-B023-7E93B5C61112}" presName="parentLin" presStyleCnt="0"/>
      <dgm:spPr/>
    </dgm:pt>
    <dgm:pt modelId="{FDE71418-73A2-4C30-9AA4-2645232CFE7A}" type="pres">
      <dgm:prSet presAssocID="{D155C5B1-45D1-407E-B023-7E93B5C61112}" presName="parentLeftMargin" presStyleLbl="node1" presStyleIdx="2" presStyleCnt="5"/>
      <dgm:spPr/>
    </dgm:pt>
    <dgm:pt modelId="{DD4BEA3F-F207-4B6A-81FE-F8F389EE5971}" type="pres">
      <dgm:prSet presAssocID="{D155C5B1-45D1-407E-B023-7E93B5C61112}" presName="parentText" presStyleLbl="node1" presStyleIdx="3" presStyleCnt="5">
        <dgm:presLayoutVars>
          <dgm:chMax val="0"/>
          <dgm:bulletEnabled val="1"/>
        </dgm:presLayoutVars>
      </dgm:prSet>
      <dgm:spPr/>
    </dgm:pt>
    <dgm:pt modelId="{80BF10E9-DDCB-4AE4-AF84-5F201D3567CB}" type="pres">
      <dgm:prSet presAssocID="{D155C5B1-45D1-407E-B023-7E93B5C61112}" presName="negativeSpace" presStyleCnt="0"/>
      <dgm:spPr/>
    </dgm:pt>
    <dgm:pt modelId="{589F842A-A54B-4EE8-868E-9600672187DD}" type="pres">
      <dgm:prSet presAssocID="{D155C5B1-45D1-407E-B023-7E93B5C61112}" presName="childText" presStyleLbl="conFgAcc1" presStyleIdx="3" presStyleCnt="5">
        <dgm:presLayoutVars>
          <dgm:bulletEnabled val="1"/>
        </dgm:presLayoutVars>
      </dgm:prSet>
      <dgm:spPr/>
    </dgm:pt>
    <dgm:pt modelId="{7296BC73-9C53-4E1E-99E7-4F1CC7D527C0}" type="pres">
      <dgm:prSet presAssocID="{7EBA22FE-0B3C-473D-9806-34DBAA6ED876}" presName="spaceBetweenRectangles" presStyleCnt="0"/>
      <dgm:spPr/>
    </dgm:pt>
    <dgm:pt modelId="{D7532DCA-E299-4001-BD83-4994F6BE1713}" type="pres">
      <dgm:prSet presAssocID="{665AFE05-F61E-4949-864D-F4BE78F244CE}" presName="parentLin" presStyleCnt="0"/>
      <dgm:spPr/>
    </dgm:pt>
    <dgm:pt modelId="{2FDBD766-CF4A-4937-9512-D932C31AF7B0}" type="pres">
      <dgm:prSet presAssocID="{665AFE05-F61E-4949-864D-F4BE78F244CE}" presName="parentLeftMargin" presStyleLbl="node1" presStyleIdx="3" presStyleCnt="5"/>
      <dgm:spPr/>
    </dgm:pt>
    <dgm:pt modelId="{598901CF-D211-4C1C-BF8B-2641B580E480}" type="pres">
      <dgm:prSet presAssocID="{665AFE05-F61E-4949-864D-F4BE78F244CE}" presName="parentText" presStyleLbl="node1" presStyleIdx="4" presStyleCnt="5">
        <dgm:presLayoutVars>
          <dgm:chMax val="0"/>
          <dgm:bulletEnabled val="1"/>
        </dgm:presLayoutVars>
      </dgm:prSet>
      <dgm:spPr/>
    </dgm:pt>
    <dgm:pt modelId="{E11E2FEB-EC29-4F98-A4DF-AD449A2308FD}" type="pres">
      <dgm:prSet presAssocID="{665AFE05-F61E-4949-864D-F4BE78F244CE}" presName="negativeSpace" presStyleCnt="0"/>
      <dgm:spPr/>
    </dgm:pt>
    <dgm:pt modelId="{DA815152-E74A-4CCB-9CEA-596D9E274100}" type="pres">
      <dgm:prSet presAssocID="{665AFE05-F61E-4949-864D-F4BE78F244CE}" presName="childText" presStyleLbl="conFgAcc1" presStyleIdx="4" presStyleCnt="5">
        <dgm:presLayoutVars>
          <dgm:bulletEnabled val="1"/>
        </dgm:presLayoutVars>
      </dgm:prSet>
      <dgm:spPr/>
    </dgm:pt>
  </dgm:ptLst>
  <dgm:cxnLst>
    <dgm:cxn modelId="{D061B501-C4E1-444D-A52F-7BF6B7AB7304}" type="presOf" srcId="{665AFE05-F61E-4949-864D-F4BE78F244CE}" destId="{598901CF-D211-4C1C-BF8B-2641B580E480}" srcOrd="1" destOrd="0" presId="urn:microsoft.com/office/officeart/2005/8/layout/list1"/>
    <dgm:cxn modelId="{4D6C692B-87BD-4422-BC9C-6D44B9E31A30}" srcId="{C1A6CFD0-6543-4AE1-BCB6-A514B66E3E81}" destId="{D155C5B1-45D1-407E-B023-7E93B5C61112}" srcOrd="3" destOrd="0" parTransId="{6BD90D99-40B3-49F6-B189-29C184DD8409}" sibTransId="{7EBA22FE-0B3C-473D-9806-34DBAA6ED876}"/>
    <dgm:cxn modelId="{C398B239-75EF-4C4D-B745-DB5E68B40BCF}" type="presOf" srcId="{E0F6A5BA-3AE7-46AE-BB22-E280B72D9722}" destId="{AF66784F-33E8-4B95-9FD2-10715428828A}" srcOrd="1" destOrd="0" presId="urn:microsoft.com/office/officeart/2005/8/layout/list1"/>
    <dgm:cxn modelId="{3C5C4260-C9D5-4C1E-9072-1CCDE9F5BCF1}" type="presOf" srcId="{E0F6A5BA-3AE7-46AE-BB22-E280B72D9722}" destId="{F0245240-7D3B-45DA-A4AC-C771819E7534}" srcOrd="0" destOrd="0" presId="urn:microsoft.com/office/officeart/2005/8/layout/list1"/>
    <dgm:cxn modelId="{2101FA60-1EAE-4607-9427-28117794AA57}" type="presOf" srcId="{66AFAE43-573E-4B02-B25F-B2DCF5113B42}" destId="{998B3B0F-2E9B-44FC-A734-7FFBFA3D1B56}" srcOrd="1" destOrd="0" presId="urn:microsoft.com/office/officeart/2005/8/layout/list1"/>
    <dgm:cxn modelId="{B08A6779-362A-42FA-BEB9-7546FC86DA09}" srcId="{C1A6CFD0-6543-4AE1-BCB6-A514B66E3E81}" destId="{E0F6A5BA-3AE7-46AE-BB22-E280B72D9722}" srcOrd="2" destOrd="0" parTransId="{D2911105-AE2D-4127-9784-1418BF939CDF}" sibTransId="{3A791A7C-37A6-4250-8FA5-5258DFD7ABAF}"/>
    <dgm:cxn modelId="{8F629286-6F30-4768-ACCF-5529E163F4FE}" srcId="{C1A6CFD0-6543-4AE1-BCB6-A514B66E3E81}" destId="{A343DDB9-89EC-48B0-B6A7-C77FE4D5D423}" srcOrd="0" destOrd="0" parTransId="{8E9D06B8-483B-475C-A5B3-473E0528A599}" sibTransId="{BAA1569D-0C74-4CDC-BC11-D1A298CF067E}"/>
    <dgm:cxn modelId="{B8FB3DA8-334A-4254-8F02-ACA5419C33BD}" type="presOf" srcId="{66AFAE43-573E-4B02-B25F-B2DCF5113B42}" destId="{13E3490F-25F6-436E-8E6A-54B667234EF6}" srcOrd="0" destOrd="0" presId="urn:microsoft.com/office/officeart/2005/8/layout/list1"/>
    <dgm:cxn modelId="{664598B7-101E-4520-B1B5-5E9E215D3834}" type="presOf" srcId="{D155C5B1-45D1-407E-B023-7E93B5C61112}" destId="{DD4BEA3F-F207-4B6A-81FE-F8F389EE5971}" srcOrd="1" destOrd="0" presId="urn:microsoft.com/office/officeart/2005/8/layout/list1"/>
    <dgm:cxn modelId="{B7C8FEBE-A451-43E1-9A1B-F02754803D0C}" type="presOf" srcId="{A343DDB9-89EC-48B0-B6A7-C77FE4D5D423}" destId="{42D27970-6AF3-4814-88FC-4DD73BCCCBBC}" srcOrd="1" destOrd="0" presId="urn:microsoft.com/office/officeart/2005/8/layout/list1"/>
    <dgm:cxn modelId="{DE3924C5-E0BD-4692-B57E-59800E531EFC}" type="presOf" srcId="{C1A6CFD0-6543-4AE1-BCB6-A514B66E3E81}" destId="{09D6F85D-B08B-4C4F-B417-D5CE0A7102A1}" srcOrd="0" destOrd="0" presId="urn:microsoft.com/office/officeart/2005/8/layout/list1"/>
    <dgm:cxn modelId="{9A6982CD-2C23-4865-81DA-78DB5B1D20B1}" type="presOf" srcId="{665AFE05-F61E-4949-864D-F4BE78F244CE}" destId="{2FDBD766-CF4A-4937-9512-D932C31AF7B0}" srcOrd="0" destOrd="0" presId="urn:microsoft.com/office/officeart/2005/8/layout/list1"/>
    <dgm:cxn modelId="{010F90D8-916B-416B-92EF-F3BE943372AB}" srcId="{C1A6CFD0-6543-4AE1-BCB6-A514B66E3E81}" destId="{66AFAE43-573E-4B02-B25F-B2DCF5113B42}" srcOrd="1" destOrd="0" parTransId="{5BA0A0B1-6B9F-4A00-B2DD-5E32BF939DB4}" sibTransId="{A3F6A909-85CC-4F61-AC54-320609191D59}"/>
    <dgm:cxn modelId="{27DC8BDF-2780-4743-9D4E-DF6B30D0FEF1}" srcId="{C1A6CFD0-6543-4AE1-BCB6-A514B66E3E81}" destId="{665AFE05-F61E-4949-864D-F4BE78F244CE}" srcOrd="4" destOrd="0" parTransId="{DE8869B4-C9BE-43E0-8D74-7C5BA4F2BB21}" sibTransId="{53A171BE-166A-4E15-85E3-AE315B433DCF}"/>
    <dgm:cxn modelId="{770566F3-C1EC-46EA-A53E-82E3C5734015}" type="presOf" srcId="{A343DDB9-89EC-48B0-B6A7-C77FE4D5D423}" destId="{014777DF-2842-4E42-AE31-57A11D0E07D9}" srcOrd="0" destOrd="0" presId="urn:microsoft.com/office/officeart/2005/8/layout/list1"/>
    <dgm:cxn modelId="{6BA354F4-A046-4147-8BD9-0BAFEF1D8C95}" type="presOf" srcId="{D155C5B1-45D1-407E-B023-7E93B5C61112}" destId="{FDE71418-73A2-4C30-9AA4-2645232CFE7A}" srcOrd="0" destOrd="0" presId="urn:microsoft.com/office/officeart/2005/8/layout/list1"/>
    <dgm:cxn modelId="{0E95DA83-BE82-4FDE-B11F-8F732E345C9F}" type="presParOf" srcId="{09D6F85D-B08B-4C4F-B417-D5CE0A7102A1}" destId="{28B99399-BC25-497E-BF1A-EC6DD45782E0}" srcOrd="0" destOrd="0" presId="urn:microsoft.com/office/officeart/2005/8/layout/list1"/>
    <dgm:cxn modelId="{0A038345-4D0E-4FB4-BD88-43BDE49B961A}" type="presParOf" srcId="{28B99399-BC25-497E-BF1A-EC6DD45782E0}" destId="{014777DF-2842-4E42-AE31-57A11D0E07D9}" srcOrd="0" destOrd="0" presId="urn:microsoft.com/office/officeart/2005/8/layout/list1"/>
    <dgm:cxn modelId="{535205E7-3C18-4981-A796-F2E027C717DD}" type="presParOf" srcId="{28B99399-BC25-497E-BF1A-EC6DD45782E0}" destId="{42D27970-6AF3-4814-88FC-4DD73BCCCBBC}" srcOrd="1" destOrd="0" presId="urn:microsoft.com/office/officeart/2005/8/layout/list1"/>
    <dgm:cxn modelId="{40058FCC-6F86-4E20-B105-614DD2C61758}" type="presParOf" srcId="{09D6F85D-B08B-4C4F-B417-D5CE0A7102A1}" destId="{1931FD66-BEB3-46A5-B767-897B0BBC758F}" srcOrd="1" destOrd="0" presId="urn:microsoft.com/office/officeart/2005/8/layout/list1"/>
    <dgm:cxn modelId="{196ECB93-ED06-465B-B3E0-B771E8E65C30}" type="presParOf" srcId="{09D6F85D-B08B-4C4F-B417-D5CE0A7102A1}" destId="{86D649D2-717F-4EB4-BD44-B981FC70127F}" srcOrd="2" destOrd="0" presId="urn:microsoft.com/office/officeart/2005/8/layout/list1"/>
    <dgm:cxn modelId="{4E7BBDDE-4580-4217-B119-AB61C6BAA9D8}" type="presParOf" srcId="{09D6F85D-B08B-4C4F-B417-D5CE0A7102A1}" destId="{9FD32E9E-D1BF-4BEC-831F-566DAD25D476}" srcOrd="3" destOrd="0" presId="urn:microsoft.com/office/officeart/2005/8/layout/list1"/>
    <dgm:cxn modelId="{0466BB00-96FB-4A78-AD41-FD1B56B06044}" type="presParOf" srcId="{09D6F85D-B08B-4C4F-B417-D5CE0A7102A1}" destId="{B8CB1A04-948B-4604-942C-005F98FE2D97}" srcOrd="4" destOrd="0" presId="urn:microsoft.com/office/officeart/2005/8/layout/list1"/>
    <dgm:cxn modelId="{D4CC9F85-AB4B-47CF-BAD8-A0B824419E0F}" type="presParOf" srcId="{B8CB1A04-948B-4604-942C-005F98FE2D97}" destId="{13E3490F-25F6-436E-8E6A-54B667234EF6}" srcOrd="0" destOrd="0" presId="urn:microsoft.com/office/officeart/2005/8/layout/list1"/>
    <dgm:cxn modelId="{0BBFA08D-57A5-4F4F-93D5-70C850FD2771}" type="presParOf" srcId="{B8CB1A04-948B-4604-942C-005F98FE2D97}" destId="{998B3B0F-2E9B-44FC-A734-7FFBFA3D1B56}" srcOrd="1" destOrd="0" presId="urn:microsoft.com/office/officeart/2005/8/layout/list1"/>
    <dgm:cxn modelId="{2377AF29-7999-49DA-9A39-C31D6EB3432D}" type="presParOf" srcId="{09D6F85D-B08B-4C4F-B417-D5CE0A7102A1}" destId="{6F8D3920-25F8-4893-8BDF-E930303FE6B8}" srcOrd="5" destOrd="0" presId="urn:microsoft.com/office/officeart/2005/8/layout/list1"/>
    <dgm:cxn modelId="{9841A8EC-8760-435E-9CD7-EFF3CD265800}" type="presParOf" srcId="{09D6F85D-B08B-4C4F-B417-D5CE0A7102A1}" destId="{D0949F6C-8DFD-4B7C-AB35-8F3081CA0958}" srcOrd="6" destOrd="0" presId="urn:microsoft.com/office/officeart/2005/8/layout/list1"/>
    <dgm:cxn modelId="{7E1D5760-F43D-49FB-A2B0-24D355D72DEF}" type="presParOf" srcId="{09D6F85D-B08B-4C4F-B417-D5CE0A7102A1}" destId="{ECCC787D-5621-42FA-BCD3-6D78A6D12843}" srcOrd="7" destOrd="0" presId="urn:microsoft.com/office/officeart/2005/8/layout/list1"/>
    <dgm:cxn modelId="{D2590CCB-0248-487C-A55E-714E41CDABD9}" type="presParOf" srcId="{09D6F85D-B08B-4C4F-B417-D5CE0A7102A1}" destId="{CAEE88F2-A705-4085-B3F1-DFB0FA70B25E}" srcOrd="8" destOrd="0" presId="urn:microsoft.com/office/officeart/2005/8/layout/list1"/>
    <dgm:cxn modelId="{40DF04D3-AE66-4FAD-8ED3-765347E4B5F2}" type="presParOf" srcId="{CAEE88F2-A705-4085-B3F1-DFB0FA70B25E}" destId="{F0245240-7D3B-45DA-A4AC-C771819E7534}" srcOrd="0" destOrd="0" presId="urn:microsoft.com/office/officeart/2005/8/layout/list1"/>
    <dgm:cxn modelId="{8C2C92BD-94AE-47C1-961F-A195D4A3113C}" type="presParOf" srcId="{CAEE88F2-A705-4085-B3F1-DFB0FA70B25E}" destId="{AF66784F-33E8-4B95-9FD2-10715428828A}" srcOrd="1" destOrd="0" presId="urn:microsoft.com/office/officeart/2005/8/layout/list1"/>
    <dgm:cxn modelId="{0B74FB8F-774A-4B3E-9151-CA57670EF4ED}" type="presParOf" srcId="{09D6F85D-B08B-4C4F-B417-D5CE0A7102A1}" destId="{B9895748-3808-4EF2-9426-8BE617ACA0C1}" srcOrd="9" destOrd="0" presId="urn:microsoft.com/office/officeart/2005/8/layout/list1"/>
    <dgm:cxn modelId="{9E30AC7E-D936-4F6A-9F58-3277BB1E6053}" type="presParOf" srcId="{09D6F85D-B08B-4C4F-B417-D5CE0A7102A1}" destId="{24EECD2C-0CF3-42CE-888F-48AC21F21C12}" srcOrd="10" destOrd="0" presId="urn:microsoft.com/office/officeart/2005/8/layout/list1"/>
    <dgm:cxn modelId="{7C7D9FDB-A0AD-4223-8AF0-CF6B7E5AE240}" type="presParOf" srcId="{09D6F85D-B08B-4C4F-B417-D5CE0A7102A1}" destId="{DA33EB29-7A6F-417A-AB7A-A8A4B9AEFDE8}" srcOrd="11" destOrd="0" presId="urn:microsoft.com/office/officeart/2005/8/layout/list1"/>
    <dgm:cxn modelId="{17F47BAC-96D8-4E87-A586-A51BA304A811}" type="presParOf" srcId="{09D6F85D-B08B-4C4F-B417-D5CE0A7102A1}" destId="{1ADC30E3-9DD4-499E-A546-71DB6E0F439F}" srcOrd="12" destOrd="0" presId="urn:microsoft.com/office/officeart/2005/8/layout/list1"/>
    <dgm:cxn modelId="{26E07247-1A7D-4F01-B693-A8EBE1EE7625}" type="presParOf" srcId="{1ADC30E3-9DD4-499E-A546-71DB6E0F439F}" destId="{FDE71418-73A2-4C30-9AA4-2645232CFE7A}" srcOrd="0" destOrd="0" presId="urn:microsoft.com/office/officeart/2005/8/layout/list1"/>
    <dgm:cxn modelId="{DDEA75FD-C812-40FF-A85D-405D47979835}" type="presParOf" srcId="{1ADC30E3-9DD4-499E-A546-71DB6E0F439F}" destId="{DD4BEA3F-F207-4B6A-81FE-F8F389EE5971}" srcOrd="1" destOrd="0" presId="urn:microsoft.com/office/officeart/2005/8/layout/list1"/>
    <dgm:cxn modelId="{45CE47BC-EFDE-4454-8FCC-FA8820C0775A}" type="presParOf" srcId="{09D6F85D-B08B-4C4F-B417-D5CE0A7102A1}" destId="{80BF10E9-DDCB-4AE4-AF84-5F201D3567CB}" srcOrd="13" destOrd="0" presId="urn:microsoft.com/office/officeart/2005/8/layout/list1"/>
    <dgm:cxn modelId="{C524F99D-8319-4110-BECB-BDC4650F2F2F}" type="presParOf" srcId="{09D6F85D-B08B-4C4F-B417-D5CE0A7102A1}" destId="{589F842A-A54B-4EE8-868E-9600672187DD}" srcOrd="14" destOrd="0" presId="urn:microsoft.com/office/officeart/2005/8/layout/list1"/>
    <dgm:cxn modelId="{0F0314E0-BAE2-4E92-8A3E-DE410A089735}" type="presParOf" srcId="{09D6F85D-B08B-4C4F-B417-D5CE0A7102A1}" destId="{7296BC73-9C53-4E1E-99E7-4F1CC7D527C0}" srcOrd="15" destOrd="0" presId="urn:microsoft.com/office/officeart/2005/8/layout/list1"/>
    <dgm:cxn modelId="{FF513CE6-1D18-412D-99E0-6D8F8971F4C3}" type="presParOf" srcId="{09D6F85D-B08B-4C4F-B417-D5CE0A7102A1}" destId="{D7532DCA-E299-4001-BD83-4994F6BE1713}" srcOrd="16" destOrd="0" presId="urn:microsoft.com/office/officeart/2005/8/layout/list1"/>
    <dgm:cxn modelId="{C035FD87-5631-4D5C-9954-56CA4AF47FC2}" type="presParOf" srcId="{D7532DCA-E299-4001-BD83-4994F6BE1713}" destId="{2FDBD766-CF4A-4937-9512-D932C31AF7B0}" srcOrd="0" destOrd="0" presId="urn:microsoft.com/office/officeart/2005/8/layout/list1"/>
    <dgm:cxn modelId="{EEDD27C3-C57B-4503-8A6B-475406D99EB8}" type="presParOf" srcId="{D7532DCA-E299-4001-BD83-4994F6BE1713}" destId="{598901CF-D211-4C1C-BF8B-2641B580E480}" srcOrd="1" destOrd="0" presId="urn:microsoft.com/office/officeart/2005/8/layout/list1"/>
    <dgm:cxn modelId="{323B4F2E-A9FD-4724-8D3B-9C8C01C2468F}" type="presParOf" srcId="{09D6F85D-B08B-4C4F-B417-D5CE0A7102A1}" destId="{E11E2FEB-EC29-4F98-A4DF-AD449A2308FD}" srcOrd="17" destOrd="0" presId="urn:microsoft.com/office/officeart/2005/8/layout/list1"/>
    <dgm:cxn modelId="{0899A88E-C81A-4E3B-A727-BEF04A1DEFE9}" type="presParOf" srcId="{09D6F85D-B08B-4C4F-B417-D5CE0A7102A1}" destId="{DA815152-E74A-4CCB-9CEA-596D9E274100}" srcOrd="18"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6BDB1CE-22C7-43EF-8F2A-83DFA7796B0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DE2E9C6A-F795-40F0-83FD-003D73986DAF}">
      <dgm:prSet/>
      <dgm:spPr>
        <a:effectLst>
          <a:reflection blurRad="6350" stA="52000" endA="300" endPos="35000" dir="5400000" sy="-100000" algn="bl" rotWithShape="0"/>
        </a:effectLst>
      </dgm:spPr>
      <dgm:t>
        <a:bodyPr/>
        <a:lstStyle/>
        <a:p>
          <a:r>
            <a:rPr lang="en-US" b="1" i="0" dirty="0"/>
            <a:t>Importance of data analysis :</a:t>
          </a:r>
          <a:endParaRPr lang="en-IN" dirty="0"/>
        </a:p>
      </dgm:t>
    </dgm:pt>
    <dgm:pt modelId="{5D5FFEE9-D9FD-47BF-A03A-C9350F212D33}" type="parTrans" cxnId="{1028F281-90E8-454A-887F-60277F58D7F8}">
      <dgm:prSet/>
      <dgm:spPr/>
      <dgm:t>
        <a:bodyPr/>
        <a:lstStyle/>
        <a:p>
          <a:endParaRPr lang="en-IN"/>
        </a:p>
      </dgm:t>
    </dgm:pt>
    <dgm:pt modelId="{388E5987-04DD-42AB-BA54-FED1195F7BF7}" type="sibTrans" cxnId="{1028F281-90E8-454A-887F-60277F58D7F8}">
      <dgm:prSet/>
      <dgm:spPr/>
      <dgm:t>
        <a:bodyPr/>
        <a:lstStyle/>
        <a:p>
          <a:endParaRPr lang="en-IN"/>
        </a:p>
      </dgm:t>
    </dgm:pt>
    <dgm:pt modelId="{4998AC7A-9746-4C97-BD83-0F5EC3E82DE5}">
      <dgm:prSet/>
      <dgm:spPr/>
      <dgm:t>
        <a:bodyPr/>
        <a:lstStyle/>
        <a:p>
          <a:r>
            <a:rPr lang="en-US" b="1" i="0" dirty="0">
              <a:solidFill>
                <a:schemeClr val="bg1">
                  <a:lumMod val="50000"/>
                </a:schemeClr>
              </a:solidFill>
            </a:rPr>
            <a:t>Data analysis is crucial since it aids companies in maximizing their performance. By finding more cost-effective ways to do business and retaining a lot of data, businesses may help cut expenses by incorporating it into their company strategy.</a:t>
          </a:r>
          <a:endParaRPr lang="en-IN" b="1" dirty="0">
            <a:solidFill>
              <a:schemeClr val="bg1">
                <a:lumMod val="50000"/>
              </a:schemeClr>
            </a:solidFill>
          </a:endParaRPr>
        </a:p>
      </dgm:t>
    </dgm:pt>
    <dgm:pt modelId="{722D7BEA-F8C5-40B4-B5D0-BF6A1745C031}" type="parTrans" cxnId="{94820D84-0D78-4B02-937C-AEC907C27B5E}">
      <dgm:prSet/>
      <dgm:spPr/>
      <dgm:t>
        <a:bodyPr/>
        <a:lstStyle/>
        <a:p>
          <a:endParaRPr lang="en-IN"/>
        </a:p>
      </dgm:t>
    </dgm:pt>
    <dgm:pt modelId="{4ADA3D23-40A1-4FDC-8551-C9EC1ACF496E}" type="sibTrans" cxnId="{94820D84-0D78-4B02-937C-AEC907C27B5E}">
      <dgm:prSet/>
      <dgm:spPr/>
      <dgm:t>
        <a:bodyPr/>
        <a:lstStyle/>
        <a:p>
          <a:endParaRPr lang="en-IN"/>
        </a:p>
      </dgm:t>
    </dgm:pt>
    <dgm:pt modelId="{51DFC82B-B324-4E87-BC64-43E804061B2E}">
      <dgm:prSet/>
      <dgm:spPr/>
      <dgm:t>
        <a:bodyPr/>
        <a:lstStyle/>
        <a:p>
          <a:r>
            <a:rPr lang="en-US" b="1" i="0" dirty="0">
              <a:solidFill>
                <a:schemeClr val="bg1">
                  <a:lumMod val="50000"/>
                </a:schemeClr>
              </a:solidFill>
            </a:rPr>
            <a:t>Data analysis is capable of much more than only identifying manufacturing flaws. The majority of players in a game are kept engaged by incentive schedules that gaming corporations create using data analytics. Many of the same data analytics are used by content providers to keep you clicking, viewing, or reorganizing material to obtain another look or click.</a:t>
          </a:r>
          <a:endParaRPr lang="en-IN" b="1" dirty="0">
            <a:solidFill>
              <a:schemeClr val="bg1">
                <a:lumMod val="50000"/>
              </a:schemeClr>
            </a:solidFill>
          </a:endParaRPr>
        </a:p>
      </dgm:t>
    </dgm:pt>
    <dgm:pt modelId="{C174CB93-C20A-46D8-95E0-E58F44EBBE75}" type="parTrans" cxnId="{4D5A1694-D982-4E2E-872C-46447E89E56F}">
      <dgm:prSet/>
      <dgm:spPr/>
      <dgm:t>
        <a:bodyPr/>
        <a:lstStyle/>
        <a:p>
          <a:endParaRPr lang="en-IN"/>
        </a:p>
      </dgm:t>
    </dgm:pt>
    <dgm:pt modelId="{EA3B705F-A6B4-46D8-9993-1E64D31DECFF}" type="sibTrans" cxnId="{4D5A1694-D982-4E2E-872C-46447E89E56F}">
      <dgm:prSet/>
      <dgm:spPr/>
      <dgm:t>
        <a:bodyPr/>
        <a:lstStyle/>
        <a:p>
          <a:endParaRPr lang="en-IN"/>
        </a:p>
      </dgm:t>
    </dgm:pt>
    <dgm:pt modelId="{B7D6D4CA-E2AF-4FBA-801F-BBD78CD86BC3}">
      <dgm:prSet/>
      <dgm:spPr/>
      <dgm:t>
        <a:bodyPr/>
        <a:lstStyle/>
        <a:p>
          <a:endParaRPr lang="en-IN" b="1" dirty="0">
            <a:solidFill>
              <a:schemeClr val="bg1">
                <a:lumMod val="50000"/>
              </a:schemeClr>
            </a:solidFill>
          </a:endParaRPr>
        </a:p>
      </dgm:t>
    </dgm:pt>
    <dgm:pt modelId="{9AC0E5D7-7071-4CA9-89BF-B4C532E623A2}" type="parTrans" cxnId="{3A67FFDC-5773-4748-A7CD-059946618F00}">
      <dgm:prSet/>
      <dgm:spPr/>
      <dgm:t>
        <a:bodyPr/>
        <a:lstStyle/>
        <a:p>
          <a:endParaRPr lang="en-IN"/>
        </a:p>
      </dgm:t>
    </dgm:pt>
    <dgm:pt modelId="{65A37D9F-B2B9-49DC-B7C3-D428B8344FB3}" type="sibTrans" cxnId="{3A67FFDC-5773-4748-A7CD-059946618F00}">
      <dgm:prSet/>
      <dgm:spPr/>
      <dgm:t>
        <a:bodyPr/>
        <a:lstStyle/>
        <a:p>
          <a:endParaRPr lang="en-IN"/>
        </a:p>
      </dgm:t>
    </dgm:pt>
    <dgm:pt modelId="{FDA183DF-4DAF-467A-9901-8DECF396DD08}" type="pres">
      <dgm:prSet presAssocID="{26BDB1CE-22C7-43EF-8F2A-83DFA7796B0B}" presName="Name0" presStyleCnt="0">
        <dgm:presLayoutVars>
          <dgm:dir/>
          <dgm:animLvl val="lvl"/>
          <dgm:resizeHandles val="exact"/>
        </dgm:presLayoutVars>
      </dgm:prSet>
      <dgm:spPr/>
    </dgm:pt>
    <dgm:pt modelId="{DBC8D7EF-5B6B-4B23-B06B-83B7D7B27642}" type="pres">
      <dgm:prSet presAssocID="{DE2E9C6A-F795-40F0-83FD-003D73986DAF}" presName="linNode" presStyleCnt="0"/>
      <dgm:spPr/>
    </dgm:pt>
    <dgm:pt modelId="{70EA532D-9CC1-4694-B55E-320F75BBFB14}" type="pres">
      <dgm:prSet presAssocID="{DE2E9C6A-F795-40F0-83FD-003D73986DAF}" presName="parentText" presStyleLbl="node1" presStyleIdx="0" presStyleCnt="1">
        <dgm:presLayoutVars>
          <dgm:chMax val="1"/>
          <dgm:bulletEnabled val="1"/>
        </dgm:presLayoutVars>
      </dgm:prSet>
      <dgm:spPr/>
    </dgm:pt>
    <dgm:pt modelId="{96B635E5-64EC-4943-9209-DDF26885A08F}" type="pres">
      <dgm:prSet presAssocID="{DE2E9C6A-F795-40F0-83FD-003D73986DAF}" presName="descendantText" presStyleLbl="alignAccFollowNode1" presStyleIdx="0" presStyleCnt="1">
        <dgm:presLayoutVars>
          <dgm:bulletEnabled val="1"/>
        </dgm:presLayoutVars>
      </dgm:prSet>
      <dgm:spPr/>
    </dgm:pt>
  </dgm:ptLst>
  <dgm:cxnLst>
    <dgm:cxn modelId="{1DF40532-2683-4F28-98C3-42572E518F58}" type="presOf" srcId="{51DFC82B-B324-4E87-BC64-43E804061B2E}" destId="{96B635E5-64EC-4943-9209-DDF26885A08F}" srcOrd="0" destOrd="2" presId="urn:microsoft.com/office/officeart/2005/8/layout/vList5"/>
    <dgm:cxn modelId="{56302F3E-B3B0-48ED-8B59-69AC2C2AD526}" type="presOf" srcId="{B7D6D4CA-E2AF-4FBA-801F-BBD78CD86BC3}" destId="{96B635E5-64EC-4943-9209-DDF26885A08F}" srcOrd="0" destOrd="1" presId="urn:microsoft.com/office/officeart/2005/8/layout/vList5"/>
    <dgm:cxn modelId="{1C641D74-04B7-4489-AD1F-9E9A5728651F}" type="presOf" srcId="{DE2E9C6A-F795-40F0-83FD-003D73986DAF}" destId="{70EA532D-9CC1-4694-B55E-320F75BBFB14}" srcOrd="0" destOrd="0" presId="urn:microsoft.com/office/officeart/2005/8/layout/vList5"/>
    <dgm:cxn modelId="{1028F281-90E8-454A-887F-60277F58D7F8}" srcId="{26BDB1CE-22C7-43EF-8F2A-83DFA7796B0B}" destId="{DE2E9C6A-F795-40F0-83FD-003D73986DAF}" srcOrd="0" destOrd="0" parTransId="{5D5FFEE9-D9FD-47BF-A03A-C9350F212D33}" sibTransId="{388E5987-04DD-42AB-BA54-FED1195F7BF7}"/>
    <dgm:cxn modelId="{94820D84-0D78-4B02-937C-AEC907C27B5E}" srcId="{DE2E9C6A-F795-40F0-83FD-003D73986DAF}" destId="{4998AC7A-9746-4C97-BD83-0F5EC3E82DE5}" srcOrd="0" destOrd="0" parTransId="{722D7BEA-F8C5-40B4-B5D0-BF6A1745C031}" sibTransId="{4ADA3D23-40A1-4FDC-8551-C9EC1ACF496E}"/>
    <dgm:cxn modelId="{14BFF28E-4FCD-4AF5-853A-70D8BA6C62A1}" type="presOf" srcId="{26BDB1CE-22C7-43EF-8F2A-83DFA7796B0B}" destId="{FDA183DF-4DAF-467A-9901-8DECF396DD08}" srcOrd="0" destOrd="0" presId="urn:microsoft.com/office/officeart/2005/8/layout/vList5"/>
    <dgm:cxn modelId="{4D5A1694-D982-4E2E-872C-46447E89E56F}" srcId="{DE2E9C6A-F795-40F0-83FD-003D73986DAF}" destId="{51DFC82B-B324-4E87-BC64-43E804061B2E}" srcOrd="2" destOrd="0" parTransId="{C174CB93-C20A-46D8-95E0-E58F44EBBE75}" sibTransId="{EA3B705F-A6B4-46D8-9993-1E64D31DECFF}"/>
    <dgm:cxn modelId="{3A67FFDC-5773-4748-A7CD-059946618F00}" srcId="{DE2E9C6A-F795-40F0-83FD-003D73986DAF}" destId="{B7D6D4CA-E2AF-4FBA-801F-BBD78CD86BC3}" srcOrd="1" destOrd="0" parTransId="{9AC0E5D7-7071-4CA9-89BF-B4C532E623A2}" sibTransId="{65A37D9F-B2B9-49DC-B7C3-D428B8344FB3}"/>
    <dgm:cxn modelId="{DC9704F6-73AF-49B4-843F-C02C943E6EF2}" type="presOf" srcId="{4998AC7A-9746-4C97-BD83-0F5EC3E82DE5}" destId="{96B635E5-64EC-4943-9209-DDF26885A08F}" srcOrd="0" destOrd="0" presId="urn:microsoft.com/office/officeart/2005/8/layout/vList5"/>
    <dgm:cxn modelId="{80CE5717-3C20-4A9D-8691-7FE997B251C0}" type="presParOf" srcId="{FDA183DF-4DAF-467A-9901-8DECF396DD08}" destId="{DBC8D7EF-5B6B-4B23-B06B-83B7D7B27642}" srcOrd="0" destOrd="0" presId="urn:microsoft.com/office/officeart/2005/8/layout/vList5"/>
    <dgm:cxn modelId="{D17E2952-E728-4EE6-976D-5E8D5814C52C}" type="presParOf" srcId="{DBC8D7EF-5B6B-4B23-B06B-83B7D7B27642}" destId="{70EA532D-9CC1-4694-B55E-320F75BBFB14}" srcOrd="0" destOrd="0" presId="urn:microsoft.com/office/officeart/2005/8/layout/vList5"/>
    <dgm:cxn modelId="{302AA34F-CAFB-44CD-9348-5F3748579CE0}" type="presParOf" srcId="{DBC8D7EF-5B6B-4B23-B06B-83B7D7B27642}" destId="{96B635E5-64EC-4943-9209-DDF26885A08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C0EC991-DB12-465F-A160-26FB92026E6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03F02F04-4E74-4EF3-A72A-3DBDAF540E0D}">
      <dgm:prSet/>
      <dgm:spPr/>
      <dgm:t>
        <a:bodyPr/>
        <a:lstStyle/>
        <a:p>
          <a:r>
            <a:rPr lang="en-IN" b="1" i="0"/>
            <a:t>DATA VISUALIZATION</a:t>
          </a:r>
          <a:endParaRPr lang="en-IN"/>
        </a:p>
      </dgm:t>
    </dgm:pt>
    <dgm:pt modelId="{6108C51E-8CF8-45AD-A8AC-95AF7670CBEB}" type="parTrans" cxnId="{55A82DB0-D9C4-4999-88A4-C24979F94E9B}">
      <dgm:prSet/>
      <dgm:spPr/>
      <dgm:t>
        <a:bodyPr/>
        <a:lstStyle/>
        <a:p>
          <a:endParaRPr lang="en-IN"/>
        </a:p>
      </dgm:t>
    </dgm:pt>
    <dgm:pt modelId="{9720D089-EF4C-4AC4-AF82-2911116E2F15}" type="sibTrans" cxnId="{55A82DB0-D9C4-4999-88A4-C24979F94E9B}">
      <dgm:prSet/>
      <dgm:spPr/>
      <dgm:t>
        <a:bodyPr/>
        <a:lstStyle/>
        <a:p>
          <a:endParaRPr lang="en-IN"/>
        </a:p>
      </dgm:t>
    </dgm:pt>
    <dgm:pt modelId="{DBAD11DF-38BD-4974-8C6E-57FB60B125A4}" type="pres">
      <dgm:prSet presAssocID="{7C0EC991-DB12-465F-A160-26FB92026E65}" presName="linear" presStyleCnt="0">
        <dgm:presLayoutVars>
          <dgm:animLvl val="lvl"/>
          <dgm:resizeHandles val="exact"/>
        </dgm:presLayoutVars>
      </dgm:prSet>
      <dgm:spPr/>
    </dgm:pt>
    <dgm:pt modelId="{373F06FC-E8EF-409D-BFB7-3D3FFB146790}" type="pres">
      <dgm:prSet presAssocID="{03F02F04-4E74-4EF3-A72A-3DBDAF540E0D}" presName="parentText" presStyleLbl="node1" presStyleIdx="0" presStyleCnt="1" custLinFactNeighborX="1496">
        <dgm:presLayoutVars>
          <dgm:chMax val="0"/>
          <dgm:bulletEnabled val="1"/>
        </dgm:presLayoutVars>
      </dgm:prSet>
      <dgm:spPr/>
    </dgm:pt>
  </dgm:ptLst>
  <dgm:cxnLst>
    <dgm:cxn modelId="{D0BAF564-B6D3-47A9-B04B-CDDAC995CF1F}" type="presOf" srcId="{7C0EC991-DB12-465F-A160-26FB92026E65}" destId="{DBAD11DF-38BD-4974-8C6E-57FB60B125A4}" srcOrd="0" destOrd="0" presId="urn:microsoft.com/office/officeart/2005/8/layout/vList2"/>
    <dgm:cxn modelId="{7E656896-02FB-4666-8941-85701CB70D19}" type="presOf" srcId="{03F02F04-4E74-4EF3-A72A-3DBDAF540E0D}" destId="{373F06FC-E8EF-409D-BFB7-3D3FFB146790}" srcOrd="0" destOrd="0" presId="urn:microsoft.com/office/officeart/2005/8/layout/vList2"/>
    <dgm:cxn modelId="{55A82DB0-D9C4-4999-88A4-C24979F94E9B}" srcId="{7C0EC991-DB12-465F-A160-26FB92026E65}" destId="{03F02F04-4E74-4EF3-A72A-3DBDAF540E0D}" srcOrd="0" destOrd="0" parTransId="{6108C51E-8CF8-45AD-A8AC-95AF7670CBEB}" sibTransId="{9720D089-EF4C-4AC4-AF82-2911116E2F15}"/>
    <dgm:cxn modelId="{2A74EB77-99B0-4712-9687-1C446F53C1C0}" type="presParOf" srcId="{DBAD11DF-38BD-4974-8C6E-57FB60B125A4}" destId="{373F06FC-E8EF-409D-BFB7-3D3FFB146790}"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3F36932-C703-470E-8049-8605FE94708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1A0B75F6-377A-4D45-BDB7-D4B4AF78917D}">
      <dgm:prSet/>
      <dgm:spPr/>
      <dgm:t>
        <a:bodyPr/>
        <a:lstStyle/>
        <a:p>
          <a:r>
            <a:rPr lang="en-IN" b="1" i="0" dirty="0"/>
            <a:t>                                         </a:t>
          </a:r>
          <a:r>
            <a:rPr lang="en-IN" b="1" i="0" u="sng" dirty="0">
              <a:solidFill>
                <a:schemeClr val="bg1">
                  <a:lumMod val="50000"/>
                </a:schemeClr>
              </a:solidFill>
            </a:rPr>
            <a:t> Insights </a:t>
          </a:r>
          <a:endParaRPr lang="en-IN" b="1" u="sng" dirty="0">
            <a:solidFill>
              <a:schemeClr val="bg1">
                <a:lumMod val="50000"/>
              </a:schemeClr>
            </a:solidFill>
          </a:endParaRPr>
        </a:p>
      </dgm:t>
    </dgm:pt>
    <dgm:pt modelId="{9C8CBBC2-B569-423F-AE15-13C3ECB71927}" type="parTrans" cxnId="{361B2AA5-B6C7-4F6B-AC2F-DB60FDA8FEC0}">
      <dgm:prSet/>
      <dgm:spPr/>
      <dgm:t>
        <a:bodyPr/>
        <a:lstStyle/>
        <a:p>
          <a:endParaRPr lang="en-IN"/>
        </a:p>
      </dgm:t>
    </dgm:pt>
    <dgm:pt modelId="{8E13DB1A-9D33-4CEA-A414-C31D7F7510C1}" type="sibTrans" cxnId="{361B2AA5-B6C7-4F6B-AC2F-DB60FDA8FEC0}">
      <dgm:prSet/>
      <dgm:spPr/>
      <dgm:t>
        <a:bodyPr/>
        <a:lstStyle/>
        <a:p>
          <a:endParaRPr lang="en-IN"/>
        </a:p>
      </dgm:t>
    </dgm:pt>
    <dgm:pt modelId="{1929E555-BF43-47E4-9BFE-45D0D21A9347}" type="pres">
      <dgm:prSet presAssocID="{C3F36932-C703-470E-8049-8605FE947085}" presName="linear" presStyleCnt="0">
        <dgm:presLayoutVars>
          <dgm:animLvl val="lvl"/>
          <dgm:resizeHandles val="exact"/>
        </dgm:presLayoutVars>
      </dgm:prSet>
      <dgm:spPr/>
    </dgm:pt>
    <dgm:pt modelId="{3C7C2DFA-470B-4550-8EF6-5CBB2155A406}" type="pres">
      <dgm:prSet presAssocID="{1A0B75F6-377A-4D45-BDB7-D4B4AF78917D}" presName="parentText" presStyleLbl="node1" presStyleIdx="0" presStyleCnt="1">
        <dgm:presLayoutVars>
          <dgm:chMax val="0"/>
          <dgm:bulletEnabled val="1"/>
        </dgm:presLayoutVars>
      </dgm:prSet>
      <dgm:spPr/>
    </dgm:pt>
  </dgm:ptLst>
  <dgm:cxnLst>
    <dgm:cxn modelId="{5B06F411-FA4E-43D8-B79E-E77E8A741685}" type="presOf" srcId="{C3F36932-C703-470E-8049-8605FE947085}" destId="{1929E555-BF43-47E4-9BFE-45D0D21A9347}" srcOrd="0" destOrd="0" presId="urn:microsoft.com/office/officeart/2005/8/layout/vList2"/>
    <dgm:cxn modelId="{53431392-9FBA-4E09-A726-FCAD2A0D33AB}" type="presOf" srcId="{1A0B75F6-377A-4D45-BDB7-D4B4AF78917D}" destId="{3C7C2DFA-470B-4550-8EF6-5CBB2155A406}" srcOrd="0" destOrd="0" presId="urn:microsoft.com/office/officeart/2005/8/layout/vList2"/>
    <dgm:cxn modelId="{361B2AA5-B6C7-4F6B-AC2F-DB60FDA8FEC0}" srcId="{C3F36932-C703-470E-8049-8605FE947085}" destId="{1A0B75F6-377A-4D45-BDB7-D4B4AF78917D}" srcOrd="0" destOrd="0" parTransId="{9C8CBBC2-B569-423F-AE15-13C3ECB71927}" sibTransId="{8E13DB1A-9D33-4CEA-A414-C31D7F7510C1}"/>
    <dgm:cxn modelId="{6A72349F-3739-4500-847F-1B5FFD565644}" type="presParOf" srcId="{1929E555-BF43-47E4-9BFE-45D0D21A9347}" destId="{3C7C2DFA-470B-4550-8EF6-5CBB2155A40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B3C7221-A413-4868-8003-820A7EDAD35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8BF89CDE-F114-4FCD-A537-4CE994027DC0}">
      <dgm:prSet/>
      <dgm:spPr/>
      <dgm:t>
        <a:bodyPr/>
        <a:lstStyle/>
        <a:p>
          <a:r>
            <a:rPr lang="en-IN" b="0" i="0"/>
            <a:t>Most common rating is 4.3 .</a:t>
          </a:r>
          <a:endParaRPr lang="en-IN"/>
        </a:p>
      </dgm:t>
    </dgm:pt>
    <dgm:pt modelId="{BA8D3504-1D04-49A8-95B0-794E7465EEEB}" type="parTrans" cxnId="{8A36BDB4-7E6A-4A63-86D6-FEFCDD891A4C}">
      <dgm:prSet/>
      <dgm:spPr/>
      <dgm:t>
        <a:bodyPr/>
        <a:lstStyle/>
        <a:p>
          <a:endParaRPr lang="en-IN"/>
        </a:p>
      </dgm:t>
    </dgm:pt>
    <dgm:pt modelId="{6A696351-1EDB-4449-AB92-7D9341531F38}" type="sibTrans" cxnId="{8A36BDB4-7E6A-4A63-86D6-FEFCDD891A4C}">
      <dgm:prSet/>
      <dgm:spPr/>
      <dgm:t>
        <a:bodyPr/>
        <a:lstStyle/>
        <a:p>
          <a:endParaRPr lang="en-IN"/>
        </a:p>
      </dgm:t>
    </dgm:pt>
    <dgm:pt modelId="{590535F0-FE55-4335-9262-4AE0DA3D4DF0}">
      <dgm:prSet/>
      <dgm:spPr/>
      <dgm:t>
        <a:bodyPr/>
        <a:lstStyle/>
        <a:p>
          <a:r>
            <a:rPr lang="en-IN" b="0" i="0"/>
            <a:t>There are 1500 apps that have been downloaded over a million times.</a:t>
          </a:r>
          <a:endParaRPr lang="en-IN"/>
        </a:p>
      </dgm:t>
    </dgm:pt>
    <dgm:pt modelId="{569E0538-1875-4F69-88E3-75FC9C805A28}" type="parTrans" cxnId="{932E7D8C-0B88-43AD-984B-9D102F1B2629}">
      <dgm:prSet/>
      <dgm:spPr/>
      <dgm:t>
        <a:bodyPr/>
        <a:lstStyle/>
        <a:p>
          <a:endParaRPr lang="en-IN"/>
        </a:p>
      </dgm:t>
    </dgm:pt>
    <dgm:pt modelId="{049C5DAF-576F-433A-9229-3A0EB9235948}" type="sibTrans" cxnId="{932E7D8C-0B88-43AD-984B-9D102F1B2629}">
      <dgm:prSet/>
      <dgm:spPr/>
      <dgm:t>
        <a:bodyPr/>
        <a:lstStyle/>
        <a:p>
          <a:endParaRPr lang="en-IN"/>
        </a:p>
      </dgm:t>
    </dgm:pt>
    <dgm:pt modelId="{B2244C4F-A0CE-4C01-AD33-361766C59F69}">
      <dgm:prSet/>
      <dgm:spPr/>
      <dgm:t>
        <a:bodyPr/>
        <a:lstStyle/>
        <a:p>
          <a:r>
            <a:rPr lang="en-IN" b="0" i="0"/>
            <a:t>The top most expensive apps have similar names and features and are almost of same price.</a:t>
          </a:r>
          <a:endParaRPr lang="en-IN"/>
        </a:p>
      </dgm:t>
    </dgm:pt>
    <dgm:pt modelId="{83184930-AC79-4C13-83DB-5052412E77F2}" type="parTrans" cxnId="{57BC85D1-A890-47F7-87FA-ABF12457C93D}">
      <dgm:prSet/>
      <dgm:spPr/>
      <dgm:t>
        <a:bodyPr/>
        <a:lstStyle/>
        <a:p>
          <a:endParaRPr lang="en-IN"/>
        </a:p>
      </dgm:t>
    </dgm:pt>
    <dgm:pt modelId="{E4939CB4-E63B-4BFE-AE11-231DC1124B4B}" type="sibTrans" cxnId="{57BC85D1-A890-47F7-87FA-ABF12457C93D}">
      <dgm:prSet/>
      <dgm:spPr/>
      <dgm:t>
        <a:bodyPr/>
        <a:lstStyle/>
        <a:p>
          <a:endParaRPr lang="en-IN"/>
        </a:p>
      </dgm:t>
    </dgm:pt>
    <dgm:pt modelId="{9A7D19E9-2FE8-4083-9D76-360C0F1167EE}">
      <dgm:prSet/>
      <dgm:spPr/>
      <dgm:t>
        <a:bodyPr/>
        <a:lstStyle/>
        <a:p>
          <a:r>
            <a:rPr lang="en-IN" b="0" i="0"/>
            <a:t>COMMUNICATION is the most downloaded category.</a:t>
          </a:r>
          <a:endParaRPr lang="en-IN"/>
        </a:p>
      </dgm:t>
    </dgm:pt>
    <dgm:pt modelId="{CC3FFDB6-E1D4-456A-847A-D3B3E96C9C96}" type="parTrans" cxnId="{D7F29219-49A1-4AEC-823F-E02ACD9C7D08}">
      <dgm:prSet/>
      <dgm:spPr/>
      <dgm:t>
        <a:bodyPr/>
        <a:lstStyle/>
        <a:p>
          <a:endParaRPr lang="en-IN"/>
        </a:p>
      </dgm:t>
    </dgm:pt>
    <dgm:pt modelId="{AB979432-7952-4D75-A910-E379841E1ABD}" type="sibTrans" cxnId="{D7F29219-49A1-4AEC-823F-E02ACD9C7D08}">
      <dgm:prSet/>
      <dgm:spPr/>
      <dgm:t>
        <a:bodyPr/>
        <a:lstStyle/>
        <a:p>
          <a:endParaRPr lang="en-IN"/>
        </a:p>
      </dgm:t>
    </dgm:pt>
    <dgm:pt modelId="{A8813950-5696-4E04-8964-F96DC3D9AB0B}">
      <dgm:prSet/>
      <dgm:spPr/>
      <dgm:t>
        <a:bodyPr/>
        <a:lstStyle/>
        <a:p>
          <a:r>
            <a:rPr lang="en-IN" b="0" i="0"/>
            <a:t>Skype , Hangouts , Gmail are the most downloaded apps in COMMUNICATION category.</a:t>
          </a:r>
          <a:endParaRPr lang="en-IN"/>
        </a:p>
      </dgm:t>
    </dgm:pt>
    <dgm:pt modelId="{8415DB09-DA8D-4EC6-931C-63F6CC3F6036}" type="parTrans" cxnId="{95FF2A19-6732-4636-B564-D2B7CB622B4C}">
      <dgm:prSet/>
      <dgm:spPr/>
      <dgm:t>
        <a:bodyPr/>
        <a:lstStyle/>
        <a:p>
          <a:endParaRPr lang="en-IN"/>
        </a:p>
      </dgm:t>
    </dgm:pt>
    <dgm:pt modelId="{23ED9282-B330-4D6B-AB6C-0A5584A218D8}" type="sibTrans" cxnId="{95FF2A19-6732-4636-B564-D2B7CB622B4C}">
      <dgm:prSet/>
      <dgm:spPr/>
      <dgm:t>
        <a:bodyPr/>
        <a:lstStyle/>
        <a:p>
          <a:endParaRPr lang="en-IN"/>
        </a:p>
      </dgm:t>
    </dgm:pt>
    <dgm:pt modelId="{A03D479E-2A9F-4AFD-8865-3F69E8200872}">
      <dgm:prSet/>
      <dgm:spPr/>
      <dgm:t>
        <a:bodyPr/>
        <a:lstStyle/>
        <a:p>
          <a:r>
            <a:rPr lang="en-IN" b="0" i="0"/>
            <a:t>EVENTS is the highest rated category</a:t>
          </a:r>
          <a:endParaRPr lang="en-IN"/>
        </a:p>
      </dgm:t>
    </dgm:pt>
    <dgm:pt modelId="{5622E3CD-8605-4605-A307-CC9BE2DAB3DC}" type="parTrans" cxnId="{8773890B-13DB-4393-B230-DF5477E38383}">
      <dgm:prSet/>
      <dgm:spPr/>
      <dgm:t>
        <a:bodyPr/>
        <a:lstStyle/>
        <a:p>
          <a:endParaRPr lang="en-IN"/>
        </a:p>
      </dgm:t>
    </dgm:pt>
    <dgm:pt modelId="{43DAD686-D60A-4FAC-A254-A52EA13A6824}" type="sibTrans" cxnId="{8773890B-13DB-4393-B230-DF5477E38383}">
      <dgm:prSet/>
      <dgm:spPr/>
      <dgm:t>
        <a:bodyPr/>
        <a:lstStyle/>
        <a:p>
          <a:endParaRPr lang="en-IN"/>
        </a:p>
      </dgm:t>
    </dgm:pt>
    <dgm:pt modelId="{FB95217E-7893-455C-900C-056E8E3A0C6D}">
      <dgm:prSet/>
      <dgm:spPr/>
      <dgm:t>
        <a:bodyPr/>
        <a:lstStyle/>
        <a:p>
          <a:r>
            <a:rPr lang="en-US" b="0" i="0"/>
            <a:t>Adventure ; Action &amp; Adventure is the most downloaded genre.</a:t>
          </a:r>
          <a:endParaRPr lang="en-IN"/>
        </a:p>
      </dgm:t>
    </dgm:pt>
    <dgm:pt modelId="{DE91B0AB-075D-4B7A-ADF9-E0039D4AABEE}" type="parTrans" cxnId="{8162E541-2443-4E5D-A8B9-22D9EA68C5A7}">
      <dgm:prSet/>
      <dgm:spPr/>
      <dgm:t>
        <a:bodyPr/>
        <a:lstStyle/>
        <a:p>
          <a:endParaRPr lang="en-IN"/>
        </a:p>
      </dgm:t>
    </dgm:pt>
    <dgm:pt modelId="{8E44931F-5EFE-4AD9-9BD9-9ADCE313E42F}" type="sibTrans" cxnId="{8162E541-2443-4E5D-A8B9-22D9EA68C5A7}">
      <dgm:prSet/>
      <dgm:spPr/>
      <dgm:t>
        <a:bodyPr/>
        <a:lstStyle/>
        <a:p>
          <a:endParaRPr lang="en-IN"/>
        </a:p>
      </dgm:t>
    </dgm:pt>
    <dgm:pt modelId="{8060987F-46EA-409F-8C1F-91281A0A76D0}">
      <dgm:prSet/>
      <dgm:spPr/>
      <dgm:t>
        <a:bodyPr/>
        <a:lstStyle/>
        <a:p>
          <a:r>
            <a:rPr lang="en-US" b="0" i="0"/>
            <a:t>Everyone 10+ is the most downloaded Content Rating.</a:t>
          </a:r>
          <a:endParaRPr lang="en-IN"/>
        </a:p>
      </dgm:t>
    </dgm:pt>
    <dgm:pt modelId="{BD8839D5-7E15-46ED-AC48-AE1B5965F36D}" type="parTrans" cxnId="{B3DB12BC-242D-4934-A14E-1D46DBF24D24}">
      <dgm:prSet/>
      <dgm:spPr/>
      <dgm:t>
        <a:bodyPr/>
        <a:lstStyle/>
        <a:p>
          <a:endParaRPr lang="en-IN"/>
        </a:p>
      </dgm:t>
    </dgm:pt>
    <dgm:pt modelId="{EA138460-1AAA-4700-8E06-0D09E9CD4FA6}" type="sibTrans" cxnId="{B3DB12BC-242D-4934-A14E-1D46DBF24D24}">
      <dgm:prSet/>
      <dgm:spPr/>
      <dgm:t>
        <a:bodyPr/>
        <a:lstStyle/>
        <a:p>
          <a:endParaRPr lang="en-IN"/>
        </a:p>
      </dgm:t>
    </dgm:pt>
    <dgm:pt modelId="{D574D3B2-9FF7-4F3D-896A-40675E391EF8}">
      <dgm:prSet/>
      <dgm:spPr/>
      <dgm:t>
        <a:bodyPr/>
        <a:lstStyle/>
        <a:p>
          <a:r>
            <a:rPr lang="en-US" b="0" i="0"/>
            <a:t>The most common sentiment subjectivity score is 0.0.</a:t>
          </a:r>
          <a:endParaRPr lang="en-IN"/>
        </a:p>
      </dgm:t>
    </dgm:pt>
    <dgm:pt modelId="{913F33E5-4AEC-4038-8884-C1AF0891EB68}" type="parTrans" cxnId="{E779C2C7-017E-4475-BDE5-028C3E69B7A8}">
      <dgm:prSet/>
      <dgm:spPr/>
      <dgm:t>
        <a:bodyPr/>
        <a:lstStyle/>
        <a:p>
          <a:endParaRPr lang="en-IN"/>
        </a:p>
      </dgm:t>
    </dgm:pt>
    <dgm:pt modelId="{63F64EAA-E631-47CB-842E-8F08F564D7A1}" type="sibTrans" cxnId="{E779C2C7-017E-4475-BDE5-028C3E69B7A8}">
      <dgm:prSet/>
      <dgm:spPr/>
      <dgm:t>
        <a:bodyPr/>
        <a:lstStyle/>
        <a:p>
          <a:endParaRPr lang="en-IN"/>
        </a:p>
      </dgm:t>
    </dgm:pt>
    <dgm:pt modelId="{BAE8FCE8-252E-4F15-8227-D0933125936D}" type="pres">
      <dgm:prSet presAssocID="{FB3C7221-A413-4868-8003-820A7EDAD35B}" presName="linear" presStyleCnt="0">
        <dgm:presLayoutVars>
          <dgm:animLvl val="lvl"/>
          <dgm:resizeHandles val="exact"/>
        </dgm:presLayoutVars>
      </dgm:prSet>
      <dgm:spPr/>
    </dgm:pt>
    <dgm:pt modelId="{A3DC2B89-9BBC-4911-B49F-4F7D2EAA0285}" type="pres">
      <dgm:prSet presAssocID="{8BF89CDE-F114-4FCD-A537-4CE994027DC0}" presName="parentText" presStyleLbl="node1" presStyleIdx="0" presStyleCnt="9">
        <dgm:presLayoutVars>
          <dgm:chMax val="0"/>
          <dgm:bulletEnabled val="1"/>
        </dgm:presLayoutVars>
      </dgm:prSet>
      <dgm:spPr/>
    </dgm:pt>
    <dgm:pt modelId="{A5592D87-C7BF-4B59-ADB3-B6F95C3C16B7}" type="pres">
      <dgm:prSet presAssocID="{6A696351-1EDB-4449-AB92-7D9341531F38}" presName="spacer" presStyleCnt="0"/>
      <dgm:spPr/>
    </dgm:pt>
    <dgm:pt modelId="{FE32C78C-B6B7-4626-A9AC-6098CFB974E9}" type="pres">
      <dgm:prSet presAssocID="{590535F0-FE55-4335-9262-4AE0DA3D4DF0}" presName="parentText" presStyleLbl="node1" presStyleIdx="1" presStyleCnt="9">
        <dgm:presLayoutVars>
          <dgm:chMax val="0"/>
          <dgm:bulletEnabled val="1"/>
        </dgm:presLayoutVars>
      </dgm:prSet>
      <dgm:spPr/>
    </dgm:pt>
    <dgm:pt modelId="{AFDA3C76-EBB4-4E43-A0B8-F5E236FA4492}" type="pres">
      <dgm:prSet presAssocID="{049C5DAF-576F-433A-9229-3A0EB9235948}" presName="spacer" presStyleCnt="0"/>
      <dgm:spPr/>
    </dgm:pt>
    <dgm:pt modelId="{00582258-7C13-43DD-9F6D-5DB8B4209E1B}" type="pres">
      <dgm:prSet presAssocID="{B2244C4F-A0CE-4C01-AD33-361766C59F69}" presName="parentText" presStyleLbl="node1" presStyleIdx="2" presStyleCnt="9">
        <dgm:presLayoutVars>
          <dgm:chMax val="0"/>
          <dgm:bulletEnabled val="1"/>
        </dgm:presLayoutVars>
      </dgm:prSet>
      <dgm:spPr/>
    </dgm:pt>
    <dgm:pt modelId="{A061966D-20CE-467C-A1C7-E082ABB246D5}" type="pres">
      <dgm:prSet presAssocID="{E4939CB4-E63B-4BFE-AE11-231DC1124B4B}" presName="spacer" presStyleCnt="0"/>
      <dgm:spPr/>
    </dgm:pt>
    <dgm:pt modelId="{6371E4C4-245C-4E2E-91B5-072E65322818}" type="pres">
      <dgm:prSet presAssocID="{9A7D19E9-2FE8-4083-9D76-360C0F1167EE}" presName="parentText" presStyleLbl="node1" presStyleIdx="3" presStyleCnt="9">
        <dgm:presLayoutVars>
          <dgm:chMax val="0"/>
          <dgm:bulletEnabled val="1"/>
        </dgm:presLayoutVars>
      </dgm:prSet>
      <dgm:spPr/>
    </dgm:pt>
    <dgm:pt modelId="{AD5B45E9-ACB6-4D2A-81D2-AD0F776C6977}" type="pres">
      <dgm:prSet presAssocID="{AB979432-7952-4D75-A910-E379841E1ABD}" presName="spacer" presStyleCnt="0"/>
      <dgm:spPr/>
    </dgm:pt>
    <dgm:pt modelId="{3DDDB61F-F561-4771-9D18-EAEA63DDF07A}" type="pres">
      <dgm:prSet presAssocID="{A8813950-5696-4E04-8964-F96DC3D9AB0B}" presName="parentText" presStyleLbl="node1" presStyleIdx="4" presStyleCnt="9">
        <dgm:presLayoutVars>
          <dgm:chMax val="0"/>
          <dgm:bulletEnabled val="1"/>
        </dgm:presLayoutVars>
      </dgm:prSet>
      <dgm:spPr/>
    </dgm:pt>
    <dgm:pt modelId="{8AC568F8-9AE8-4B81-9A88-418F942D2A1B}" type="pres">
      <dgm:prSet presAssocID="{23ED9282-B330-4D6B-AB6C-0A5584A218D8}" presName="spacer" presStyleCnt="0"/>
      <dgm:spPr/>
    </dgm:pt>
    <dgm:pt modelId="{0D763298-A2ED-46DB-B09E-918B0FC82548}" type="pres">
      <dgm:prSet presAssocID="{A03D479E-2A9F-4AFD-8865-3F69E8200872}" presName="parentText" presStyleLbl="node1" presStyleIdx="5" presStyleCnt="9">
        <dgm:presLayoutVars>
          <dgm:chMax val="0"/>
          <dgm:bulletEnabled val="1"/>
        </dgm:presLayoutVars>
      </dgm:prSet>
      <dgm:spPr/>
    </dgm:pt>
    <dgm:pt modelId="{96EAC682-EED8-470F-A4B8-D58FF9B71032}" type="pres">
      <dgm:prSet presAssocID="{43DAD686-D60A-4FAC-A254-A52EA13A6824}" presName="spacer" presStyleCnt="0"/>
      <dgm:spPr/>
    </dgm:pt>
    <dgm:pt modelId="{BBF3C87D-6848-44B5-B673-3E0C2D50D40E}" type="pres">
      <dgm:prSet presAssocID="{FB95217E-7893-455C-900C-056E8E3A0C6D}" presName="parentText" presStyleLbl="node1" presStyleIdx="6" presStyleCnt="9">
        <dgm:presLayoutVars>
          <dgm:chMax val="0"/>
          <dgm:bulletEnabled val="1"/>
        </dgm:presLayoutVars>
      </dgm:prSet>
      <dgm:spPr/>
    </dgm:pt>
    <dgm:pt modelId="{43F91659-F00C-48DF-873C-7D975F518DDF}" type="pres">
      <dgm:prSet presAssocID="{8E44931F-5EFE-4AD9-9BD9-9ADCE313E42F}" presName="spacer" presStyleCnt="0"/>
      <dgm:spPr/>
    </dgm:pt>
    <dgm:pt modelId="{2E97F3AA-7136-4DCB-A242-654FF2A4BDA7}" type="pres">
      <dgm:prSet presAssocID="{8060987F-46EA-409F-8C1F-91281A0A76D0}" presName="parentText" presStyleLbl="node1" presStyleIdx="7" presStyleCnt="9">
        <dgm:presLayoutVars>
          <dgm:chMax val="0"/>
          <dgm:bulletEnabled val="1"/>
        </dgm:presLayoutVars>
      </dgm:prSet>
      <dgm:spPr/>
    </dgm:pt>
    <dgm:pt modelId="{9DCF5B4D-5EB3-4FD5-99D7-7B20BCE7421B}" type="pres">
      <dgm:prSet presAssocID="{EA138460-1AAA-4700-8E06-0D09E9CD4FA6}" presName="spacer" presStyleCnt="0"/>
      <dgm:spPr/>
    </dgm:pt>
    <dgm:pt modelId="{91742D56-1637-4B4E-BC65-5AC79890D3A8}" type="pres">
      <dgm:prSet presAssocID="{D574D3B2-9FF7-4F3D-896A-40675E391EF8}" presName="parentText" presStyleLbl="node1" presStyleIdx="8" presStyleCnt="9">
        <dgm:presLayoutVars>
          <dgm:chMax val="0"/>
          <dgm:bulletEnabled val="1"/>
        </dgm:presLayoutVars>
      </dgm:prSet>
      <dgm:spPr/>
    </dgm:pt>
  </dgm:ptLst>
  <dgm:cxnLst>
    <dgm:cxn modelId="{C0DAB300-F7B3-4D68-97E1-451A5523EDDA}" type="presOf" srcId="{A8813950-5696-4E04-8964-F96DC3D9AB0B}" destId="{3DDDB61F-F561-4771-9D18-EAEA63DDF07A}" srcOrd="0" destOrd="0" presId="urn:microsoft.com/office/officeart/2005/8/layout/vList2"/>
    <dgm:cxn modelId="{E81CE701-C836-4548-B1C8-79F7E8BDB6B0}" type="presOf" srcId="{D574D3B2-9FF7-4F3D-896A-40675E391EF8}" destId="{91742D56-1637-4B4E-BC65-5AC79890D3A8}" srcOrd="0" destOrd="0" presId="urn:microsoft.com/office/officeart/2005/8/layout/vList2"/>
    <dgm:cxn modelId="{8773890B-13DB-4393-B230-DF5477E38383}" srcId="{FB3C7221-A413-4868-8003-820A7EDAD35B}" destId="{A03D479E-2A9F-4AFD-8865-3F69E8200872}" srcOrd="5" destOrd="0" parTransId="{5622E3CD-8605-4605-A307-CC9BE2DAB3DC}" sibTransId="{43DAD686-D60A-4FAC-A254-A52EA13A6824}"/>
    <dgm:cxn modelId="{95FF2A19-6732-4636-B564-D2B7CB622B4C}" srcId="{FB3C7221-A413-4868-8003-820A7EDAD35B}" destId="{A8813950-5696-4E04-8964-F96DC3D9AB0B}" srcOrd="4" destOrd="0" parTransId="{8415DB09-DA8D-4EC6-931C-63F6CC3F6036}" sibTransId="{23ED9282-B330-4D6B-AB6C-0A5584A218D8}"/>
    <dgm:cxn modelId="{D7F29219-49A1-4AEC-823F-E02ACD9C7D08}" srcId="{FB3C7221-A413-4868-8003-820A7EDAD35B}" destId="{9A7D19E9-2FE8-4083-9D76-360C0F1167EE}" srcOrd="3" destOrd="0" parTransId="{CC3FFDB6-E1D4-456A-847A-D3B3E96C9C96}" sibTransId="{AB979432-7952-4D75-A910-E379841E1ABD}"/>
    <dgm:cxn modelId="{3753051E-B8F3-4517-970E-3A692A4B2D52}" type="presOf" srcId="{590535F0-FE55-4335-9262-4AE0DA3D4DF0}" destId="{FE32C78C-B6B7-4626-A9AC-6098CFB974E9}" srcOrd="0" destOrd="0" presId="urn:microsoft.com/office/officeart/2005/8/layout/vList2"/>
    <dgm:cxn modelId="{BBBB2723-5364-432F-9EB7-904560EA5F64}" type="presOf" srcId="{8BF89CDE-F114-4FCD-A537-4CE994027DC0}" destId="{A3DC2B89-9BBC-4911-B49F-4F7D2EAA0285}" srcOrd="0" destOrd="0" presId="urn:microsoft.com/office/officeart/2005/8/layout/vList2"/>
    <dgm:cxn modelId="{8162E541-2443-4E5D-A8B9-22D9EA68C5A7}" srcId="{FB3C7221-A413-4868-8003-820A7EDAD35B}" destId="{FB95217E-7893-455C-900C-056E8E3A0C6D}" srcOrd="6" destOrd="0" parTransId="{DE91B0AB-075D-4B7A-ADF9-E0039D4AABEE}" sibTransId="{8E44931F-5EFE-4AD9-9BD9-9ADCE313E42F}"/>
    <dgm:cxn modelId="{DB60A362-8E2D-47C5-9A2F-6D82108A96C3}" type="presOf" srcId="{8060987F-46EA-409F-8C1F-91281A0A76D0}" destId="{2E97F3AA-7136-4DCB-A242-654FF2A4BDA7}" srcOrd="0" destOrd="0" presId="urn:microsoft.com/office/officeart/2005/8/layout/vList2"/>
    <dgm:cxn modelId="{2224728A-1FEE-427A-8D21-878CB6E0A32E}" type="presOf" srcId="{FB3C7221-A413-4868-8003-820A7EDAD35B}" destId="{BAE8FCE8-252E-4F15-8227-D0933125936D}" srcOrd="0" destOrd="0" presId="urn:microsoft.com/office/officeart/2005/8/layout/vList2"/>
    <dgm:cxn modelId="{932E7D8C-0B88-43AD-984B-9D102F1B2629}" srcId="{FB3C7221-A413-4868-8003-820A7EDAD35B}" destId="{590535F0-FE55-4335-9262-4AE0DA3D4DF0}" srcOrd="1" destOrd="0" parTransId="{569E0538-1875-4F69-88E3-75FC9C805A28}" sibTransId="{049C5DAF-576F-433A-9229-3A0EB9235948}"/>
    <dgm:cxn modelId="{8340B399-061F-4FD7-B3FC-BD4D784A45DC}" type="presOf" srcId="{FB95217E-7893-455C-900C-056E8E3A0C6D}" destId="{BBF3C87D-6848-44B5-B673-3E0C2D50D40E}" srcOrd="0" destOrd="0" presId="urn:microsoft.com/office/officeart/2005/8/layout/vList2"/>
    <dgm:cxn modelId="{84E0E2A2-C429-4FBB-A065-D7D0EDE5E1AF}" type="presOf" srcId="{A03D479E-2A9F-4AFD-8865-3F69E8200872}" destId="{0D763298-A2ED-46DB-B09E-918B0FC82548}" srcOrd="0" destOrd="0" presId="urn:microsoft.com/office/officeart/2005/8/layout/vList2"/>
    <dgm:cxn modelId="{F60551B1-F2F2-4891-8C67-4BA5BD4EBB19}" type="presOf" srcId="{B2244C4F-A0CE-4C01-AD33-361766C59F69}" destId="{00582258-7C13-43DD-9F6D-5DB8B4209E1B}" srcOrd="0" destOrd="0" presId="urn:microsoft.com/office/officeart/2005/8/layout/vList2"/>
    <dgm:cxn modelId="{8A36BDB4-7E6A-4A63-86D6-FEFCDD891A4C}" srcId="{FB3C7221-A413-4868-8003-820A7EDAD35B}" destId="{8BF89CDE-F114-4FCD-A537-4CE994027DC0}" srcOrd="0" destOrd="0" parTransId="{BA8D3504-1D04-49A8-95B0-794E7465EEEB}" sibTransId="{6A696351-1EDB-4449-AB92-7D9341531F38}"/>
    <dgm:cxn modelId="{B3DB12BC-242D-4934-A14E-1D46DBF24D24}" srcId="{FB3C7221-A413-4868-8003-820A7EDAD35B}" destId="{8060987F-46EA-409F-8C1F-91281A0A76D0}" srcOrd="7" destOrd="0" parTransId="{BD8839D5-7E15-46ED-AC48-AE1B5965F36D}" sibTransId="{EA138460-1AAA-4700-8E06-0D09E9CD4FA6}"/>
    <dgm:cxn modelId="{E779C2C7-017E-4475-BDE5-028C3E69B7A8}" srcId="{FB3C7221-A413-4868-8003-820A7EDAD35B}" destId="{D574D3B2-9FF7-4F3D-896A-40675E391EF8}" srcOrd="8" destOrd="0" parTransId="{913F33E5-4AEC-4038-8884-C1AF0891EB68}" sibTransId="{63F64EAA-E631-47CB-842E-8F08F564D7A1}"/>
    <dgm:cxn modelId="{57BC85D1-A890-47F7-87FA-ABF12457C93D}" srcId="{FB3C7221-A413-4868-8003-820A7EDAD35B}" destId="{B2244C4F-A0CE-4C01-AD33-361766C59F69}" srcOrd="2" destOrd="0" parTransId="{83184930-AC79-4C13-83DB-5052412E77F2}" sibTransId="{E4939CB4-E63B-4BFE-AE11-231DC1124B4B}"/>
    <dgm:cxn modelId="{26C1ECF6-66CA-40E7-8004-C81CF1BE7D91}" type="presOf" srcId="{9A7D19E9-2FE8-4083-9D76-360C0F1167EE}" destId="{6371E4C4-245C-4E2E-91B5-072E65322818}" srcOrd="0" destOrd="0" presId="urn:microsoft.com/office/officeart/2005/8/layout/vList2"/>
    <dgm:cxn modelId="{3A716BEB-4DC6-416D-A87F-83B701B65650}" type="presParOf" srcId="{BAE8FCE8-252E-4F15-8227-D0933125936D}" destId="{A3DC2B89-9BBC-4911-B49F-4F7D2EAA0285}" srcOrd="0" destOrd="0" presId="urn:microsoft.com/office/officeart/2005/8/layout/vList2"/>
    <dgm:cxn modelId="{AC69AE09-3522-46EA-A5EE-D07DF03CD05E}" type="presParOf" srcId="{BAE8FCE8-252E-4F15-8227-D0933125936D}" destId="{A5592D87-C7BF-4B59-ADB3-B6F95C3C16B7}" srcOrd="1" destOrd="0" presId="urn:microsoft.com/office/officeart/2005/8/layout/vList2"/>
    <dgm:cxn modelId="{C85EBCC4-1863-4D2C-AA93-89B1CD48E159}" type="presParOf" srcId="{BAE8FCE8-252E-4F15-8227-D0933125936D}" destId="{FE32C78C-B6B7-4626-A9AC-6098CFB974E9}" srcOrd="2" destOrd="0" presId="urn:microsoft.com/office/officeart/2005/8/layout/vList2"/>
    <dgm:cxn modelId="{8B8163EA-F860-4114-983A-C31138A5F315}" type="presParOf" srcId="{BAE8FCE8-252E-4F15-8227-D0933125936D}" destId="{AFDA3C76-EBB4-4E43-A0B8-F5E236FA4492}" srcOrd="3" destOrd="0" presId="urn:microsoft.com/office/officeart/2005/8/layout/vList2"/>
    <dgm:cxn modelId="{1C7FD68E-E513-4A47-B39D-ED90B71F0F50}" type="presParOf" srcId="{BAE8FCE8-252E-4F15-8227-D0933125936D}" destId="{00582258-7C13-43DD-9F6D-5DB8B4209E1B}" srcOrd="4" destOrd="0" presId="urn:microsoft.com/office/officeart/2005/8/layout/vList2"/>
    <dgm:cxn modelId="{D68B4957-7D6C-42C5-9CBC-B81CD9DF02B2}" type="presParOf" srcId="{BAE8FCE8-252E-4F15-8227-D0933125936D}" destId="{A061966D-20CE-467C-A1C7-E082ABB246D5}" srcOrd="5" destOrd="0" presId="urn:microsoft.com/office/officeart/2005/8/layout/vList2"/>
    <dgm:cxn modelId="{FAA6E8D1-FD75-4512-A40B-6E5D45211BA6}" type="presParOf" srcId="{BAE8FCE8-252E-4F15-8227-D0933125936D}" destId="{6371E4C4-245C-4E2E-91B5-072E65322818}" srcOrd="6" destOrd="0" presId="urn:microsoft.com/office/officeart/2005/8/layout/vList2"/>
    <dgm:cxn modelId="{D61DA362-0736-4E48-A032-A66C3F86C150}" type="presParOf" srcId="{BAE8FCE8-252E-4F15-8227-D0933125936D}" destId="{AD5B45E9-ACB6-4D2A-81D2-AD0F776C6977}" srcOrd="7" destOrd="0" presId="urn:microsoft.com/office/officeart/2005/8/layout/vList2"/>
    <dgm:cxn modelId="{D0AB869D-0918-4167-889D-A319B0BA2393}" type="presParOf" srcId="{BAE8FCE8-252E-4F15-8227-D0933125936D}" destId="{3DDDB61F-F561-4771-9D18-EAEA63DDF07A}" srcOrd="8" destOrd="0" presId="urn:microsoft.com/office/officeart/2005/8/layout/vList2"/>
    <dgm:cxn modelId="{DA64C72F-54EA-4CB9-94DC-AE9529790CBD}" type="presParOf" srcId="{BAE8FCE8-252E-4F15-8227-D0933125936D}" destId="{8AC568F8-9AE8-4B81-9A88-418F942D2A1B}" srcOrd="9" destOrd="0" presId="urn:microsoft.com/office/officeart/2005/8/layout/vList2"/>
    <dgm:cxn modelId="{BF49A41F-A2BA-4A14-83BF-E4E236ACBFD6}" type="presParOf" srcId="{BAE8FCE8-252E-4F15-8227-D0933125936D}" destId="{0D763298-A2ED-46DB-B09E-918B0FC82548}" srcOrd="10" destOrd="0" presId="urn:microsoft.com/office/officeart/2005/8/layout/vList2"/>
    <dgm:cxn modelId="{3C035BAE-9BB1-4F5B-B29B-F41B70003C02}" type="presParOf" srcId="{BAE8FCE8-252E-4F15-8227-D0933125936D}" destId="{96EAC682-EED8-470F-A4B8-D58FF9B71032}" srcOrd="11" destOrd="0" presId="urn:microsoft.com/office/officeart/2005/8/layout/vList2"/>
    <dgm:cxn modelId="{3B677B2B-836D-4825-A2C0-713958F59815}" type="presParOf" srcId="{BAE8FCE8-252E-4F15-8227-D0933125936D}" destId="{BBF3C87D-6848-44B5-B673-3E0C2D50D40E}" srcOrd="12" destOrd="0" presId="urn:microsoft.com/office/officeart/2005/8/layout/vList2"/>
    <dgm:cxn modelId="{047790EF-DACD-476F-87FD-4138B668BA85}" type="presParOf" srcId="{BAE8FCE8-252E-4F15-8227-D0933125936D}" destId="{43F91659-F00C-48DF-873C-7D975F518DDF}" srcOrd="13" destOrd="0" presId="urn:microsoft.com/office/officeart/2005/8/layout/vList2"/>
    <dgm:cxn modelId="{40B9BB6C-19D5-4147-8378-33A360DA5CCE}" type="presParOf" srcId="{BAE8FCE8-252E-4F15-8227-D0933125936D}" destId="{2E97F3AA-7136-4DCB-A242-654FF2A4BDA7}" srcOrd="14" destOrd="0" presId="urn:microsoft.com/office/officeart/2005/8/layout/vList2"/>
    <dgm:cxn modelId="{783446CB-7BB5-4682-883E-94FA1FBDA1E4}" type="presParOf" srcId="{BAE8FCE8-252E-4F15-8227-D0933125936D}" destId="{9DCF5B4D-5EB3-4FD5-99D7-7B20BCE7421B}" srcOrd="15" destOrd="0" presId="urn:microsoft.com/office/officeart/2005/8/layout/vList2"/>
    <dgm:cxn modelId="{F24B2041-DC20-4DB3-9C27-F40DC5CB1849}" type="presParOf" srcId="{BAE8FCE8-252E-4F15-8227-D0933125936D}" destId="{91742D56-1637-4B4E-BC65-5AC79890D3A8}" srcOrd="1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192504-7082-4552-A411-2E9A0608539D}">
      <dsp:nvSpPr>
        <dsp:cNvPr id="0" name=""/>
        <dsp:cNvSpPr/>
      </dsp:nvSpPr>
      <dsp:spPr>
        <a:xfrm rot="10800000">
          <a:off x="1539751" y="0"/>
          <a:ext cx="5666199" cy="57214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2298" tIns="30480" rIns="56896" bIns="30480" numCol="1" spcCol="1270" anchor="ctr" anchorCtr="0">
          <a:noAutofit/>
        </a:bodyPr>
        <a:lstStyle/>
        <a:p>
          <a:pPr marL="0" lvl="0" indent="0" algn="ctr" defTabSz="355600">
            <a:lnSpc>
              <a:spcPct val="90000"/>
            </a:lnSpc>
            <a:spcBef>
              <a:spcPct val="0"/>
            </a:spcBef>
            <a:spcAft>
              <a:spcPct val="35000"/>
            </a:spcAft>
            <a:buNone/>
          </a:pPr>
          <a:endParaRPr lang="en-US" sz="800" b="1" i="0" u="sng" kern="1200" dirty="0"/>
        </a:p>
        <a:p>
          <a:pPr marL="0" lvl="0" indent="0" algn="ctr" defTabSz="355600">
            <a:lnSpc>
              <a:spcPct val="90000"/>
            </a:lnSpc>
            <a:spcBef>
              <a:spcPct val="0"/>
            </a:spcBef>
            <a:spcAft>
              <a:spcPct val="35000"/>
            </a:spcAft>
            <a:buNone/>
          </a:pPr>
          <a:r>
            <a:rPr lang="en-US" sz="1800" b="1" i="0" u="sng" kern="1200" dirty="0"/>
            <a:t>Dataset description :</a:t>
          </a:r>
          <a:br>
            <a:rPr lang="en-US" sz="1800" b="1" i="0" u="sng" kern="1200" dirty="0"/>
          </a:br>
          <a:br>
            <a:rPr lang="en-US" sz="800" b="0" i="0" u="sng" kern="1200" dirty="0"/>
          </a:br>
          <a:endParaRPr lang="en-IN" sz="800" kern="1200" dirty="0"/>
        </a:p>
      </dsp:txBody>
      <dsp:txXfrm rot="10800000">
        <a:off x="1682786" y="0"/>
        <a:ext cx="5523164" cy="572140"/>
      </dsp:txXfrm>
    </dsp:sp>
    <dsp:sp modelId="{8178A2F9-82F7-4C1C-93F2-FF9BFC23D721}">
      <dsp:nvSpPr>
        <dsp:cNvPr id="0" name=""/>
        <dsp:cNvSpPr/>
      </dsp:nvSpPr>
      <dsp:spPr>
        <a:xfrm>
          <a:off x="1284165" y="279"/>
          <a:ext cx="572140" cy="572140"/>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3224F5-5EE5-434F-AF7E-DBBC3DE5E8CF}">
      <dsp:nvSpPr>
        <dsp:cNvPr id="0" name=""/>
        <dsp:cNvSpPr/>
      </dsp:nvSpPr>
      <dsp:spPr>
        <a:xfrm>
          <a:off x="0" y="61797"/>
          <a:ext cx="3999900" cy="4563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b="0" i="0" kern="1200"/>
            <a:t>92.6% of apps are free and 7.4% are paid.</a:t>
          </a:r>
          <a:endParaRPr lang="en-IN" sz="1200" kern="1200"/>
        </a:p>
      </dsp:txBody>
      <dsp:txXfrm>
        <a:off x="22275" y="84072"/>
        <a:ext cx="3955350" cy="411750"/>
      </dsp:txXfrm>
    </dsp:sp>
    <dsp:sp modelId="{FCD9BCDE-FF6D-411C-AEAF-A3E5EA015C10}">
      <dsp:nvSpPr>
        <dsp:cNvPr id="0" name=""/>
        <dsp:cNvSpPr/>
      </dsp:nvSpPr>
      <dsp:spPr>
        <a:xfrm>
          <a:off x="0" y="552657"/>
          <a:ext cx="3999900" cy="4563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b="0" i="0" kern="1200" dirty="0"/>
            <a:t>Probability of an app being rated more than 4 stars is high if it’s a free app as compared to a paid app.</a:t>
          </a:r>
          <a:endParaRPr lang="en-IN" sz="1200" kern="1200" dirty="0"/>
        </a:p>
      </dsp:txBody>
      <dsp:txXfrm>
        <a:off x="22275" y="574932"/>
        <a:ext cx="3955350" cy="411750"/>
      </dsp:txXfrm>
    </dsp:sp>
    <dsp:sp modelId="{1EC67794-FB40-44BE-8AF0-5475FE76AFA0}">
      <dsp:nvSpPr>
        <dsp:cNvPr id="0" name=""/>
        <dsp:cNvSpPr/>
      </dsp:nvSpPr>
      <dsp:spPr>
        <a:xfrm>
          <a:off x="0" y="1043517"/>
          <a:ext cx="3999900" cy="4563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b="0" i="0" kern="1200"/>
            <a:t>As the size of an app increases the number of downloads decreases and rating density also decreases.</a:t>
          </a:r>
          <a:endParaRPr lang="en-IN" sz="1200" kern="1200"/>
        </a:p>
      </dsp:txBody>
      <dsp:txXfrm>
        <a:off x="22275" y="1065792"/>
        <a:ext cx="3955350" cy="411750"/>
      </dsp:txXfrm>
    </dsp:sp>
    <dsp:sp modelId="{740E5A16-7855-4B3E-8EC7-A99320D8EF45}">
      <dsp:nvSpPr>
        <dsp:cNvPr id="0" name=""/>
        <dsp:cNvSpPr/>
      </dsp:nvSpPr>
      <dsp:spPr>
        <a:xfrm>
          <a:off x="0" y="1534377"/>
          <a:ext cx="3999900" cy="4563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b="0" i="0" kern="1200"/>
            <a:t>2018-08-03 was the date on which most number of updates were received by apps on play store.</a:t>
          </a:r>
          <a:endParaRPr lang="en-IN" sz="1200" kern="1200"/>
        </a:p>
      </dsp:txBody>
      <dsp:txXfrm>
        <a:off x="22275" y="1556652"/>
        <a:ext cx="3955350" cy="411750"/>
      </dsp:txXfrm>
    </dsp:sp>
    <dsp:sp modelId="{F4745D6C-F47A-476F-BC20-A7CA8251E911}">
      <dsp:nvSpPr>
        <dsp:cNvPr id="0" name=""/>
        <dsp:cNvSpPr/>
      </dsp:nvSpPr>
      <dsp:spPr>
        <a:xfrm>
          <a:off x="0" y="2025237"/>
          <a:ext cx="3999900" cy="4563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b="0" i="0" kern="1200"/>
            <a:t>Comics ; Creativity is the highest rated genre.</a:t>
          </a:r>
          <a:endParaRPr lang="en-IN" sz="1200" kern="1200"/>
        </a:p>
      </dsp:txBody>
      <dsp:txXfrm>
        <a:off x="22275" y="2047512"/>
        <a:ext cx="3955350" cy="411750"/>
      </dsp:txXfrm>
    </dsp:sp>
    <dsp:sp modelId="{42312948-7689-41FF-A423-C612E805443A}">
      <dsp:nvSpPr>
        <dsp:cNvPr id="0" name=""/>
        <dsp:cNvSpPr/>
      </dsp:nvSpPr>
      <dsp:spPr>
        <a:xfrm>
          <a:off x="0" y="2516097"/>
          <a:ext cx="3999900" cy="4563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b="0" i="0" kern="1200"/>
            <a:t>Reviews and Installs are highly correlated and so does size and installs.</a:t>
          </a:r>
          <a:endParaRPr lang="en-IN" sz="1200" kern="1200"/>
        </a:p>
      </dsp:txBody>
      <dsp:txXfrm>
        <a:off x="22275" y="2538372"/>
        <a:ext cx="3955350" cy="411750"/>
      </dsp:txXfrm>
    </dsp:sp>
    <dsp:sp modelId="{9E6C191E-92F0-491C-99F7-6721E772D276}">
      <dsp:nvSpPr>
        <dsp:cNvPr id="0" name=""/>
        <dsp:cNvSpPr/>
      </dsp:nvSpPr>
      <dsp:spPr>
        <a:xfrm>
          <a:off x="0" y="3006957"/>
          <a:ext cx="3999900" cy="4563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Most number of sentiments are Positive(63.6%) followed by Negative(23.9%) and neutral(12.5%).</a:t>
          </a:r>
          <a:endParaRPr lang="en-IN" sz="1200" kern="1200"/>
        </a:p>
      </dsp:txBody>
      <dsp:txXfrm>
        <a:off x="22275" y="3029232"/>
        <a:ext cx="3955350" cy="411750"/>
      </dsp:txXfrm>
    </dsp:sp>
    <dsp:sp modelId="{FC3039F8-4BB4-46C3-A0B6-9EB76B0748CB}">
      <dsp:nvSpPr>
        <dsp:cNvPr id="0" name=""/>
        <dsp:cNvSpPr/>
      </dsp:nvSpPr>
      <dsp:spPr>
        <a:xfrm>
          <a:off x="0" y="3497817"/>
          <a:ext cx="3999900" cy="4563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Rating is highest at 0.50 sentiment subjectivity and 0.0 sentiment polarity.</a:t>
          </a:r>
          <a:endParaRPr lang="en-IN" sz="1200" kern="1200"/>
        </a:p>
      </dsp:txBody>
      <dsp:txXfrm>
        <a:off x="22275" y="3520092"/>
        <a:ext cx="3955350" cy="411750"/>
      </dsp:txXfrm>
    </dsp:sp>
    <dsp:sp modelId="{69B5282F-A433-4961-9206-E7282444C6B7}">
      <dsp:nvSpPr>
        <dsp:cNvPr id="0" name=""/>
        <dsp:cNvSpPr/>
      </dsp:nvSpPr>
      <dsp:spPr>
        <a:xfrm>
          <a:off x="0" y="3988677"/>
          <a:ext cx="3999900" cy="4563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Sentiment polarity and Sentiment subjectivity are highly correlated and are dependent on each other.</a:t>
          </a:r>
          <a:endParaRPr lang="en-IN" sz="1200" kern="1200"/>
        </a:p>
      </dsp:txBody>
      <dsp:txXfrm>
        <a:off x="22275" y="4010952"/>
        <a:ext cx="3955350" cy="41175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9046B1-BF61-4F67-9708-8327DF5BD3A5}">
      <dsp:nvSpPr>
        <dsp:cNvPr id="0" name=""/>
        <dsp:cNvSpPr/>
      </dsp:nvSpPr>
      <dsp:spPr>
        <a:xfrm rot="10800000">
          <a:off x="1570235" y="279"/>
          <a:ext cx="5666199" cy="57214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2298"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1" i="0" kern="1200" dirty="0"/>
            <a:t>Conclusion</a:t>
          </a:r>
          <a:br>
            <a:rPr lang="en-US" sz="1600" b="1" i="0" kern="1200" dirty="0"/>
          </a:br>
          <a:endParaRPr lang="en-IN" sz="1600" kern="1200" dirty="0"/>
        </a:p>
      </dsp:txBody>
      <dsp:txXfrm rot="10800000">
        <a:off x="1713270" y="279"/>
        <a:ext cx="5523164" cy="572140"/>
      </dsp:txXfrm>
    </dsp:sp>
    <dsp:sp modelId="{09E3A091-DF89-415E-B9DE-954C3B9DFF2A}">
      <dsp:nvSpPr>
        <dsp:cNvPr id="0" name=""/>
        <dsp:cNvSpPr/>
      </dsp:nvSpPr>
      <dsp:spPr>
        <a:xfrm>
          <a:off x="1284165" y="279"/>
          <a:ext cx="572140" cy="572140"/>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7F9A32-736C-40FA-BA19-4401DAB202B6}">
      <dsp:nvSpPr>
        <dsp:cNvPr id="0" name=""/>
        <dsp:cNvSpPr/>
      </dsp:nvSpPr>
      <dsp:spPr>
        <a:xfrm>
          <a:off x="0" y="439864"/>
          <a:ext cx="3999900" cy="327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0DDCBDC-8981-4DF2-9E67-93E653B57E3A}">
      <dsp:nvSpPr>
        <dsp:cNvPr id="0" name=""/>
        <dsp:cNvSpPr/>
      </dsp:nvSpPr>
      <dsp:spPr>
        <a:xfrm>
          <a:off x="199995" y="247984"/>
          <a:ext cx="2799930"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831" tIns="0" rIns="105831" bIns="0" numCol="1" spcCol="1270" anchor="ctr" anchorCtr="0">
          <a:noAutofit/>
        </a:bodyPr>
        <a:lstStyle/>
        <a:p>
          <a:pPr marL="0" lvl="0" indent="0" algn="l" defTabSz="577850">
            <a:lnSpc>
              <a:spcPct val="90000"/>
            </a:lnSpc>
            <a:spcBef>
              <a:spcPct val="0"/>
            </a:spcBef>
            <a:spcAft>
              <a:spcPct val="35000"/>
            </a:spcAft>
            <a:buNone/>
          </a:pPr>
          <a:r>
            <a:rPr lang="en-US" sz="1300" b="1" i="0" kern="1200" dirty="0"/>
            <a:t>Current Ver :- Current Version of the Application.</a:t>
          </a:r>
          <a:endParaRPr lang="en-IN" sz="1300" kern="1200" dirty="0"/>
        </a:p>
      </dsp:txBody>
      <dsp:txXfrm>
        <a:off x="218729" y="266718"/>
        <a:ext cx="2762462" cy="346292"/>
      </dsp:txXfrm>
    </dsp:sp>
    <dsp:sp modelId="{4960E493-89BB-4D0E-8CD0-F26469964DD4}">
      <dsp:nvSpPr>
        <dsp:cNvPr id="0" name=""/>
        <dsp:cNvSpPr/>
      </dsp:nvSpPr>
      <dsp:spPr>
        <a:xfrm>
          <a:off x="0" y="1029545"/>
          <a:ext cx="3999900" cy="327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2444C8B-1DA3-43AA-BB22-9777387A3472}">
      <dsp:nvSpPr>
        <dsp:cNvPr id="0" name=""/>
        <dsp:cNvSpPr/>
      </dsp:nvSpPr>
      <dsp:spPr>
        <a:xfrm>
          <a:off x="199995" y="837665"/>
          <a:ext cx="2799930"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831" tIns="0" rIns="105831" bIns="0" numCol="1" spcCol="1270" anchor="ctr" anchorCtr="0">
          <a:noAutofit/>
        </a:bodyPr>
        <a:lstStyle/>
        <a:p>
          <a:pPr marL="0" lvl="0" indent="0" algn="l" defTabSz="577850">
            <a:lnSpc>
              <a:spcPct val="90000"/>
            </a:lnSpc>
            <a:spcBef>
              <a:spcPct val="0"/>
            </a:spcBef>
            <a:spcAft>
              <a:spcPct val="35000"/>
            </a:spcAft>
            <a:buNone/>
          </a:pPr>
          <a:r>
            <a:rPr lang="en-US" sz="1300" b="1" i="0" kern="1200"/>
            <a:t>Android Ver :- Minimum Android Version required to run the App.</a:t>
          </a:r>
          <a:endParaRPr lang="en-IN" sz="1300" kern="1200"/>
        </a:p>
      </dsp:txBody>
      <dsp:txXfrm>
        <a:off x="218729" y="856399"/>
        <a:ext cx="2762462" cy="346292"/>
      </dsp:txXfrm>
    </dsp:sp>
    <dsp:sp modelId="{9693240B-7B85-48A3-BDE9-BDDA56F2A652}">
      <dsp:nvSpPr>
        <dsp:cNvPr id="0" name=""/>
        <dsp:cNvSpPr/>
      </dsp:nvSpPr>
      <dsp:spPr>
        <a:xfrm>
          <a:off x="0" y="1619225"/>
          <a:ext cx="3999900" cy="327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7FD9C2-3827-4B26-B1E6-888BF80630C0}">
      <dsp:nvSpPr>
        <dsp:cNvPr id="0" name=""/>
        <dsp:cNvSpPr/>
      </dsp:nvSpPr>
      <dsp:spPr>
        <a:xfrm>
          <a:off x="199995" y="1427345"/>
          <a:ext cx="2799930"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831" tIns="0" rIns="105831" bIns="0" numCol="1" spcCol="1270" anchor="ctr" anchorCtr="0">
          <a:noAutofit/>
        </a:bodyPr>
        <a:lstStyle/>
        <a:p>
          <a:pPr marL="0" lvl="0" indent="0" algn="l" defTabSz="577850">
            <a:lnSpc>
              <a:spcPct val="90000"/>
            </a:lnSpc>
            <a:spcBef>
              <a:spcPct val="0"/>
            </a:spcBef>
            <a:spcAft>
              <a:spcPct val="35000"/>
            </a:spcAft>
            <a:buNone/>
          </a:pPr>
          <a:r>
            <a:rPr lang="en-US" sz="1300" b="1" i="0" kern="1200"/>
            <a:t>Type :- Whether the App is free or paid.</a:t>
          </a:r>
          <a:endParaRPr lang="en-IN" sz="1300" kern="1200"/>
        </a:p>
      </dsp:txBody>
      <dsp:txXfrm>
        <a:off x="218729" y="1446079"/>
        <a:ext cx="2762462" cy="346292"/>
      </dsp:txXfrm>
    </dsp:sp>
    <dsp:sp modelId="{1DE739F1-3B3D-4070-9596-D04C31F144BB}">
      <dsp:nvSpPr>
        <dsp:cNvPr id="0" name=""/>
        <dsp:cNvSpPr/>
      </dsp:nvSpPr>
      <dsp:spPr>
        <a:xfrm>
          <a:off x="0" y="2208905"/>
          <a:ext cx="3999900" cy="327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D0969D-3893-4043-9B5D-A33551520EEA}">
      <dsp:nvSpPr>
        <dsp:cNvPr id="0" name=""/>
        <dsp:cNvSpPr/>
      </dsp:nvSpPr>
      <dsp:spPr>
        <a:xfrm>
          <a:off x="199995" y="2017025"/>
          <a:ext cx="2799930"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831" tIns="0" rIns="105831" bIns="0" numCol="1" spcCol="1270" anchor="ctr" anchorCtr="0">
          <a:noAutofit/>
        </a:bodyPr>
        <a:lstStyle/>
        <a:p>
          <a:pPr marL="0" lvl="0" indent="0" algn="l" defTabSz="577850">
            <a:lnSpc>
              <a:spcPct val="90000"/>
            </a:lnSpc>
            <a:spcBef>
              <a:spcPct val="0"/>
            </a:spcBef>
            <a:spcAft>
              <a:spcPct val="35000"/>
            </a:spcAft>
            <a:buNone/>
          </a:pPr>
          <a:r>
            <a:rPr lang="en-US" sz="1300" b="1" i="0" kern="1200"/>
            <a:t>Price :- Price of the app.</a:t>
          </a:r>
          <a:endParaRPr lang="en-IN" sz="1300" kern="1200"/>
        </a:p>
      </dsp:txBody>
      <dsp:txXfrm>
        <a:off x="218729" y="2035759"/>
        <a:ext cx="2762462" cy="346292"/>
      </dsp:txXfrm>
    </dsp:sp>
    <dsp:sp modelId="{7B0B5032-69EE-4A95-AF30-E424250D093B}">
      <dsp:nvSpPr>
        <dsp:cNvPr id="0" name=""/>
        <dsp:cNvSpPr/>
      </dsp:nvSpPr>
      <dsp:spPr>
        <a:xfrm>
          <a:off x="0" y="2798585"/>
          <a:ext cx="3999900" cy="327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66C080C-09A2-42E6-90AE-356F98B7FCFC}">
      <dsp:nvSpPr>
        <dsp:cNvPr id="0" name=""/>
        <dsp:cNvSpPr/>
      </dsp:nvSpPr>
      <dsp:spPr>
        <a:xfrm>
          <a:off x="199995" y="2606705"/>
          <a:ext cx="2799930"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831" tIns="0" rIns="105831" bIns="0" numCol="1" spcCol="1270" anchor="ctr" anchorCtr="0">
          <a:noAutofit/>
        </a:bodyPr>
        <a:lstStyle/>
        <a:p>
          <a:pPr marL="0" lvl="0" indent="0" algn="l" defTabSz="577850">
            <a:lnSpc>
              <a:spcPct val="90000"/>
            </a:lnSpc>
            <a:spcBef>
              <a:spcPct val="0"/>
            </a:spcBef>
            <a:spcAft>
              <a:spcPct val="35000"/>
            </a:spcAft>
            <a:buNone/>
          </a:pPr>
          <a:r>
            <a:rPr lang="en-US" sz="1300" b="1" i="0" kern="1200"/>
            <a:t>Content Rating :- Audience that the app should be targeting.</a:t>
          </a:r>
          <a:endParaRPr lang="en-IN" sz="1300" kern="1200"/>
        </a:p>
      </dsp:txBody>
      <dsp:txXfrm>
        <a:off x="218729" y="2625439"/>
        <a:ext cx="2762462" cy="346292"/>
      </dsp:txXfrm>
    </dsp:sp>
    <dsp:sp modelId="{00863B78-8A39-45D8-9330-0E0323B8B1C0}">
      <dsp:nvSpPr>
        <dsp:cNvPr id="0" name=""/>
        <dsp:cNvSpPr/>
      </dsp:nvSpPr>
      <dsp:spPr>
        <a:xfrm>
          <a:off x="0" y="3388265"/>
          <a:ext cx="3999900" cy="327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786A6DB-B03B-4223-9FD1-C59619D60D84}">
      <dsp:nvSpPr>
        <dsp:cNvPr id="0" name=""/>
        <dsp:cNvSpPr/>
      </dsp:nvSpPr>
      <dsp:spPr>
        <a:xfrm>
          <a:off x="199995" y="3196385"/>
          <a:ext cx="2799930"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831" tIns="0" rIns="105831" bIns="0" numCol="1" spcCol="1270" anchor="ctr" anchorCtr="0">
          <a:noAutofit/>
        </a:bodyPr>
        <a:lstStyle/>
        <a:p>
          <a:pPr marL="0" lvl="0" indent="0" algn="l" defTabSz="577850">
            <a:lnSpc>
              <a:spcPct val="90000"/>
            </a:lnSpc>
            <a:spcBef>
              <a:spcPct val="0"/>
            </a:spcBef>
            <a:spcAft>
              <a:spcPct val="35000"/>
            </a:spcAft>
            <a:buNone/>
          </a:pPr>
          <a:r>
            <a:rPr lang="en-US" sz="1300" b="1" i="0" kern="1200"/>
            <a:t>Genres:- Genre under which the App falls.</a:t>
          </a:r>
          <a:endParaRPr lang="en-IN" sz="1300" kern="1200"/>
        </a:p>
      </dsp:txBody>
      <dsp:txXfrm>
        <a:off x="218729" y="3215119"/>
        <a:ext cx="2762462" cy="3462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598DD4-46E1-4F98-B288-6D2E1F093D29}">
      <dsp:nvSpPr>
        <dsp:cNvPr id="0" name=""/>
        <dsp:cNvSpPr/>
      </dsp:nvSpPr>
      <dsp:spPr>
        <a:xfrm>
          <a:off x="0" y="319662"/>
          <a:ext cx="3999900"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F749B6-B49B-4284-B210-8F0824251044}">
      <dsp:nvSpPr>
        <dsp:cNvPr id="0" name=""/>
        <dsp:cNvSpPr/>
      </dsp:nvSpPr>
      <dsp:spPr>
        <a:xfrm>
          <a:off x="199995" y="142542"/>
          <a:ext cx="2799930"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831" tIns="0" rIns="105831" bIns="0" numCol="1" spcCol="1270" anchor="ctr" anchorCtr="0">
          <a:noAutofit/>
        </a:bodyPr>
        <a:lstStyle/>
        <a:p>
          <a:pPr marL="0" lvl="0" indent="0" algn="l" defTabSz="533400">
            <a:lnSpc>
              <a:spcPct val="90000"/>
            </a:lnSpc>
            <a:spcBef>
              <a:spcPct val="0"/>
            </a:spcBef>
            <a:spcAft>
              <a:spcPct val="35000"/>
            </a:spcAft>
            <a:buNone/>
          </a:pPr>
          <a:r>
            <a:rPr lang="en-US" sz="1200" b="1" i="0" kern="1200"/>
            <a:t>App :- Name of the App.                                                                     </a:t>
          </a:r>
          <a:endParaRPr lang="en-IN" sz="1200" kern="1200"/>
        </a:p>
      </dsp:txBody>
      <dsp:txXfrm>
        <a:off x="217288" y="159835"/>
        <a:ext cx="2765344" cy="319654"/>
      </dsp:txXfrm>
    </dsp:sp>
    <dsp:sp modelId="{0F1044B7-1586-43DB-B8E9-7F24412115E5}">
      <dsp:nvSpPr>
        <dsp:cNvPr id="0" name=""/>
        <dsp:cNvSpPr/>
      </dsp:nvSpPr>
      <dsp:spPr>
        <a:xfrm>
          <a:off x="0" y="863982"/>
          <a:ext cx="3999900"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9AE251-6ED1-4635-89C2-AD1AA047745E}">
      <dsp:nvSpPr>
        <dsp:cNvPr id="0" name=""/>
        <dsp:cNvSpPr/>
      </dsp:nvSpPr>
      <dsp:spPr>
        <a:xfrm>
          <a:off x="199995" y="686862"/>
          <a:ext cx="2799930"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831" tIns="0" rIns="105831" bIns="0" numCol="1" spcCol="1270" anchor="ctr" anchorCtr="0">
          <a:noAutofit/>
        </a:bodyPr>
        <a:lstStyle/>
        <a:p>
          <a:pPr marL="0" lvl="0" indent="0" algn="l" defTabSz="533400">
            <a:lnSpc>
              <a:spcPct val="90000"/>
            </a:lnSpc>
            <a:spcBef>
              <a:spcPct val="0"/>
            </a:spcBef>
            <a:spcAft>
              <a:spcPct val="35000"/>
            </a:spcAft>
            <a:buNone/>
          </a:pPr>
          <a:r>
            <a:rPr lang="en-US" sz="1200" b="1" i="0" kern="1200"/>
            <a:t>Category :- The classification that the App belongs in.                                                                                   </a:t>
          </a:r>
          <a:endParaRPr lang="en-IN" sz="1200" kern="1200"/>
        </a:p>
      </dsp:txBody>
      <dsp:txXfrm>
        <a:off x="217288" y="704155"/>
        <a:ext cx="2765344" cy="319654"/>
      </dsp:txXfrm>
    </dsp:sp>
    <dsp:sp modelId="{0583E93C-7F6C-4F35-92B6-0B246A705D72}">
      <dsp:nvSpPr>
        <dsp:cNvPr id="0" name=""/>
        <dsp:cNvSpPr/>
      </dsp:nvSpPr>
      <dsp:spPr>
        <a:xfrm>
          <a:off x="0" y="1408302"/>
          <a:ext cx="3999900"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217EA1-2D39-43F8-9E9E-539FD918B162}">
      <dsp:nvSpPr>
        <dsp:cNvPr id="0" name=""/>
        <dsp:cNvSpPr/>
      </dsp:nvSpPr>
      <dsp:spPr>
        <a:xfrm>
          <a:off x="199995" y="1231182"/>
          <a:ext cx="2799930"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831" tIns="0" rIns="105831" bIns="0" numCol="1" spcCol="1270" anchor="ctr" anchorCtr="0">
          <a:noAutofit/>
        </a:bodyPr>
        <a:lstStyle/>
        <a:p>
          <a:pPr marL="0" lvl="0" indent="0" algn="l" defTabSz="533400">
            <a:lnSpc>
              <a:spcPct val="90000"/>
            </a:lnSpc>
            <a:spcBef>
              <a:spcPct val="0"/>
            </a:spcBef>
            <a:spcAft>
              <a:spcPct val="35000"/>
            </a:spcAft>
            <a:buNone/>
          </a:pPr>
          <a:r>
            <a:rPr lang="en-US" sz="1200" b="1" i="0" kern="1200"/>
            <a:t>Rating :- App's rating on play store.</a:t>
          </a:r>
          <a:endParaRPr lang="en-IN" sz="1200" kern="1200"/>
        </a:p>
      </dsp:txBody>
      <dsp:txXfrm>
        <a:off x="217288" y="1248475"/>
        <a:ext cx="2765344" cy="319654"/>
      </dsp:txXfrm>
    </dsp:sp>
    <dsp:sp modelId="{CA2FD8A5-3084-4B8C-A7E3-B90522EC413C}">
      <dsp:nvSpPr>
        <dsp:cNvPr id="0" name=""/>
        <dsp:cNvSpPr/>
      </dsp:nvSpPr>
      <dsp:spPr>
        <a:xfrm>
          <a:off x="0" y="1952621"/>
          <a:ext cx="3999900"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0C44BE-BB92-4CA3-BB84-5B5A9A1F5890}">
      <dsp:nvSpPr>
        <dsp:cNvPr id="0" name=""/>
        <dsp:cNvSpPr/>
      </dsp:nvSpPr>
      <dsp:spPr>
        <a:xfrm>
          <a:off x="199995" y="1775502"/>
          <a:ext cx="2799930"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831" tIns="0" rIns="105831" bIns="0" numCol="1" spcCol="1270" anchor="ctr" anchorCtr="0">
          <a:noAutofit/>
        </a:bodyPr>
        <a:lstStyle/>
        <a:p>
          <a:pPr marL="0" lvl="0" indent="0" algn="l" defTabSz="533400">
            <a:lnSpc>
              <a:spcPct val="90000"/>
            </a:lnSpc>
            <a:spcBef>
              <a:spcPct val="0"/>
            </a:spcBef>
            <a:spcAft>
              <a:spcPct val="35000"/>
            </a:spcAft>
            <a:buNone/>
          </a:pPr>
          <a:r>
            <a:rPr lang="en-US" sz="1200" b="1" i="0" kern="1200"/>
            <a:t>Reviews :- Number of reviews of the App.</a:t>
          </a:r>
          <a:endParaRPr lang="en-IN" sz="1200" kern="1200"/>
        </a:p>
      </dsp:txBody>
      <dsp:txXfrm>
        <a:off x="217288" y="1792795"/>
        <a:ext cx="2765344" cy="319654"/>
      </dsp:txXfrm>
    </dsp:sp>
    <dsp:sp modelId="{1AC2301D-B211-43A5-9A9F-FEFA2E5BB863}">
      <dsp:nvSpPr>
        <dsp:cNvPr id="0" name=""/>
        <dsp:cNvSpPr/>
      </dsp:nvSpPr>
      <dsp:spPr>
        <a:xfrm>
          <a:off x="0" y="2496941"/>
          <a:ext cx="3999900"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9672157-578F-4F43-AA98-9F75007B8FBC}">
      <dsp:nvSpPr>
        <dsp:cNvPr id="0" name=""/>
        <dsp:cNvSpPr/>
      </dsp:nvSpPr>
      <dsp:spPr>
        <a:xfrm>
          <a:off x="199995" y="2319821"/>
          <a:ext cx="2799930"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831" tIns="0" rIns="105831" bIns="0" numCol="1" spcCol="1270" anchor="ctr" anchorCtr="0">
          <a:noAutofit/>
        </a:bodyPr>
        <a:lstStyle/>
        <a:p>
          <a:pPr marL="0" lvl="0" indent="0" algn="l" defTabSz="533400">
            <a:lnSpc>
              <a:spcPct val="90000"/>
            </a:lnSpc>
            <a:spcBef>
              <a:spcPct val="0"/>
            </a:spcBef>
            <a:spcAft>
              <a:spcPct val="35000"/>
            </a:spcAft>
            <a:buNone/>
          </a:pPr>
          <a:r>
            <a:rPr lang="en-US" sz="1200" b="1" i="0" kern="1200"/>
            <a:t>Size :- Size of the App.</a:t>
          </a:r>
          <a:endParaRPr lang="en-IN" sz="1200" kern="1200"/>
        </a:p>
      </dsp:txBody>
      <dsp:txXfrm>
        <a:off x="217288" y="2337114"/>
        <a:ext cx="2765344" cy="319654"/>
      </dsp:txXfrm>
    </dsp:sp>
    <dsp:sp modelId="{C6BCB387-A40A-46AD-AF50-0662DB55F655}">
      <dsp:nvSpPr>
        <dsp:cNvPr id="0" name=""/>
        <dsp:cNvSpPr/>
      </dsp:nvSpPr>
      <dsp:spPr>
        <a:xfrm>
          <a:off x="0" y="3041261"/>
          <a:ext cx="3999900"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75432C-6F79-40DC-9AB5-3BB165F66E3F}">
      <dsp:nvSpPr>
        <dsp:cNvPr id="0" name=""/>
        <dsp:cNvSpPr/>
      </dsp:nvSpPr>
      <dsp:spPr>
        <a:xfrm>
          <a:off x="199995" y="2864141"/>
          <a:ext cx="2799930"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831" tIns="0" rIns="105831" bIns="0" numCol="1" spcCol="1270" anchor="ctr" anchorCtr="0">
          <a:noAutofit/>
        </a:bodyPr>
        <a:lstStyle/>
        <a:p>
          <a:pPr marL="0" lvl="0" indent="0" algn="l" defTabSz="533400">
            <a:lnSpc>
              <a:spcPct val="90000"/>
            </a:lnSpc>
            <a:spcBef>
              <a:spcPct val="0"/>
            </a:spcBef>
            <a:spcAft>
              <a:spcPct val="35000"/>
            </a:spcAft>
            <a:buNone/>
          </a:pPr>
          <a:r>
            <a:rPr lang="en-US" sz="1200" b="1" i="0" kern="1200"/>
            <a:t>Install :- Number of Installs of the App.</a:t>
          </a:r>
          <a:endParaRPr lang="en-IN" sz="1200" kern="1200"/>
        </a:p>
      </dsp:txBody>
      <dsp:txXfrm>
        <a:off x="217288" y="2881434"/>
        <a:ext cx="2765344" cy="319654"/>
      </dsp:txXfrm>
    </dsp:sp>
    <dsp:sp modelId="{F30D130F-9611-4F9E-A39E-C85C12A34E22}">
      <dsp:nvSpPr>
        <dsp:cNvPr id="0" name=""/>
        <dsp:cNvSpPr/>
      </dsp:nvSpPr>
      <dsp:spPr>
        <a:xfrm>
          <a:off x="0" y="3585582"/>
          <a:ext cx="3999900"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1F67DF-91CE-407C-9671-25D963D29900}">
      <dsp:nvSpPr>
        <dsp:cNvPr id="0" name=""/>
        <dsp:cNvSpPr/>
      </dsp:nvSpPr>
      <dsp:spPr>
        <a:xfrm>
          <a:off x="199995" y="3408462"/>
          <a:ext cx="2799930"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831" tIns="0" rIns="105831" bIns="0" numCol="1" spcCol="1270" anchor="ctr" anchorCtr="0">
          <a:noAutofit/>
        </a:bodyPr>
        <a:lstStyle/>
        <a:p>
          <a:pPr marL="0" lvl="0" indent="0" algn="l" defTabSz="533400">
            <a:lnSpc>
              <a:spcPct val="90000"/>
            </a:lnSpc>
            <a:spcBef>
              <a:spcPct val="0"/>
            </a:spcBef>
            <a:spcAft>
              <a:spcPct val="35000"/>
            </a:spcAft>
            <a:buNone/>
          </a:pPr>
          <a:r>
            <a:rPr lang="en-US" sz="1200" b="1" i="0" kern="1200"/>
            <a:t>Last Updated :- Date when the App was last updated.</a:t>
          </a:r>
          <a:endParaRPr lang="en-IN" sz="1200" kern="1200"/>
        </a:p>
      </dsp:txBody>
      <dsp:txXfrm>
        <a:off x="217288" y="3425755"/>
        <a:ext cx="2765344" cy="3196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B53F0F-1052-413B-9887-A386E521B739}">
      <dsp:nvSpPr>
        <dsp:cNvPr id="0" name=""/>
        <dsp:cNvSpPr/>
      </dsp:nvSpPr>
      <dsp:spPr>
        <a:xfrm rot="10800000">
          <a:off x="1570235" y="279"/>
          <a:ext cx="5666199" cy="57214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2298" tIns="45720" rIns="85344" bIns="45720" numCol="1" spcCol="1270" anchor="ctr" anchorCtr="0">
          <a:noAutofit/>
        </a:bodyPr>
        <a:lstStyle/>
        <a:p>
          <a:pPr marL="0" lvl="0" indent="0" algn="ctr" defTabSz="533400">
            <a:lnSpc>
              <a:spcPct val="90000"/>
            </a:lnSpc>
            <a:spcBef>
              <a:spcPct val="0"/>
            </a:spcBef>
            <a:spcAft>
              <a:spcPct val="35000"/>
            </a:spcAft>
            <a:buNone/>
          </a:pPr>
          <a:br>
            <a:rPr lang="en-US" sz="1200" b="1" i="0" u="sng" kern="1200" dirty="0"/>
          </a:br>
          <a:r>
            <a:rPr lang="en-US" sz="1800" b="1" i="0" u="sng" kern="1200" dirty="0"/>
            <a:t>Description of 2</a:t>
          </a:r>
          <a:r>
            <a:rPr lang="en-US" sz="1800" b="1" i="0" u="sng" kern="1200" baseline="30000" dirty="0"/>
            <a:t>nd</a:t>
          </a:r>
          <a:r>
            <a:rPr lang="en-US" sz="1800" b="1" i="0" u="sng" kern="1200" dirty="0"/>
            <a:t> dataset </a:t>
          </a:r>
          <a:br>
            <a:rPr lang="en-US" sz="1200" b="0" i="0" u="sng" kern="1200" dirty="0"/>
          </a:br>
          <a:endParaRPr lang="en-IN" sz="1200" kern="1200" dirty="0"/>
        </a:p>
      </dsp:txBody>
      <dsp:txXfrm rot="10800000">
        <a:off x="1713270" y="279"/>
        <a:ext cx="5523164" cy="572140"/>
      </dsp:txXfrm>
    </dsp:sp>
    <dsp:sp modelId="{EDB95001-1C7B-4A19-BFA4-C14ED191C79A}">
      <dsp:nvSpPr>
        <dsp:cNvPr id="0" name=""/>
        <dsp:cNvSpPr/>
      </dsp:nvSpPr>
      <dsp:spPr>
        <a:xfrm>
          <a:off x="1284165" y="279"/>
          <a:ext cx="572140" cy="572140"/>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649D2-717F-4EB4-BD44-B981FC70127F}">
      <dsp:nvSpPr>
        <dsp:cNvPr id="0" name=""/>
        <dsp:cNvSpPr/>
      </dsp:nvSpPr>
      <dsp:spPr>
        <a:xfrm>
          <a:off x="0" y="365039"/>
          <a:ext cx="85206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2D27970-6AF3-4814-88FC-4DD73BCCCBBC}">
      <dsp:nvSpPr>
        <dsp:cNvPr id="0" name=""/>
        <dsp:cNvSpPr/>
      </dsp:nvSpPr>
      <dsp:spPr>
        <a:xfrm>
          <a:off x="433651" y="181262"/>
          <a:ext cx="5964420"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5441" tIns="0" rIns="225441" bIns="0" numCol="1" spcCol="1270" anchor="ctr" anchorCtr="0">
          <a:noAutofit/>
        </a:bodyPr>
        <a:lstStyle/>
        <a:p>
          <a:pPr marL="0" lvl="0" indent="0" algn="l" defTabSz="622300">
            <a:lnSpc>
              <a:spcPct val="90000"/>
            </a:lnSpc>
            <a:spcBef>
              <a:spcPct val="0"/>
            </a:spcBef>
            <a:spcAft>
              <a:spcPct val="35000"/>
            </a:spcAft>
            <a:buNone/>
          </a:pPr>
          <a:r>
            <a:rPr lang="en-US" sz="1400" b="1" i="0" kern="1200"/>
            <a:t>App : Name of the App.</a:t>
          </a:r>
          <a:endParaRPr lang="en-IN" sz="1400" kern="1200"/>
        </a:p>
      </dsp:txBody>
      <dsp:txXfrm>
        <a:off x="453826" y="201437"/>
        <a:ext cx="5924070" cy="372930"/>
      </dsp:txXfrm>
    </dsp:sp>
    <dsp:sp modelId="{D0949F6C-8DFD-4B7C-AB35-8F3081CA0958}">
      <dsp:nvSpPr>
        <dsp:cNvPr id="0" name=""/>
        <dsp:cNvSpPr/>
      </dsp:nvSpPr>
      <dsp:spPr>
        <a:xfrm>
          <a:off x="0" y="1000080"/>
          <a:ext cx="85206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8B3B0F-2E9B-44FC-A734-7FFBFA3D1B56}">
      <dsp:nvSpPr>
        <dsp:cNvPr id="0" name=""/>
        <dsp:cNvSpPr/>
      </dsp:nvSpPr>
      <dsp:spPr>
        <a:xfrm>
          <a:off x="426030" y="793440"/>
          <a:ext cx="5964420"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5441" tIns="0" rIns="225441" bIns="0" numCol="1" spcCol="1270" anchor="ctr" anchorCtr="0">
          <a:noAutofit/>
        </a:bodyPr>
        <a:lstStyle/>
        <a:p>
          <a:pPr marL="0" lvl="0" indent="0" algn="l" defTabSz="622300">
            <a:lnSpc>
              <a:spcPct val="90000"/>
            </a:lnSpc>
            <a:spcBef>
              <a:spcPct val="0"/>
            </a:spcBef>
            <a:spcAft>
              <a:spcPct val="35000"/>
            </a:spcAft>
            <a:buNone/>
          </a:pPr>
          <a:r>
            <a:rPr lang="en-US" sz="1400" b="1" i="0" kern="1200"/>
            <a:t>Translated_Review : Opinions of people regarding a specific application</a:t>
          </a:r>
          <a:endParaRPr lang="en-IN" sz="1400" kern="1200"/>
        </a:p>
      </dsp:txBody>
      <dsp:txXfrm>
        <a:off x="446205" y="813615"/>
        <a:ext cx="5924070" cy="372930"/>
      </dsp:txXfrm>
    </dsp:sp>
    <dsp:sp modelId="{24EECD2C-0CF3-42CE-888F-48AC21F21C12}">
      <dsp:nvSpPr>
        <dsp:cNvPr id="0" name=""/>
        <dsp:cNvSpPr/>
      </dsp:nvSpPr>
      <dsp:spPr>
        <a:xfrm>
          <a:off x="0" y="1635120"/>
          <a:ext cx="85206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66784F-33E8-4B95-9FD2-10715428828A}">
      <dsp:nvSpPr>
        <dsp:cNvPr id="0" name=""/>
        <dsp:cNvSpPr/>
      </dsp:nvSpPr>
      <dsp:spPr>
        <a:xfrm>
          <a:off x="426030" y="1428480"/>
          <a:ext cx="5964420"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5441" tIns="0" rIns="225441" bIns="0" numCol="1" spcCol="1270" anchor="ctr" anchorCtr="0">
          <a:noAutofit/>
        </a:bodyPr>
        <a:lstStyle/>
        <a:p>
          <a:pPr marL="0" lvl="0" indent="0" algn="l" defTabSz="622300">
            <a:lnSpc>
              <a:spcPct val="90000"/>
            </a:lnSpc>
            <a:spcBef>
              <a:spcPct val="0"/>
            </a:spcBef>
            <a:spcAft>
              <a:spcPct val="35000"/>
            </a:spcAft>
            <a:buNone/>
          </a:pPr>
          <a:r>
            <a:rPr lang="en-US" sz="1400" b="1" i="0" kern="1200"/>
            <a:t>Sentiment : Weather the opinion/review of user is negative/positive/neutral</a:t>
          </a:r>
          <a:endParaRPr lang="en-IN" sz="1400" kern="1200"/>
        </a:p>
      </dsp:txBody>
      <dsp:txXfrm>
        <a:off x="446205" y="1448655"/>
        <a:ext cx="5924070" cy="372930"/>
      </dsp:txXfrm>
    </dsp:sp>
    <dsp:sp modelId="{589F842A-A54B-4EE8-868E-9600672187DD}">
      <dsp:nvSpPr>
        <dsp:cNvPr id="0" name=""/>
        <dsp:cNvSpPr/>
      </dsp:nvSpPr>
      <dsp:spPr>
        <a:xfrm>
          <a:off x="0" y="2270160"/>
          <a:ext cx="85206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D4BEA3F-F207-4B6A-81FE-F8F389EE5971}">
      <dsp:nvSpPr>
        <dsp:cNvPr id="0" name=""/>
        <dsp:cNvSpPr/>
      </dsp:nvSpPr>
      <dsp:spPr>
        <a:xfrm>
          <a:off x="426030" y="2063520"/>
          <a:ext cx="5964420"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5441" tIns="0" rIns="225441" bIns="0" numCol="1" spcCol="1270" anchor="ctr" anchorCtr="0">
          <a:noAutofit/>
        </a:bodyPr>
        <a:lstStyle/>
        <a:p>
          <a:pPr marL="0" lvl="0" indent="0" algn="l" defTabSz="622300">
            <a:lnSpc>
              <a:spcPct val="90000"/>
            </a:lnSpc>
            <a:spcBef>
              <a:spcPct val="0"/>
            </a:spcBef>
            <a:spcAft>
              <a:spcPct val="35000"/>
            </a:spcAft>
            <a:buNone/>
          </a:pPr>
          <a:r>
            <a:rPr lang="en-US" sz="1400" b="1" i="0" kern="1200"/>
            <a:t>Sentiment_Polarity: Defines the orientation of the expressed sentiment(between -1(negative) to 1(positive) or 0(neutral))</a:t>
          </a:r>
          <a:endParaRPr lang="en-IN" sz="1400" kern="1200"/>
        </a:p>
      </dsp:txBody>
      <dsp:txXfrm>
        <a:off x="446205" y="2083695"/>
        <a:ext cx="5924070" cy="372930"/>
      </dsp:txXfrm>
    </dsp:sp>
    <dsp:sp modelId="{DA815152-E74A-4CCB-9CEA-596D9E274100}">
      <dsp:nvSpPr>
        <dsp:cNvPr id="0" name=""/>
        <dsp:cNvSpPr/>
      </dsp:nvSpPr>
      <dsp:spPr>
        <a:xfrm>
          <a:off x="0" y="2905200"/>
          <a:ext cx="85206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8901CF-D211-4C1C-BF8B-2641B580E480}">
      <dsp:nvSpPr>
        <dsp:cNvPr id="0" name=""/>
        <dsp:cNvSpPr/>
      </dsp:nvSpPr>
      <dsp:spPr>
        <a:xfrm>
          <a:off x="426030" y="2698560"/>
          <a:ext cx="5964420"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5441" tIns="0" rIns="225441" bIns="0" numCol="1" spcCol="1270" anchor="ctr" anchorCtr="0">
          <a:noAutofit/>
        </a:bodyPr>
        <a:lstStyle/>
        <a:p>
          <a:pPr marL="0" lvl="0" indent="0" algn="l" defTabSz="622300">
            <a:lnSpc>
              <a:spcPct val="90000"/>
            </a:lnSpc>
            <a:spcBef>
              <a:spcPct val="0"/>
            </a:spcBef>
            <a:spcAft>
              <a:spcPct val="35000"/>
            </a:spcAft>
            <a:buNone/>
          </a:pPr>
          <a:r>
            <a:rPr lang="en-US" sz="1400" b="1" i="0" kern="1200" dirty="0"/>
            <a:t>Sentiment_Subjectivity : Refers to the degree to which a person's review is related to the App (lies between 0 to 1)</a:t>
          </a:r>
          <a:endParaRPr lang="en-IN" sz="1400" kern="1200" dirty="0"/>
        </a:p>
      </dsp:txBody>
      <dsp:txXfrm>
        <a:off x="446205" y="2718735"/>
        <a:ext cx="5924070" cy="3729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B635E5-64EC-4943-9209-DDF26885A08F}">
      <dsp:nvSpPr>
        <dsp:cNvPr id="0" name=""/>
        <dsp:cNvSpPr/>
      </dsp:nvSpPr>
      <dsp:spPr>
        <a:xfrm rot="5400000">
          <a:off x="4626254" y="-960729"/>
          <a:ext cx="3121152" cy="582289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b="1" i="0" kern="1200" dirty="0">
              <a:solidFill>
                <a:schemeClr val="bg1">
                  <a:lumMod val="50000"/>
                </a:schemeClr>
              </a:solidFill>
            </a:rPr>
            <a:t>Data analysis is crucial since it aids companies in maximizing their performance. By finding more cost-effective ways to do business and retaining a lot of data, businesses may help cut expenses by incorporating it into their company strategy.</a:t>
          </a:r>
          <a:endParaRPr lang="en-IN" sz="1500" b="1" kern="1200" dirty="0">
            <a:solidFill>
              <a:schemeClr val="bg1">
                <a:lumMod val="50000"/>
              </a:schemeClr>
            </a:solidFill>
          </a:endParaRPr>
        </a:p>
        <a:p>
          <a:pPr marL="114300" lvl="1" indent="-114300" algn="l" defTabSz="666750">
            <a:lnSpc>
              <a:spcPct val="90000"/>
            </a:lnSpc>
            <a:spcBef>
              <a:spcPct val="0"/>
            </a:spcBef>
            <a:spcAft>
              <a:spcPct val="15000"/>
            </a:spcAft>
            <a:buChar char="•"/>
          </a:pPr>
          <a:endParaRPr lang="en-IN" sz="1500" b="1" kern="1200" dirty="0">
            <a:solidFill>
              <a:schemeClr val="bg1">
                <a:lumMod val="50000"/>
              </a:schemeClr>
            </a:solidFill>
          </a:endParaRPr>
        </a:p>
        <a:p>
          <a:pPr marL="114300" lvl="1" indent="-114300" algn="l" defTabSz="666750">
            <a:lnSpc>
              <a:spcPct val="90000"/>
            </a:lnSpc>
            <a:spcBef>
              <a:spcPct val="0"/>
            </a:spcBef>
            <a:spcAft>
              <a:spcPct val="15000"/>
            </a:spcAft>
            <a:buChar char="•"/>
          </a:pPr>
          <a:r>
            <a:rPr lang="en-US" sz="1500" b="1" i="0" kern="1200" dirty="0">
              <a:solidFill>
                <a:schemeClr val="bg1">
                  <a:lumMod val="50000"/>
                </a:schemeClr>
              </a:solidFill>
            </a:rPr>
            <a:t>Data analysis is capable of much more than only identifying manufacturing flaws. The majority of players in a game are kept engaged by incentive schedules that gaming corporations create using data analytics. Many of the same data analytics are used by content providers to keep you clicking, viewing, or reorganizing material to obtain another look or click.</a:t>
          </a:r>
          <a:endParaRPr lang="en-IN" sz="1500" b="1" kern="1200" dirty="0">
            <a:solidFill>
              <a:schemeClr val="bg1">
                <a:lumMod val="50000"/>
              </a:schemeClr>
            </a:solidFill>
          </a:endParaRPr>
        </a:p>
      </dsp:txBody>
      <dsp:txXfrm rot="-5400000">
        <a:off x="3275381" y="542506"/>
        <a:ext cx="5670537" cy="2816428"/>
      </dsp:txXfrm>
    </dsp:sp>
    <dsp:sp modelId="{70EA532D-9CC1-4694-B55E-320F75BBFB14}">
      <dsp:nvSpPr>
        <dsp:cNvPr id="0" name=""/>
        <dsp:cNvSpPr/>
      </dsp:nvSpPr>
      <dsp:spPr>
        <a:xfrm>
          <a:off x="0" y="0"/>
          <a:ext cx="3275380" cy="39014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reflection blurRad="6350" stA="52000" endA="300" endPos="3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en-US" sz="3800" b="1" i="0" kern="1200" dirty="0"/>
            <a:t>Importance of data analysis :</a:t>
          </a:r>
          <a:endParaRPr lang="en-IN" sz="3800" kern="1200" dirty="0"/>
        </a:p>
      </dsp:txBody>
      <dsp:txXfrm>
        <a:off x="159891" y="159891"/>
        <a:ext cx="2955598" cy="358165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3F06FC-E8EF-409D-BFB7-3D3FFB146790}">
      <dsp:nvSpPr>
        <dsp:cNvPr id="0" name=""/>
        <dsp:cNvSpPr/>
      </dsp:nvSpPr>
      <dsp:spPr>
        <a:xfrm>
          <a:off x="0" y="1788"/>
          <a:ext cx="3291840" cy="304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b="1" i="0" kern="1200"/>
            <a:t>DATA VISUALIZATION</a:t>
          </a:r>
          <a:endParaRPr lang="en-IN" sz="1300" kern="1200"/>
        </a:p>
      </dsp:txBody>
      <dsp:txXfrm>
        <a:off x="14850" y="16638"/>
        <a:ext cx="3262140" cy="2745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7C2DFA-470B-4550-8EF6-5CBB2155A406}">
      <dsp:nvSpPr>
        <dsp:cNvPr id="0" name=""/>
        <dsp:cNvSpPr/>
      </dsp:nvSpPr>
      <dsp:spPr>
        <a:xfrm>
          <a:off x="0" y="5550"/>
          <a:ext cx="8513580" cy="56159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b="1" i="0" kern="1200" dirty="0"/>
            <a:t>                                         </a:t>
          </a:r>
          <a:r>
            <a:rPr lang="en-IN" sz="2400" b="1" i="0" u="sng" kern="1200" dirty="0">
              <a:solidFill>
                <a:schemeClr val="bg1">
                  <a:lumMod val="50000"/>
                </a:schemeClr>
              </a:solidFill>
            </a:rPr>
            <a:t> Insights </a:t>
          </a:r>
          <a:endParaRPr lang="en-IN" sz="2400" b="1" u="sng" kern="1200" dirty="0">
            <a:solidFill>
              <a:schemeClr val="bg1">
                <a:lumMod val="50000"/>
              </a:schemeClr>
            </a:solidFill>
          </a:endParaRPr>
        </a:p>
      </dsp:txBody>
      <dsp:txXfrm>
        <a:off x="27415" y="32965"/>
        <a:ext cx="8458750" cy="50676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DC2B89-9BBC-4911-B49F-4F7D2EAA0285}">
      <dsp:nvSpPr>
        <dsp:cNvPr id="0" name=""/>
        <dsp:cNvSpPr/>
      </dsp:nvSpPr>
      <dsp:spPr>
        <a:xfrm>
          <a:off x="0" y="29785"/>
          <a:ext cx="3999900" cy="4563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b="0" i="0" kern="1200"/>
            <a:t>Most common rating is 4.3 .</a:t>
          </a:r>
          <a:endParaRPr lang="en-IN" sz="1200" kern="1200"/>
        </a:p>
      </dsp:txBody>
      <dsp:txXfrm>
        <a:off x="22275" y="52060"/>
        <a:ext cx="3955350" cy="411750"/>
      </dsp:txXfrm>
    </dsp:sp>
    <dsp:sp modelId="{FE32C78C-B6B7-4626-A9AC-6098CFB974E9}">
      <dsp:nvSpPr>
        <dsp:cNvPr id="0" name=""/>
        <dsp:cNvSpPr/>
      </dsp:nvSpPr>
      <dsp:spPr>
        <a:xfrm>
          <a:off x="0" y="520645"/>
          <a:ext cx="3999900" cy="4563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b="0" i="0" kern="1200"/>
            <a:t>There are 1500 apps that have been downloaded over a million times.</a:t>
          </a:r>
          <a:endParaRPr lang="en-IN" sz="1200" kern="1200"/>
        </a:p>
      </dsp:txBody>
      <dsp:txXfrm>
        <a:off x="22275" y="542920"/>
        <a:ext cx="3955350" cy="411750"/>
      </dsp:txXfrm>
    </dsp:sp>
    <dsp:sp modelId="{00582258-7C13-43DD-9F6D-5DB8B4209E1B}">
      <dsp:nvSpPr>
        <dsp:cNvPr id="0" name=""/>
        <dsp:cNvSpPr/>
      </dsp:nvSpPr>
      <dsp:spPr>
        <a:xfrm>
          <a:off x="0" y="1011505"/>
          <a:ext cx="3999900" cy="4563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b="0" i="0" kern="1200"/>
            <a:t>The top most expensive apps have similar names and features and are almost of same price.</a:t>
          </a:r>
          <a:endParaRPr lang="en-IN" sz="1200" kern="1200"/>
        </a:p>
      </dsp:txBody>
      <dsp:txXfrm>
        <a:off x="22275" y="1033780"/>
        <a:ext cx="3955350" cy="411750"/>
      </dsp:txXfrm>
    </dsp:sp>
    <dsp:sp modelId="{6371E4C4-245C-4E2E-91B5-072E65322818}">
      <dsp:nvSpPr>
        <dsp:cNvPr id="0" name=""/>
        <dsp:cNvSpPr/>
      </dsp:nvSpPr>
      <dsp:spPr>
        <a:xfrm>
          <a:off x="0" y="1502365"/>
          <a:ext cx="3999900" cy="4563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b="0" i="0" kern="1200"/>
            <a:t>COMMUNICATION is the most downloaded category.</a:t>
          </a:r>
          <a:endParaRPr lang="en-IN" sz="1200" kern="1200"/>
        </a:p>
      </dsp:txBody>
      <dsp:txXfrm>
        <a:off x="22275" y="1524640"/>
        <a:ext cx="3955350" cy="411750"/>
      </dsp:txXfrm>
    </dsp:sp>
    <dsp:sp modelId="{3DDDB61F-F561-4771-9D18-EAEA63DDF07A}">
      <dsp:nvSpPr>
        <dsp:cNvPr id="0" name=""/>
        <dsp:cNvSpPr/>
      </dsp:nvSpPr>
      <dsp:spPr>
        <a:xfrm>
          <a:off x="0" y="1993225"/>
          <a:ext cx="3999900" cy="4563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b="0" i="0" kern="1200"/>
            <a:t>Skype , Hangouts , Gmail are the most downloaded apps in COMMUNICATION category.</a:t>
          </a:r>
          <a:endParaRPr lang="en-IN" sz="1200" kern="1200"/>
        </a:p>
      </dsp:txBody>
      <dsp:txXfrm>
        <a:off x="22275" y="2015500"/>
        <a:ext cx="3955350" cy="411750"/>
      </dsp:txXfrm>
    </dsp:sp>
    <dsp:sp modelId="{0D763298-A2ED-46DB-B09E-918B0FC82548}">
      <dsp:nvSpPr>
        <dsp:cNvPr id="0" name=""/>
        <dsp:cNvSpPr/>
      </dsp:nvSpPr>
      <dsp:spPr>
        <a:xfrm>
          <a:off x="0" y="2484085"/>
          <a:ext cx="3999900" cy="4563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b="0" i="0" kern="1200"/>
            <a:t>EVENTS is the highest rated category</a:t>
          </a:r>
          <a:endParaRPr lang="en-IN" sz="1200" kern="1200"/>
        </a:p>
      </dsp:txBody>
      <dsp:txXfrm>
        <a:off x="22275" y="2506360"/>
        <a:ext cx="3955350" cy="411750"/>
      </dsp:txXfrm>
    </dsp:sp>
    <dsp:sp modelId="{BBF3C87D-6848-44B5-B673-3E0C2D50D40E}">
      <dsp:nvSpPr>
        <dsp:cNvPr id="0" name=""/>
        <dsp:cNvSpPr/>
      </dsp:nvSpPr>
      <dsp:spPr>
        <a:xfrm>
          <a:off x="0" y="2974945"/>
          <a:ext cx="3999900" cy="4563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Adventure ; Action &amp; Adventure is the most downloaded genre.</a:t>
          </a:r>
          <a:endParaRPr lang="en-IN" sz="1200" kern="1200"/>
        </a:p>
      </dsp:txBody>
      <dsp:txXfrm>
        <a:off x="22275" y="2997220"/>
        <a:ext cx="3955350" cy="411750"/>
      </dsp:txXfrm>
    </dsp:sp>
    <dsp:sp modelId="{2E97F3AA-7136-4DCB-A242-654FF2A4BDA7}">
      <dsp:nvSpPr>
        <dsp:cNvPr id="0" name=""/>
        <dsp:cNvSpPr/>
      </dsp:nvSpPr>
      <dsp:spPr>
        <a:xfrm>
          <a:off x="0" y="3465805"/>
          <a:ext cx="3999900" cy="4563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Everyone 10+ is the most downloaded Content Rating.</a:t>
          </a:r>
          <a:endParaRPr lang="en-IN" sz="1200" kern="1200"/>
        </a:p>
      </dsp:txBody>
      <dsp:txXfrm>
        <a:off x="22275" y="3488080"/>
        <a:ext cx="3955350" cy="411750"/>
      </dsp:txXfrm>
    </dsp:sp>
    <dsp:sp modelId="{91742D56-1637-4B4E-BC65-5AC79890D3A8}">
      <dsp:nvSpPr>
        <dsp:cNvPr id="0" name=""/>
        <dsp:cNvSpPr/>
      </dsp:nvSpPr>
      <dsp:spPr>
        <a:xfrm>
          <a:off x="0" y="3956664"/>
          <a:ext cx="3999900" cy="4563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The most common sentiment subjectivity score is 0.0.</a:t>
          </a:r>
          <a:endParaRPr lang="en-IN" sz="1200" kern="1200"/>
        </a:p>
      </dsp:txBody>
      <dsp:txXfrm>
        <a:off x="22275" y="3978939"/>
        <a:ext cx="3955350" cy="411750"/>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408990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14175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p14="http://schemas.microsoft.com/office/powerpoint/2010/main" val="1989711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p14="http://schemas.microsoft.com/office/powerpoint/2010/main" val="3264287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br>
              <a:rPr lang="en-US" dirty="0"/>
            </a:br>
            <a:endParaRPr lang="en-IN" dirty="0"/>
          </a:p>
        </p:txBody>
      </p:sp>
    </p:spTree>
    <p:extLst>
      <p:ext uri="{BB962C8B-B14F-4D97-AF65-F5344CB8AC3E}">
        <p14:creationId xmlns:p14="http://schemas.microsoft.com/office/powerpoint/2010/main" val="41637989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p14="http://schemas.microsoft.com/office/powerpoint/2010/main" val="4255780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8744206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5554568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p14="http://schemas.microsoft.com/office/powerpoint/2010/main" val="12813826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798385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p14="http://schemas.microsoft.com/office/powerpoint/2010/main" val="32910470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p14="http://schemas.microsoft.com/office/powerpoint/2010/main" val="31760290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p14="http://schemas.microsoft.com/office/powerpoint/2010/main" val="41785448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5322909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1301508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a:buNone/>
            </a:pPr>
            <a:endParaRPr lang="en-US" b="0" i="0" dirty="0">
              <a:solidFill>
                <a:srgbClr val="D5D5D5"/>
              </a:solidFill>
              <a:effectLst/>
              <a:latin typeface="var(--colab-chrome-font-family)"/>
            </a:endParaRPr>
          </a:p>
        </p:txBody>
      </p:sp>
    </p:spTree>
    <p:extLst>
      <p:ext uri="{BB962C8B-B14F-4D97-AF65-F5344CB8AC3E}">
        <p14:creationId xmlns:p14="http://schemas.microsoft.com/office/powerpoint/2010/main" val="483663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endParaRPr lang="en-IN" dirty="0"/>
          </a:p>
        </p:txBody>
      </p:sp>
    </p:spTree>
    <p:extLst>
      <p:ext uri="{BB962C8B-B14F-4D97-AF65-F5344CB8AC3E}">
        <p14:creationId xmlns:p14="http://schemas.microsoft.com/office/powerpoint/2010/main" val="18483158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a:solidFill>
                  <a:srgbClr val="D5D5D5"/>
                </a:solidFill>
                <a:effectLst/>
                <a:latin typeface="Roboto" panose="02000000000000000000" pitchFamily="2" charset="0"/>
              </a:rPr>
              <a:t>Here we can see the sentiment polarity and sentiment subjectivity are highly related to each other, and are directly proportional to each other this verify the fact that all the above graphs that we plotted to depict the relation between both these variables were correct.</a:t>
            </a:r>
            <a:endParaRPr lang="en-US" b="0" i="0" dirty="0">
              <a:solidFill>
                <a:srgbClr val="D5D5D5"/>
              </a:solidFill>
              <a:effectLst/>
              <a:latin typeface="Roboto" panose="02000000000000000000" pitchFamily="2" charset="0"/>
            </a:endParaRPr>
          </a:p>
          <a:p>
            <a:pPr marL="158750" indent="0">
              <a:buNone/>
            </a:pPr>
            <a:br>
              <a:rPr lang="en-US" dirty="0"/>
            </a:br>
            <a:endParaRPr lang="en-IN" dirty="0"/>
          </a:p>
        </p:txBody>
      </p:sp>
    </p:spTree>
    <p:extLst>
      <p:ext uri="{BB962C8B-B14F-4D97-AF65-F5344CB8AC3E}">
        <p14:creationId xmlns:p14="http://schemas.microsoft.com/office/powerpoint/2010/main" val="1782249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a:solidFill>
                  <a:srgbClr val="D5D5D5"/>
                </a:solidFill>
                <a:effectLst/>
                <a:latin typeface="Roboto" panose="02000000000000000000" pitchFamily="2" charset="0"/>
              </a:rPr>
              <a:t>Here it shows the number of apps on Y axis and the number of times those apps have been installed on X axis</a:t>
            </a:r>
            <a:endParaRPr lang="en-US" b="0" i="0" dirty="0">
              <a:solidFill>
                <a:srgbClr val="D5D5D5"/>
              </a:solidFill>
              <a:effectLst/>
              <a:latin typeface="Roboto" panose="02000000000000000000" pitchFamily="2" charset="0"/>
            </a:endParaRPr>
          </a:p>
          <a:p>
            <a:pPr algn="l"/>
            <a:r>
              <a:rPr lang="en-US" b="1" i="0" dirty="0">
                <a:solidFill>
                  <a:srgbClr val="D5D5D5"/>
                </a:solidFill>
                <a:effectLst/>
                <a:latin typeface="Roboto" panose="02000000000000000000" pitchFamily="2" charset="0"/>
              </a:rPr>
              <a:t>The first major observation on y axis is 200 which is coinciding with the value 50 on x axis, this means that there are 200 apps which have been downloaded more than 50 times that are present in our dataset.</a:t>
            </a:r>
            <a:endParaRPr lang="en-US" b="0" i="0" dirty="0">
              <a:solidFill>
                <a:srgbClr val="D5D5D5"/>
              </a:solidFill>
              <a:effectLst/>
              <a:latin typeface="Roboto" panose="02000000000000000000" pitchFamily="2" charset="0"/>
            </a:endParaRPr>
          </a:p>
          <a:p>
            <a:pPr algn="l"/>
            <a:r>
              <a:rPr lang="en-US" b="1" i="0" dirty="0">
                <a:solidFill>
                  <a:srgbClr val="D5D5D5"/>
                </a:solidFill>
                <a:effectLst/>
                <a:latin typeface="Roboto" panose="02000000000000000000" pitchFamily="2" charset="0"/>
              </a:rPr>
              <a:t>Method of analysis used here is also univariate.</a:t>
            </a:r>
            <a:endParaRPr lang="en-US" b="0" i="0" dirty="0">
              <a:solidFill>
                <a:srgbClr val="D5D5D5"/>
              </a:solidFill>
              <a:effectLst/>
              <a:latin typeface="Roboto" panose="02000000000000000000" pitchFamily="2" charset="0"/>
            </a:endParaRPr>
          </a:p>
          <a:p>
            <a:pPr algn="l"/>
            <a:r>
              <a:rPr lang="en-US" b="1" i="0" dirty="0">
                <a:solidFill>
                  <a:srgbClr val="D5D5D5"/>
                </a:solidFill>
                <a:effectLst/>
                <a:latin typeface="Roboto" panose="02000000000000000000" pitchFamily="2" charset="0"/>
              </a:rPr>
              <a:t>The highest value shows that there are near about 1500 apps that have been installed more than a million times</a:t>
            </a:r>
            <a:endParaRPr lang="en-US" b="0" i="0" dirty="0">
              <a:solidFill>
                <a:srgbClr val="D5D5D5"/>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2739421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p14="http://schemas.microsoft.com/office/powerpoint/2010/main" val="1078328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p14="http://schemas.microsoft.com/office/powerpoint/2010/main" val="3222628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p14="http://schemas.microsoft.com/office/powerpoint/2010/main" val="1743798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p14="http://schemas.microsoft.com/office/powerpoint/2010/main" val="2848641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p14="http://schemas.microsoft.com/office/powerpoint/2010/main" val="244063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p14="http://schemas.microsoft.com/office/powerpoint/2010/main" val="2212231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9"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323"/>
            </a:lvl1pPr>
            <a:lvl2pPr lvl="1" algn="ctr">
              <a:lnSpc>
                <a:spcPct val="100000"/>
              </a:lnSpc>
              <a:spcBef>
                <a:spcPts val="0"/>
              </a:spcBef>
              <a:spcAft>
                <a:spcPts val="0"/>
              </a:spcAft>
              <a:buSzPts val="5200"/>
              <a:buNone/>
              <a:defRPr sz="5323"/>
            </a:lvl2pPr>
            <a:lvl3pPr lvl="2" algn="ctr">
              <a:lnSpc>
                <a:spcPct val="100000"/>
              </a:lnSpc>
              <a:spcBef>
                <a:spcPts val="0"/>
              </a:spcBef>
              <a:spcAft>
                <a:spcPts val="0"/>
              </a:spcAft>
              <a:buSzPts val="5200"/>
              <a:buNone/>
              <a:defRPr sz="5323"/>
            </a:lvl3pPr>
            <a:lvl4pPr lvl="3" algn="ctr">
              <a:lnSpc>
                <a:spcPct val="100000"/>
              </a:lnSpc>
              <a:spcBef>
                <a:spcPts val="0"/>
              </a:spcBef>
              <a:spcAft>
                <a:spcPts val="0"/>
              </a:spcAft>
              <a:buSzPts val="5200"/>
              <a:buNone/>
              <a:defRPr sz="5323"/>
            </a:lvl4pPr>
            <a:lvl5pPr lvl="4" algn="ctr">
              <a:lnSpc>
                <a:spcPct val="100000"/>
              </a:lnSpc>
              <a:spcBef>
                <a:spcPts val="0"/>
              </a:spcBef>
              <a:spcAft>
                <a:spcPts val="0"/>
              </a:spcAft>
              <a:buSzPts val="5200"/>
              <a:buNone/>
              <a:defRPr sz="5323"/>
            </a:lvl5pPr>
            <a:lvl6pPr lvl="5" algn="ctr">
              <a:lnSpc>
                <a:spcPct val="100000"/>
              </a:lnSpc>
              <a:spcBef>
                <a:spcPts val="0"/>
              </a:spcBef>
              <a:spcAft>
                <a:spcPts val="0"/>
              </a:spcAft>
              <a:buSzPts val="5200"/>
              <a:buNone/>
              <a:defRPr sz="5323"/>
            </a:lvl6pPr>
            <a:lvl7pPr lvl="6" algn="ctr">
              <a:lnSpc>
                <a:spcPct val="100000"/>
              </a:lnSpc>
              <a:spcBef>
                <a:spcPts val="0"/>
              </a:spcBef>
              <a:spcAft>
                <a:spcPts val="0"/>
              </a:spcAft>
              <a:buSzPts val="5200"/>
              <a:buNone/>
              <a:defRPr sz="5323"/>
            </a:lvl7pPr>
            <a:lvl8pPr lvl="7" algn="ctr">
              <a:lnSpc>
                <a:spcPct val="100000"/>
              </a:lnSpc>
              <a:spcBef>
                <a:spcPts val="0"/>
              </a:spcBef>
              <a:spcAft>
                <a:spcPts val="0"/>
              </a:spcAft>
              <a:buSzPts val="5200"/>
              <a:buNone/>
              <a:defRPr sz="5323"/>
            </a:lvl8pPr>
            <a:lvl9pPr lvl="8" algn="ctr">
              <a:lnSpc>
                <a:spcPct val="100000"/>
              </a:lnSpc>
              <a:spcBef>
                <a:spcPts val="0"/>
              </a:spcBef>
              <a:spcAft>
                <a:spcPts val="0"/>
              </a:spcAft>
              <a:buSzPts val="5200"/>
              <a:buNone/>
              <a:defRPr sz="5323"/>
            </a:lvl9pPr>
          </a:lstStyle>
          <a:p>
            <a:endParaRPr/>
          </a:p>
        </p:txBody>
      </p:sp>
      <p:sp>
        <p:nvSpPr>
          <p:cNvPr id="12" name="Google Shape;12;p2"/>
          <p:cNvSpPr txBox="1">
            <a:spLocks noGrp="1"/>
          </p:cNvSpPr>
          <p:nvPr>
            <p:ph type="subTitle" idx="1"/>
          </p:nvPr>
        </p:nvSpPr>
        <p:spPr>
          <a:xfrm>
            <a:off x="311701"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66"/>
            </a:lvl1pPr>
            <a:lvl2pPr lvl="1" algn="ctr">
              <a:lnSpc>
                <a:spcPct val="100000"/>
              </a:lnSpc>
              <a:spcBef>
                <a:spcPts val="0"/>
              </a:spcBef>
              <a:spcAft>
                <a:spcPts val="0"/>
              </a:spcAft>
              <a:buSzPts val="2800"/>
              <a:buNone/>
              <a:defRPr sz="2866"/>
            </a:lvl2pPr>
            <a:lvl3pPr lvl="2" algn="ctr">
              <a:lnSpc>
                <a:spcPct val="100000"/>
              </a:lnSpc>
              <a:spcBef>
                <a:spcPts val="0"/>
              </a:spcBef>
              <a:spcAft>
                <a:spcPts val="0"/>
              </a:spcAft>
              <a:buSzPts val="2800"/>
              <a:buNone/>
              <a:defRPr sz="2866"/>
            </a:lvl3pPr>
            <a:lvl4pPr lvl="3" algn="ctr">
              <a:lnSpc>
                <a:spcPct val="100000"/>
              </a:lnSpc>
              <a:spcBef>
                <a:spcPts val="0"/>
              </a:spcBef>
              <a:spcAft>
                <a:spcPts val="0"/>
              </a:spcAft>
              <a:buSzPts val="2800"/>
              <a:buNone/>
              <a:defRPr sz="2866"/>
            </a:lvl4pPr>
            <a:lvl5pPr lvl="4" algn="ctr">
              <a:lnSpc>
                <a:spcPct val="100000"/>
              </a:lnSpc>
              <a:spcBef>
                <a:spcPts val="0"/>
              </a:spcBef>
              <a:spcAft>
                <a:spcPts val="0"/>
              </a:spcAft>
              <a:buSzPts val="2800"/>
              <a:buNone/>
              <a:defRPr sz="2866"/>
            </a:lvl5pPr>
            <a:lvl6pPr lvl="5" algn="ctr">
              <a:lnSpc>
                <a:spcPct val="100000"/>
              </a:lnSpc>
              <a:spcBef>
                <a:spcPts val="0"/>
              </a:spcBef>
              <a:spcAft>
                <a:spcPts val="0"/>
              </a:spcAft>
              <a:buSzPts val="2800"/>
              <a:buNone/>
              <a:defRPr sz="2866"/>
            </a:lvl6pPr>
            <a:lvl7pPr lvl="6" algn="ctr">
              <a:lnSpc>
                <a:spcPct val="100000"/>
              </a:lnSpc>
              <a:spcBef>
                <a:spcPts val="0"/>
              </a:spcBef>
              <a:spcAft>
                <a:spcPts val="0"/>
              </a:spcAft>
              <a:buSzPts val="2800"/>
              <a:buNone/>
              <a:defRPr sz="2866"/>
            </a:lvl7pPr>
            <a:lvl8pPr lvl="7" algn="ctr">
              <a:lnSpc>
                <a:spcPct val="100000"/>
              </a:lnSpc>
              <a:spcBef>
                <a:spcPts val="0"/>
              </a:spcBef>
              <a:spcAft>
                <a:spcPts val="0"/>
              </a:spcAft>
              <a:buSzPts val="2800"/>
              <a:buNone/>
              <a:defRPr sz="2866"/>
            </a:lvl8pPr>
            <a:lvl9pPr lvl="8" algn="ctr">
              <a:lnSpc>
                <a:spcPct val="100000"/>
              </a:lnSpc>
              <a:spcBef>
                <a:spcPts val="0"/>
              </a:spcBef>
              <a:spcAft>
                <a:spcPts val="0"/>
              </a:spcAft>
              <a:buSzPts val="2800"/>
              <a:buNone/>
              <a:defRPr sz="2866"/>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1"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1" y="1152475"/>
            <a:ext cx="8520600" cy="3416400"/>
          </a:xfrm>
          <a:prstGeom prst="rect">
            <a:avLst/>
          </a:prstGeom>
          <a:noFill/>
          <a:ln>
            <a:noFill/>
          </a:ln>
        </p:spPr>
        <p:txBody>
          <a:bodyPr spcFirstLastPara="1" wrap="square" lIns="91425" tIns="91425" rIns="91425" bIns="91425" anchor="t" anchorCtr="0">
            <a:noAutofit/>
          </a:bodyPr>
          <a:lstStyle>
            <a:lvl1pPr marL="467990" lvl="0" indent="-350992" algn="l">
              <a:lnSpc>
                <a:spcPct val="115000"/>
              </a:lnSpc>
              <a:spcBef>
                <a:spcPts val="0"/>
              </a:spcBef>
              <a:spcAft>
                <a:spcPts val="0"/>
              </a:spcAft>
              <a:buSzPts val="1800"/>
              <a:buChar char="●"/>
              <a:defRPr/>
            </a:lvl1pPr>
            <a:lvl2pPr marL="935980" lvl="1" indent="-324993" algn="l">
              <a:lnSpc>
                <a:spcPct val="115000"/>
              </a:lnSpc>
              <a:spcBef>
                <a:spcPts val="1638"/>
              </a:spcBef>
              <a:spcAft>
                <a:spcPts val="0"/>
              </a:spcAft>
              <a:buSzPts val="1400"/>
              <a:buChar char="○"/>
              <a:defRPr/>
            </a:lvl2pPr>
            <a:lvl3pPr marL="1403970" lvl="2" indent="-324993" algn="l">
              <a:lnSpc>
                <a:spcPct val="115000"/>
              </a:lnSpc>
              <a:spcBef>
                <a:spcPts val="1638"/>
              </a:spcBef>
              <a:spcAft>
                <a:spcPts val="0"/>
              </a:spcAft>
              <a:buSzPts val="1400"/>
              <a:buChar char="■"/>
              <a:defRPr/>
            </a:lvl3pPr>
            <a:lvl4pPr marL="1871960" lvl="3" indent="-324993" algn="l">
              <a:lnSpc>
                <a:spcPct val="115000"/>
              </a:lnSpc>
              <a:spcBef>
                <a:spcPts val="1638"/>
              </a:spcBef>
              <a:spcAft>
                <a:spcPts val="0"/>
              </a:spcAft>
              <a:buSzPts val="1400"/>
              <a:buChar char="●"/>
              <a:defRPr/>
            </a:lvl4pPr>
            <a:lvl5pPr marL="2339950" lvl="4" indent="-324993" algn="l">
              <a:lnSpc>
                <a:spcPct val="115000"/>
              </a:lnSpc>
              <a:spcBef>
                <a:spcPts val="1638"/>
              </a:spcBef>
              <a:spcAft>
                <a:spcPts val="0"/>
              </a:spcAft>
              <a:buSzPts val="1400"/>
              <a:buChar char="○"/>
              <a:defRPr/>
            </a:lvl5pPr>
            <a:lvl6pPr marL="2807940" lvl="5" indent="-324993" algn="l">
              <a:lnSpc>
                <a:spcPct val="115000"/>
              </a:lnSpc>
              <a:spcBef>
                <a:spcPts val="1638"/>
              </a:spcBef>
              <a:spcAft>
                <a:spcPts val="0"/>
              </a:spcAft>
              <a:buSzPts val="1400"/>
              <a:buChar char="■"/>
              <a:defRPr/>
            </a:lvl6pPr>
            <a:lvl7pPr marL="3275929" lvl="6" indent="-324993" algn="l">
              <a:lnSpc>
                <a:spcPct val="115000"/>
              </a:lnSpc>
              <a:spcBef>
                <a:spcPts val="1638"/>
              </a:spcBef>
              <a:spcAft>
                <a:spcPts val="0"/>
              </a:spcAft>
              <a:buSzPts val="1400"/>
              <a:buChar char="●"/>
              <a:defRPr/>
            </a:lvl7pPr>
            <a:lvl8pPr marL="3743919" lvl="7" indent="-324993" algn="l">
              <a:lnSpc>
                <a:spcPct val="115000"/>
              </a:lnSpc>
              <a:spcBef>
                <a:spcPts val="1638"/>
              </a:spcBef>
              <a:spcAft>
                <a:spcPts val="0"/>
              </a:spcAft>
              <a:buSzPts val="1400"/>
              <a:buChar char="○"/>
              <a:defRPr/>
            </a:lvl8pPr>
            <a:lvl9pPr marL="4211909" lvl="8" indent="-324993" algn="l">
              <a:lnSpc>
                <a:spcPct val="115000"/>
              </a:lnSpc>
              <a:spcBef>
                <a:spcPts val="1638"/>
              </a:spcBef>
              <a:spcAft>
                <a:spcPts val="1638"/>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1"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85"/>
            </a:lvl1pPr>
            <a:lvl2pPr lvl="1" algn="ctr">
              <a:lnSpc>
                <a:spcPct val="100000"/>
              </a:lnSpc>
              <a:spcBef>
                <a:spcPts val="0"/>
              </a:spcBef>
              <a:spcAft>
                <a:spcPts val="0"/>
              </a:spcAft>
              <a:buSzPts val="3600"/>
              <a:buNone/>
              <a:defRPr sz="3685"/>
            </a:lvl2pPr>
            <a:lvl3pPr lvl="2" algn="ctr">
              <a:lnSpc>
                <a:spcPct val="100000"/>
              </a:lnSpc>
              <a:spcBef>
                <a:spcPts val="0"/>
              </a:spcBef>
              <a:spcAft>
                <a:spcPts val="0"/>
              </a:spcAft>
              <a:buSzPts val="3600"/>
              <a:buNone/>
              <a:defRPr sz="3685"/>
            </a:lvl3pPr>
            <a:lvl4pPr lvl="3" algn="ctr">
              <a:lnSpc>
                <a:spcPct val="100000"/>
              </a:lnSpc>
              <a:spcBef>
                <a:spcPts val="0"/>
              </a:spcBef>
              <a:spcAft>
                <a:spcPts val="0"/>
              </a:spcAft>
              <a:buSzPts val="3600"/>
              <a:buNone/>
              <a:defRPr sz="3685"/>
            </a:lvl4pPr>
            <a:lvl5pPr lvl="4" algn="ctr">
              <a:lnSpc>
                <a:spcPct val="100000"/>
              </a:lnSpc>
              <a:spcBef>
                <a:spcPts val="0"/>
              </a:spcBef>
              <a:spcAft>
                <a:spcPts val="0"/>
              </a:spcAft>
              <a:buSzPts val="3600"/>
              <a:buNone/>
              <a:defRPr sz="3685"/>
            </a:lvl5pPr>
            <a:lvl6pPr lvl="5" algn="ctr">
              <a:lnSpc>
                <a:spcPct val="100000"/>
              </a:lnSpc>
              <a:spcBef>
                <a:spcPts val="0"/>
              </a:spcBef>
              <a:spcAft>
                <a:spcPts val="0"/>
              </a:spcAft>
              <a:buSzPts val="3600"/>
              <a:buNone/>
              <a:defRPr sz="3685"/>
            </a:lvl6pPr>
            <a:lvl7pPr lvl="6" algn="ctr">
              <a:lnSpc>
                <a:spcPct val="100000"/>
              </a:lnSpc>
              <a:spcBef>
                <a:spcPts val="0"/>
              </a:spcBef>
              <a:spcAft>
                <a:spcPts val="0"/>
              </a:spcAft>
              <a:buSzPts val="3600"/>
              <a:buNone/>
              <a:defRPr sz="3685"/>
            </a:lvl7pPr>
            <a:lvl8pPr lvl="7" algn="ctr">
              <a:lnSpc>
                <a:spcPct val="100000"/>
              </a:lnSpc>
              <a:spcBef>
                <a:spcPts val="0"/>
              </a:spcBef>
              <a:spcAft>
                <a:spcPts val="0"/>
              </a:spcAft>
              <a:buSzPts val="3600"/>
              <a:buNone/>
              <a:defRPr sz="3685"/>
            </a:lvl8pPr>
            <a:lvl9pPr lvl="8" algn="ctr">
              <a:lnSpc>
                <a:spcPct val="100000"/>
              </a:lnSpc>
              <a:spcBef>
                <a:spcPts val="0"/>
              </a:spcBef>
              <a:spcAft>
                <a:spcPts val="0"/>
              </a:spcAft>
              <a:buSzPts val="3600"/>
              <a:buNone/>
              <a:defRPr sz="3685"/>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1"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67990" lvl="0" indent="-324993" algn="l">
              <a:lnSpc>
                <a:spcPct val="115000"/>
              </a:lnSpc>
              <a:spcBef>
                <a:spcPts val="0"/>
              </a:spcBef>
              <a:spcAft>
                <a:spcPts val="0"/>
              </a:spcAft>
              <a:buSzPts val="1400"/>
              <a:buChar char="●"/>
              <a:defRPr sz="1433"/>
            </a:lvl1pPr>
            <a:lvl2pPr marL="935980" lvl="1" indent="-311993" algn="l">
              <a:lnSpc>
                <a:spcPct val="115000"/>
              </a:lnSpc>
              <a:spcBef>
                <a:spcPts val="1638"/>
              </a:spcBef>
              <a:spcAft>
                <a:spcPts val="0"/>
              </a:spcAft>
              <a:buSzPts val="1200"/>
              <a:buChar char="○"/>
              <a:defRPr sz="1228"/>
            </a:lvl2pPr>
            <a:lvl3pPr marL="1403970" lvl="2" indent="-311993" algn="l">
              <a:lnSpc>
                <a:spcPct val="115000"/>
              </a:lnSpc>
              <a:spcBef>
                <a:spcPts val="1638"/>
              </a:spcBef>
              <a:spcAft>
                <a:spcPts val="0"/>
              </a:spcAft>
              <a:buSzPts val="1200"/>
              <a:buChar char="■"/>
              <a:defRPr sz="1228"/>
            </a:lvl3pPr>
            <a:lvl4pPr marL="1871960" lvl="3" indent="-311993" algn="l">
              <a:lnSpc>
                <a:spcPct val="115000"/>
              </a:lnSpc>
              <a:spcBef>
                <a:spcPts val="1638"/>
              </a:spcBef>
              <a:spcAft>
                <a:spcPts val="0"/>
              </a:spcAft>
              <a:buSzPts val="1200"/>
              <a:buChar char="●"/>
              <a:defRPr sz="1228"/>
            </a:lvl4pPr>
            <a:lvl5pPr marL="2339950" lvl="4" indent="-311993" algn="l">
              <a:lnSpc>
                <a:spcPct val="115000"/>
              </a:lnSpc>
              <a:spcBef>
                <a:spcPts val="1638"/>
              </a:spcBef>
              <a:spcAft>
                <a:spcPts val="0"/>
              </a:spcAft>
              <a:buSzPts val="1200"/>
              <a:buChar char="○"/>
              <a:defRPr sz="1228"/>
            </a:lvl5pPr>
            <a:lvl6pPr marL="2807940" lvl="5" indent="-311993" algn="l">
              <a:lnSpc>
                <a:spcPct val="115000"/>
              </a:lnSpc>
              <a:spcBef>
                <a:spcPts val="1638"/>
              </a:spcBef>
              <a:spcAft>
                <a:spcPts val="0"/>
              </a:spcAft>
              <a:buSzPts val="1200"/>
              <a:buChar char="■"/>
              <a:defRPr sz="1228"/>
            </a:lvl6pPr>
            <a:lvl7pPr marL="3275929" lvl="6" indent="-311993" algn="l">
              <a:lnSpc>
                <a:spcPct val="115000"/>
              </a:lnSpc>
              <a:spcBef>
                <a:spcPts val="1638"/>
              </a:spcBef>
              <a:spcAft>
                <a:spcPts val="0"/>
              </a:spcAft>
              <a:buSzPts val="1200"/>
              <a:buChar char="●"/>
              <a:defRPr sz="1228"/>
            </a:lvl7pPr>
            <a:lvl8pPr marL="3743919" lvl="7" indent="-311993" algn="l">
              <a:lnSpc>
                <a:spcPct val="115000"/>
              </a:lnSpc>
              <a:spcBef>
                <a:spcPts val="1638"/>
              </a:spcBef>
              <a:spcAft>
                <a:spcPts val="0"/>
              </a:spcAft>
              <a:buSzPts val="1200"/>
              <a:buChar char="○"/>
              <a:defRPr sz="1228"/>
            </a:lvl8pPr>
            <a:lvl9pPr marL="4211909" lvl="8" indent="-311993" algn="l">
              <a:lnSpc>
                <a:spcPct val="115000"/>
              </a:lnSpc>
              <a:spcBef>
                <a:spcPts val="1638"/>
              </a:spcBef>
              <a:spcAft>
                <a:spcPts val="1638"/>
              </a:spcAft>
              <a:buSzPts val="1200"/>
              <a:buChar char="■"/>
              <a:defRPr sz="1228"/>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67990" lvl="0" indent="-324993" algn="l">
              <a:lnSpc>
                <a:spcPct val="115000"/>
              </a:lnSpc>
              <a:spcBef>
                <a:spcPts val="0"/>
              </a:spcBef>
              <a:spcAft>
                <a:spcPts val="0"/>
              </a:spcAft>
              <a:buSzPts val="1400"/>
              <a:buChar char="●"/>
              <a:defRPr sz="1433"/>
            </a:lvl1pPr>
            <a:lvl2pPr marL="935980" lvl="1" indent="-311993" algn="l">
              <a:lnSpc>
                <a:spcPct val="115000"/>
              </a:lnSpc>
              <a:spcBef>
                <a:spcPts val="1638"/>
              </a:spcBef>
              <a:spcAft>
                <a:spcPts val="0"/>
              </a:spcAft>
              <a:buSzPts val="1200"/>
              <a:buChar char="○"/>
              <a:defRPr sz="1228"/>
            </a:lvl2pPr>
            <a:lvl3pPr marL="1403970" lvl="2" indent="-311993" algn="l">
              <a:lnSpc>
                <a:spcPct val="115000"/>
              </a:lnSpc>
              <a:spcBef>
                <a:spcPts val="1638"/>
              </a:spcBef>
              <a:spcAft>
                <a:spcPts val="0"/>
              </a:spcAft>
              <a:buSzPts val="1200"/>
              <a:buChar char="■"/>
              <a:defRPr sz="1228"/>
            </a:lvl3pPr>
            <a:lvl4pPr marL="1871960" lvl="3" indent="-311993" algn="l">
              <a:lnSpc>
                <a:spcPct val="115000"/>
              </a:lnSpc>
              <a:spcBef>
                <a:spcPts val="1638"/>
              </a:spcBef>
              <a:spcAft>
                <a:spcPts val="0"/>
              </a:spcAft>
              <a:buSzPts val="1200"/>
              <a:buChar char="●"/>
              <a:defRPr sz="1228"/>
            </a:lvl4pPr>
            <a:lvl5pPr marL="2339950" lvl="4" indent="-311993" algn="l">
              <a:lnSpc>
                <a:spcPct val="115000"/>
              </a:lnSpc>
              <a:spcBef>
                <a:spcPts val="1638"/>
              </a:spcBef>
              <a:spcAft>
                <a:spcPts val="0"/>
              </a:spcAft>
              <a:buSzPts val="1200"/>
              <a:buChar char="○"/>
              <a:defRPr sz="1228"/>
            </a:lvl5pPr>
            <a:lvl6pPr marL="2807940" lvl="5" indent="-311993" algn="l">
              <a:lnSpc>
                <a:spcPct val="115000"/>
              </a:lnSpc>
              <a:spcBef>
                <a:spcPts val="1638"/>
              </a:spcBef>
              <a:spcAft>
                <a:spcPts val="0"/>
              </a:spcAft>
              <a:buSzPts val="1200"/>
              <a:buChar char="■"/>
              <a:defRPr sz="1228"/>
            </a:lvl6pPr>
            <a:lvl7pPr marL="3275929" lvl="6" indent="-311993" algn="l">
              <a:lnSpc>
                <a:spcPct val="115000"/>
              </a:lnSpc>
              <a:spcBef>
                <a:spcPts val="1638"/>
              </a:spcBef>
              <a:spcAft>
                <a:spcPts val="0"/>
              </a:spcAft>
              <a:buSzPts val="1200"/>
              <a:buChar char="●"/>
              <a:defRPr sz="1228"/>
            </a:lvl7pPr>
            <a:lvl8pPr marL="3743919" lvl="7" indent="-311993" algn="l">
              <a:lnSpc>
                <a:spcPct val="115000"/>
              </a:lnSpc>
              <a:spcBef>
                <a:spcPts val="1638"/>
              </a:spcBef>
              <a:spcAft>
                <a:spcPts val="0"/>
              </a:spcAft>
              <a:buSzPts val="1200"/>
              <a:buChar char="○"/>
              <a:defRPr sz="1228"/>
            </a:lvl8pPr>
            <a:lvl9pPr marL="4211909" lvl="8" indent="-311993" algn="l">
              <a:lnSpc>
                <a:spcPct val="115000"/>
              </a:lnSpc>
              <a:spcBef>
                <a:spcPts val="1638"/>
              </a:spcBef>
              <a:spcAft>
                <a:spcPts val="1638"/>
              </a:spcAft>
              <a:buSzPts val="1200"/>
              <a:buChar char="■"/>
              <a:defRPr sz="1228"/>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1"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57"/>
            </a:lvl1pPr>
            <a:lvl2pPr lvl="1" algn="l">
              <a:lnSpc>
                <a:spcPct val="100000"/>
              </a:lnSpc>
              <a:spcBef>
                <a:spcPts val="0"/>
              </a:spcBef>
              <a:spcAft>
                <a:spcPts val="0"/>
              </a:spcAft>
              <a:buSzPts val="2400"/>
              <a:buNone/>
              <a:defRPr sz="2457"/>
            </a:lvl2pPr>
            <a:lvl3pPr lvl="2" algn="l">
              <a:lnSpc>
                <a:spcPct val="100000"/>
              </a:lnSpc>
              <a:spcBef>
                <a:spcPts val="0"/>
              </a:spcBef>
              <a:spcAft>
                <a:spcPts val="0"/>
              </a:spcAft>
              <a:buSzPts val="2400"/>
              <a:buNone/>
              <a:defRPr sz="2457"/>
            </a:lvl3pPr>
            <a:lvl4pPr lvl="3" algn="l">
              <a:lnSpc>
                <a:spcPct val="100000"/>
              </a:lnSpc>
              <a:spcBef>
                <a:spcPts val="0"/>
              </a:spcBef>
              <a:spcAft>
                <a:spcPts val="0"/>
              </a:spcAft>
              <a:buSzPts val="2400"/>
              <a:buNone/>
              <a:defRPr sz="2457"/>
            </a:lvl4pPr>
            <a:lvl5pPr lvl="4" algn="l">
              <a:lnSpc>
                <a:spcPct val="100000"/>
              </a:lnSpc>
              <a:spcBef>
                <a:spcPts val="0"/>
              </a:spcBef>
              <a:spcAft>
                <a:spcPts val="0"/>
              </a:spcAft>
              <a:buSzPts val="2400"/>
              <a:buNone/>
              <a:defRPr sz="2457"/>
            </a:lvl5pPr>
            <a:lvl6pPr lvl="5" algn="l">
              <a:lnSpc>
                <a:spcPct val="100000"/>
              </a:lnSpc>
              <a:spcBef>
                <a:spcPts val="0"/>
              </a:spcBef>
              <a:spcAft>
                <a:spcPts val="0"/>
              </a:spcAft>
              <a:buSzPts val="2400"/>
              <a:buNone/>
              <a:defRPr sz="2457"/>
            </a:lvl6pPr>
            <a:lvl7pPr lvl="6" algn="l">
              <a:lnSpc>
                <a:spcPct val="100000"/>
              </a:lnSpc>
              <a:spcBef>
                <a:spcPts val="0"/>
              </a:spcBef>
              <a:spcAft>
                <a:spcPts val="0"/>
              </a:spcAft>
              <a:buSzPts val="2400"/>
              <a:buNone/>
              <a:defRPr sz="2457"/>
            </a:lvl7pPr>
            <a:lvl8pPr lvl="7" algn="l">
              <a:lnSpc>
                <a:spcPct val="100000"/>
              </a:lnSpc>
              <a:spcBef>
                <a:spcPts val="0"/>
              </a:spcBef>
              <a:spcAft>
                <a:spcPts val="0"/>
              </a:spcAft>
              <a:buSzPts val="2400"/>
              <a:buNone/>
              <a:defRPr sz="2457"/>
            </a:lvl8pPr>
            <a:lvl9pPr lvl="8" algn="l">
              <a:lnSpc>
                <a:spcPct val="100000"/>
              </a:lnSpc>
              <a:spcBef>
                <a:spcPts val="0"/>
              </a:spcBef>
              <a:spcAft>
                <a:spcPts val="0"/>
              </a:spcAft>
              <a:buSzPts val="2400"/>
              <a:buNone/>
              <a:defRPr sz="2457"/>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67990" lvl="0" indent="-311993" algn="l">
              <a:lnSpc>
                <a:spcPct val="115000"/>
              </a:lnSpc>
              <a:spcBef>
                <a:spcPts val="0"/>
              </a:spcBef>
              <a:spcAft>
                <a:spcPts val="0"/>
              </a:spcAft>
              <a:buSzPts val="1200"/>
              <a:buChar char="●"/>
              <a:defRPr sz="1228"/>
            </a:lvl1pPr>
            <a:lvl2pPr marL="935980" lvl="1" indent="-311993" algn="l">
              <a:lnSpc>
                <a:spcPct val="115000"/>
              </a:lnSpc>
              <a:spcBef>
                <a:spcPts val="1638"/>
              </a:spcBef>
              <a:spcAft>
                <a:spcPts val="0"/>
              </a:spcAft>
              <a:buSzPts val="1200"/>
              <a:buChar char="○"/>
              <a:defRPr sz="1228"/>
            </a:lvl2pPr>
            <a:lvl3pPr marL="1403970" lvl="2" indent="-311993" algn="l">
              <a:lnSpc>
                <a:spcPct val="115000"/>
              </a:lnSpc>
              <a:spcBef>
                <a:spcPts val="1638"/>
              </a:spcBef>
              <a:spcAft>
                <a:spcPts val="0"/>
              </a:spcAft>
              <a:buSzPts val="1200"/>
              <a:buChar char="■"/>
              <a:defRPr sz="1228"/>
            </a:lvl3pPr>
            <a:lvl4pPr marL="1871960" lvl="3" indent="-311993" algn="l">
              <a:lnSpc>
                <a:spcPct val="115000"/>
              </a:lnSpc>
              <a:spcBef>
                <a:spcPts val="1638"/>
              </a:spcBef>
              <a:spcAft>
                <a:spcPts val="0"/>
              </a:spcAft>
              <a:buSzPts val="1200"/>
              <a:buChar char="●"/>
              <a:defRPr sz="1228"/>
            </a:lvl4pPr>
            <a:lvl5pPr marL="2339950" lvl="4" indent="-311993" algn="l">
              <a:lnSpc>
                <a:spcPct val="115000"/>
              </a:lnSpc>
              <a:spcBef>
                <a:spcPts val="1638"/>
              </a:spcBef>
              <a:spcAft>
                <a:spcPts val="0"/>
              </a:spcAft>
              <a:buSzPts val="1200"/>
              <a:buChar char="○"/>
              <a:defRPr sz="1228"/>
            </a:lvl5pPr>
            <a:lvl6pPr marL="2807940" lvl="5" indent="-311993" algn="l">
              <a:lnSpc>
                <a:spcPct val="115000"/>
              </a:lnSpc>
              <a:spcBef>
                <a:spcPts val="1638"/>
              </a:spcBef>
              <a:spcAft>
                <a:spcPts val="0"/>
              </a:spcAft>
              <a:buSzPts val="1200"/>
              <a:buChar char="■"/>
              <a:defRPr sz="1228"/>
            </a:lvl6pPr>
            <a:lvl7pPr marL="3275929" lvl="6" indent="-311993" algn="l">
              <a:lnSpc>
                <a:spcPct val="115000"/>
              </a:lnSpc>
              <a:spcBef>
                <a:spcPts val="1638"/>
              </a:spcBef>
              <a:spcAft>
                <a:spcPts val="0"/>
              </a:spcAft>
              <a:buSzPts val="1200"/>
              <a:buChar char="●"/>
              <a:defRPr sz="1228"/>
            </a:lvl7pPr>
            <a:lvl8pPr marL="3743919" lvl="7" indent="-311993" algn="l">
              <a:lnSpc>
                <a:spcPct val="115000"/>
              </a:lnSpc>
              <a:spcBef>
                <a:spcPts val="1638"/>
              </a:spcBef>
              <a:spcAft>
                <a:spcPts val="0"/>
              </a:spcAft>
              <a:buSzPts val="1200"/>
              <a:buChar char="○"/>
              <a:defRPr sz="1228"/>
            </a:lvl8pPr>
            <a:lvl9pPr marL="4211909" lvl="8" indent="-311993" algn="l">
              <a:lnSpc>
                <a:spcPct val="115000"/>
              </a:lnSpc>
              <a:spcBef>
                <a:spcPts val="1638"/>
              </a:spcBef>
              <a:spcAft>
                <a:spcPts val="1638"/>
              </a:spcAft>
              <a:buSzPts val="1200"/>
              <a:buChar char="■"/>
              <a:defRPr sz="1228"/>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3584" tIns="93584" rIns="93584" bIns="93584"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33"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99"/>
            </a:lvl1pPr>
            <a:lvl2pPr lvl="1" algn="ctr">
              <a:lnSpc>
                <a:spcPct val="100000"/>
              </a:lnSpc>
              <a:spcBef>
                <a:spcPts val="0"/>
              </a:spcBef>
              <a:spcAft>
                <a:spcPts val="0"/>
              </a:spcAft>
              <a:buSzPts val="4200"/>
              <a:buNone/>
              <a:defRPr sz="4299"/>
            </a:lvl2pPr>
            <a:lvl3pPr lvl="2" algn="ctr">
              <a:lnSpc>
                <a:spcPct val="100000"/>
              </a:lnSpc>
              <a:spcBef>
                <a:spcPts val="0"/>
              </a:spcBef>
              <a:spcAft>
                <a:spcPts val="0"/>
              </a:spcAft>
              <a:buSzPts val="4200"/>
              <a:buNone/>
              <a:defRPr sz="4299"/>
            </a:lvl3pPr>
            <a:lvl4pPr lvl="3" algn="ctr">
              <a:lnSpc>
                <a:spcPct val="100000"/>
              </a:lnSpc>
              <a:spcBef>
                <a:spcPts val="0"/>
              </a:spcBef>
              <a:spcAft>
                <a:spcPts val="0"/>
              </a:spcAft>
              <a:buSzPts val="4200"/>
              <a:buNone/>
              <a:defRPr sz="4299"/>
            </a:lvl4pPr>
            <a:lvl5pPr lvl="4" algn="ctr">
              <a:lnSpc>
                <a:spcPct val="100000"/>
              </a:lnSpc>
              <a:spcBef>
                <a:spcPts val="0"/>
              </a:spcBef>
              <a:spcAft>
                <a:spcPts val="0"/>
              </a:spcAft>
              <a:buSzPts val="4200"/>
              <a:buNone/>
              <a:defRPr sz="4299"/>
            </a:lvl5pPr>
            <a:lvl6pPr lvl="5" algn="ctr">
              <a:lnSpc>
                <a:spcPct val="100000"/>
              </a:lnSpc>
              <a:spcBef>
                <a:spcPts val="0"/>
              </a:spcBef>
              <a:spcAft>
                <a:spcPts val="0"/>
              </a:spcAft>
              <a:buSzPts val="4200"/>
              <a:buNone/>
              <a:defRPr sz="4299"/>
            </a:lvl6pPr>
            <a:lvl7pPr lvl="6" algn="ctr">
              <a:lnSpc>
                <a:spcPct val="100000"/>
              </a:lnSpc>
              <a:spcBef>
                <a:spcPts val="0"/>
              </a:spcBef>
              <a:spcAft>
                <a:spcPts val="0"/>
              </a:spcAft>
              <a:buSzPts val="4200"/>
              <a:buNone/>
              <a:defRPr sz="4299"/>
            </a:lvl7pPr>
            <a:lvl8pPr lvl="7" algn="ctr">
              <a:lnSpc>
                <a:spcPct val="100000"/>
              </a:lnSpc>
              <a:spcBef>
                <a:spcPts val="0"/>
              </a:spcBef>
              <a:spcAft>
                <a:spcPts val="0"/>
              </a:spcAft>
              <a:buSzPts val="4200"/>
              <a:buNone/>
              <a:defRPr sz="4299"/>
            </a:lvl8pPr>
            <a:lvl9pPr lvl="8" algn="ctr">
              <a:lnSpc>
                <a:spcPct val="100000"/>
              </a:lnSpc>
              <a:spcBef>
                <a:spcPts val="0"/>
              </a:spcBef>
              <a:spcAft>
                <a:spcPts val="0"/>
              </a:spcAft>
              <a:buSzPts val="4200"/>
              <a:buNone/>
              <a:defRPr sz="4299"/>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50"/>
            </a:lvl1pPr>
            <a:lvl2pPr lvl="1" algn="ctr">
              <a:lnSpc>
                <a:spcPct val="100000"/>
              </a:lnSpc>
              <a:spcBef>
                <a:spcPts val="0"/>
              </a:spcBef>
              <a:spcAft>
                <a:spcPts val="0"/>
              </a:spcAft>
              <a:buSzPts val="2100"/>
              <a:buNone/>
              <a:defRPr sz="2150"/>
            </a:lvl2pPr>
            <a:lvl3pPr lvl="2" algn="ctr">
              <a:lnSpc>
                <a:spcPct val="100000"/>
              </a:lnSpc>
              <a:spcBef>
                <a:spcPts val="0"/>
              </a:spcBef>
              <a:spcAft>
                <a:spcPts val="0"/>
              </a:spcAft>
              <a:buSzPts val="2100"/>
              <a:buNone/>
              <a:defRPr sz="2150"/>
            </a:lvl3pPr>
            <a:lvl4pPr lvl="3" algn="ctr">
              <a:lnSpc>
                <a:spcPct val="100000"/>
              </a:lnSpc>
              <a:spcBef>
                <a:spcPts val="0"/>
              </a:spcBef>
              <a:spcAft>
                <a:spcPts val="0"/>
              </a:spcAft>
              <a:buSzPts val="2100"/>
              <a:buNone/>
              <a:defRPr sz="2150"/>
            </a:lvl4pPr>
            <a:lvl5pPr lvl="4" algn="ctr">
              <a:lnSpc>
                <a:spcPct val="100000"/>
              </a:lnSpc>
              <a:spcBef>
                <a:spcPts val="0"/>
              </a:spcBef>
              <a:spcAft>
                <a:spcPts val="0"/>
              </a:spcAft>
              <a:buSzPts val="2100"/>
              <a:buNone/>
              <a:defRPr sz="2150"/>
            </a:lvl5pPr>
            <a:lvl6pPr lvl="5" algn="ctr">
              <a:lnSpc>
                <a:spcPct val="100000"/>
              </a:lnSpc>
              <a:spcBef>
                <a:spcPts val="0"/>
              </a:spcBef>
              <a:spcAft>
                <a:spcPts val="0"/>
              </a:spcAft>
              <a:buSzPts val="2100"/>
              <a:buNone/>
              <a:defRPr sz="2150"/>
            </a:lvl6pPr>
            <a:lvl7pPr lvl="6" algn="ctr">
              <a:lnSpc>
                <a:spcPct val="100000"/>
              </a:lnSpc>
              <a:spcBef>
                <a:spcPts val="0"/>
              </a:spcBef>
              <a:spcAft>
                <a:spcPts val="0"/>
              </a:spcAft>
              <a:buSzPts val="2100"/>
              <a:buNone/>
              <a:defRPr sz="2150"/>
            </a:lvl7pPr>
            <a:lvl8pPr lvl="7" algn="ctr">
              <a:lnSpc>
                <a:spcPct val="100000"/>
              </a:lnSpc>
              <a:spcBef>
                <a:spcPts val="0"/>
              </a:spcBef>
              <a:spcAft>
                <a:spcPts val="0"/>
              </a:spcAft>
              <a:buSzPts val="2100"/>
              <a:buNone/>
              <a:defRPr sz="2150"/>
            </a:lvl8pPr>
            <a:lvl9pPr lvl="8" algn="ctr">
              <a:lnSpc>
                <a:spcPct val="100000"/>
              </a:lnSpc>
              <a:spcBef>
                <a:spcPts val="0"/>
              </a:spcBef>
              <a:spcAft>
                <a:spcPts val="0"/>
              </a:spcAft>
              <a:buSzPts val="2100"/>
              <a:buNone/>
              <a:defRPr sz="215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67990" lvl="0" indent="-350992" algn="l">
              <a:lnSpc>
                <a:spcPct val="115000"/>
              </a:lnSpc>
              <a:spcBef>
                <a:spcPts val="0"/>
              </a:spcBef>
              <a:spcAft>
                <a:spcPts val="0"/>
              </a:spcAft>
              <a:buSzPts val="1800"/>
              <a:buChar char="●"/>
              <a:defRPr/>
            </a:lvl1pPr>
            <a:lvl2pPr marL="935980" lvl="1" indent="-324993" algn="l">
              <a:lnSpc>
                <a:spcPct val="115000"/>
              </a:lnSpc>
              <a:spcBef>
                <a:spcPts val="1638"/>
              </a:spcBef>
              <a:spcAft>
                <a:spcPts val="0"/>
              </a:spcAft>
              <a:buSzPts val="1400"/>
              <a:buChar char="○"/>
              <a:defRPr/>
            </a:lvl2pPr>
            <a:lvl3pPr marL="1403970" lvl="2" indent="-324993" algn="l">
              <a:lnSpc>
                <a:spcPct val="115000"/>
              </a:lnSpc>
              <a:spcBef>
                <a:spcPts val="1638"/>
              </a:spcBef>
              <a:spcAft>
                <a:spcPts val="0"/>
              </a:spcAft>
              <a:buSzPts val="1400"/>
              <a:buChar char="■"/>
              <a:defRPr/>
            </a:lvl3pPr>
            <a:lvl4pPr marL="1871960" lvl="3" indent="-324993" algn="l">
              <a:lnSpc>
                <a:spcPct val="115000"/>
              </a:lnSpc>
              <a:spcBef>
                <a:spcPts val="1638"/>
              </a:spcBef>
              <a:spcAft>
                <a:spcPts val="0"/>
              </a:spcAft>
              <a:buSzPts val="1400"/>
              <a:buChar char="●"/>
              <a:defRPr/>
            </a:lvl4pPr>
            <a:lvl5pPr marL="2339950" lvl="4" indent="-324993" algn="l">
              <a:lnSpc>
                <a:spcPct val="115000"/>
              </a:lnSpc>
              <a:spcBef>
                <a:spcPts val="1638"/>
              </a:spcBef>
              <a:spcAft>
                <a:spcPts val="0"/>
              </a:spcAft>
              <a:buSzPts val="1400"/>
              <a:buChar char="○"/>
              <a:defRPr/>
            </a:lvl5pPr>
            <a:lvl6pPr marL="2807940" lvl="5" indent="-324993" algn="l">
              <a:lnSpc>
                <a:spcPct val="115000"/>
              </a:lnSpc>
              <a:spcBef>
                <a:spcPts val="1638"/>
              </a:spcBef>
              <a:spcAft>
                <a:spcPts val="0"/>
              </a:spcAft>
              <a:buSzPts val="1400"/>
              <a:buChar char="■"/>
              <a:defRPr/>
            </a:lvl6pPr>
            <a:lvl7pPr marL="3275929" lvl="6" indent="-324993" algn="l">
              <a:lnSpc>
                <a:spcPct val="115000"/>
              </a:lnSpc>
              <a:spcBef>
                <a:spcPts val="1638"/>
              </a:spcBef>
              <a:spcAft>
                <a:spcPts val="0"/>
              </a:spcAft>
              <a:buSzPts val="1400"/>
              <a:buChar char="●"/>
              <a:defRPr/>
            </a:lvl7pPr>
            <a:lvl8pPr marL="3743919" lvl="7" indent="-324993" algn="l">
              <a:lnSpc>
                <a:spcPct val="115000"/>
              </a:lnSpc>
              <a:spcBef>
                <a:spcPts val="1638"/>
              </a:spcBef>
              <a:spcAft>
                <a:spcPts val="0"/>
              </a:spcAft>
              <a:buSzPts val="1400"/>
              <a:buChar char="○"/>
              <a:defRPr/>
            </a:lvl8pPr>
            <a:lvl9pPr marL="4211909" lvl="8" indent="-324993" algn="l">
              <a:lnSpc>
                <a:spcPct val="115000"/>
              </a:lnSpc>
              <a:spcBef>
                <a:spcPts val="1638"/>
              </a:spcBef>
              <a:spcAft>
                <a:spcPts val="1638"/>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67990" lvl="0" indent="-233995"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1"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283"/>
            </a:lvl1pPr>
            <a:lvl2pPr lvl="1" algn="ctr">
              <a:lnSpc>
                <a:spcPct val="100000"/>
              </a:lnSpc>
              <a:spcBef>
                <a:spcPts val="0"/>
              </a:spcBef>
              <a:spcAft>
                <a:spcPts val="0"/>
              </a:spcAft>
              <a:buSzPts val="12000"/>
              <a:buNone/>
              <a:defRPr sz="12283"/>
            </a:lvl2pPr>
            <a:lvl3pPr lvl="2" algn="ctr">
              <a:lnSpc>
                <a:spcPct val="100000"/>
              </a:lnSpc>
              <a:spcBef>
                <a:spcPts val="0"/>
              </a:spcBef>
              <a:spcAft>
                <a:spcPts val="0"/>
              </a:spcAft>
              <a:buSzPts val="12000"/>
              <a:buNone/>
              <a:defRPr sz="12283"/>
            </a:lvl3pPr>
            <a:lvl4pPr lvl="3" algn="ctr">
              <a:lnSpc>
                <a:spcPct val="100000"/>
              </a:lnSpc>
              <a:spcBef>
                <a:spcPts val="0"/>
              </a:spcBef>
              <a:spcAft>
                <a:spcPts val="0"/>
              </a:spcAft>
              <a:buSzPts val="12000"/>
              <a:buNone/>
              <a:defRPr sz="12283"/>
            </a:lvl4pPr>
            <a:lvl5pPr lvl="4" algn="ctr">
              <a:lnSpc>
                <a:spcPct val="100000"/>
              </a:lnSpc>
              <a:spcBef>
                <a:spcPts val="0"/>
              </a:spcBef>
              <a:spcAft>
                <a:spcPts val="0"/>
              </a:spcAft>
              <a:buSzPts val="12000"/>
              <a:buNone/>
              <a:defRPr sz="12283"/>
            </a:lvl5pPr>
            <a:lvl6pPr lvl="5" algn="ctr">
              <a:lnSpc>
                <a:spcPct val="100000"/>
              </a:lnSpc>
              <a:spcBef>
                <a:spcPts val="0"/>
              </a:spcBef>
              <a:spcAft>
                <a:spcPts val="0"/>
              </a:spcAft>
              <a:buSzPts val="12000"/>
              <a:buNone/>
              <a:defRPr sz="12283"/>
            </a:lvl6pPr>
            <a:lvl7pPr lvl="6" algn="ctr">
              <a:lnSpc>
                <a:spcPct val="100000"/>
              </a:lnSpc>
              <a:spcBef>
                <a:spcPts val="0"/>
              </a:spcBef>
              <a:spcAft>
                <a:spcPts val="0"/>
              </a:spcAft>
              <a:buSzPts val="12000"/>
              <a:buNone/>
              <a:defRPr sz="12283"/>
            </a:lvl7pPr>
            <a:lvl8pPr lvl="7" algn="ctr">
              <a:lnSpc>
                <a:spcPct val="100000"/>
              </a:lnSpc>
              <a:spcBef>
                <a:spcPts val="0"/>
              </a:spcBef>
              <a:spcAft>
                <a:spcPts val="0"/>
              </a:spcAft>
              <a:buSzPts val="12000"/>
              <a:buNone/>
              <a:defRPr sz="12283"/>
            </a:lvl8pPr>
            <a:lvl9pPr lvl="8" algn="ctr">
              <a:lnSpc>
                <a:spcPct val="100000"/>
              </a:lnSpc>
              <a:spcBef>
                <a:spcPts val="0"/>
              </a:spcBef>
              <a:spcAft>
                <a:spcPts val="0"/>
              </a:spcAft>
              <a:buSzPts val="12000"/>
              <a:buNone/>
              <a:defRPr sz="12283"/>
            </a:lvl9pPr>
          </a:lstStyle>
          <a:p>
            <a:r>
              <a:t>xx%</a:t>
            </a:r>
          </a:p>
        </p:txBody>
      </p:sp>
      <p:sp>
        <p:nvSpPr>
          <p:cNvPr id="47" name="Google Shape;47;p11"/>
          <p:cNvSpPr txBox="1">
            <a:spLocks noGrp="1"/>
          </p:cNvSpPr>
          <p:nvPr>
            <p:ph type="body" idx="1"/>
          </p:nvPr>
        </p:nvSpPr>
        <p:spPr>
          <a:xfrm>
            <a:off x="311701" y="3152225"/>
            <a:ext cx="8520600" cy="1300500"/>
          </a:xfrm>
          <a:prstGeom prst="rect">
            <a:avLst/>
          </a:prstGeom>
          <a:noFill/>
          <a:ln>
            <a:noFill/>
          </a:ln>
        </p:spPr>
        <p:txBody>
          <a:bodyPr spcFirstLastPara="1" wrap="square" lIns="91425" tIns="91425" rIns="91425" bIns="91425" anchor="t" anchorCtr="0">
            <a:noAutofit/>
          </a:bodyPr>
          <a:lstStyle>
            <a:lvl1pPr marL="467990" lvl="0" indent="-350992" algn="ctr">
              <a:lnSpc>
                <a:spcPct val="115000"/>
              </a:lnSpc>
              <a:spcBef>
                <a:spcPts val="0"/>
              </a:spcBef>
              <a:spcAft>
                <a:spcPts val="0"/>
              </a:spcAft>
              <a:buSzPts val="1800"/>
              <a:buChar char="●"/>
              <a:defRPr/>
            </a:lvl1pPr>
            <a:lvl2pPr marL="935980" lvl="1" indent="-324993" algn="ctr">
              <a:lnSpc>
                <a:spcPct val="115000"/>
              </a:lnSpc>
              <a:spcBef>
                <a:spcPts val="1638"/>
              </a:spcBef>
              <a:spcAft>
                <a:spcPts val="0"/>
              </a:spcAft>
              <a:buSzPts val="1400"/>
              <a:buChar char="○"/>
              <a:defRPr/>
            </a:lvl2pPr>
            <a:lvl3pPr marL="1403970" lvl="2" indent="-324993" algn="ctr">
              <a:lnSpc>
                <a:spcPct val="115000"/>
              </a:lnSpc>
              <a:spcBef>
                <a:spcPts val="1638"/>
              </a:spcBef>
              <a:spcAft>
                <a:spcPts val="0"/>
              </a:spcAft>
              <a:buSzPts val="1400"/>
              <a:buChar char="■"/>
              <a:defRPr/>
            </a:lvl3pPr>
            <a:lvl4pPr marL="1871960" lvl="3" indent="-324993" algn="ctr">
              <a:lnSpc>
                <a:spcPct val="115000"/>
              </a:lnSpc>
              <a:spcBef>
                <a:spcPts val="1638"/>
              </a:spcBef>
              <a:spcAft>
                <a:spcPts val="0"/>
              </a:spcAft>
              <a:buSzPts val="1400"/>
              <a:buChar char="●"/>
              <a:defRPr/>
            </a:lvl4pPr>
            <a:lvl5pPr marL="2339950" lvl="4" indent="-324993" algn="ctr">
              <a:lnSpc>
                <a:spcPct val="115000"/>
              </a:lnSpc>
              <a:spcBef>
                <a:spcPts val="1638"/>
              </a:spcBef>
              <a:spcAft>
                <a:spcPts val="0"/>
              </a:spcAft>
              <a:buSzPts val="1400"/>
              <a:buChar char="○"/>
              <a:defRPr/>
            </a:lvl5pPr>
            <a:lvl6pPr marL="2807940" lvl="5" indent="-324993" algn="ctr">
              <a:lnSpc>
                <a:spcPct val="115000"/>
              </a:lnSpc>
              <a:spcBef>
                <a:spcPts val="1638"/>
              </a:spcBef>
              <a:spcAft>
                <a:spcPts val="0"/>
              </a:spcAft>
              <a:buSzPts val="1400"/>
              <a:buChar char="■"/>
              <a:defRPr/>
            </a:lvl6pPr>
            <a:lvl7pPr marL="3275929" lvl="6" indent="-324993" algn="ctr">
              <a:lnSpc>
                <a:spcPct val="115000"/>
              </a:lnSpc>
              <a:spcBef>
                <a:spcPts val="1638"/>
              </a:spcBef>
              <a:spcAft>
                <a:spcPts val="0"/>
              </a:spcAft>
              <a:buSzPts val="1400"/>
              <a:buChar char="●"/>
              <a:defRPr/>
            </a:lvl7pPr>
            <a:lvl8pPr marL="3743919" lvl="7" indent="-324993" algn="ctr">
              <a:lnSpc>
                <a:spcPct val="115000"/>
              </a:lnSpc>
              <a:spcBef>
                <a:spcPts val="1638"/>
              </a:spcBef>
              <a:spcAft>
                <a:spcPts val="0"/>
              </a:spcAft>
              <a:buSzPts val="1400"/>
              <a:buChar char="○"/>
              <a:defRPr/>
            </a:lvl8pPr>
            <a:lvl9pPr marL="4211909" lvl="8" indent="-324993" algn="ctr">
              <a:lnSpc>
                <a:spcPct val="115000"/>
              </a:lnSpc>
              <a:spcBef>
                <a:spcPts val="1638"/>
              </a:spcBef>
              <a:spcAft>
                <a:spcPts val="1638"/>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1"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1"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24"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33"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33"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33"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8" Type="http://schemas.openxmlformats.org/officeDocument/2006/relationships/diagramLayout" Target="../diagrams/layout9.xml"/><Relationship Id="rId13" Type="http://schemas.openxmlformats.org/officeDocument/2006/relationships/diagramLayout" Target="../diagrams/layout10.xml"/><Relationship Id="rId3" Type="http://schemas.openxmlformats.org/officeDocument/2006/relationships/diagramLayout" Target="../diagrams/layout8.xml"/><Relationship Id="rId7" Type="http://schemas.openxmlformats.org/officeDocument/2006/relationships/diagramData" Target="../diagrams/data9.xml"/><Relationship Id="rId12" Type="http://schemas.openxmlformats.org/officeDocument/2006/relationships/diagramData" Target="../diagrams/data10.xml"/><Relationship Id="rId2" Type="http://schemas.openxmlformats.org/officeDocument/2006/relationships/diagramData" Target="../diagrams/data8.xml"/><Relationship Id="rId16" Type="http://schemas.microsoft.com/office/2007/relationships/diagramDrawing" Target="../diagrams/drawing10.xml"/><Relationship Id="rId1" Type="http://schemas.openxmlformats.org/officeDocument/2006/relationships/slideLayout" Target="../slideLayouts/slideLayout4.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5" Type="http://schemas.openxmlformats.org/officeDocument/2006/relationships/diagramColors" Target="../diagrams/colors10.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 Id="rId14" Type="http://schemas.openxmlformats.org/officeDocument/2006/relationships/diagramQuickStyle" Target="../diagrams/quickStyle10.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0.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6.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3.png"/><Relationship Id="rId7" Type="http://schemas.openxmlformats.org/officeDocument/2006/relationships/diagramColors" Target="../diagrams/colors7.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281940" y="906779"/>
            <a:ext cx="8740404" cy="2472261"/>
          </a:xfrm>
          <a:prstGeom prst="rect">
            <a:avLst/>
          </a:prstGeom>
          <a:noFill/>
          <a:ln>
            <a:noFill/>
          </a:ln>
        </p:spPr>
        <p:txBody>
          <a:bodyPr spcFirstLastPara="1" wrap="square" lIns="93584" tIns="93584" rIns="93584" bIns="93584" anchor="b" anchorCtr="0">
            <a:noAutofit/>
          </a:bodyPr>
          <a:lstStyle/>
          <a:p>
            <a:pPr algn="l"/>
            <a:r>
              <a:rPr lang="en-GB" sz="4299" b="1" dirty="0">
                <a:solidFill>
                  <a:srgbClr val="CC0000"/>
                </a:solidFill>
                <a:latin typeface="Montserrat"/>
                <a:ea typeface="Montserrat"/>
                <a:cs typeface="Montserrat"/>
                <a:sym typeface="Montserrat"/>
              </a:rPr>
              <a:t>           </a:t>
            </a:r>
            <a:r>
              <a:rPr lang="en-GB" sz="4299" b="1" u="sng" dirty="0">
                <a:solidFill>
                  <a:srgbClr val="CC0000"/>
                </a:solidFill>
                <a:latin typeface="Montserrat"/>
                <a:ea typeface="Montserrat"/>
                <a:cs typeface="Montserrat"/>
                <a:sym typeface="Montserrat"/>
              </a:rPr>
              <a:t>Capstone Project - 1</a:t>
            </a:r>
            <a:endParaRPr sz="4299" b="1" u="sng" dirty="0">
              <a:solidFill>
                <a:srgbClr val="CC0000"/>
              </a:solidFill>
              <a:latin typeface="Montserrat"/>
              <a:ea typeface="Montserrat"/>
              <a:cs typeface="Montserrat"/>
              <a:sym typeface="Montserrat"/>
            </a:endParaRPr>
          </a:p>
          <a:p>
            <a:br>
              <a:rPr lang="en-GB" sz="3685" b="1" u="sng" dirty="0">
                <a:solidFill>
                  <a:schemeClr val="lt1"/>
                </a:solidFill>
                <a:latin typeface="Montserrat"/>
                <a:ea typeface="Montserrat"/>
                <a:cs typeface="Montserrat"/>
                <a:sym typeface="Montserrat"/>
              </a:rPr>
            </a:br>
            <a:r>
              <a:rPr lang="en-GB" sz="3685" b="1" u="sng" dirty="0">
                <a:solidFill>
                  <a:schemeClr val="lt1"/>
                </a:solidFill>
                <a:latin typeface="Montserrat"/>
                <a:ea typeface="Montserrat"/>
                <a:cs typeface="Montserrat"/>
                <a:sym typeface="Montserrat"/>
              </a:rPr>
              <a:t>EDA ON GOOGLE PLAY STORE</a:t>
            </a:r>
            <a:endParaRPr sz="3685" b="1" u="sng" dirty="0">
              <a:solidFill>
                <a:schemeClr val="lt1"/>
              </a:solidFill>
              <a:latin typeface="Montserrat"/>
              <a:ea typeface="Montserrat"/>
              <a:cs typeface="Montserrat"/>
              <a:sym typeface="Montserrat"/>
            </a:endParaRPr>
          </a:p>
          <a:p>
            <a:endParaRPr sz="3685" b="1" dirty="0">
              <a:solidFill>
                <a:schemeClr val="lt1"/>
              </a:solidFill>
              <a:latin typeface="Montserrat"/>
              <a:ea typeface="Montserrat"/>
              <a:cs typeface="Montserrat"/>
              <a:sym typeface="Montserrat"/>
            </a:endParaRPr>
          </a:p>
          <a:p>
            <a:endParaRPr sz="1638" b="1" dirty="0">
              <a:solidFill>
                <a:schemeClr val="lt1"/>
              </a:solidFill>
              <a:latin typeface="Montserrat"/>
              <a:ea typeface="Montserrat"/>
              <a:cs typeface="Montserrat"/>
              <a:sym typeface="Montserrat"/>
            </a:endParaRPr>
          </a:p>
          <a:p>
            <a:br>
              <a:rPr lang="en-IN" sz="1638" b="1" dirty="0">
                <a:solidFill>
                  <a:schemeClr val="lt1"/>
                </a:solidFill>
                <a:latin typeface="Montserrat"/>
                <a:ea typeface="Montserrat"/>
                <a:cs typeface="Montserrat"/>
                <a:sym typeface="Montserrat"/>
              </a:rPr>
            </a:br>
            <a:br>
              <a:rPr lang="en-IN" sz="1638" b="1" dirty="0">
                <a:solidFill>
                  <a:schemeClr val="lt1"/>
                </a:solidFill>
                <a:latin typeface="Montserrat"/>
                <a:ea typeface="Montserrat"/>
                <a:cs typeface="Montserrat"/>
                <a:sym typeface="Montserrat"/>
              </a:rPr>
            </a:br>
            <a:endParaRPr sz="1638" b="1" dirty="0">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F798F4B3-2A5F-D8A8-0176-F54F24ED781D}"/>
              </a:ext>
            </a:extLst>
          </p:cNvPr>
          <p:cNvSpPr txBox="1"/>
          <p:nvPr/>
        </p:nvSpPr>
        <p:spPr>
          <a:xfrm>
            <a:off x="0" y="4036343"/>
            <a:ext cx="2722171" cy="545944"/>
          </a:xfrm>
          <a:prstGeom prst="rect">
            <a:avLst/>
          </a:prstGeom>
          <a:noFill/>
        </p:spPr>
        <p:txBody>
          <a:bodyPr wrap="square" rtlCol="0">
            <a:spAutoFit/>
          </a:bodyPr>
          <a:lstStyle/>
          <a:p>
            <a:r>
              <a:rPr lang="en-IN" sz="1433" dirty="0"/>
              <a:t> </a:t>
            </a:r>
            <a:r>
              <a:rPr lang="en-IN" sz="2866" b="1" u="sng" dirty="0">
                <a:effectLst>
                  <a:outerShdw blurRad="38100" dist="38100" dir="2700000" algn="tl">
                    <a:srgbClr val="000000">
                      <a:alpha val="43137"/>
                    </a:srgbClr>
                  </a:outerShdw>
                </a:effectLst>
              </a:rPr>
              <a:t>Amol Thakur</a:t>
            </a:r>
          </a:p>
        </p:txBody>
      </p:sp>
      <p:sp>
        <p:nvSpPr>
          <p:cNvPr id="4" name="TextBox 3">
            <a:extLst>
              <a:ext uri="{FF2B5EF4-FFF2-40B4-BE49-F238E27FC236}">
                <a16:creationId xmlns:a16="http://schemas.microsoft.com/office/drawing/2014/main" id="{00A13EE8-14C4-7DF6-F25E-6124B179C618}"/>
              </a:ext>
            </a:extLst>
          </p:cNvPr>
          <p:cNvSpPr txBox="1"/>
          <p:nvPr/>
        </p:nvSpPr>
        <p:spPr>
          <a:xfrm>
            <a:off x="0" y="3554785"/>
            <a:ext cx="2889378" cy="481558"/>
          </a:xfrm>
          <a:prstGeom prst="rect">
            <a:avLst/>
          </a:prstGeom>
          <a:noFill/>
        </p:spPr>
        <p:txBody>
          <a:bodyPr wrap="square" rtlCol="0">
            <a:spAutoFit/>
          </a:bodyPr>
          <a:lstStyle/>
          <a:p>
            <a:r>
              <a:rPr lang="en-IN" sz="2457" b="1" u="sng" dirty="0">
                <a:solidFill>
                  <a:srgbClr val="FF0000"/>
                </a:solidFill>
                <a:effectLst>
                  <a:outerShdw blurRad="38100" dist="38100" dir="2700000" algn="tl">
                    <a:srgbClr val="000000">
                      <a:alpha val="43137"/>
                    </a:srgbClr>
                  </a:outerShdw>
                </a:effectLst>
              </a:rPr>
              <a:t>Presentation by </a:t>
            </a:r>
            <a:r>
              <a:rPr lang="en-IN" sz="2457" b="1" dirty="0">
                <a:solidFill>
                  <a:srgbClr val="FF0000"/>
                </a:solidFill>
              </a:rPr>
              <a:t>:</a:t>
            </a:r>
            <a:endParaRPr lang="en-IN" sz="1433" dirty="0"/>
          </a:p>
        </p:txBody>
      </p:sp>
      <p:pic>
        <p:nvPicPr>
          <p:cNvPr id="1028" name="Picture 4">
            <a:extLst>
              <a:ext uri="{FF2B5EF4-FFF2-40B4-BE49-F238E27FC236}">
                <a16:creationId xmlns:a16="http://schemas.microsoft.com/office/drawing/2014/main" id="{BB33564A-6DD7-B924-6ABB-1137216CD0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795743"/>
            <a:ext cx="5661660" cy="17590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EAC5B2-7E5B-5223-B51A-AE1B02A1A38E}"/>
              </a:ext>
            </a:extLst>
          </p:cNvPr>
          <p:cNvSpPr txBox="1"/>
          <p:nvPr/>
        </p:nvSpPr>
        <p:spPr>
          <a:xfrm>
            <a:off x="50" y="4420633"/>
            <a:ext cx="9143903" cy="997375"/>
          </a:xfrm>
          <a:prstGeom prst="rect">
            <a:avLst/>
          </a:prstGeom>
          <a:noFill/>
        </p:spPr>
        <p:txBody>
          <a:bodyPr wrap="square" rtlCol="0">
            <a:spAutoFit/>
          </a:bodyPr>
          <a:lstStyle/>
          <a:p>
            <a:pPr algn="l"/>
            <a:r>
              <a:rPr lang="en-US" sz="1433" b="1" dirty="0">
                <a:solidFill>
                  <a:schemeClr val="bg1">
                    <a:lumMod val="50000"/>
                  </a:schemeClr>
                </a:solidFill>
                <a:latin typeface="Roboto" panose="02000000000000000000" pitchFamily="2" charset="0"/>
              </a:rPr>
              <a:t>So here are the top 10 most downloaded apps in COMUNICATION category.</a:t>
            </a:r>
            <a:endParaRPr lang="en-US" sz="1433" dirty="0">
              <a:solidFill>
                <a:schemeClr val="bg1">
                  <a:lumMod val="50000"/>
                </a:schemeClr>
              </a:solidFill>
              <a:latin typeface="Roboto" panose="02000000000000000000" pitchFamily="2" charset="0"/>
            </a:endParaRPr>
          </a:p>
          <a:p>
            <a:pPr algn="l"/>
            <a:r>
              <a:rPr lang="en-US" sz="1433" b="1" dirty="0">
                <a:solidFill>
                  <a:schemeClr val="bg1">
                    <a:lumMod val="50000"/>
                  </a:schemeClr>
                </a:solidFill>
                <a:latin typeface="Roboto" panose="02000000000000000000" pitchFamily="2" charset="0"/>
              </a:rPr>
              <a:t>Most of the apps that are present in our Top 10 list comes pre installed in a lot of devices which might be the reason for these apps to have near about a billion installs.</a:t>
            </a:r>
            <a:endParaRPr lang="en-US" sz="1433" dirty="0">
              <a:solidFill>
                <a:schemeClr val="bg1">
                  <a:lumMod val="50000"/>
                </a:schemeClr>
              </a:solidFill>
              <a:latin typeface="Roboto" panose="02000000000000000000" pitchFamily="2" charset="0"/>
            </a:endParaRPr>
          </a:p>
          <a:p>
            <a:endParaRPr lang="en-IN" sz="1433" dirty="0"/>
          </a:p>
        </p:txBody>
      </p:sp>
      <p:pic>
        <p:nvPicPr>
          <p:cNvPr id="3074" name="Picture 2">
            <a:extLst>
              <a:ext uri="{FF2B5EF4-FFF2-40B4-BE49-F238E27FC236}">
                <a16:creationId xmlns:a16="http://schemas.microsoft.com/office/drawing/2014/main" id="{AA6CA929-8110-E6C8-820A-440852179F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8580"/>
            <a:ext cx="8641080" cy="4420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87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02C323A6-EF24-2ECF-7C61-CD8727C8AA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7" y="83277"/>
            <a:ext cx="8743247" cy="421195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7378B32-566E-D246-BD14-55C928C08827}"/>
              </a:ext>
            </a:extLst>
          </p:cNvPr>
          <p:cNvSpPr txBox="1"/>
          <p:nvPr/>
        </p:nvSpPr>
        <p:spPr>
          <a:xfrm>
            <a:off x="43250" y="4237634"/>
            <a:ext cx="9208701" cy="1223091"/>
          </a:xfrm>
          <a:prstGeom prst="rect">
            <a:avLst/>
          </a:prstGeom>
          <a:noFill/>
        </p:spPr>
        <p:txBody>
          <a:bodyPr wrap="square" rtlCol="0">
            <a:spAutoFit/>
          </a:bodyPr>
          <a:lstStyle/>
          <a:p>
            <a:pPr algn="l"/>
            <a:r>
              <a:rPr lang="en-US" sz="1433" b="1" dirty="0">
                <a:solidFill>
                  <a:schemeClr val="bg1">
                    <a:lumMod val="50000"/>
                  </a:schemeClr>
                </a:solidFill>
                <a:latin typeface="Roboto" panose="02000000000000000000" pitchFamily="2" charset="0"/>
              </a:rPr>
              <a:t>Even though COMMUNICATION is the most installed category but when it comes to ratings the stats says otherwise, the bar graph above clearly shows that the apps with category EVENTS tops the chart with highest average rating of 4.43 .</a:t>
            </a:r>
          </a:p>
          <a:p>
            <a:pPr algn="l"/>
            <a:r>
              <a:rPr lang="en-US" sz="1433" b="1" dirty="0">
                <a:solidFill>
                  <a:schemeClr val="bg1">
                    <a:lumMod val="50000"/>
                  </a:schemeClr>
                </a:solidFill>
                <a:latin typeface="Roboto" panose="02000000000000000000" pitchFamily="2" charset="0"/>
              </a:rPr>
              <a:t>The lowest rated category is DATING with an average rating of 3.97</a:t>
            </a:r>
          </a:p>
          <a:p>
            <a:endParaRPr lang="en-IN" sz="1433" dirty="0"/>
          </a:p>
        </p:txBody>
      </p:sp>
    </p:spTree>
    <p:extLst>
      <p:ext uri="{BB962C8B-B14F-4D97-AF65-F5344CB8AC3E}">
        <p14:creationId xmlns:p14="http://schemas.microsoft.com/office/powerpoint/2010/main" val="804673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04CCDD48-5B42-5A5A-9C8D-0B5EE7C07B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3" y="-1"/>
            <a:ext cx="8665164" cy="400723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38C150D-012A-F44F-E7F3-1E3B565EF4E2}"/>
              </a:ext>
            </a:extLst>
          </p:cNvPr>
          <p:cNvSpPr txBox="1"/>
          <p:nvPr/>
        </p:nvSpPr>
        <p:spPr>
          <a:xfrm flipH="1">
            <a:off x="91954" y="4007236"/>
            <a:ext cx="9109596" cy="1415387"/>
          </a:xfrm>
          <a:prstGeom prst="rect">
            <a:avLst/>
          </a:prstGeom>
          <a:noFill/>
        </p:spPr>
        <p:txBody>
          <a:bodyPr wrap="square" rtlCol="0">
            <a:spAutoFit/>
          </a:bodyPr>
          <a:lstStyle/>
          <a:p>
            <a:pPr algn="l"/>
            <a:r>
              <a:rPr lang="en-US" sz="1433" b="1" dirty="0">
                <a:solidFill>
                  <a:schemeClr val="bg1">
                    <a:lumMod val="50000"/>
                  </a:schemeClr>
                </a:solidFill>
                <a:latin typeface="Roboto" panose="02000000000000000000" pitchFamily="2" charset="0"/>
              </a:rPr>
              <a:t>Bar plot above shows the most downloaded genres. It could be noticed that ,here the most downloaded genre is </a:t>
            </a:r>
            <a:r>
              <a:rPr lang="en-US" sz="1433" b="1" dirty="0" err="1">
                <a:solidFill>
                  <a:schemeClr val="bg1">
                    <a:lumMod val="50000"/>
                  </a:schemeClr>
                </a:solidFill>
                <a:latin typeface="Roboto" panose="02000000000000000000" pitchFamily="2" charset="0"/>
              </a:rPr>
              <a:t>Adventure;Action</a:t>
            </a:r>
            <a:r>
              <a:rPr lang="en-US" sz="1433" b="1" dirty="0">
                <a:solidFill>
                  <a:schemeClr val="bg1">
                    <a:lumMod val="50000"/>
                  </a:schemeClr>
                </a:solidFill>
                <a:latin typeface="Roboto" panose="02000000000000000000" pitchFamily="2" charset="0"/>
              </a:rPr>
              <a:t> &amp; Adventure with more than 6.970385e+07 installs and unlike the bar graph which was plotted for categories in which COMMUNICATION topped the list here it is 2nd which is quite interesting .</a:t>
            </a:r>
          </a:p>
          <a:p>
            <a:pPr algn="l"/>
            <a:r>
              <a:rPr lang="en-US" sz="1433" b="1" dirty="0">
                <a:solidFill>
                  <a:schemeClr val="bg1">
                    <a:lumMod val="50000"/>
                  </a:schemeClr>
                </a:solidFill>
                <a:latin typeface="Roboto" panose="02000000000000000000" pitchFamily="2" charset="0"/>
              </a:rPr>
              <a:t>This means that irrespective of some of the values being similar in both 'Category' and 'Genres' columns there's no actual relation between them and both are independent of each other.</a:t>
            </a:r>
          </a:p>
          <a:p>
            <a:endParaRPr lang="en-IN" sz="1433" dirty="0"/>
          </a:p>
        </p:txBody>
      </p:sp>
    </p:spTree>
    <p:extLst>
      <p:ext uri="{BB962C8B-B14F-4D97-AF65-F5344CB8AC3E}">
        <p14:creationId xmlns:p14="http://schemas.microsoft.com/office/powerpoint/2010/main" val="3590137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FE6D69E7-59C4-D8D2-BBEC-86192BA82E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25" y="83819"/>
            <a:ext cx="8534026" cy="417752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94E3858-4D1F-C0DD-CBA7-8A32CEC0DED4}"/>
              </a:ext>
            </a:extLst>
          </p:cNvPr>
          <p:cNvSpPr txBox="1"/>
          <p:nvPr/>
        </p:nvSpPr>
        <p:spPr>
          <a:xfrm>
            <a:off x="57226" y="4261351"/>
            <a:ext cx="8772612" cy="997375"/>
          </a:xfrm>
          <a:prstGeom prst="rect">
            <a:avLst/>
          </a:prstGeom>
          <a:noFill/>
        </p:spPr>
        <p:txBody>
          <a:bodyPr wrap="square" rtlCol="0">
            <a:spAutoFit/>
          </a:bodyPr>
          <a:lstStyle/>
          <a:p>
            <a:r>
              <a:rPr lang="en-US" sz="1433" b="1" dirty="0">
                <a:solidFill>
                  <a:schemeClr val="bg1">
                    <a:lumMod val="50000"/>
                  </a:schemeClr>
                </a:solidFill>
                <a:latin typeface="Roboto" panose="02000000000000000000" pitchFamily="2" charset="0"/>
              </a:rPr>
              <a:t>Above pie chart shows that content rating 'Adults only 18+' is highest rated among all other categories, but this does not mean that it is the most downloaded content rating, data analysis can be sometimes misguiding or tricky isn't it ?. So let's find out what's the most downloaded content rating is.</a:t>
            </a:r>
            <a:endParaRPr lang="en-IN" sz="1433" b="1" dirty="0">
              <a:solidFill>
                <a:schemeClr val="bg1">
                  <a:lumMod val="50000"/>
                </a:schemeClr>
              </a:solidFill>
            </a:endParaRPr>
          </a:p>
          <a:p>
            <a:endParaRPr lang="en-IN" sz="1433" dirty="0"/>
          </a:p>
        </p:txBody>
      </p:sp>
    </p:spTree>
    <p:extLst>
      <p:ext uri="{BB962C8B-B14F-4D97-AF65-F5344CB8AC3E}">
        <p14:creationId xmlns:p14="http://schemas.microsoft.com/office/powerpoint/2010/main" val="529239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A0A17F9F-762F-A93E-C0AD-9A977B6A78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07" y="79677"/>
            <a:ext cx="8556050" cy="408715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BEA3F06-8FBD-48A4-1DE2-82E5801B5C7F}"/>
              </a:ext>
            </a:extLst>
          </p:cNvPr>
          <p:cNvSpPr txBox="1"/>
          <p:nvPr/>
        </p:nvSpPr>
        <p:spPr>
          <a:xfrm>
            <a:off x="71907" y="3925035"/>
            <a:ext cx="8704248" cy="1446614"/>
          </a:xfrm>
          <a:prstGeom prst="rect">
            <a:avLst/>
          </a:prstGeom>
          <a:noFill/>
        </p:spPr>
        <p:txBody>
          <a:bodyPr wrap="square" rtlCol="0">
            <a:spAutoFit/>
          </a:bodyPr>
          <a:lstStyle/>
          <a:p>
            <a:pPr algn="l"/>
            <a:r>
              <a:rPr lang="en-US" sz="1228" b="1" dirty="0">
                <a:solidFill>
                  <a:schemeClr val="bg1">
                    <a:lumMod val="50000"/>
                  </a:schemeClr>
                </a:solidFill>
                <a:latin typeface="Roboto" panose="02000000000000000000" pitchFamily="2" charset="0"/>
              </a:rPr>
              <a:t>The above pie chart shows that the most downloaded content rating is "Everyone 10+ " as it acquires 37.7% of area in pie chart , it could be a very useful information for App Devs as they would focus more on building apps that falls in this content rating.</a:t>
            </a:r>
            <a:endParaRPr lang="en-US" sz="1228" dirty="0">
              <a:solidFill>
                <a:schemeClr val="bg1">
                  <a:lumMod val="50000"/>
                </a:schemeClr>
              </a:solidFill>
              <a:latin typeface="Roboto" panose="02000000000000000000" pitchFamily="2" charset="0"/>
            </a:endParaRPr>
          </a:p>
          <a:p>
            <a:pPr algn="l"/>
            <a:r>
              <a:rPr lang="en-US" sz="1228" b="1" dirty="0">
                <a:solidFill>
                  <a:schemeClr val="bg1">
                    <a:lumMod val="50000"/>
                  </a:schemeClr>
                </a:solidFill>
                <a:latin typeface="Roboto" panose="02000000000000000000" pitchFamily="2" charset="0"/>
              </a:rPr>
              <a:t>We can also notice that content ratings "Unrated" and "Adults only 18+" are the least downloaded categories , this is a bit surprising because of the fact that "Adults only 18+" was the highest rated content rating in our previous analysis yet it's not the most downloaded one and now it's clear that due to low number of installs the average ratings has spiked up .</a:t>
            </a:r>
            <a:endParaRPr lang="en-US" sz="1228" dirty="0">
              <a:solidFill>
                <a:schemeClr val="bg1">
                  <a:lumMod val="50000"/>
                </a:schemeClr>
              </a:solidFill>
              <a:latin typeface="Roboto" panose="02000000000000000000" pitchFamily="2" charset="0"/>
            </a:endParaRPr>
          </a:p>
          <a:p>
            <a:endParaRPr lang="en-IN" sz="1433" dirty="0"/>
          </a:p>
        </p:txBody>
      </p:sp>
    </p:spTree>
    <p:extLst>
      <p:ext uri="{BB962C8B-B14F-4D97-AF65-F5344CB8AC3E}">
        <p14:creationId xmlns:p14="http://schemas.microsoft.com/office/powerpoint/2010/main" val="3496514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1B10D8E6-4A1E-5C2F-EAEA-38F7DE73E2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514" y="110877"/>
            <a:ext cx="7134342" cy="421195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C9F01FB-82CE-E827-6856-6D35C38D7C13}"/>
              </a:ext>
            </a:extLst>
          </p:cNvPr>
          <p:cNvSpPr txBox="1"/>
          <p:nvPr/>
        </p:nvSpPr>
        <p:spPr>
          <a:xfrm>
            <a:off x="83148" y="4322833"/>
            <a:ext cx="8977704" cy="997375"/>
          </a:xfrm>
          <a:prstGeom prst="rect">
            <a:avLst/>
          </a:prstGeom>
          <a:noFill/>
        </p:spPr>
        <p:txBody>
          <a:bodyPr wrap="square" rtlCol="0">
            <a:spAutoFit/>
          </a:bodyPr>
          <a:lstStyle/>
          <a:p>
            <a:r>
              <a:rPr lang="en-US" sz="1433" b="1" dirty="0">
                <a:solidFill>
                  <a:schemeClr val="bg1">
                    <a:lumMod val="50000"/>
                  </a:schemeClr>
                </a:solidFill>
                <a:latin typeface="Roboto" panose="02000000000000000000" pitchFamily="2" charset="0"/>
              </a:rPr>
              <a:t>The vast majority of apps present on google play store are free as we can see from above pie chart ,Free apps(92.6%) are dominating Paid apps(7.4%) because users prefer apps that are free, it's quite understandable from here why devs focus more on building free apps rather than paid.</a:t>
            </a:r>
            <a:endParaRPr lang="en-IN" sz="1433" b="1" dirty="0">
              <a:solidFill>
                <a:schemeClr val="bg1">
                  <a:lumMod val="50000"/>
                </a:schemeClr>
              </a:solidFill>
            </a:endParaRPr>
          </a:p>
          <a:p>
            <a:endParaRPr lang="en-IN" sz="1433" dirty="0"/>
          </a:p>
        </p:txBody>
      </p:sp>
    </p:spTree>
    <p:extLst>
      <p:ext uri="{BB962C8B-B14F-4D97-AF65-F5344CB8AC3E}">
        <p14:creationId xmlns:p14="http://schemas.microsoft.com/office/powerpoint/2010/main" val="3407048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1C52B4BC-1ACC-D2F5-2D39-3D723F0A63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44" y="215029"/>
            <a:ext cx="9141502" cy="361640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395C063-3F93-CC5C-EFEF-7DD94BDE963A}"/>
              </a:ext>
            </a:extLst>
          </p:cNvPr>
          <p:cNvSpPr txBox="1"/>
          <p:nvPr/>
        </p:nvSpPr>
        <p:spPr>
          <a:xfrm>
            <a:off x="1249" y="3739997"/>
            <a:ext cx="9141502" cy="1674522"/>
          </a:xfrm>
          <a:prstGeom prst="rect">
            <a:avLst/>
          </a:prstGeom>
          <a:noFill/>
        </p:spPr>
        <p:txBody>
          <a:bodyPr wrap="square" rtlCol="0">
            <a:spAutoFit/>
          </a:bodyPr>
          <a:lstStyle/>
          <a:p>
            <a:pPr algn="l"/>
            <a:r>
              <a:rPr lang="en-US" sz="1433" b="1" dirty="0">
                <a:solidFill>
                  <a:schemeClr val="bg1">
                    <a:lumMod val="50000"/>
                  </a:schemeClr>
                </a:solidFill>
                <a:latin typeface="Roboto" panose="02000000000000000000" pitchFamily="2" charset="0"/>
              </a:rPr>
              <a:t>From the above kdeplot it's clear that the probability of an app being rated above 4 stars on play store is high if the app is free as users prefer free app against paid ones.</a:t>
            </a:r>
          </a:p>
          <a:p>
            <a:pPr algn="l"/>
            <a:r>
              <a:rPr lang="en-US" sz="1433" b="1" dirty="0">
                <a:solidFill>
                  <a:schemeClr val="bg1">
                    <a:lumMod val="50000"/>
                  </a:schemeClr>
                </a:solidFill>
                <a:latin typeface="Roboto" panose="02000000000000000000" pitchFamily="2" charset="0"/>
              </a:rPr>
              <a:t>The probability density of a paid app being rated above 4 stars is extremely low as we can see in above kde plot, that might be because of lack of users using paid apps.</a:t>
            </a:r>
          </a:p>
          <a:p>
            <a:pPr algn="l"/>
            <a:r>
              <a:rPr lang="en-US" sz="1433" b="1" dirty="0">
                <a:solidFill>
                  <a:schemeClr val="bg1">
                    <a:lumMod val="50000"/>
                  </a:schemeClr>
                </a:solidFill>
                <a:latin typeface="Roboto" panose="02000000000000000000" pitchFamily="2" charset="0"/>
              </a:rPr>
              <a:t>So app devs should focus more on making free apps or affordable paid apps so more users could download them.</a:t>
            </a:r>
          </a:p>
          <a:p>
            <a:endParaRPr lang="en-IN" sz="1433" dirty="0"/>
          </a:p>
        </p:txBody>
      </p:sp>
    </p:spTree>
    <p:extLst>
      <p:ext uri="{BB962C8B-B14F-4D97-AF65-F5344CB8AC3E}">
        <p14:creationId xmlns:p14="http://schemas.microsoft.com/office/powerpoint/2010/main" val="3170627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8E72EAE3-6CC4-37E0-CA99-92FBDC8907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51832"/>
            <a:ext cx="9144000" cy="384010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9FB817D-6F58-11BF-DF4B-B230D445515B}"/>
              </a:ext>
            </a:extLst>
          </p:cNvPr>
          <p:cNvSpPr txBox="1"/>
          <p:nvPr/>
        </p:nvSpPr>
        <p:spPr>
          <a:xfrm>
            <a:off x="175260" y="4008120"/>
            <a:ext cx="8526780" cy="1415772"/>
          </a:xfrm>
          <a:prstGeom prst="rect">
            <a:avLst/>
          </a:prstGeom>
          <a:noFill/>
        </p:spPr>
        <p:txBody>
          <a:bodyPr wrap="square" rtlCol="0">
            <a:spAutoFit/>
          </a:bodyPr>
          <a:lstStyle/>
          <a:p>
            <a:pPr algn="l"/>
            <a:r>
              <a:rPr lang="en-US" sz="1200" b="1" i="0" dirty="0">
                <a:solidFill>
                  <a:schemeClr val="bg1">
                    <a:lumMod val="50000"/>
                  </a:schemeClr>
                </a:solidFill>
                <a:effectLst/>
                <a:latin typeface="Roboto" panose="02000000000000000000" pitchFamily="2" charset="0"/>
              </a:rPr>
              <a:t>Above scatterplot shows the correlation between size and ratings and how these two affects each other.</a:t>
            </a:r>
          </a:p>
          <a:p>
            <a:pPr algn="l"/>
            <a:r>
              <a:rPr lang="en-US" sz="1200" b="1" i="0" dirty="0">
                <a:solidFill>
                  <a:schemeClr val="bg1">
                    <a:lumMod val="50000"/>
                  </a:schemeClr>
                </a:solidFill>
                <a:effectLst/>
                <a:latin typeface="Roboto" panose="02000000000000000000" pitchFamily="2" charset="0"/>
              </a:rPr>
              <a:t>As we notice when the size of an app increases the number of ratings or density of rating decreases that's because users avoid installing apps with big size and prefer using apps with smaller size to save data or storage on their phones.</a:t>
            </a:r>
          </a:p>
          <a:p>
            <a:pPr algn="l"/>
            <a:r>
              <a:rPr lang="en-US" sz="1200" b="1" i="0" dirty="0">
                <a:solidFill>
                  <a:schemeClr val="bg1">
                    <a:lumMod val="50000"/>
                  </a:schemeClr>
                </a:solidFill>
                <a:effectLst/>
                <a:latin typeface="Roboto" panose="02000000000000000000" pitchFamily="2" charset="0"/>
              </a:rPr>
              <a:t>After 40mb the rating density is decreasing which indicates in lack of users or lack of downloads/installs.</a:t>
            </a:r>
          </a:p>
          <a:p>
            <a:pPr algn="l"/>
            <a:r>
              <a:rPr lang="en-US" sz="1200" b="1" i="0" dirty="0">
                <a:solidFill>
                  <a:schemeClr val="bg1">
                    <a:lumMod val="50000"/>
                  </a:schemeClr>
                </a:solidFill>
                <a:effectLst/>
                <a:latin typeface="Roboto" panose="02000000000000000000" pitchFamily="2" charset="0"/>
              </a:rPr>
              <a:t>In case of paid apps the rating density is also slightly decreasing after 50mb which indicates that even paid users don't like apps that are big in size</a:t>
            </a:r>
          </a:p>
          <a:p>
            <a:endParaRPr lang="en-IN" dirty="0"/>
          </a:p>
        </p:txBody>
      </p:sp>
    </p:spTree>
    <p:extLst>
      <p:ext uri="{BB962C8B-B14F-4D97-AF65-F5344CB8AC3E}">
        <p14:creationId xmlns:p14="http://schemas.microsoft.com/office/powerpoint/2010/main" val="4143438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7FEE1720-43D3-F9C0-FFA0-2E91BB506B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91606"/>
            <a:ext cx="9023350" cy="35488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F8778B0-2BEA-9471-1D92-0C93534BC7C9}"/>
              </a:ext>
            </a:extLst>
          </p:cNvPr>
          <p:cNvSpPr txBox="1"/>
          <p:nvPr/>
        </p:nvSpPr>
        <p:spPr>
          <a:xfrm>
            <a:off x="243840" y="3779520"/>
            <a:ext cx="8061960" cy="1600438"/>
          </a:xfrm>
          <a:prstGeom prst="rect">
            <a:avLst/>
          </a:prstGeom>
          <a:noFill/>
        </p:spPr>
        <p:txBody>
          <a:bodyPr wrap="square" rtlCol="0">
            <a:spAutoFit/>
          </a:bodyPr>
          <a:lstStyle/>
          <a:p>
            <a:pPr algn="l"/>
            <a:r>
              <a:rPr lang="en-US" sz="1200" b="1" i="0" dirty="0">
                <a:solidFill>
                  <a:schemeClr val="bg1">
                    <a:lumMod val="50000"/>
                  </a:schemeClr>
                </a:solidFill>
                <a:effectLst/>
                <a:latin typeface="Roboto" panose="02000000000000000000" pitchFamily="2" charset="0"/>
              </a:rPr>
              <a:t>From the above scatterplot we can conclude that 'Installs' and 'Size' are inversely proportional to each other because as the size of app increases the number of installs decreases, we can clearly see that after size 40mb the density of Installs is decreasing in case of both free and paid apps. From 60mb to 100mb we can notice extremely low density of installs.</a:t>
            </a:r>
          </a:p>
          <a:p>
            <a:pPr algn="l"/>
            <a:r>
              <a:rPr lang="en-US" sz="1200" b="1" i="0" dirty="0">
                <a:solidFill>
                  <a:schemeClr val="bg1">
                    <a:lumMod val="50000"/>
                  </a:schemeClr>
                </a:solidFill>
                <a:effectLst/>
                <a:latin typeface="Roboto" panose="02000000000000000000" pitchFamily="2" charset="0"/>
              </a:rPr>
              <a:t>The most dense area of this scatterplot is between 0mb-10mb , this range of apps have the most chances of being installed.</a:t>
            </a:r>
          </a:p>
          <a:p>
            <a:pPr algn="l"/>
            <a:r>
              <a:rPr lang="en-US" sz="1200" b="1" i="0" dirty="0">
                <a:solidFill>
                  <a:schemeClr val="bg1">
                    <a:lumMod val="50000"/>
                  </a:schemeClr>
                </a:solidFill>
                <a:effectLst/>
                <a:latin typeface="Roboto" panose="02000000000000000000" pitchFamily="2" charset="0"/>
              </a:rPr>
              <a:t>So Devs should focus on building apps with smaller sizes.</a:t>
            </a:r>
          </a:p>
          <a:p>
            <a:endParaRPr lang="en-IN" dirty="0"/>
          </a:p>
        </p:txBody>
      </p:sp>
    </p:spTree>
    <p:extLst>
      <p:ext uri="{BB962C8B-B14F-4D97-AF65-F5344CB8AC3E}">
        <p14:creationId xmlns:p14="http://schemas.microsoft.com/office/powerpoint/2010/main" val="3600386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0A06750D-CDAB-D7F7-F1B9-A99B46811F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2269"/>
            <a:ext cx="9144000" cy="403207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D803A8C-C98A-CE52-1F6C-4806148853E4}"/>
              </a:ext>
            </a:extLst>
          </p:cNvPr>
          <p:cNvSpPr txBox="1"/>
          <p:nvPr/>
        </p:nvSpPr>
        <p:spPr>
          <a:xfrm>
            <a:off x="0" y="4416077"/>
            <a:ext cx="8938260" cy="954107"/>
          </a:xfrm>
          <a:prstGeom prst="rect">
            <a:avLst/>
          </a:prstGeom>
          <a:noFill/>
        </p:spPr>
        <p:txBody>
          <a:bodyPr wrap="square" rtlCol="0">
            <a:spAutoFit/>
          </a:bodyPr>
          <a:lstStyle/>
          <a:p>
            <a:pPr algn="l"/>
            <a:r>
              <a:rPr lang="en-US" b="1" i="0" dirty="0">
                <a:solidFill>
                  <a:schemeClr val="bg1">
                    <a:lumMod val="50000"/>
                  </a:schemeClr>
                </a:solidFill>
                <a:effectLst/>
                <a:latin typeface="Roboto" panose="02000000000000000000" pitchFamily="2" charset="0"/>
              </a:rPr>
              <a:t>Line graph above shows the dates when apps on play store received the most amount of updates.</a:t>
            </a:r>
            <a:endParaRPr lang="en-US" b="0" i="0" dirty="0">
              <a:solidFill>
                <a:schemeClr val="bg1">
                  <a:lumMod val="50000"/>
                </a:schemeClr>
              </a:solidFill>
              <a:effectLst/>
              <a:latin typeface="Roboto" panose="02000000000000000000" pitchFamily="2" charset="0"/>
            </a:endParaRPr>
          </a:p>
          <a:p>
            <a:pPr algn="l"/>
            <a:r>
              <a:rPr lang="en-US" b="1" i="0" dirty="0">
                <a:solidFill>
                  <a:schemeClr val="bg1">
                    <a:lumMod val="50000"/>
                  </a:schemeClr>
                </a:solidFill>
                <a:effectLst/>
                <a:latin typeface="Roboto" panose="02000000000000000000" pitchFamily="2" charset="0"/>
              </a:rPr>
              <a:t>According to this line graph the most number of updates received on google play store was on date 2018-08-03 </a:t>
            </a:r>
            <a:r>
              <a:rPr lang="en-US" b="1" i="0" dirty="0" err="1">
                <a:solidFill>
                  <a:schemeClr val="bg1">
                    <a:lumMod val="50000"/>
                  </a:schemeClr>
                </a:solidFill>
                <a:effectLst/>
                <a:latin typeface="Roboto" panose="02000000000000000000" pitchFamily="2" charset="0"/>
              </a:rPr>
              <a:t>i.e</a:t>
            </a:r>
            <a:r>
              <a:rPr lang="en-US" b="1" i="0" dirty="0">
                <a:solidFill>
                  <a:schemeClr val="bg1">
                    <a:lumMod val="50000"/>
                  </a:schemeClr>
                </a:solidFill>
                <a:effectLst/>
                <a:latin typeface="Roboto" panose="02000000000000000000" pitchFamily="2" charset="0"/>
              </a:rPr>
              <a:t> 254 apps received updates on this day.</a:t>
            </a:r>
            <a:endParaRPr lang="en-US" b="0" i="0" dirty="0">
              <a:solidFill>
                <a:schemeClr val="bg1">
                  <a:lumMod val="50000"/>
                </a:schemeClr>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457767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A770B6-3816-C3A9-F363-467B4AA198D2}"/>
              </a:ext>
            </a:extLst>
          </p:cNvPr>
          <p:cNvSpPr txBox="1"/>
          <p:nvPr/>
        </p:nvSpPr>
        <p:spPr>
          <a:xfrm>
            <a:off x="320040" y="1905000"/>
            <a:ext cx="8656320" cy="2031325"/>
          </a:xfrm>
          <a:prstGeom prst="rect">
            <a:avLst/>
          </a:prstGeom>
          <a:effectLst>
            <a:outerShdw blurRad="40000" dist="20000" dir="5400000" rotWithShape="0">
              <a:srgbClr val="000000">
                <a:alpha val="38000"/>
              </a:srgbClr>
            </a:outerShdw>
            <a:reflection blurRad="6350" stA="52000" endA="300" endPos="35000" dir="5400000" sy="-100000" algn="bl" rotWithShape="0"/>
          </a:effectLst>
        </p:spPr>
        <p:style>
          <a:lnRef idx="3">
            <a:schemeClr val="lt1"/>
          </a:lnRef>
          <a:fillRef idx="1">
            <a:schemeClr val="accent1"/>
          </a:fillRef>
          <a:effectRef idx="1">
            <a:schemeClr val="accent1"/>
          </a:effectRef>
          <a:fontRef idx="minor">
            <a:schemeClr val="lt1"/>
          </a:fontRef>
        </p:style>
        <p:txBody>
          <a:bodyPr wrap="square" rtlCol="0">
            <a:spAutoFit/>
          </a:bodyPr>
          <a:lstStyle/>
          <a:p>
            <a:pPr algn="l"/>
            <a:r>
              <a:rPr lang="en-US" sz="1800" b="1" i="0" dirty="0">
                <a:solidFill>
                  <a:schemeClr val="bg1">
                    <a:lumMod val="50000"/>
                  </a:schemeClr>
                </a:solidFill>
                <a:effectLst/>
                <a:latin typeface="Roboto" panose="02000000000000000000" pitchFamily="2" charset="0"/>
              </a:rPr>
              <a:t>There is a vast amount of data in the Google Play Store app dataset that may be leveraged to produce insightful analysis. The success and user engagement are greatly influenced by a number of important aspects. When compared to the current Google Play store App market, our issue statement is almost inevitable. Following extensive study, it was discovered that the Google Play store library is growing rapidly every day. As a result, a range of insights may be drawn for business  improvements.</a:t>
            </a:r>
            <a:endParaRPr lang="en-US" sz="1800" b="0" i="0" dirty="0">
              <a:solidFill>
                <a:schemeClr val="bg1">
                  <a:lumMod val="50000"/>
                </a:schemeClr>
              </a:solidFill>
              <a:effectLst/>
              <a:latin typeface="Roboto" panose="02000000000000000000" pitchFamily="2" charset="0"/>
            </a:endParaRPr>
          </a:p>
        </p:txBody>
      </p:sp>
      <p:sp>
        <p:nvSpPr>
          <p:cNvPr id="3" name="TextBox 2">
            <a:extLst>
              <a:ext uri="{FF2B5EF4-FFF2-40B4-BE49-F238E27FC236}">
                <a16:creationId xmlns:a16="http://schemas.microsoft.com/office/drawing/2014/main" id="{9A80A18C-944E-E912-E68B-A766902C0F3E}"/>
              </a:ext>
            </a:extLst>
          </p:cNvPr>
          <p:cNvSpPr txBox="1"/>
          <p:nvPr/>
        </p:nvSpPr>
        <p:spPr>
          <a:xfrm>
            <a:off x="320040" y="695764"/>
            <a:ext cx="3802380" cy="738664"/>
          </a:xfrm>
          <a:prstGeom prst="rect">
            <a:avLst/>
          </a:prstGeom>
          <a:ln>
            <a:solidFill>
              <a:schemeClr val="bg1">
                <a:lumMod val="50000"/>
              </a:schemeClr>
            </a:solidFill>
          </a:ln>
          <a:effectLst>
            <a:outerShdw blurRad="40000" dist="20000" dir="5400000" rotWithShape="0">
              <a:srgbClr val="000000">
                <a:alpha val="38000"/>
              </a:srgbClr>
            </a:outerShdw>
            <a:reflection blurRad="6350" stA="52000" endA="300" endPos="35000" dir="5400000" sy="-100000" algn="bl" rotWithShape="0"/>
          </a:effectLst>
        </p:spPr>
        <p:style>
          <a:lnRef idx="3">
            <a:schemeClr val="lt1"/>
          </a:lnRef>
          <a:fillRef idx="1">
            <a:schemeClr val="accent1"/>
          </a:fillRef>
          <a:effectRef idx="1">
            <a:schemeClr val="accent1"/>
          </a:effectRef>
          <a:fontRef idx="minor">
            <a:schemeClr val="lt1"/>
          </a:fontRef>
        </p:style>
        <p:txBody>
          <a:bodyPr wrap="square" rtlCol="0">
            <a:spAutoFit/>
          </a:bodyPr>
          <a:lstStyle/>
          <a:p>
            <a:r>
              <a:rPr lang="en-IN" sz="2800" b="1" i="0" dirty="0">
                <a:solidFill>
                  <a:schemeClr val="bg1">
                    <a:lumMod val="50000"/>
                  </a:schemeClr>
                </a:solidFill>
                <a:effectLst/>
                <a:latin typeface="Roboto" panose="02000000000000000000" pitchFamily="2" charset="0"/>
              </a:rPr>
              <a:t>Problem Statement </a:t>
            </a:r>
            <a:endParaRPr lang="en-IN" sz="2800" b="0" i="0" dirty="0">
              <a:solidFill>
                <a:schemeClr val="bg1">
                  <a:lumMod val="50000"/>
                </a:schemeClr>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2653360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655B0FE9-013E-9879-7165-286E2B49DD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 y="84058"/>
            <a:ext cx="8635298" cy="444984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CA60C45-1984-1B29-CFB4-BA7641184C3F}"/>
              </a:ext>
            </a:extLst>
          </p:cNvPr>
          <p:cNvSpPr txBox="1"/>
          <p:nvPr/>
        </p:nvSpPr>
        <p:spPr>
          <a:xfrm>
            <a:off x="152400" y="4655820"/>
            <a:ext cx="8092440" cy="307777"/>
          </a:xfrm>
          <a:prstGeom prst="rect">
            <a:avLst/>
          </a:prstGeom>
          <a:noFill/>
        </p:spPr>
        <p:txBody>
          <a:bodyPr wrap="square" rtlCol="0">
            <a:spAutoFit/>
          </a:bodyPr>
          <a:lstStyle/>
          <a:p>
            <a:r>
              <a:rPr lang="en-US" b="1" dirty="0">
                <a:solidFill>
                  <a:schemeClr val="bg1">
                    <a:lumMod val="50000"/>
                  </a:schemeClr>
                </a:solidFill>
                <a:latin typeface="Roboto" panose="02000000000000000000" pitchFamily="2" charset="0"/>
              </a:rPr>
              <a:t>H</a:t>
            </a:r>
            <a:r>
              <a:rPr lang="en-US" b="1" i="0" dirty="0">
                <a:solidFill>
                  <a:schemeClr val="bg1">
                    <a:lumMod val="50000"/>
                  </a:schemeClr>
                </a:solidFill>
                <a:effectLst/>
                <a:latin typeface="Roboto" panose="02000000000000000000" pitchFamily="2" charset="0"/>
              </a:rPr>
              <a:t>ere are the genres with highest average ratings where  </a:t>
            </a:r>
            <a:r>
              <a:rPr lang="en-US" b="1" i="0" dirty="0" err="1">
                <a:solidFill>
                  <a:schemeClr val="bg1">
                    <a:lumMod val="50000"/>
                  </a:schemeClr>
                </a:solidFill>
                <a:effectLst/>
                <a:latin typeface="Roboto" panose="02000000000000000000" pitchFamily="2" charset="0"/>
              </a:rPr>
              <a:t>Comics;Creativity</a:t>
            </a:r>
            <a:r>
              <a:rPr lang="en-US" b="1" i="0" dirty="0">
                <a:solidFill>
                  <a:schemeClr val="bg1">
                    <a:lumMod val="50000"/>
                  </a:schemeClr>
                </a:solidFill>
                <a:effectLst/>
                <a:latin typeface="Roboto" panose="02000000000000000000" pitchFamily="2" charset="0"/>
              </a:rPr>
              <a:t> tops the chart</a:t>
            </a:r>
            <a:endParaRPr lang="en-IN" dirty="0"/>
          </a:p>
        </p:txBody>
      </p:sp>
    </p:spTree>
    <p:extLst>
      <p:ext uri="{BB962C8B-B14F-4D97-AF65-F5344CB8AC3E}">
        <p14:creationId xmlns:p14="http://schemas.microsoft.com/office/powerpoint/2010/main" val="392969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74885977-739D-0ACB-C1EF-E4DB37ED4D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
            <a:ext cx="8695764" cy="37338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422B198-F3F2-6DDA-A000-D2A9781C3E63}"/>
              </a:ext>
            </a:extLst>
          </p:cNvPr>
          <p:cNvSpPr txBox="1"/>
          <p:nvPr/>
        </p:nvSpPr>
        <p:spPr>
          <a:xfrm>
            <a:off x="90005" y="3741420"/>
            <a:ext cx="8787295" cy="1600438"/>
          </a:xfrm>
          <a:prstGeom prst="rect">
            <a:avLst/>
          </a:prstGeom>
          <a:noFill/>
        </p:spPr>
        <p:txBody>
          <a:bodyPr wrap="square" rtlCol="0">
            <a:spAutoFit/>
          </a:bodyPr>
          <a:lstStyle/>
          <a:p>
            <a:pPr algn="l"/>
            <a:r>
              <a:rPr lang="en-US" sz="1050" b="1" i="0" dirty="0">
                <a:solidFill>
                  <a:schemeClr val="bg1">
                    <a:lumMod val="50000"/>
                  </a:schemeClr>
                </a:solidFill>
                <a:effectLst/>
                <a:latin typeface="Roboto" panose="02000000000000000000" pitchFamily="2" charset="0"/>
              </a:rPr>
              <a:t>From the above heatmap we can conclude that 'Installs' and 'Reviews' share a strong correlation of 0.63 which means that they are directly proportional to each other, in general if the number of reviews will increase then the number of installs will also increase and vice-versa.</a:t>
            </a:r>
            <a:endParaRPr lang="en-US" sz="1050" b="0" i="0" dirty="0">
              <a:solidFill>
                <a:schemeClr val="bg1">
                  <a:lumMod val="50000"/>
                </a:schemeClr>
              </a:solidFill>
              <a:effectLst/>
              <a:latin typeface="Roboto" panose="02000000000000000000" pitchFamily="2" charset="0"/>
            </a:endParaRPr>
          </a:p>
          <a:p>
            <a:pPr algn="l"/>
            <a:r>
              <a:rPr lang="en-US" sz="1050" b="1" i="0" dirty="0">
                <a:solidFill>
                  <a:schemeClr val="bg1">
                    <a:lumMod val="50000"/>
                  </a:schemeClr>
                </a:solidFill>
                <a:effectLst/>
                <a:latin typeface="Roboto" panose="02000000000000000000" pitchFamily="2" charset="0"/>
              </a:rPr>
              <a:t>Price($) column has negative correlation with every column , that's because if price of an app increases then the number of installs will decrease which will further affect ratings and reviews, that's why most of the users prefer using free apps instead of paid ones.</a:t>
            </a:r>
            <a:endParaRPr lang="en-US" sz="1050" b="0" i="0" dirty="0">
              <a:solidFill>
                <a:schemeClr val="bg1">
                  <a:lumMod val="50000"/>
                </a:schemeClr>
              </a:solidFill>
              <a:effectLst/>
              <a:latin typeface="Roboto" panose="02000000000000000000" pitchFamily="2" charset="0"/>
            </a:endParaRPr>
          </a:p>
          <a:p>
            <a:pPr algn="l"/>
            <a:r>
              <a:rPr lang="en-US" sz="1050" b="1" i="0" dirty="0">
                <a:solidFill>
                  <a:schemeClr val="bg1">
                    <a:lumMod val="50000"/>
                  </a:schemeClr>
                </a:solidFill>
                <a:effectLst/>
                <a:latin typeface="Roboto" panose="02000000000000000000" pitchFamily="2" charset="0"/>
              </a:rPr>
              <a:t>In case of Ratings and Reviews they share positive correlation with every column (except Price($)), this is because if ratings and reviews will increase then there will be more probability of users installing a certain app.</a:t>
            </a:r>
            <a:endParaRPr lang="en-US" sz="1050" b="0" i="0" dirty="0">
              <a:solidFill>
                <a:schemeClr val="bg1">
                  <a:lumMod val="50000"/>
                </a:schemeClr>
              </a:solidFill>
              <a:effectLst/>
              <a:latin typeface="Roboto" panose="02000000000000000000" pitchFamily="2" charset="0"/>
            </a:endParaRPr>
          </a:p>
          <a:p>
            <a:pPr algn="l"/>
            <a:r>
              <a:rPr lang="en-US" sz="1050" b="1" i="0" dirty="0">
                <a:solidFill>
                  <a:schemeClr val="bg1">
                    <a:lumMod val="50000"/>
                  </a:schemeClr>
                </a:solidFill>
                <a:effectLst/>
                <a:latin typeface="Roboto" panose="02000000000000000000" pitchFamily="2" charset="0"/>
              </a:rPr>
              <a:t>The correlation between Reviews and Size(in Mb) is also positive (0.24), this might be because more number of reviews helps devs in understanding the actual needs of users which results in an app receiving more updates and features which further increases size of that app.</a:t>
            </a:r>
            <a:endParaRPr lang="en-US" sz="1050" b="0" i="0" dirty="0">
              <a:solidFill>
                <a:schemeClr val="bg1">
                  <a:lumMod val="50000"/>
                </a:schemeClr>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979640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a:extLst>
              <a:ext uri="{FF2B5EF4-FFF2-40B4-BE49-F238E27FC236}">
                <a16:creationId xmlns:a16="http://schemas.microsoft.com/office/drawing/2014/main" id="{0C2D6E29-4629-3545-6C51-7FF1170298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151" y="0"/>
            <a:ext cx="8247724" cy="440483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95CA80F-C006-6F64-F32E-CF98A3D7F28B}"/>
              </a:ext>
            </a:extLst>
          </p:cNvPr>
          <p:cNvSpPr txBox="1"/>
          <p:nvPr/>
        </p:nvSpPr>
        <p:spPr>
          <a:xfrm>
            <a:off x="129540" y="4404836"/>
            <a:ext cx="8318515" cy="738664"/>
          </a:xfrm>
          <a:prstGeom prst="rect">
            <a:avLst/>
          </a:prstGeom>
          <a:noFill/>
        </p:spPr>
        <p:txBody>
          <a:bodyPr wrap="square" rtlCol="0">
            <a:spAutoFit/>
          </a:bodyPr>
          <a:lstStyle/>
          <a:p>
            <a:pPr algn="l"/>
            <a:r>
              <a:rPr lang="en-US" b="1" i="0" dirty="0">
                <a:solidFill>
                  <a:schemeClr val="bg1">
                    <a:lumMod val="50000"/>
                  </a:schemeClr>
                </a:solidFill>
                <a:effectLst/>
                <a:latin typeface="Roboto" panose="02000000000000000000" pitchFamily="2" charset="0"/>
              </a:rPr>
              <a:t>As expected the most number of sentiments are Positive(63.6%) followed by Negative(23.9%) and neutral(12.5%).</a:t>
            </a:r>
            <a:endParaRPr lang="en-US" b="0" i="0" dirty="0">
              <a:solidFill>
                <a:schemeClr val="bg1">
                  <a:lumMod val="50000"/>
                </a:schemeClr>
              </a:solidFill>
              <a:effectLst/>
              <a:latin typeface="Roboto" panose="02000000000000000000" pitchFamily="2" charset="0"/>
            </a:endParaRPr>
          </a:p>
          <a:p>
            <a:pPr algn="l"/>
            <a:r>
              <a:rPr lang="en-US" b="1" i="0" dirty="0">
                <a:solidFill>
                  <a:schemeClr val="bg1">
                    <a:lumMod val="50000"/>
                  </a:schemeClr>
                </a:solidFill>
                <a:effectLst/>
                <a:latin typeface="Roboto" panose="02000000000000000000" pitchFamily="2" charset="0"/>
              </a:rPr>
              <a:t>This is a good thing for devs as most of the users are satisfied by the services offered by apps.</a:t>
            </a:r>
            <a:endParaRPr lang="en-US" b="0" i="0" dirty="0">
              <a:solidFill>
                <a:schemeClr val="bg1">
                  <a:lumMod val="50000"/>
                </a:schemeClr>
              </a:solidFill>
              <a:effectLst/>
              <a:latin typeface="Roboto" panose="02000000000000000000" pitchFamily="2" charset="0"/>
            </a:endParaRPr>
          </a:p>
        </p:txBody>
      </p:sp>
    </p:spTree>
    <p:extLst>
      <p:ext uri="{BB962C8B-B14F-4D97-AF65-F5344CB8AC3E}">
        <p14:creationId xmlns:p14="http://schemas.microsoft.com/office/powerpoint/2010/main" val="606114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A11C31C9-651D-14CD-048D-52E36D5EB7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10"/>
            <a:ext cx="8670052" cy="36802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66F8AEC-0A72-617C-DA57-33530FAD4BFA}"/>
              </a:ext>
            </a:extLst>
          </p:cNvPr>
          <p:cNvSpPr txBox="1"/>
          <p:nvPr/>
        </p:nvSpPr>
        <p:spPr>
          <a:xfrm>
            <a:off x="139604" y="3676412"/>
            <a:ext cx="8328660" cy="1600438"/>
          </a:xfrm>
          <a:prstGeom prst="rect">
            <a:avLst/>
          </a:prstGeom>
          <a:noFill/>
        </p:spPr>
        <p:txBody>
          <a:bodyPr wrap="square" rtlCol="0">
            <a:spAutoFit/>
          </a:bodyPr>
          <a:lstStyle/>
          <a:p>
            <a:pPr algn="l"/>
            <a:r>
              <a:rPr lang="en-US" sz="1200" b="1" i="0" dirty="0">
                <a:solidFill>
                  <a:schemeClr val="bg1">
                    <a:lumMod val="50000"/>
                  </a:schemeClr>
                </a:solidFill>
                <a:effectLst/>
                <a:latin typeface="Roboto" panose="02000000000000000000" pitchFamily="2" charset="0"/>
              </a:rPr>
              <a:t>It's kind of unusual that median rating for Negative sentiments(4.4) is higher than median rating for Neutral sentiments(4.3) and is equal to Positive sentiments(4.4). This might be due to the fact that when a user installed an app he initially liked it and gave it more than 4 stars and a positive review but after the next update he/she disliked it because of some reasons and decided to update their review but might have forgot to update the rating that they gave the app initially.</a:t>
            </a:r>
            <a:endParaRPr lang="en-US" sz="1200" b="0" i="0" dirty="0">
              <a:solidFill>
                <a:schemeClr val="bg1">
                  <a:lumMod val="50000"/>
                </a:schemeClr>
              </a:solidFill>
              <a:effectLst/>
              <a:latin typeface="Roboto" panose="02000000000000000000" pitchFamily="2" charset="0"/>
            </a:endParaRPr>
          </a:p>
          <a:p>
            <a:pPr algn="l"/>
            <a:r>
              <a:rPr lang="en-US" sz="1200" b="1" i="0" dirty="0">
                <a:solidFill>
                  <a:schemeClr val="bg1">
                    <a:lumMod val="50000"/>
                  </a:schemeClr>
                </a:solidFill>
                <a:effectLst/>
                <a:latin typeface="Roboto" panose="02000000000000000000" pitchFamily="2" charset="0"/>
              </a:rPr>
              <a:t>The 2nd reason might be due an inconsistency/error in our data or during data collection.</a:t>
            </a:r>
            <a:endParaRPr lang="en-US" sz="1200" b="0" i="0" dirty="0">
              <a:solidFill>
                <a:schemeClr val="bg1">
                  <a:lumMod val="50000"/>
                </a:schemeClr>
              </a:solidFill>
              <a:effectLst/>
              <a:latin typeface="Roboto" panose="02000000000000000000" pitchFamily="2" charset="0"/>
            </a:endParaRPr>
          </a:p>
          <a:p>
            <a:pPr algn="l"/>
            <a:r>
              <a:rPr lang="en-US" sz="1200" b="1" i="0" dirty="0">
                <a:solidFill>
                  <a:schemeClr val="bg1">
                    <a:lumMod val="50000"/>
                  </a:schemeClr>
                </a:solidFill>
                <a:effectLst/>
                <a:latin typeface="Roboto" panose="02000000000000000000" pitchFamily="2" charset="0"/>
              </a:rPr>
              <a:t>This could also be true that there might some ratings that were generated by bots.</a:t>
            </a:r>
            <a:endParaRPr lang="en-US" sz="1200" b="0" i="0" dirty="0">
              <a:solidFill>
                <a:schemeClr val="bg1">
                  <a:lumMod val="50000"/>
                </a:schemeClr>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827644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a:extLst>
              <a:ext uri="{FF2B5EF4-FFF2-40B4-BE49-F238E27FC236}">
                <a16:creationId xmlns:a16="http://schemas.microsoft.com/office/drawing/2014/main" id="{DEB772EB-1F92-5D85-5AB6-3F8D7CC611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6725"/>
            <a:ext cx="9144000" cy="373853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9CB4D4A-30E9-6CBB-96A1-82B3D2253092}"/>
              </a:ext>
            </a:extLst>
          </p:cNvPr>
          <p:cNvSpPr txBox="1"/>
          <p:nvPr/>
        </p:nvSpPr>
        <p:spPr>
          <a:xfrm>
            <a:off x="76200" y="4130040"/>
            <a:ext cx="8702040" cy="1169551"/>
          </a:xfrm>
          <a:prstGeom prst="rect">
            <a:avLst/>
          </a:prstGeom>
          <a:noFill/>
        </p:spPr>
        <p:txBody>
          <a:bodyPr wrap="square" rtlCol="0">
            <a:spAutoFit/>
          </a:bodyPr>
          <a:lstStyle/>
          <a:p>
            <a:r>
              <a:rPr lang="en-US" b="1" i="0" dirty="0">
                <a:solidFill>
                  <a:schemeClr val="bg1">
                    <a:lumMod val="50000"/>
                  </a:schemeClr>
                </a:solidFill>
                <a:effectLst/>
                <a:latin typeface="Roboto" panose="02000000000000000000" pitchFamily="2" charset="0"/>
              </a:rPr>
              <a:t>The </a:t>
            </a:r>
            <a:r>
              <a:rPr lang="en-US" b="1" i="0" dirty="0" err="1">
                <a:solidFill>
                  <a:schemeClr val="bg1">
                    <a:lumMod val="50000"/>
                  </a:schemeClr>
                </a:solidFill>
                <a:effectLst/>
                <a:latin typeface="Roboto" panose="02000000000000000000" pitchFamily="2" charset="0"/>
              </a:rPr>
              <a:t>dist</a:t>
            </a:r>
            <a:r>
              <a:rPr lang="en-US" b="1" i="0" dirty="0">
                <a:solidFill>
                  <a:schemeClr val="bg1">
                    <a:lumMod val="50000"/>
                  </a:schemeClr>
                </a:solidFill>
                <a:effectLst/>
                <a:latin typeface="Roboto" panose="02000000000000000000" pitchFamily="2" charset="0"/>
              </a:rPr>
              <a:t> plot here show some interesting and unusual trends. The most common sentiment subjectivity score is 0.0 as it has the highest number of counts ,but the kdeplot shows that even though 0.0 is the most common value, the probability of sentiment subjectivity being between 0.4 to 0.7 is much higher than the probability of it being 0.0 due to combined counts of values present between 0.4-0.7 .</a:t>
            </a:r>
            <a:endParaRPr lang="en-IN" dirty="0">
              <a:solidFill>
                <a:schemeClr val="bg1">
                  <a:lumMod val="50000"/>
                </a:schemeClr>
              </a:solidFill>
            </a:endParaRPr>
          </a:p>
          <a:p>
            <a:endParaRPr lang="en-IN" dirty="0"/>
          </a:p>
        </p:txBody>
      </p:sp>
    </p:spTree>
    <p:extLst>
      <p:ext uri="{BB962C8B-B14F-4D97-AF65-F5344CB8AC3E}">
        <p14:creationId xmlns:p14="http://schemas.microsoft.com/office/powerpoint/2010/main" val="3215397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a:extLst>
              <a:ext uri="{FF2B5EF4-FFF2-40B4-BE49-F238E27FC236}">
                <a16:creationId xmlns:a16="http://schemas.microsoft.com/office/drawing/2014/main" id="{EA01C5F0-5876-A03B-9972-789D7D6F15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110" y="215406"/>
            <a:ext cx="8907780" cy="390701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BDD5991-8366-E62D-3ACC-132C9A835AC2}"/>
              </a:ext>
            </a:extLst>
          </p:cNvPr>
          <p:cNvSpPr txBox="1"/>
          <p:nvPr/>
        </p:nvSpPr>
        <p:spPr>
          <a:xfrm>
            <a:off x="118110" y="4244340"/>
            <a:ext cx="8663940" cy="954107"/>
          </a:xfrm>
          <a:prstGeom prst="rect">
            <a:avLst/>
          </a:prstGeom>
          <a:noFill/>
        </p:spPr>
        <p:txBody>
          <a:bodyPr wrap="square" rtlCol="0">
            <a:spAutoFit/>
          </a:bodyPr>
          <a:lstStyle/>
          <a:p>
            <a:r>
              <a:rPr lang="en-US" b="1" i="0" dirty="0">
                <a:solidFill>
                  <a:schemeClr val="bg1">
                    <a:lumMod val="50000"/>
                  </a:schemeClr>
                </a:solidFill>
                <a:effectLst/>
                <a:latin typeface="Roboto" panose="02000000000000000000" pitchFamily="2" charset="0"/>
              </a:rPr>
              <a:t>From the above plot we can see that most of the user reviews have a neutral sentiment polarity and the probability of sentiment polarity being 0.0 is the highest which means for any new review the possibility of it being neutral is the highest.</a:t>
            </a:r>
            <a:endParaRPr lang="en-IN" dirty="0">
              <a:solidFill>
                <a:schemeClr val="bg1">
                  <a:lumMod val="50000"/>
                </a:schemeClr>
              </a:solidFill>
            </a:endParaRPr>
          </a:p>
          <a:p>
            <a:endParaRPr lang="en-IN" dirty="0"/>
          </a:p>
        </p:txBody>
      </p:sp>
    </p:spTree>
    <p:extLst>
      <p:ext uri="{BB962C8B-B14F-4D97-AF65-F5344CB8AC3E}">
        <p14:creationId xmlns:p14="http://schemas.microsoft.com/office/powerpoint/2010/main" val="393447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a:extLst>
              <a:ext uri="{FF2B5EF4-FFF2-40B4-BE49-F238E27FC236}">
                <a16:creationId xmlns:a16="http://schemas.microsoft.com/office/drawing/2014/main" id="{050EC9FF-C2C9-D5F2-0150-0C874C50EB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8625840" cy="391630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298066D-4EBC-2FFB-183F-B2BF2977B4D3}"/>
              </a:ext>
            </a:extLst>
          </p:cNvPr>
          <p:cNvSpPr txBox="1"/>
          <p:nvPr/>
        </p:nvSpPr>
        <p:spPr>
          <a:xfrm>
            <a:off x="0" y="3817620"/>
            <a:ext cx="8625840" cy="1600438"/>
          </a:xfrm>
          <a:prstGeom prst="rect">
            <a:avLst/>
          </a:prstGeom>
          <a:noFill/>
        </p:spPr>
        <p:txBody>
          <a:bodyPr wrap="square" rtlCol="0">
            <a:spAutoFit/>
          </a:bodyPr>
          <a:lstStyle/>
          <a:p>
            <a:pPr algn="l"/>
            <a:r>
              <a:rPr lang="en-US" sz="1200" b="1" i="0" dirty="0">
                <a:solidFill>
                  <a:schemeClr val="bg1">
                    <a:lumMod val="50000"/>
                  </a:schemeClr>
                </a:solidFill>
                <a:effectLst/>
                <a:latin typeface="Roboto" panose="02000000000000000000" pitchFamily="2" charset="0"/>
              </a:rPr>
              <a:t>Kde plot shows that the probability of user reviews having sentiment polarity greater than  0.0 and sentiment subjectivity being between 0.2 - 1.0 is highest because most of the values lies between Sentiment Polarity(0.0-1.0) and sentiment subjectivity(0.2-1.0), which means that most of the reviews would be positive and slightly or heavily related to the app</a:t>
            </a:r>
            <a:endParaRPr lang="en-US" sz="1200" b="0" i="0" dirty="0">
              <a:solidFill>
                <a:schemeClr val="bg1">
                  <a:lumMod val="50000"/>
                </a:schemeClr>
              </a:solidFill>
              <a:effectLst/>
              <a:latin typeface="Roboto" panose="02000000000000000000" pitchFamily="2" charset="0"/>
            </a:endParaRPr>
          </a:p>
          <a:p>
            <a:pPr algn="l"/>
            <a:r>
              <a:rPr lang="en-US" sz="1200" b="1" i="0" dirty="0">
                <a:solidFill>
                  <a:schemeClr val="bg1">
                    <a:lumMod val="50000"/>
                  </a:schemeClr>
                </a:solidFill>
                <a:effectLst/>
                <a:latin typeface="Roboto" panose="02000000000000000000" pitchFamily="2" charset="0"/>
              </a:rPr>
              <a:t>We can also see that as the sentiment polarity is increasing towards the positive side the sentiment subjectivity is also increasing which means that the reviews are positive and related to apps. This is a good thing for devs as higher sentiment subjectivity gives them a more brief understanding about the problem users are facing and positive sentiment polarity motivates them to keep on working.</a:t>
            </a:r>
            <a:endParaRPr lang="en-US" sz="1200" b="0" i="0" dirty="0">
              <a:solidFill>
                <a:schemeClr val="bg1">
                  <a:lumMod val="50000"/>
                </a:schemeClr>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2218538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a:extLst>
              <a:ext uri="{FF2B5EF4-FFF2-40B4-BE49-F238E27FC236}">
                <a16:creationId xmlns:a16="http://schemas.microsoft.com/office/drawing/2014/main" id="{28F3BF68-D214-37DA-18BF-2480A29301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3149"/>
            <a:ext cx="8755640" cy="376307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00CFD4B-9168-50B0-EF0C-81523C8EA1CD}"/>
              </a:ext>
            </a:extLst>
          </p:cNvPr>
          <p:cNvSpPr txBox="1"/>
          <p:nvPr/>
        </p:nvSpPr>
        <p:spPr>
          <a:xfrm>
            <a:off x="106810" y="3985260"/>
            <a:ext cx="8542020" cy="1384995"/>
          </a:xfrm>
          <a:prstGeom prst="rect">
            <a:avLst/>
          </a:prstGeom>
          <a:noFill/>
        </p:spPr>
        <p:txBody>
          <a:bodyPr wrap="square" rtlCol="0">
            <a:spAutoFit/>
          </a:bodyPr>
          <a:lstStyle/>
          <a:p>
            <a:r>
              <a:rPr lang="en-US" b="1" i="0" dirty="0">
                <a:solidFill>
                  <a:schemeClr val="bg1">
                    <a:lumMod val="50000"/>
                  </a:schemeClr>
                </a:solidFill>
                <a:effectLst/>
                <a:latin typeface="Roboto" panose="02000000000000000000" pitchFamily="2" charset="0"/>
              </a:rPr>
              <a:t>After analyzing the above distribution we can see that most of the sentiments are positive and highly subjective to the app. The sentiment polarity is highest between 0.0-0.75 while subjectivity is highest between 0.2 - 0.8 , meanwhile reviews with extremely positive polarity(1.0) and extreme high subjectivity(1.0) or extreme low polarity (-1.0) and extreme low subjectivity (0.0) have low density, which means that there's lack of extremely relevant and extremely irrelevant reviews.</a:t>
            </a:r>
            <a:endParaRPr lang="en-IN" dirty="0">
              <a:solidFill>
                <a:schemeClr val="bg1">
                  <a:lumMod val="50000"/>
                </a:schemeClr>
              </a:solidFill>
            </a:endParaRPr>
          </a:p>
          <a:p>
            <a:endParaRPr lang="en-IN" dirty="0"/>
          </a:p>
        </p:txBody>
      </p:sp>
    </p:spTree>
    <p:extLst>
      <p:ext uri="{BB962C8B-B14F-4D97-AF65-F5344CB8AC3E}">
        <p14:creationId xmlns:p14="http://schemas.microsoft.com/office/powerpoint/2010/main" val="27612689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a:extLst>
              <a:ext uri="{FF2B5EF4-FFF2-40B4-BE49-F238E27FC236}">
                <a16:creationId xmlns:a16="http://schemas.microsoft.com/office/drawing/2014/main" id="{EBBA243E-1087-2DE3-F12E-9C9D9E9589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4319"/>
            <a:ext cx="9175750" cy="413183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383F88D-DC80-EB6F-5417-27378E2F04FB}"/>
              </a:ext>
            </a:extLst>
          </p:cNvPr>
          <p:cNvSpPr txBox="1"/>
          <p:nvPr/>
        </p:nvSpPr>
        <p:spPr>
          <a:xfrm>
            <a:off x="57150" y="4406155"/>
            <a:ext cx="8694420" cy="954107"/>
          </a:xfrm>
          <a:prstGeom prst="rect">
            <a:avLst/>
          </a:prstGeom>
          <a:noFill/>
        </p:spPr>
        <p:txBody>
          <a:bodyPr wrap="square" rtlCol="0">
            <a:spAutoFit/>
          </a:bodyPr>
          <a:lstStyle/>
          <a:p>
            <a:r>
              <a:rPr lang="en-US" b="1" i="0" dirty="0">
                <a:solidFill>
                  <a:schemeClr val="bg1">
                    <a:lumMod val="50000"/>
                  </a:schemeClr>
                </a:solidFill>
                <a:effectLst/>
                <a:latin typeface="Roboto" panose="02000000000000000000" pitchFamily="2" charset="0"/>
              </a:rPr>
              <a:t>The probability of sentiment subjectivity being 0.50 and having rating more than 4 stars is the highest , which means that users whose reviews are moderately subjective to the apps have higher tendency to rate apps more than 4 stars.</a:t>
            </a:r>
            <a:endParaRPr lang="en-US" b="0" i="0" dirty="0">
              <a:solidFill>
                <a:schemeClr val="bg1">
                  <a:lumMod val="50000"/>
                </a:schemeClr>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6282664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a:extLst>
              <a:ext uri="{FF2B5EF4-FFF2-40B4-BE49-F238E27FC236}">
                <a16:creationId xmlns:a16="http://schemas.microsoft.com/office/drawing/2014/main" id="{621F728F-6C53-E5DB-A58F-46D88E2CD5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8564"/>
            <a:ext cx="9144000" cy="429391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FAE713C-3448-1D5A-335B-826135E65030}"/>
              </a:ext>
            </a:extLst>
          </p:cNvPr>
          <p:cNvSpPr txBox="1"/>
          <p:nvPr/>
        </p:nvSpPr>
        <p:spPr>
          <a:xfrm>
            <a:off x="106680" y="4602480"/>
            <a:ext cx="8763000" cy="954107"/>
          </a:xfrm>
          <a:prstGeom prst="rect">
            <a:avLst/>
          </a:prstGeom>
          <a:noFill/>
        </p:spPr>
        <p:txBody>
          <a:bodyPr wrap="square" rtlCol="0">
            <a:spAutoFit/>
          </a:bodyPr>
          <a:lstStyle/>
          <a:p>
            <a:pPr algn="l"/>
            <a:r>
              <a:rPr lang="en-US" b="1" i="0" dirty="0">
                <a:solidFill>
                  <a:schemeClr val="bg1">
                    <a:lumMod val="50000"/>
                  </a:schemeClr>
                </a:solidFill>
                <a:effectLst/>
                <a:latin typeface="Roboto" panose="02000000000000000000" pitchFamily="2" charset="0"/>
              </a:rPr>
              <a:t>This graph almost tells us the same thing </a:t>
            </a:r>
            <a:r>
              <a:rPr lang="en-US" b="1" i="0" dirty="0" err="1">
                <a:solidFill>
                  <a:schemeClr val="bg1">
                    <a:lumMod val="50000"/>
                  </a:schemeClr>
                </a:solidFill>
                <a:effectLst/>
                <a:latin typeface="Roboto" panose="02000000000000000000" pitchFamily="2" charset="0"/>
              </a:rPr>
              <a:t>i.e</a:t>
            </a:r>
            <a:r>
              <a:rPr lang="en-US" b="1" i="0" dirty="0">
                <a:solidFill>
                  <a:schemeClr val="bg1">
                    <a:lumMod val="50000"/>
                  </a:schemeClr>
                </a:solidFill>
                <a:effectLst/>
                <a:latin typeface="Roboto" panose="02000000000000000000" pitchFamily="2" charset="0"/>
              </a:rPr>
              <a:t> the tendency of users to rate an app above 4 stars is highest when the sentiment polarity is neutral(0.0) .</a:t>
            </a:r>
          </a:p>
          <a:p>
            <a:pPr marL="158750" indent="0">
              <a:buNone/>
            </a:pPr>
            <a:br>
              <a:rPr lang="en-US" dirty="0"/>
            </a:br>
            <a:endParaRPr lang="en-IN" dirty="0"/>
          </a:p>
        </p:txBody>
      </p:sp>
    </p:spTree>
    <p:extLst>
      <p:ext uri="{BB962C8B-B14F-4D97-AF65-F5344CB8AC3E}">
        <p14:creationId xmlns:p14="http://schemas.microsoft.com/office/powerpoint/2010/main" val="3594143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3698562B-2F02-B856-6BBE-F6CFE4084337}"/>
              </a:ext>
            </a:extLst>
          </p:cNvPr>
          <p:cNvGraphicFramePr/>
          <p:nvPr>
            <p:extLst>
              <p:ext uri="{D42A27DB-BD31-4B8C-83A1-F6EECF244321}">
                <p14:modId xmlns:p14="http://schemas.microsoft.com/office/powerpoint/2010/main" val="3749927512"/>
              </p:ext>
            </p:extLst>
          </p:nvPr>
        </p:nvGraphicFramePr>
        <p:xfrm>
          <a:off x="311700" y="240030"/>
          <a:ext cx="8520600" cy="572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390AC419-A766-61DF-8A19-E778D9ADBD24}"/>
              </a:ext>
            </a:extLst>
          </p:cNvPr>
          <p:cNvGraphicFramePr/>
          <p:nvPr>
            <p:extLst>
              <p:ext uri="{D42A27DB-BD31-4B8C-83A1-F6EECF244321}">
                <p14:modId xmlns:p14="http://schemas.microsoft.com/office/powerpoint/2010/main" val="1370786065"/>
              </p:ext>
            </p:extLst>
          </p:nvPr>
        </p:nvGraphicFramePr>
        <p:xfrm>
          <a:off x="311700" y="1017725"/>
          <a:ext cx="3999900" cy="39638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Diagram 5">
            <a:extLst>
              <a:ext uri="{FF2B5EF4-FFF2-40B4-BE49-F238E27FC236}">
                <a16:creationId xmlns:a16="http://schemas.microsoft.com/office/drawing/2014/main" id="{F36CD183-48BF-8EE6-62BB-961ADA896B7F}"/>
              </a:ext>
            </a:extLst>
          </p:cNvPr>
          <p:cNvGraphicFramePr/>
          <p:nvPr/>
        </p:nvGraphicFramePr>
        <p:xfrm>
          <a:off x="4756200" y="872946"/>
          <a:ext cx="3999900" cy="403052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4953603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a:extLst>
              <a:ext uri="{FF2B5EF4-FFF2-40B4-BE49-F238E27FC236}">
                <a16:creationId xmlns:a16="http://schemas.microsoft.com/office/drawing/2014/main" id="{913C9CE3-E0BB-53BF-C1D5-93546EDE73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 y="38385"/>
            <a:ext cx="8584514" cy="435073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9C9401D-C29B-6CC0-69C1-F972F39F6B69}"/>
              </a:ext>
            </a:extLst>
          </p:cNvPr>
          <p:cNvSpPr txBox="1"/>
          <p:nvPr/>
        </p:nvSpPr>
        <p:spPr>
          <a:xfrm>
            <a:off x="83820" y="4389120"/>
            <a:ext cx="8747760" cy="954107"/>
          </a:xfrm>
          <a:prstGeom prst="rect">
            <a:avLst/>
          </a:prstGeom>
          <a:noFill/>
        </p:spPr>
        <p:txBody>
          <a:bodyPr wrap="square" rtlCol="0">
            <a:spAutoFit/>
          </a:bodyPr>
          <a:lstStyle/>
          <a:p>
            <a:r>
              <a:rPr lang="en-US" b="1" i="0" dirty="0">
                <a:solidFill>
                  <a:schemeClr val="bg1">
                    <a:lumMod val="50000"/>
                  </a:schemeClr>
                </a:solidFill>
                <a:effectLst/>
                <a:latin typeface="Roboto" panose="02000000000000000000" pitchFamily="2" charset="0"/>
              </a:rPr>
              <a:t>Here we can see the sentiment polarity and sentiment subjectivity are highly related to each other, and are directly proportional to each other this verify the fact that all the above graphs that we plotted to depict the relation between both these variables were correct.</a:t>
            </a:r>
            <a:endParaRPr lang="en-US" b="0" i="0" dirty="0">
              <a:solidFill>
                <a:schemeClr val="bg1">
                  <a:lumMod val="50000"/>
                </a:schemeClr>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38909449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EDD5C4FE-0E08-A109-B328-656B77ED50D6}"/>
              </a:ext>
            </a:extLst>
          </p:cNvPr>
          <p:cNvGraphicFramePr/>
          <p:nvPr>
            <p:extLst>
              <p:ext uri="{D42A27DB-BD31-4B8C-83A1-F6EECF244321}">
                <p14:modId xmlns:p14="http://schemas.microsoft.com/office/powerpoint/2010/main" val="994518096"/>
              </p:ext>
            </p:extLst>
          </p:nvPr>
        </p:nvGraphicFramePr>
        <p:xfrm>
          <a:off x="51300" y="64025"/>
          <a:ext cx="8513580" cy="572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DB54C233-7095-8ED1-F4F2-5E9D4B432B3C}"/>
              </a:ext>
            </a:extLst>
          </p:cNvPr>
          <p:cNvGraphicFramePr/>
          <p:nvPr/>
        </p:nvGraphicFramePr>
        <p:xfrm>
          <a:off x="311700" y="636725"/>
          <a:ext cx="3999900" cy="44427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 6">
            <a:extLst>
              <a:ext uri="{FF2B5EF4-FFF2-40B4-BE49-F238E27FC236}">
                <a16:creationId xmlns:a16="http://schemas.microsoft.com/office/drawing/2014/main" id="{DE5E02E4-026C-B61E-C0A0-B7072CC6070F}"/>
              </a:ext>
            </a:extLst>
          </p:cNvPr>
          <p:cNvGraphicFramePr/>
          <p:nvPr>
            <p:extLst>
              <p:ext uri="{D42A27DB-BD31-4B8C-83A1-F6EECF244321}">
                <p14:modId xmlns:p14="http://schemas.microsoft.com/office/powerpoint/2010/main" val="3745925609"/>
              </p:ext>
            </p:extLst>
          </p:nvPr>
        </p:nvGraphicFramePr>
        <p:xfrm>
          <a:off x="4441800" y="636724"/>
          <a:ext cx="3999900" cy="450677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0883838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F98E5115-878B-3413-0474-9B12B1A5EECD}"/>
              </a:ext>
            </a:extLst>
          </p:cNvPr>
          <p:cNvGraphicFramePr/>
          <p:nvPr>
            <p:extLst>
              <p:ext uri="{D42A27DB-BD31-4B8C-83A1-F6EECF244321}">
                <p14:modId xmlns:p14="http://schemas.microsoft.com/office/powerpoint/2010/main" val="585788424"/>
              </p:ext>
            </p:extLst>
          </p:nvPr>
        </p:nvGraphicFramePr>
        <p:xfrm>
          <a:off x="311701" y="445025"/>
          <a:ext cx="8520600" cy="572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 Placeholder 2">
            <a:extLst>
              <a:ext uri="{FF2B5EF4-FFF2-40B4-BE49-F238E27FC236}">
                <a16:creationId xmlns:a16="http://schemas.microsoft.com/office/drawing/2014/main" id="{5A2040F7-C314-BE7B-1001-9B937565869D}"/>
              </a:ext>
            </a:extLst>
          </p:cNvPr>
          <p:cNvSpPr>
            <a:spLocks noGrp="1"/>
          </p:cNvSpPr>
          <p:nvPr>
            <p:ph type="body" idx="1"/>
          </p:nvPr>
        </p:nvSpPr>
        <p:spPr>
          <a:xfrm>
            <a:off x="0" y="1152474"/>
            <a:ext cx="9144000" cy="3991026"/>
          </a:xfr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pPr algn="l"/>
            <a:endParaRPr lang="en-US" b="1" i="0" dirty="0">
              <a:solidFill>
                <a:schemeClr val="bg1">
                  <a:lumMod val="50000"/>
                </a:schemeClr>
              </a:solidFill>
              <a:effectLst/>
              <a:latin typeface="Roboto" panose="02000000000000000000" pitchFamily="2" charset="0"/>
            </a:endParaRPr>
          </a:p>
          <a:p>
            <a:pPr marL="116998" indent="0" algn="l">
              <a:buNone/>
            </a:pPr>
            <a:r>
              <a:rPr lang="en-US" b="1" i="0" dirty="0">
                <a:solidFill>
                  <a:schemeClr val="bg1">
                    <a:lumMod val="50000"/>
                  </a:schemeClr>
                </a:solidFill>
                <a:effectLst/>
                <a:latin typeface="Roboto" panose="02000000000000000000" pitchFamily="2" charset="0"/>
              </a:rPr>
              <a:t>After analyzing the data, we were able to determine the answers to a number of significant and intriguing questions that any android user would find fascinating. We carried out numerous operations to obtain insights such as rating distribution, the top 20 most expensive apps, the most downloaded categories according to their type, the top 10 most installed apps in the COMMUNICATION category, and many more. Overall, learning about the app industry was enjoyable and greatly aided my understanding of this domain.</a:t>
            </a:r>
          </a:p>
          <a:p>
            <a:endParaRPr lang="en-IN" dirty="0"/>
          </a:p>
        </p:txBody>
      </p:sp>
    </p:spTree>
    <p:extLst>
      <p:ext uri="{BB962C8B-B14F-4D97-AF65-F5344CB8AC3E}">
        <p14:creationId xmlns:p14="http://schemas.microsoft.com/office/powerpoint/2010/main" val="1841616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738CD569-CB31-600F-AD10-4EC86F84ED38}"/>
              </a:ext>
            </a:extLst>
          </p:cNvPr>
          <p:cNvGraphicFramePr/>
          <p:nvPr>
            <p:extLst>
              <p:ext uri="{D42A27DB-BD31-4B8C-83A1-F6EECF244321}">
                <p14:modId xmlns:p14="http://schemas.microsoft.com/office/powerpoint/2010/main" val="2881599972"/>
              </p:ext>
            </p:extLst>
          </p:nvPr>
        </p:nvGraphicFramePr>
        <p:xfrm>
          <a:off x="311701" y="445025"/>
          <a:ext cx="8520600" cy="572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0ACA3FF4-BAC4-C915-8500-FBFB10319BA3}"/>
              </a:ext>
            </a:extLst>
          </p:cNvPr>
          <p:cNvGraphicFramePr/>
          <p:nvPr>
            <p:extLst>
              <p:ext uri="{D42A27DB-BD31-4B8C-83A1-F6EECF244321}">
                <p14:modId xmlns:p14="http://schemas.microsoft.com/office/powerpoint/2010/main" val="2775270960"/>
              </p:ext>
            </p:extLst>
          </p:nvPr>
        </p:nvGraphicFramePr>
        <p:xfrm>
          <a:off x="311700" y="1152475"/>
          <a:ext cx="8520600" cy="3416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839118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9CFABCEF-AAB2-4EFA-27CC-A15515F3423F}"/>
              </a:ext>
            </a:extLst>
          </p:cNvPr>
          <p:cNvGraphicFramePr/>
          <p:nvPr>
            <p:extLst>
              <p:ext uri="{D42A27DB-BD31-4B8C-83A1-F6EECF244321}">
                <p14:modId xmlns:p14="http://schemas.microsoft.com/office/powerpoint/2010/main" val="2137159595"/>
              </p:ext>
            </p:extLst>
          </p:nvPr>
        </p:nvGraphicFramePr>
        <p:xfrm>
          <a:off x="22860" y="701040"/>
          <a:ext cx="9098280" cy="3901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614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3CDD49-D719-278F-7BEC-822FA2298AF3}"/>
              </a:ext>
            </a:extLst>
          </p:cNvPr>
          <p:cNvSpPr txBox="1"/>
          <p:nvPr/>
        </p:nvSpPr>
        <p:spPr>
          <a:xfrm>
            <a:off x="25763" y="4410304"/>
            <a:ext cx="9109188" cy="771660"/>
          </a:xfrm>
          <a:prstGeom prst="rect">
            <a:avLst/>
          </a:prstGeom>
          <a:noFill/>
        </p:spPr>
        <p:txBody>
          <a:bodyPr wrap="square" rtlCol="0">
            <a:spAutoFit/>
          </a:bodyPr>
          <a:lstStyle/>
          <a:p>
            <a:r>
              <a:rPr lang="en-US" sz="1433" b="1" dirty="0">
                <a:solidFill>
                  <a:schemeClr val="bg1">
                    <a:lumMod val="50000"/>
                  </a:schemeClr>
                </a:solidFill>
                <a:latin typeface="Roboto" panose="02000000000000000000" pitchFamily="2" charset="0"/>
              </a:rPr>
              <a:t>Here violin plot is used to study the distribution of ratings, from above plot we can conclude that most of the ratings ranges from 4.3 to 4.4 and that's where the median also lies, because of univariate analysis and to study the distribution we have used violin plot here.</a:t>
            </a:r>
            <a:endParaRPr lang="en-IN" sz="1433" b="1" dirty="0">
              <a:solidFill>
                <a:schemeClr val="bg1">
                  <a:lumMod val="50000"/>
                </a:schemeClr>
              </a:solidFill>
            </a:endParaRPr>
          </a:p>
        </p:txBody>
      </p:sp>
      <p:pic>
        <p:nvPicPr>
          <p:cNvPr id="3" name="Picture 2">
            <a:extLst>
              <a:ext uri="{FF2B5EF4-FFF2-40B4-BE49-F238E27FC236}">
                <a16:creationId xmlns:a16="http://schemas.microsoft.com/office/drawing/2014/main" id="{DCD484D3-86D3-4392-1E78-961E647836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 y="569742"/>
            <a:ext cx="9029700" cy="384056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Diagram 4">
            <a:extLst>
              <a:ext uri="{FF2B5EF4-FFF2-40B4-BE49-F238E27FC236}">
                <a16:creationId xmlns:a16="http://schemas.microsoft.com/office/drawing/2014/main" id="{607F3020-499F-FDFA-55FF-F41AA27D0478}"/>
              </a:ext>
            </a:extLst>
          </p:cNvPr>
          <p:cNvGraphicFramePr/>
          <p:nvPr>
            <p:extLst>
              <p:ext uri="{D42A27DB-BD31-4B8C-83A1-F6EECF244321}">
                <p14:modId xmlns:p14="http://schemas.microsoft.com/office/powerpoint/2010/main" val="721701790"/>
              </p:ext>
            </p:extLst>
          </p:nvPr>
        </p:nvGraphicFramePr>
        <p:xfrm>
          <a:off x="478302" y="133643"/>
          <a:ext cx="3291840" cy="30777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83519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4116302E-2D0D-5342-041F-954D1F6B9C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67" y="17577"/>
            <a:ext cx="8408690" cy="430555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F7F2E76-5803-5C0E-274A-96CFCC143A8C}"/>
              </a:ext>
            </a:extLst>
          </p:cNvPr>
          <p:cNvSpPr txBox="1"/>
          <p:nvPr/>
        </p:nvSpPr>
        <p:spPr>
          <a:xfrm flipH="1">
            <a:off x="108049" y="4327032"/>
            <a:ext cx="9143903" cy="1093923"/>
          </a:xfrm>
          <a:prstGeom prst="rect">
            <a:avLst/>
          </a:prstGeom>
          <a:noFill/>
        </p:spPr>
        <p:txBody>
          <a:bodyPr wrap="square" rtlCol="0">
            <a:spAutoFit/>
          </a:bodyPr>
          <a:lstStyle/>
          <a:p>
            <a:pPr algn="l"/>
            <a:r>
              <a:rPr lang="en-US" sz="1228" b="1" dirty="0">
                <a:solidFill>
                  <a:schemeClr val="bg1">
                    <a:lumMod val="50000"/>
                  </a:schemeClr>
                </a:solidFill>
                <a:latin typeface="Roboto" panose="02000000000000000000" pitchFamily="2" charset="0"/>
              </a:rPr>
              <a:t>Here graph shows the number of apps on Y axis and the number of times those apps have been installed on X axis</a:t>
            </a:r>
          </a:p>
          <a:p>
            <a:pPr algn="l"/>
            <a:r>
              <a:rPr lang="en-US" sz="1228" b="1" dirty="0">
                <a:solidFill>
                  <a:schemeClr val="bg1">
                    <a:lumMod val="50000"/>
                  </a:schemeClr>
                </a:solidFill>
                <a:latin typeface="Roboto" panose="02000000000000000000" pitchFamily="2" charset="0"/>
              </a:rPr>
              <a:t>The first major observation on y axis is 200 which is coinciding with the value 50 on x axis, this means that there are 200 apps which have been downloaded more than 50 times that are present in our dataset.</a:t>
            </a:r>
          </a:p>
          <a:p>
            <a:pPr algn="l"/>
            <a:r>
              <a:rPr lang="en-US" sz="1228" b="1" dirty="0">
                <a:solidFill>
                  <a:schemeClr val="bg1">
                    <a:lumMod val="50000"/>
                  </a:schemeClr>
                </a:solidFill>
                <a:latin typeface="Roboto" panose="02000000000000000000" pitchFamily="2" charset="0"/>
              </a:rPr>
              <a:t>The highest value shows that there are near about 1500 apps that have been installed more than a million times</a:t>
            </a:r>
          </a:p>
          <a:p>
            <a:endParaRPr lang="en-IN" sz="1433" dirty="0"/>
          </a:p>
        </p:txBody>
      </p:sp>
    </p:spTree>
    <p:extLst>
      <p:ext uri="{BB962C8B-B14F-4D97-AF65-F5344CB8AC3E}">
        <p14:creationId xmlns:p14="http://schemas.microsoft.com/office/powerpoint/2010/main" val="2028657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CEC6A3-22DC-FA4F-AA56-2B08394F8CAD}"/>
              </a:ext>
            </a:extLst>
          </p:cNvPr>
          <p:cNvSpPr txBox="1"/>
          <p:nvPr/>
        </p:nvSpPr>
        <p:spPr>
          <a:xfrm>
            <a:off x="-38416" y="4448118"/>
            <a:ext cx="9229979" cy="771660"/>
          </a:xfrm>
          <a:prstGeom prst="rect">
            <a:avLst/>
          </a:prstGeom>
          <a:noFill/>
        </p:spPr>
        <p:txBody>
          <a:bodyPr wrap="square" rtlCol="0">
            <a:spAutoFit/>
          </a:bodyPr>
          <a:lstStyle/>
          <a:p>
            <a:pPr algn="l"/>
            <a:r>
              <a:rPr lang="en-US" sz="1433" b="1" dirty="0">
                <a:solidFill>
                  <a:schemeClr val="bg1">
                    <a:lumMod val="50000"/>
                  </a:schemeClr>
                </a:solidFill>
                <a:latin typeface="Roboto" panose="02000000000000000000" pitchFamily="2" charset="0"/>
              </a:rPr>
              <a:t>Here we can notice a trend that a large proportion of the top 20 most expensive apps have kind of similar names and price , that might be because of same functionality or origins.</a:t>
            </a:r>
          </a:p>
          <a:p>
            <a:pPr algn="l"/>
            <a:r>
              <a:rPr lang="en-US" sz="1433" b="1" dirty="0">
                <a:solidFill>
                  <a:schemeClr val="bg1">
                    <a:lumMod val="50000"/>
                  </a:schemeClr>
                </a:solidFill>
                <a:latin typeface="Roboto" panose="02000000000000000000" pitchFamily="2" charset="0"/>
              </a:rPr>
              <a:t>Initially the graph is linear but at 14th observation it starts declining</a:t>
            </a:r>
          </a:p>
        </p:txBody>
      </p:sp>
      <p:pic>
        <p:nvPicPr>
          <p:cNvPr id="3" name="Picture 2">
            <a:extLst>
              <a:ext uri="{FF2B5EF4-FFF2-40B4-BE49-F238E27FC236}">
                <a16:creationId xmlns:a16="http://schemas.microsoft.com/office/drawing/2014/main" id="{274B79C1-EC8E-9C8D-501A-D138E57AB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860298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6355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8F156193-95B1-953F-DB18-ED28F4879F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5079"/>
            <a:ext cx="8613273" cy="43488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28FDBC9-438F-5404-F0E8-68554D010445}"/>
              </a:ext>
            </a:extLst>
          </p:cNvPr>
          <p:cNvSpPr txBox="1"/>
          <p:nvPr/>
        </p:nvSpPr>
        <p:spPr>
          <a:xfrm>
            <a:off x="0" y="4310232"/>
            <a:ext cx="9230302" cy="1093923"/>
          </a:xfrm>
          <a:prstGeom prst="rect">
            <a:avLst/>
          </a:prstGeom>
          <a:noFill/>
        </p:spPr>
        <p:txBody>
          <a:bodyPr wrap="square" rtlCol="0">
            <a:spAutoFit/>
          </a:bodyPr>
          <a:lstStyle/>
          <a:p>
            <a:pPr algn="l"/>
            <a:r>
              <a:rPr lang="en-US" sz="1228" b="1" dirty="0">
                <a:solidFill>
                  <a:schemeClr val="bg1">
                    <a:lumMod val="50000"/>
                  </a:schemeClr>
                </a:solidFill>
                <a:latin typeface="Roboto" panose="02000000000000000000" pitchFamily="2" charset="0"/>
              </a:rPr>
              <a:t>Here we can notice that the most downloaded category is COMMUNICATION as people love to communicate via video calls , texts and calls and the least downloaded category is MEDICAL.</a:t>
            </a:r>
          </a:p>
          <a:p>
            <a:pPr algn="l"/>
            <a:r>
              <a:rPr lang="en-US" sz="1228" b="1" dirty="0">
                <a:solidFill>
                  <a:schemeClr val="bg1">
                    <a:lumMod val="50000"/>
                  </a:schemeClr>
                </a:solidFill>
                <a:latin typeface="Roboto" panose="02000000000000000000" pitchFamily="2" charset="0"/>
              </a:rPr>
              <a:t>Now let's find out what are the most downloaded apps that are present in COMMUNICATION category so we can have an idea why this category tops the charts</a:t>
            </a:r>
          </a:p>
          <a:p>
            <a:endParaRPr lang="en-IN" sz="1433" dirty="0"/>
          </a:p>
        </p:txBody>
      </p:sp>
    </p:spTree>
    <p:extLst>
      <p:ext uri="{BB962C8B-B14F-4D97-AF65-F5344CB8AC3E}">
        <p14:creationId xmlns:p14="http://schemas.microsoft.com/office/powerpoint/2010/main" val="4276474921"/>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2">
    <wetp:webextensionref xmlns:r="http://schemas.openxmlformats.org/officeDocument/2006/relationships" r:id="rId1"/>
  </wetp:taskpane>
  <wetp:taskpane dockstate="right" visibility="0" width="438" row="4">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975AFEE7-7D18-4490-9832-4182F9BDEB70}">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831BC270-84E1-4CC1-9B1B-EDD93C1590B9}">
  <we:reference id="wa104381411" version="2.4.1.0" store="en-US" storeType="OMEX"/>
  <we:alternateReferences>
    <we:reference id="WA104381411" version="2.4.1.0" store="WA10438141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Facet</Template>
  <TotalTime>1099</TotalTime>
  <Words>2766</Words>
  <Application>Microsoft Office PowerPoint</Application>
  <PresentationFormat>On-screen Show (16:9)</PresentationFormat>
  <Paragraphs>112</Paragraphs>
  <Slides>32</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var(--colab-chrome-font-family)</vt:lpstr>
      <vt:lpstr>Montserrat</vt:lpstr>
      <vt:lpstr>Roboto</vt:lpstr>
      <vt:lpstr>Simple Light</vt:lpstr>
      <vt:lpstr>           Capstone Project - 1  EDA ON GOOGLE PLAY STORE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EDA ON GOOGLE PLAY STORE</dc:title>
  <dc:creator>AMOL</dc:creator>
  <cp:lastModifiedBy>amolthakur004@gmail.com</cp:lastModifiedBy>
  <cp:revision>7</cp:revision>
  <dcterms:modified xsi:type="dcterms:W3CDTF">2022-12-30T14:43:39Z</dcterms:modified>
</cp:coreProperties>
</file>