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3" r:id="rId3"/>
    <p:sldId id="264" r:id="rId4"/>
    <p:sldId id="265" r:id="rId5"/>
    <p:sldId id="266" r:id="rId6"/>
    <p:sldId id="267" r:id="rId7"/>
    <p:sldId id="268" r:id="rId8"/>
    <p:sldId id="269" r:id="rId9"/>
    <p:sldId id="281" r:id="rId10"/>
    <p:sldId id="282" r:id="rId11"/>
    <p:sldId id="270" r:id="rId12"/>
    <p:sldId id="271" r:id="rId13"/>
    <p:sldId id="272" r:id="rId14"/>
    <p:sldId id="273" r:id="rId15"/>
    <p:sldId id="274" r:id="rId16"/>
    <p:sldId id="275" r:id="rId17"/>
    <p:sldId id="276" r:id="rId18"/>
    <p:sldId id="277" r:id="rId19"/>
    <p:sldId id="278" r:id="rId20"/>
    <p:sldId id="279" r:id="rId21"/>
    <p:sldId id="280" r:id="rId22"/>
    <p:sldId id="257" r:id="rId23"/>
    <p:sldId id="258" r:id="rId24"/>
    <p:sldId id="259" r:id="rId25"/>
    <p:sldId id="260" r:id="rId26"/>
    <p:sldId id="261" r:id="rId27"/>
    <p:sldId id="26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8552" autoAdjust="0"/>
  </p:normalViewPr>
  <p:slideViewPr>
    <p:cSldViewPr snapToGrid="0">
      <p:cViewPr varScale="1">
        <p:scale>
          <a:sx n="50" d="100"/>
          <a:sy n="50" d="100"/>
        </p:scale>
        <p:origin x="1934" y="48"/>
      </p:cViewPr>
      <p:guideLst/>
    </p:cSldViewPr>
  </p:slideViewPr>
  <p:notesTextViewPr>
    <p:cViewPr>
      <p:scale>
        <a:sx n="150" d="100"/>
        <a:sy n="150" d="100"/>
      </p:scale>
      <p:origin x="0" y="-39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i Raj" userId="63e717c53131ea13" providerId="LiveId" clId="{9ED3A324-D7F3-43A2-B46A-7C478C1A2BBD}"/>
    <pc:docChg chg="undo redo custSel addSld modSld">
      <pc:chgData name="Phani Raj" userId="63e717c53131ea13" providerId="LiveId" clId="{9ED3A324-D7F3-43A2-B46A-7C478C1A2BBD}" dt="2022-02-26T11:31:45.305" v="1300"/>
      <pc:docMkLst>
        <pc:docMk/>
      </pc:docMkLst>
      <pc:sldChg chg="modSp mod">
        <pc:chgData name="Phani Raj" userId="63e717c53131ea13" providerId="LiveId" clId="{9ED3A324-D7F3-43A2-B46A-7C478C1A2BBD}" dt="2022-02-26T10:51:03.115" v="754" actId="20577"/>
        <pc:sldMkLst>
          <pc:docMk/>
          <pc:sldMk cId="3182077900" sldId="256"/>
        </pc:sldMkLst>
        <pc:spChg chg="mod">
          <ac:chgData name="Phani Raj" userId="63e717c53131ea13" providerId="LiveId" clId="{9ED3A324-D7F3-43A2-B46A-7C478C1A2BBD}" dt="2022-02-26T10:50:50.722" v="743"/>
          <ac:spMkLst>
            <pc:docMk/>
            <pc:sldMk cId="3182077900" sldId="256"/>
            <ac:spMk id="2" creationId="{AAF28447-948D-44BB-A054-7B19AD027790}"/>
          </ac:spMkLst>
        </pc:spChg>
        <pc:spChg chg="mod">
          <ac:chgData name="Phani Raj" userId="63e717c53131ea13" providerId="LiveId" clId="{9ED3A324-D7F3-43A2-B46A-7C478C1A2BBD}" dt="2022-02-26T10:51:03.115" v="754" actId="20577"/>
          <ac:spMkLst>
            <pc:docMk/>
            <pc:sldMk cId="3182077900" sldId="256"/>
            <ac:spMk id="3" creationId="{A46CDB25-9060-439B-B238-143EE912F483}"/>
          </ac:spMkLst>
        </pc:spChg>
      </pc:sldChg>
      <pc:sldChg chg="modSp mod modNotesTx">
        <pc:chgData name="Phani Raj" userId="63e717c53131ea13" providerId="LiveId" clId="{9ED3A324-D7F3-43A2-B46A-7C478C1A2BBD}" dt="2022-02-26T10:50:50.722" v="743"/>
        <pc:sldMkLst>
          <pc:docMk/>
          <pc:sldMk cId="702195952" sldId="257"/>
        </pc:sldMkLst>
        <pc:spChg chg="mod">
          <ac:chgData name="Phani Raj" userId="63e717c53131ea13" providerId="LiveId" clId="{9ED3A324-D7F3-43A2-B46A-7C478C1A2BBD}" dt="2022-02-26T10:50:50.722" v="743"/>
          <ac:spMkLst>
            <pc:docMk/>
            <pc:sldMk cId="702195952" sldId="257"/>
            <ac:spMk id="2" creationId="{A105F967-167D-4249-AB37-AF6EFF4E3166}"/>
          </ac:spMkLst>
        </pc:spChg>
        <pc:spChg chg="mod">
          <ac:chgData name="Phani Raj" userId="63e717c53131ea13" providerId="LiveId" clId="{9ED3A324-D7F3-43A2-B46A-7C478C1A2BBD}" dt="2022-02-26T10:50:50.722" v="743"/>
          <ac:spMkLst>
            <pc:docMk/>
            <pc:sldMk cId="702195952" sldId="257"/>
            <ac:spMk id="3" creationId="{A8447542-DAB2-4A6B-93CD-E29B0B3B99A2}"/>
          </ac:spMkLst>
        </pc:spChg>
      </pc:sldChg>
      <pc:sldChg chg="modSp new mod modNotesTx">
        <pc:chgData name="Phani Raj" userId="63e717c53131ea13" providerId="LiveId" clId="{9ED3A324-D7F3-43A2-B46A-7C478C1A2BBD}" dt="2022-02-26T10:50:50.722" v="743"/>
        <pc:sldMkLst>
          <pc:docMk/>
          <pc:sldMk cId="3346000841" sldId="258"/>
        </pc:sldMkLst>
        <pc:spChg chg="mod">
          <ac:chgData name="Phani Raj" userId="63e717c53131ea13" providerId="LiveId" clId="{9ED3A324-D7F3-43A2-B46A-7C478C1A2BBD}" dt="2022-02-26T10:50:50.722" v="743"/>
          <ac:spMkLst>
            <pc:docMk/>
            <pc:sldMk cId="3346000841" sldId="258"/>
            <ac:spMk id="2" creationId="{6EF09046-DB67-4839-BF1A-D0616A791CE0}"/>
          </ac:spMkLst>
        </pc:spChg>
        <pc:spChg chg="mod">
          <ac:chgData name="Phani Raj" userId="63e717c53131ea13" providerId="LiveId" clId="{9ED3A324-D7F3-43A2-B46A-7C478C1A2BBD}" dt="2022-02-26T10:50:50.722" v="743"/>
          <ac:spMkLst>
            <pc:docMk/>
            <pc:sldMk cId="3346000841" sldId="258"/>
            <ac:spMk id="3" creationId="{6F5810D8-543E-4407-B396-2D32F2675573}"/>
          </ac:spMkLst>
        </pc:spChg>
      </pc:sldChg>
      <pc:sldChg chg="modSp new mod modNotesTx">
        <pc:chgData name="Phani Raj" userId="63e717c53131ea13" providerId="LiveId" clId="{9ED3A324-D7F3-43A2-B46A-7C478C1A2BBD}" dt="2022-02-26T10:50:50.722" v="743"/>
        <pc:sldMkLst>
          <pc:docMk/>
          <pc:sldMk cId="3080441231" sldId="259"/>
        </pc:sldMkLst>
        <pc:spChg chg="mod">
          <ac:chgData name="Phani Raj" userId="63e717c53131ea13" providerId="LiveId" clId="{9ED3A324-D7F3-43A2-B46A-7C478C1A2BBD}" dt="2022-02-26T10:50:50.722" v="743"/>
          <ac:spMkLst>
            <pc:docMk/>
            <pc:sldMk cId="3080441231" sldId="259"/>
            <ac:spMk id="2" creationId="{633BE9FD-7F9D-4CFB-AC79-F5DC9DBB3D9B}"/>
          </ac:spMkLst>
        </pc:spChg>
        <pc:spChg chg="mod">
          <ac:chgData name="Phani Raj" userId="63e717c53131ea13" providerId="LiveId" clId="{9ED3A324-D7F3-43A2-B46A-7C478C1A2BBD}" dt="2022-02-26T10:50:50.722" v="743"/>
          <ac:spMkLst>
            <pc:docMk/>
            <pc:sldMk cId="3080441231" sldId="259"/>
            <ac:spMk id="3" creationId="{CDBD5F58-5CC7-42E3-9075-E7D77DC3DE84}"/>
          </ac:spMkLst>
        </pc:spChg>
      </pc:sldChg>
      <pc:sldChg chg="addSp delSp modSp new mod modNotesTx">
        <pc:chgData name="Phani Raj" userId="63e717c53131ea13" providerId="LiveId" clId="{9ED3A324-D7F3-43A2-B46A-7C478C1A2BBD}" dt="2022-02-26T10:50:57.867" v="746" actId="1076"/>
        <pc:sldMkLst>
          <pc:docMk/>
          <pc:sldMk cId="1208752648" sldId="260"/>
        </pc:sldMkLst>
        <pc:spChg chg="mod">
          <ac:chgData name="Phani Raj" userId="63e717c53131ea13" providerId="LiveId" clId="{9ED3A324-D7F3-43A2-B46A-7C478C1A2BBD}" dt="2022-02-26T10:50:57.867" v="746" actId="1076"/>
          <ac:spMkLst>
            <pc:docMk/>
            <pc:sldMk cId="1208752648" sldId="260"/>
            <ac:spMk id="2" creationId="{01D5944A-EFED-47E9-80C7-822B83EC64D0}"/>
          </ac:spMkLst>
        </pc:spChg>
        <pc:spChg chg="add del mod">
          <ac:chgData name="Phani Raj" userId="63e717c53131ea13" providerId="LiveId" clId="{9ED3A324-D7F3-43A2-B46A-7C478C1A2BBD}" dt="2022-02-26T10:50:50.889" v="745" actId="27636"/>
          <ac:spMkLst>
            <pc:docMk/>
            <pc:sldMk cId="1208752648" sldId="260"/>
            <ac:spMk id="3" creationId="{6BD6D2CC-5150-4E72-A5D4-BA5267FFD338}"/>
          </ac:spMkLst>
        </pc:spChg>
        <pc:spChg chg="add del mod">
          <ac:chgData name="Phani Raj" userId="63e717c53131ea13" providerId="LiveId" clId="{9ED3A324-D7F3-43A2-B46A-7C478C1A2BBD}" dt="2022-02-26T10:26:37.065" v="187"/>
          <ac:spMkLst>
            <pc:docMk/>
            <pc:sldMk cId="1208752648" sldId="260"/>
            <ac:spMk id="4" creationId="{C1009A13-59A0-4253-A4CB-FBEF874A3685}"/>
          </ac:spMkLst>
        </pc:spChg>
      </pc:sldChg>
      <pc:sldChg chg="addSp delSp modSp new mod modNotesTx">
        <pc:chgData name="Phani Raj" userId="63e717c53131ea13" providerId="LiveId" clId="{9ED3A324-D7F3-43A2-B46A-7C478C1A2BBD}" dt="2022-02-26T10:50:50.722" v="743"/>
        <pc:sldMkLst>
          <pc:docMk/>
          <pc:sldMk cId="4108414160" sldId="261"/>
        </pc:sldMkLst>
        <pc:spChg chg="mod">
          <ac:chgData name="Phani Raj" userId="63e717c53131ea13" providerId="LiveId" clId="{9ED3A324-D7F3-43A2-B46A-7C478C1A2BBD}" dt="2022-02-26T10:50:50.722" v="743"/>
          <ac:spMkLst>
            <pc:docMk/>
            <pc:sldMk cId="4108414160" sldId="261"/>
            <ac:spMk id="2" creationId="{E1DAB0B5-44A5-47D5-9774-FB3D599ABA1C}"/>
          </ac:spMkLst>
        </pc:spChg>
        <pc:spChg chg="mod">
          <ac:chgData name="Phani Raj" userId="63e717c53131ea13" providerId="LiveId" clId="{9ED3A324-D7F3-43A2-B46A-7C478C1A2BBD}" dt="2022-02-26T10:50:50.722" v="743"/>
          <ac:spMkLst>
            <pc:docMk/>
            <pc:sldMk cId="4108414160" sldId="261"/>
            <ac:spMk id="3" creationId="{BFD5472C-E261-4E88-AD83-CD7D4D92BF48}"/>
          </ac:spMkLst>
        </pc:spChg>
        <pc:spChg chg="add del">
          <ac:chgData name="Phani Raj" userId="63e717c53131ea13" providerId="LiveId" clId="{9ED3A324-D7F3-43A2-B46A-7C478C1A2BBD}" dt="2022-02-26T10:34:08.588" v="352"/>
          <ac:spMkLst>
            <pc:docMk/>
            <pc:sldMk cId="4108414160" sldId="261"/>
            <ac:spMk id="4" creationId="{38F2E192-A649-4EB0-8A3D-D87C6378A7E8}"/>
          </ac:spMkLst>
        </pc:spChg>
        <pc:spChg chg="add del mod">
          <ac:chgData name="Phani Raj" userId="63e717c53131ea13" providerId="LiveId" clId="{9ED3A324-D7F3-43A2-B46A-7C478C1A2BBD}" dt="2022-02-26T10:34:07.907" v="351"/>
          <ac:spMkLst>
            <pc:docMk/>
            <pc:sldMk cId="4108414160" sldId="261"/>
            <ac:spMk id="5" creationId="{22E4E626-7619-452F-A66B-9EBC43EC360B}"/>
          </ac:spMkLst>
        </pc:spChg>
      </pc:sldChg>
      <pc:sldChg chg="modSp new mod modNotesTx">
        <pc:chgData name="Phani Raj" userId="63e717c53131ea13" providerId="LiveId" clId="{9ED3A324-D7F3-43A2-B46A-7C478C1A2BBD}" dt="2022-02-26T11:02:25.146" v="767" actId="27636"/>
        <pc:sldMkLst>
          <pc:docMk/>
          <pc:sldMk cId="2699981226" sldId="262"/>
        </pc:sldMkLst>
        <pc:spChg chg="mod">
          <ac:chgData name="Phani Raj" userId="63e717c53131ea13" providerId="LiveId" clId="{9ED3A324-D7F3-43A2-B46A-7C478C1A2BBD}" dt="2022-02-26T10:50:50.722" v="743"/>
          <ac:spMkLst>
            <pc:docMk/>
            <pc:sldMk cId="2699981226" sldId="262"/>
            <ac:spMk id="2" creationId="{0762061E-8C47-4F8F-8466-76507F56A95B}"/>
          </ac:spMkLst>
        </pc:spChg>
        <pc:spChg chg="mod">
          <ac:chgData name="Phani Raj" userId="63e717c53131ea13" providerId="LiveId" clId="{9ED3A324-D7F3-43A2-B46A-7C478C1A2BBD}" dt="2022-02-26T11:02:25.146" v="767" actId="27636"/>
          <ac:spMkLst>
            <pc:docMk/>
            <pc:sldMk cId="2699981226" sldId="262"/>
            <ac:spMk id="3" creationId="{8E17799B-9FDA-4956-A961-245F98704D5C}"/>
          </ac:spMkLst>
        </pc:spChg>
      </pc:sldChg>
      <pc:sldChg chg="addSp modSp new mod">
        <pc:chgData name="Phani Raj" userId="63e717c53131ea13" providerId="LiveId" clId="{9ED3A324-D7F3-43A2-B46A-7C478C1A2BBD}" dt="2022-02-26T11:11:19.675" v="791" actId="1076"/>
        <pc:sldMkLst>
          <pc:docMk/>
          <pc:sldMk cId="837248287" sldId="263"/>
        </pc:sldMkLst>
        <pc:spChg chg="mod">
          <ac:chgData name="Phani Raj" userId="63e717c53131ea13" providerId="LiveId" clId="{9ED3A324-D7F3-43A2-B46A-7C478C1A2BBD}" dt="2022-02-26T11:10:30.644" v="784" actId="5793"/>
          <ac:spMkLst>
            <pc:docMk/>
            <pc:sldMk cId="837248287" sldId="263"/>
            <ac:spMk id="2" creationId="{C4997A7D-F081-4FF4-BCD6-E4AA5EA181D4}"/>
          </ac:spMkLst>
        </pc:spChg>
        <pc:spChg chg="mod">
          <ac:chgData name="Phani Raj" userId="63e717c53131ea13" providerId="LiveId" clId="{9ED3A324-D7F3-43A2-B46A-7C478C1A2BBD}" dt="2022-02-26T11:10:56.637" v="787"/>
          <ac:spMkLst>
            <pc:docMk/>
            <pc:sldMk cId="837248287" sldId="263"/>
            <ac:spMk id="3" creationId="{67F39714-B04D-4C14-A34A-0E2F131AA977}"/>
          </ac:spMkLst>
        </pc:spChg>
        <pc:picChg chg="add mod">
          <ac:chgData name="Phani Raj" userId="63e717c53131ea13" providerId="LiveId" clId="{9ED3A324-D7F3-43A2-B46A-7C478C1A2BBD}" dt="2022-02-26T11:11:19.675" v="791" actId="1076"/>
          <ac:picMkLst>
            <pc:docMk/>
            <pc:sldMk cId="837248287" sldId="263"/>
            <ac:picMk id="5" creationId="{9BA5756F-6D83-4092-A845-BD562FA45428}"/>
          </ac:picMkLst>
        </pc:picChg>
      </pc:sldChg>
      <pc:sldChg chg="modSp new mod">
        <pc:chgData name="Phani Raj" userId="63e717c53131ea13" providerId="LiveId" clId="{9ED3A324-D7F3-43A2-B46A-7C478C1A2BBD}" dt="2022-02-26T11:11:52.184" v="817"/>
        <pc:sldMkLst>
          <pc:docMk/>
          <pc:sldMk cId="1065276515" sldId="264"/>
        </pc:sldMkLst>
        <pc:spChg chg="mod">
          <ac:chgData name="Phani Raj" userId="63e717c53131ea13" providerId="LiveId" clId="{9ED3A324-D7F3-43A2-B46A-7C478C1A2BBD}" dt="2022-02-26T11:11:42.686" v="816" actId="20577"/>
          <ac:spMkLst>
            <pc:docMk/>
            <pc:sldMk cId="1065276515" sldId="264"/>
            <ac:spMk id="2" creationId="{CE35513C-D644-46F7-98A7-FAA130DCD620}"/>
          </ac:spMkLst>
        </pc:spChg>
        <pc:spChg chg="mod">
          <ac:chgData name="Phani Raj" userId="63e717c53131ea13" providerId="LiveId" clId="{9ED3A324-D7F3-43A2-B46A-7C478C1A2BBD}" dt="2022-02-26T11:11:52.184" v="817"/>
          <ac:spMkLst>
            <pc:docMk/>
            <pc:sldMk cId="1065276515" sldId="264"/>
            <ac:spMk id="3" creationId="{9A1A8DF3-578D-40EE-8C0C-C3B3BAF742B2}"/>
          </ac:spMkLst>
        </pc:spChg>
      </pc:sldChg>
      <pc:sldChg chg="modSp new mod">
        <pc:chgData name="Phani Raj" userId="63e717c53131ea13" providerId="LiveId" clId="{9ED3A324-D7F3-43A2-B46A-7C478C1A2BBD}" dt="2022-02-26T11:14:38.748" v="921" actId="27636"/>
        <pc:sldMkLst>
          <pc:docMk/>
          <pc:sldMk cId="3740529445" sldId="265"/>
        </pc:sldMkLst>
        <pc:spChg chg="mod">
          <ac:chgData name="Phani Raj" userId="63e717c53131ea13" providerId="LiveId" clId="{9ED3A324-D7F3-43A2-B46A-7C478C1A2BBD}" dt="2022-02-26T11:12:14.848" v="824"/>
          <ac:spMkLst>
            <pc:docMk/>
            <pc:sldMk cId="3740529445" sldId="265"/>
            <ac:spMk id="2" creationId="{0BA963D6-A8BA-426B-B595-F81C287C3638}"/>
          </ac:spMkLst>
        </pc:spChg>
        <pc:spChg chg="mod">
          <ac:chgData name="Phani Raj" userId="63e717c53131ea13" providerId="LiveId" clId="{9ED3A324-D7F3-43A2-B46A-7C478C1A2BBD}" dt="2022-02-26T11:14:38.748" v="921" actId="27636"/>
          <ac:spMkLst>
            <pc:docMk/>
            <pc:sldMk cId="3740529445" sldId="265"/>
            <ac:spMk id="3" creationId="{5B216214-E2D1-4E17-89A4-1B4CB17560B6}"/>
          </ac:spMkLst>
        </pc:spChg>
      </pc:sldChg>
      <pc:sldChg chg="modSp new mod">
        <pc:chgData name="Phani Raj" userId="63e717c53131ea13" providerId="LiveId" clId="{9ED3A324-D7F3-43A2-B46A-7C478C1A2BBD}" dt="2022-02-26T11:15:56.204" v="974" actId="27636"/>
        <pc:sldMkLst>
          <pc:docMk/>
          <pc:sldMk cId="3155428377" sldId="266"/>
        </pc:sldMkLst>
        <pc:spChg chg="mod">
          <ac:chgData name="Phani Raj" userId="63e717c53131ea13" providerId="LiveId" clId="{9ED3A324-D7F3-43A2-B46A-7C478C1A2BBD}" dt="2022-02-26T11:15:01.668" v="964" actId="20577"/>
          <ac:spMkLst>
            <pc:docMk/>
            <pc:sldMk cId="3155428377" sldId="266"/>
            <ac:spMk id="2" creationId="{6F86D90C-ABE7-4D69-84B6-495D65504D8D}"/>
          </ac:spMkLst>
        </pc:spChg>
        <pc:spChg chg="mod">
          <ac:chgData name="Phani Raj" userId="63e717c53131ea13" providerId="LiveId" clId="{9ED3A324-D7F3-43A2-B46A-7C478C1A2BBD}" dt="2022-02-26T11:15:56.204" v="974" actId="27636"/>
          <ac:spMkLst>
            <pc:docMk/>
            <pc:sldMk cId="3155428377" sldId="266"/>
            <ac:spMk id="3" creationId="{B4F77651-1088-462B-B948-0A36FB3FF7FB}"/>
          </ac:spMkLst>
        </pc:spChg>
      </pc:sldChg>
      <pc:sldChg chg="modSp new mod modNotesTx">
        <pc:chgData name="Phani Raj" userId="63e717c53131ea13" providerId="LiveId" clId="{9ED3A324-D7F3-43A2-B46A-7C478C1A2BBD}" dt="2022-02-26T11:17:11.747" v="1054" actId="313"/>
        <pc:sldMkLst>
          <pc:docMk/>
          <pc:sldMk cId="2451371499" sldId="267"/>
        </pc:sldMkLst>
        <pc:spChg chg="mod">
          <ac:chgData name="Phani Raj" userId="63e717c53131ea13" providerId="LiveId" clId="{9ED3A324-D7F3-43A2-B46A-7C478C1A2BBD}" dt="2022-02-26T11:16:16.619" v="995" actId="20577"/>
          <ac:spMkLst>
            <pc:docMk/>
            <pc:sldMk cId="2451371499" sldId="267"/>
            <ac:spMk id="2" creationId="{A87FBB15-D6EB-4D0A-BB57-186F3FB6B654}"/>
          </ac:spMkLst>
        </pc:spChg>
        <pc:spChg chg="mod">
          <ac:chgData name="Phani Raj" userId="63e717c53131ea13" providerId="LiveId" clId="{9ED3A324-D7F3-43A2-B46A-7C478C1A2BBD}" dt="2022-02-26T11:17:11.747" v="1054" actId="313"/>
          <ac:spMkLst>
            <pc:docMk/>
            <pc:sldMk cId="2451371499" sldId="267"/>
            <ac:spMk id="3" creationId="{201DC3DE-91F2-4B81-AE7C-0B496A470A6D}"/>
          </ac:spMkLst>
        </pc:spChg>
      </pc:sldChg>
      <pc:sldChg chg="modSp new mod">
        <pc:chgData name="Phani Raj" userId="63e717c53131ea13" providerId="LiveId" clId="{9ED3A324-D7F3-43A2-B46A-7C478C1A2BBD}" dt="2022-02-26T11:17:51.137" v="1060" actId="20577"/>
        <pc:sldMkLst>
          <pc:docMk/>
          <pc:sldMk cId="2650545251" sldId="268"/>
        </pc:sldMkLst>
        <pc:spChg chg="mod">
          <ac:chgData name="Phani Raj" userId="63e717c53131ea13" providerId="LiveId" clId="{9ED3A324-D7F3-43A2-B46A-7C478C1A2BBD}" dt="2022-02-26T11:17:31.932" v="1056"/>
          <ac:spMkLst>
            <pc:docMk/>
            <pc:sldMk cId="2650545251" sldId="268"/>
            <ac:spMk id="2" creationId="{D7D31474-A818-44A9-9B8D-AFB8CB85C4F3}"/>
          </ac:spMkLst>
        </pc:spChg>
        <pc:spChg chg="mod">
          <ac:chgData name="Phani Raj" userId="63e717c53131ea13" providerId="LiveId" clId="{9ED3A324-D7F3-43A2-B46A-7C478C1A2BBD}" dt="2022-02-26T11:17:51.137" v="1060" actId="20577"/>
          <ac:spMkLst>
            <pc:docMk/>
            <pc:sldMk cId="2650545251" sldId="268"/>
            <ac:spMk id="3" creationId="{FCD2A186-8EB1-4929-AD06-033D2A36B219}"/>
          </ac:spMkLst>
        </pc:spChg>
      </pc:sldChg>
      <pc:sldChg chg="addSp delSp modSp new mod">
        <pc:chgData name="Phani Raj" userId="63e717c53131ea13" providerId="LiveId" clId="{9ED3A324-D7F3-43A2-B46A-7C478C1A2BBD}" dt="2022-02-26T11:18:44.539" v="1066" actId="1076"/>
        <pc:sldMkLst>
          <pc:docMk/>
          <pc:sldMk cId="3411776888" sldId="269"/>
        </pc:sldMkLst>
        <pc:spChg chg="mod">
          <ac:chgData name="Phani Raj" userId="63e717c53131ea13" providerId="LiveId" clId="{9ED3A324-D7F3-43A2-B46A-7C478C1A2BBD}" dt="2022-02-26T11:18:27.050" v="1062"/>
          <ac:spMkLst>
            <pc:docMk/>
            <pc:sldMk cId="3411776888" sldId="269"/>
            <ac:spMk id="2" creationId="{F9F678EA-F290-4356-91A3-43F3DB51A5C0}"/>
          </ac:spMkLst>
        </pc:spChg>
        <pc:spChg chg="del">
          <ac:chgData name="Phani Raj" userId="63e717c53131ea13" providerId="LiveId" clId="{9ED3A324-D7F3-43A2-B46A-7C478C1A2BBD}" dt="2022-02-26T11:18:37.141" v="1063" actId="22"/>
          <ac:spMkLst>
            <pc:docMk/>
            <pc:sldMk cId="3411776888" sldId="269"/>
            <ac:spMk id="3" creationId="{CB012759-8CDC-4DE5-AB6B-CD3D1EEA4EC4}"/>
          </ac:spMkLst>
        </pc:spChg>
        <pc:picChg chg="add mod ord">
          <ac:chgData name="Phani Raj" userId="63e717c53131ea13" providerId="LiveId" clId="{9ED3A324-D7F3-43A2-B46A-7C478C1A2BBD}" dt="2022-02-26T11:18:44.539" v="1066" actId="1076"/>
          <ac:picMkLst>
            <pc:docMk/>
            <pc:sldMk cId="3411776888" sldId="269"/>
            <ac:picMk id="5" creationId="{20A8EE0E-E244-4BB0-849D-E3535284FA75}"/>
          </ac:picMkLst>
        </pc:picChg>
      </pc:sldChg>
      <pc:sldChg chg="addSp delSp modSp new mod modNotesTx">
        <pc:chgData name="Phani Raj" userId="63e717c53131ea13" providerId="LiveId" clId="{9ED3A324-D7F3-43A2-B46A-7C478C1A2BBD}" dt="2022-02-26T11:20:38.876" v="1080"/>
        <pc:sldMkLst>
          <pc:docMk/>
          <pc:sldMk cId="2433340457" sldId="270"/>
        </pc:sldMkLst>
        <pc:spChg chg="mod">
          <ac:chgData name="Phani Raj" userId="63e717c53131ea13" providerId="LiveId" clId="{9ED3A324-D7F3-43A2-B46A-7C478C1A2BBD}" dt="2022-02-26T11:19:27.331" v="1072"/>
          <ac:spMkLst>
            <pc:docMk/>
            <pc:sldMk cId="2433340457" sldId="270"/>
            <ac:spMk id="2" creationId="{0678D5AB-A44F-45C6-B430-049A1A1C6F96}"/>
          </ac:spMkLst>
        </pc:spChg>
        <pc:spChg chg="del">
          <ac:chgData name="Phani Raj" userId="63e717c53131ea13" providerId="LiveId" clId="{9ED3A324-D7F3-43A2-B46A-7C478C1A2BBD}" dt="2022-02-26T11:19:45.447" v="1073" actId="22"/>
          <ac:spMkLst>
            <pc:docMk/>
            <pc:sldMk cId="2433340457" sldId="270"/>
            <ac:spMk id="3" creationId="{A9E3ECD0-39DD-45C1-9782-7E5909DBBF32}"/>
          </ac:spMkLst>
        </pc:spChg>
        <pc:picChg chg="add mod ord">
          <ac:chgData name="Phani Raj" userId="63e717c53131ea13" providerId="LiveId" clId="{9ED3A324-D7F3-43A2-B46A-7C478C1A2BBD}" dt="2022-02-26T11:19:49.003" v="1074" actId="1076"/>
          <ac:picMkLst>
            <pc:docMk/>
            <pc:sldMk cId="2433340457" sldId="270"/>
            <ac:picMk id="5" creationId="{43A138DC-BC3A-49E6-9E5D-5039991CF37C}"/>
          </ac:picMkLst>
        </pc:picChg>
        <pc:picChg chg="add mod">
          <ac:chgData name="Phani Raj" userId="63e717c53131ea13" providerId="LiveId" clId="{9ED3A324-D7F3-43A2-B46A-7C478C1A2BBD}" dt="2022-02-26T11:20:22.537" v="1079" actId="14100"/>
          <ac:picMkLst>
            <pc:docMk/>
            <pc:sldMk cId="2433340457" sldId="270"/>
            <ac:picMk id="7" creationId="{B3B67CAE-C1D3-4085-B34F-20C9A28F3D05}"/>
          </ac:picMkLst>
        </pc:picChg>
      </pc:sldChg>
      <pc:sldChg chg="modSp new mod">
        <pc:chgData name="Phani Raj" userId="63e717c53131ea13" providerId="LiveId" clId="{9ED3A324-D7F3-43A2-B46A-7C478C1A2BBD}" dt="2022-02-26T11:22:03.562" v="1106" actId="27636"/>
        <pc:sldMkLst>
          <pc:docMk/>
          <pc:sldMk cId="212817753" sldId="271"/>
        </pc:sldMkLst>
        <pc:spChg chg="mod">
          <ac:chgData name="Phani Raj" userId="63e717c53131ea13" providerId="LiveId" clId="{9ED3A324-D7F3-43A2-B46A-7C478C1A2BBD}" dt="2022-02-26T11:20:56.561" v="1086" actId="20577"/>
          <ac:spMkLst>
            <pc:docMk/>
            <pc:sldMk cId="212817753" sldId="271"/>
            <ac:spMk id="2" creationId="{669CF02B-8D94-407E-8AB0-AFFFD1E5E86E}"/>
          </ac:spMkLst>
        </pc:spChg>
        <pc:spChg chg="mod">
          <ac:chgData name="Phani Raj" userId="63e717c53131ea13" providerId="LiveId" clId="{9ED3A324-D7F3-43A2-B46A-7C478C1A2BBD}" dt="2022-02-26T11:22:03.562" v="1106" actId="27636"/>
          <ac:spMkLst>
            <pc:docMk/>
            <pc:sldMk cId="212817753" sldId="271"/>
            <ac:spMk id="3" creationId="{CE0E4A65-C3C2-401F-911F-7F2324293EC8}"/>
          </ac:spMkLst>
        </pc:spChg>
      </pc:sldChg>
      <pc:sldChg chg="modSp new mod">
        <pc:chgData name="Phani Raj" userId="63e717c53131ea13" providerId="LiveId" clId="{9ED3A324-D7F3-43A2-B46A-7C478C1A2BBD}" dt="2022-02-26T11:23:11.917" v="1119" actId="27636"/>
        <pc:sldMkLst>
          <pc:docMk/>
          <pc:sldMk cId="1651843125" sldId="272"/>
        </pc:sldMkLst>
        <pc:spChg chg="mod">
          <ac:chgData name="Phani Raj" userId="63e717c53131ea13" providerId="LiveId" clId="{9ED3A324-D7F3-43A2-B46A-7C478C1A2BBD}" dt="2022-02-26T11:22:11.198" v="1113" actId="20577"/>
          <ac:spMkLst>
            <pc:docMk/>
            <pc:sldMk cId="1651843125" sldId="272"/>
            <ac:spMk id="2" creationId="{986538E6-FD99-44E4-8911-58F953BCEB65}"/>
          </ac:spMkLst>
        </pc:spChg>
        <pc:spChg chg="mod">
          <ac:chgData name="Phani Raj" userId="63e717c53131ea13" providerId="LiveId" clId="{9ED3A324-D7F3-43A2-B46A-7C478C1A2BBD}" dt="2022-02-26T11:23:11.917" v="1119" actId="27636"/>
          <ac:spMkLst>
            <pc:docMk/>
            <pc:sldMk cId="1651843125" sldId="272"/>
            <ac:spMk id="3" creationId="{5F9AFC2B-3ADB-40AB-832E-EE7A3E2EC861}"/>
          </ac:spMkLst>
        </pc:spChg>
      </pc:sldChg>
      <pc:sldChg chg="modSp new mod">
        <pc:chgData name="Phani Raj" userId="63e717c53131ea13" providerId="LiveId" clId="{9ED3A324-D7F3-43A2-B46A-7C478C1A2BBD}" dt="2022-02-26T11:24:05.943" v="1128" actId="27636"/>
        <pc:sldMkLst>
          <pc:docMk/>
          <pc:sldMk cId="3718770271" sldId="273"/>
        </pc:sldMkLst>
        <pc:spChg chg="mod">
          <ac:chgData name="Phani Raj" userId="63e717c53131ea13" providerId="LiveId" clId="{9ED3A324-D7F3-43A2-B46A-7C478C1A2BBD}" dt="2022-02-26T11:23:31.488" v="1121"/>
          <ac:spMkLst>
            <pc:docMk/>
            <pc:sldMk cId="3718770271" sldId="273"/>
            <ac:spMk id="2" creationId="{C3BF82A2-2C1A-44A8-A3A5-415117CCED29}"/>
          </ac:spMkLst>
        </pc:spChg>
        <pc:spChg chg="mod">
          <ac:chgData name="Phani Raj" userId="63e717c53131ea13" providerId="LiveId" clId="{9ED3A324-D7F3-43A2-B46A-7C478C1A2BBD}" dt="2022-02-26T11:24:05.943" v="1128" actId="27636"/>
          <ac:spMkLst>
            <pc:docMk/>
            <pc:sldMk cId="3718770271" sldId="273"/>
            <ac:spMk id="3" creationId="{3682FF9E-DF79-46D8-B1BC-64C32E6D0127}"/>
          </ac:spMkLst>
        </pc:spChg>
      </pc:sldChg>
      <pc:sldChg chg="modSp new mod modNotesTx">
        <pc:chgData name="Phani Raj" userId="63e717c53131ea13" providerId="LiveId" clId="{9ED3A324-D7F3-43A2-B46A-7C478C1A2BBD}" dt="2022-02-26T11:25:39.176" v="1227" actId="20577"/>
        <pc:sldMkLst>
          <pc:docMk/>
          <pc:sldMk cId="228560084" sldId="274"/>
        </pc:sldMkLst>
        <pc:spChg chg="mod">
          <ac:chgData name="Phani Raj" userId="63e717c53131ea13" providerId="LiveId" clId="{9ED3A324-D7F3-43A2-B46A-7C478C1A2BBD}" dt="2022-02-26T11:24:26.794" v="1162" actId="20577"/>
          <ac:spMkLst>
            <pc:docMk/>
            <pc:sldMk cId="228560084" sldId="274"/>
            <ac:spMk id="2" creationId="{A32E2E75-EE65-4AB7-A30A-C3938D6B1BD4}"/>
          </ac:spMkLst>
        </pc:spChg>
        <pc:spChg chg="mod">
          <ac:chgData name="Phani Raj" userId="63e717c53131ea13" providerId="LiveId" clId="{9ED3A324-D7F3-43A2-B46A-7C478C1A2BBD}" dt="2022-02-26T11:25:39.176" v="1227" actId="20577"/>
          <ac:spMkLst>
            <pc:docMk/>
            <pc:sldMk cId="228560084" sldId="274"/>
            <ac:spMk id="3" creationId="{978ACA43-F250-45A6-81BE-BE91F2372237}"/>
          </ac:spMkLst>
        </pc:spChg>
      </pc:sldChg>
      <pc:sldChg chg="modSp new mod">
        <pc:chgData name="Phani Raj" userId="63e717c53131ea13" providerId="LiveId" clId="{9ED3A324-D7F3-43A2-B46A-7C478C1A2BBD}" dt="2022-02-26T11:26:20.950" v="1231" actId="27636"/>
        <pc:sldMkLst>
          <pc:docMk/>
          <pc:sldMk cId="1262195048" sldId="275"/>
        </pc:sldMkLst>
        <pc:spChg chg="mod">
          <ac:chgData name="Phani Raj" userId="63e717c53131ea13" providerId="LiveId" clId="{9ED3A324-D7F3-43A2-B46A-7C478C1A2BBD}" dt="2022-02-26T11:26:06.660" v="1229"/>
          <ac:spMkLst>
            <pc:docMk/>
            <pc:sldMk cId="1262195048" sldId="275"/>
            <ac:spMk id="2" creationId="{524AED47-8DE7-4E70-977D-EBE0D7D0EDFB}"/>
          </ac:spMkLst>
        </pc:spChg>
        <pc:spChg chg="mod">
          <ac:chgData name="Phani Raj" userId="63e717c53131ea13" providerId="LiveId" clId="{9ED3A324-D7F3-43A2-B46A-7C478C1A2BBD}" dt="2022-02-26T11:26:20.950" v="1231" actId="27636"/>
          <ac:spMkLst>
            <pc:docMk/>
            <pc:sldMk cId="1262195048" sldId="275"/>
            <ac:spMk id="3" creationId="{86E368A3-EFE8-4D65-83F9-61DBDFC382E1}"/>
          </ac:spMkLst>
        </pc:spChg>
      </pc:sldChg>
      <pc:sldChg chg="modSp new mod">
        <pc:chgData name="Phani Raj" userId="63e717c53131ea13" providerId="LiveId" clId="{9ED3A324-D7F3-43A2-B46A-7C478C1A2BBD}" dt="2022-02-26T11:27:11.487" v="1234"/>
        <pc:sldMkLst>
          <pc:docMk/>
          <pc:sldMk cId="1524165949" sldId="276"/>
        </pc:sldMkLst>
        <pc:spChg chg="mod">
          <ac:chgData name="Phani Raj" userId="63e717c53131ea13" providerId="LiveId" clId="{9ED3A324-D7F3-43A2-B46A-7C478C1A2BBD}" dt="2022-02-26T11:26:54.710" v="1233"/>
          <ac:spMkLst>
            <pc:docMk/>
            <pc:sldMk cId="1524165949" sldId="276"/>
            <ac:spMk id="2" creationId="{05FCF6B2-D4AF-4940-8A4B-CB52496E6C5E}"/>
          </ac:spMkLst>
        </pc:spChg>
        <pc:spChg chg="mod">
          <ac:chgData name="Phani Raj" userId="63e717c53131ea13" providerId="LiveId" clId="{9ED3A324-D7F3-43A2-B46A-7C478C1A2BBD}" dt="2022-02-26T11:27:11.487" v="1234"/>
          <ac:spMkLst>
            <pc:docMk/>
            <pc:sldMk cId="1524165949" sldId="276"/>
            <ac:spMk id="3" creationId="{74018172-60EB-4745-867F-394EEE5B980E}"/>
          </ac:spMkLst>
        </pc:spChg>
      </pc:sldChg>
      <pc:sldChg chg="modSp new mod modNotesTx">
        <pc:chgData name="Phani Raj" userId="63e717c53131ea13" providerId="LiveId" clId="{9ED3A324-D7F3-43A2-B46A-7C478C1A2BBD}" dt="2022-02-26T11:27:54.267" v="1246"/>
        <pc:sldMkLst>
          <pc:docMk/>
          <pc:sldMk cId="2388476262" sldId="277"/>
        </pc:sldMkLst>
        <pc:spChg chg="mod">
          <ac:chgData name="Phani Raj" userId="63e717c53131ea13" providerId="LiveId" clId="{9ED3A324-D7F3-43A2-B46A-7C478C1A2BBD}" dt="2022-02-26T11:27:29.662" v="1236"/>
          <ac:spMkLst>
            <pc:docMk/>
            <pc:sldMk cId="2388476262" sldId="277"/>
            <ac:spMk id="2" creationId="{924542F6-A7E5-4F92-A185-1F15F7F2B23B}"/>
          </ac:spMkLst>
        </pc:spChg>
        <pc:spChg chg="mod">
          <ac:chgData name="Phani Raj" userId="63e717c53131ea13" providerId="LiveId" clId="{9ED3A324-D7F3-43A2-B46A-7C478C1A2BBD}" dt="2022-02-26T11:27:52.295" v="1245" actId="21"/>
          <ac:spMkLst>
            <pc:docMk/>
            <pc:sldMk cId="2388476262" sldId="277"/>
            <ac:spMk id="3" creationId="{55E66FA9-76D7-41BC-96D3-9582424B22BF}"/>
          </ac:spMkLst>
        </pc:spChg>
      </pc:sldChg>
      <pc:sldChg chg="modSp new mod">
        <pc:chgData name="Phani Raj" userId="63e717c53131ea13" providerId="LiveId" clId="{9ED3A324-D7F3-43A2-B46A-7C478C1A2BBD}" dt="2022-02-26T11:28:13.333" v="1249"/>
        <pc:sldMkLst>
          <pc:docMk/>
          <pc:sldMk cId="2085328499" sldId="278"/>
        </pc:sldMkLst>
        <pc:spChg chg="mod">
          <ac:chgData name="Phani Raj" userId="63e717c53131ea13" providerId="LiveId" clId="{9ED3A324-D7F3-43A2-B46A-7C478C1A2BBD}" dt="2022-02-26T11:28:05.771" v="1248"/>
          <ac:spMkLst>
            <pc:docMk/>
            <pc:sldMk cId="2085328499" sldId="278"/>
            <ac:spMk id="2" creationId="{3AA6A5D1-8FB6-4426-8D12-72BA63E7A851}"/>
          </ac:spMkLst>
        </pc:spChg>
        <pc:spChg chg="mod">
          <ac:chgData name="Phani Raj" userId="63e717c53131ea13" providerId="LiveId" clId="{9ED3A324-D7F3-43A2-B46A-7C478C1A2BBD}" dt="2022-02-26T11:28:13.333" v="1249"/>
          <ac:spMkLst>
            <pc:docMk/>
            <pc:sldMk cId="2085328499" sldId="278"/>
            <ac:spMk id="3" creationId="{F3681D00-5662-4FB0-BD36-AAAB4E58929C}"/>
          </ac:spMkLst>
        </pc:spChg>
      </pc:sldChg>
      <pc:sldChg chg="modSp new mod">
        <pc:chgData name="Phani Raj" userId="63e717c53131ea13" providerId="LiveId" clId="{9ED3A324-D7F3-43A2-B46A-7C478C1A2BBD}" dt="2022-02-26T11:28:35.409" v="1252"/>
        <pc:sldMkLst>
          <pc:docMk/>
          <pc:sldMk cId="3693615690" sldId="279"/>
        </pc:sldMkLst>
        <pc:spChg chg="mod">
          <ac:chgData name="Phani Raj" userId="63e717c53131ea13" providerId="LiveId" clId="{9ED3A324-D7F3-43A2-B46A-7C478C1A2BBD}" dt="2022-02-26T11:28:28.616" v="1251"/>
          <ac:spMkLst>
            <pc:docMk/>
            <pc:sldMk cId="3693615690" sldId="279"/>
            <ac:spMk id="2" creationId="{771A9CA5-9130-48F2-B8D2-D67FE663D490}"/>
          </ac:spMkLst>
        </pc:spChg>
        <pc:spChg chg="mod">
          <ac:chgData name="Phani Raj" userId="63e717c53131ea13" providerId="LiveId" clId="{9ED3A324-D7F3-43A2-B46A-7C478C1A2BBD}" dt="2022-02-26T11:28:35.409" v="1252"/>
          <ac:spMkLst>
            <pc:docMk/>
            <pc:sldMk cId="3693615690" sldId="279"/>
            <ac:spMk id="3" creationId="{25A4A21A-FBEE-4F94-882A-E02967CB5384}"/>
          </ac:spMkLst>
        </pc:spChg>
      </pc:sldChg>
      <pc:sldChg chg="modSp new mod">
        <pc:chgData name="Phani Raj" userId="63e717c53131ea13" providerId="LiveId" clId="{9ED3A324-D7F3-43A2-B46A-7C478C1A2BBD}" dt="2022-02-26T11:29:08.686" v="1255"/>
        <pc:sldMkLst>
          <pc:docMk/>
          <pc:sldMk cId="1020163362" sldId="280"/>
        </pc:sldMkLst>
        <pc:spChg chg="mod">
          <ac:chgData name="Phani Raj" userId="63e717c53131ea13" providerId="LiveId" clId="{9ED3A324-D7F3-43A2-B46A-7C478C1A2BBD}" dt="2022-02-26T11:28:54.228" v="1254"/>
          <ac:spMkLst>
            <pc:docMk/>
            <pc:sldMk cId="1020163362" sldId="280"/>
            <ac:spMk id="2" creationId="{6E019B30-940A-444E-B955-00133BD141CD}"/>
          </ac:spMkLst>
        </pc:spChg>
        <pc:spChg chg="mod">
          <ac:chgData name="Phani Raj" userId="63e717c53131ea13" providerId="LiveId" clId="{9ED3A324-D7F3-43A2-B46A-7C478C1A2BBD}" dt="2022-02-26T11:29:08.686" v="1255"/>
          <ac:spMkLst>
            <pc:docMk/>
            <pc:sldMk cId="1020163362" sldId="280"/>
            <ac:spMk id="3" creationId="{58102DED-B7DD-4A45-884F-94062AEF25A2}"/>
          </ac:spMkLst>
        </pc:spChg>
      </pc:sldChg>
      <pc:sldChg chg="addSp delSp modSp new mod modNotesTx">
        <pc:chgData name="Phani Raj" userId="63e717c53131ea13" providerId="LiveId" clId="{9ED3A324-D7F3-43A2-B46A-7C478C1A2BBD}" dt="2022-02-26T11:30:09.532" v="1278"/>
        <pc:sldMkLst>
          <pc:docMk/>
          <pc:sldMk cId="3462194877" sldId="281"/>
        </pc:sldMkLst>
        <pc:spChg chg="mod">
          <ac:chgData name="Phani Raj" userId="63e717c53131ea13" providerId="LiveId" clId="{9ED3A324-D7F3-43A2-B46A-7C478C1A2BBD}" dt="2022-02-26T11:29:37.485" v="1275" actId="20577"/>
          <ac:spMkLst>
            <pc:docMk/>
            <pc:sldMk cId="3462194877" sldId="281"/>
            <ac:spMk id="2" creationId="{02FE2EA4-C9CC-41E3-803B-FA30856E43BC}"/>
          </ac:spMkLst>
        </pc:spChg>
        <pc:spChg chg="del">
          <ac:chgData name="Phani Raj" userId="63e717c53131ea13" providerId="LiveId" clId="{9ED3A324-D7F3-43A2-B46A-7C478C1A2BBD}" dt="2022-02-26T11:29:50.365" v="1276" actId="22"/>
          <ac:spMkLst>
            <pc:docMk/>
            <pc:sldMk cId="3462194877" sldId="281"/>
            <ac:spMk id="3" creationId="{7E5615CE-85E9-4D30-939A-E6E2F8B592D9}"/>
          </ac:spMkLst>
        </pc:spChg>
        <pc:picChg chg="add mod ord">
          <ac:chgData name="Phani Raj" userId="63e717c53131ea13" providerId="LiveId" clId="{9ED3A324-D7F3-43A2-B46A-7C478C1A2BBD}" dt="2022-02-26T11:29:50.365" v="1276" actId="22"/>
          <ac:picMkLst>
            <pc:docMk/>
            <pc:sldMk cId="3462194877" sldId="281"/>
            <ac:picMk id="5" creationId="{A5E720DB-0CCC-451E-8F66-9FEFAC1716F3}"/>
          </ac:picMkLst>
        </pc:picChg>
      </pc:sldChg>
      <pc:sldChg chg="modSp new mod">
        <pc:chgData name="Phani Raj" userId="63e717c53131ea13" providerId="LiveId" clId="{9ED3A324-D7F3-43A2-B46A-7C478C1A2BBD}" dt="2022-02-26T11:31:45.305" v="1300"/>
        <pc:sldMkLst>
          <pc:docMk/>
          <pc:sldMk cId="926569851" sldId="282"/>
        </pc:sldMkLst>
        <pc:spChg chg="mod">
          <ac:chgData name="Phani Raj" userId="63e717c53131ea13" providerId="LiveId" clId="{9ED3A324-D7F3-43A2-B46A-7C478C1A2BBD}" dt="2022-02-26T11:30:47.909" v="1299" actId="20577"/>
          <ac:spMkLst>
            <pc:docMk/>
            <pc:sldMk cId="926569851" sldId="282"/>
            <ac:spMk id="2" creationId="{282D6BDA-A736-499F-9BBC-C47FD3037145}"/>
          </ac:spMkLst>
        </pc:spChg>
        <pc:spChg chg="mod">
          <ac:chgData name="Phani Raj" userId="63e717c53131ea13" providerId="LiveId" clId="{9ED3A324-D7F3-43A2-B46A-7C478C1A2BBD}" dt="2022-02-26T11:31:45.305" v="1300"/>
          <ac:spMkLst>
            <pc:docMk/>
            <pc:sldMk cId="926569851" sldId="282"/>
            <ac:spMk id="3" creationId="{8F4BA423-A12E-4DF5-96DD-712B37A00A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326C8-E5E1-482C-80FC-759D22F7B93D}" type="datetimeFigureOut">
              <a:rPr lang="en-IN" smtClean="0"/>
              <a:t>26-02-2022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3C373-8F89-4E12-9B3A-7C67C4F05181}" type="slidenum">
              <a:rPr lang="en-IN" smtClean="0"/>
              <a:t>‹#›</a:t>
            </a:fld>
            <a:endParaRPr lang="en-IN"/>
          </a:p>
        </p:txBody>
      </p:sp>
    </p:spTree>
    <p:extLst>
      <p:ext uri="{BB962C8B-B14F-4D97-AF65-F5344CB8AC3E}">
        <p14:creationId xmlns:p14="http://schemas.microsoft.com/office/powerpoint/2010/main" val="4059415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uru99.com/top-20-continuous-integration-tools.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guru99.com/what-is-devops.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Second_Level_Address_Translation"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docs.microsoft.com/windows/wsl/wsl2-kernel" TargetMode="External"/><Relationship Id="rId4" Type="http://schemas.openxmlformats.org/officeDocument/2006/relationships/hyperlink" Target="https://docs.docker.com/desktop/windows/troubleshoot/#virtualization-must-be-enabled"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Source Sans Pro" panose="020B0503030403020204" pitchFamily="34" charset="0"/>
              </a:rPr>
              <a:t>1. Predictability: </a:t>
            </a:r>
            <a:r>
              <a:rPr lang="en-US" b="0" i="0" dirty="0">
                <a:solidFill>
                  <a:srgbClr val="222222"/>
                </a:solidFill>
                <a:effectLst/>
                <a:latin typeface="Source Sans Pro" panose="020B0503030403020204" pitchFamily="34" charset="0"/>
              </a:rPr>
              <a:t>DevOps offers a significantly lower failure rate of new releases.</a:t>
            </a:r>
          </a:p>
          <a:p>
            <a:pPr algn="l"/>
            <a:r>
              <a:rPr lang="en-US" b="1" i="0" dirty="0">
                <a:solidFill>
                  <a:srgbClr val="222222"/>
                </a:solidFill>
                <a:effectLst/>
                <a:latin typeface="Source Sans Pro" panose="020B0503030403020204" pitchFamily="34" charset="0"/>
              </a:rPr>
              <a:t>2. Reproducibility: </a:t>
            </a:r>
            <a:r>
              <a:rPr lang="en-US" b="0" i="0" dirty="0">
                <a:solidFill>
                  <a:srgbClr val="222222"/>
                </a:solidFill>
                <a:effectLst/>
                <a:latin typeface="Source Sans Pro" panose="020B0503030403020204" pitchFamily="34" charset="0"/>
              </a:rPr>
              <a:t>Version everything so that earlier versions can be restored anytime.</a:t>
            </a:r>
          </a:p>
          <a:p>
            <a:pPr algn="l"/>
            <a:r>
              <a:rPr lang="en-US" b="1" i="0" dirty="0">
                <a:solidFill>
                  <a:srgbClr val="222222"/>
                </a:solidFill>
                <a:effectLst/>
                <a:latin typeface="Source Sans Pro" panose="020B0503030403020204" pitchFamily="34" charset="0"/>
              </a:rPr>
              <a:t>3. Maintainability: </a:t>
            </a:r>
            <a:r>
              <a:rPr lang="en-US" b="0" i="0" dirty="0">
                <a:solidFill>
                  <a:srgbClr val="222222"/>
                </a:solidFill>
                <a:effectLst/>
                <a:latin typeface="Source Sans Pro" panose="020B0503030403020204" pitchFamily="34" charset="0"/>
              </a:rPr>
              <a:t>Effortless recovery process in the event of a new release crashing or disabling the current system.</a:t>
            </a:r>
          </a:p>
          <a:p>
            <a:pPr algn="l"/>
            <a:r>
              <a:rPr lang="en-US" b="1" i="0" dirty="0">
                <a:solidFill>
                  <a:srgbClr val="222222"/>
                </a:solidFill>
                <a:effectLst/>
                <a:latin typeface="Source Sans Pro" panose="020B0503030403020204" pitchFamily="34" charset="0"/>
              </a:rPr>
              <a:t>4. Time to market: </a:t>
            </a:r>
            <a:r>
              <a:rPr lang="en-US" b="0" i="0" dirty="0">
                <a:solidFill>
                  <a:srgbClr val="222222"/>
                </a:solidFill>
                <a:effectLst/>
                <a:latin typeface="Source Sans Pro" panose="020B0503030403020204" pitchFamily="34" charset="0"/>
              </a:rPr>
              <a:t>DevOps reduces the time to market up to 50% through streamlined software delivery. It is particularly the case for digital and mobile applications.</a:t>
            </a:r>
          </a:p>
          <a:p>
            <a:pPr algn="l"/>
            <a:r>
              <a:rPr lang="en-US" b="1" i="0" dirty="0">
                <a:solidFill>
                  <a:srgbClr val="222222"/>
                </a:solidFill>
                <a:effectLst/>
                <a:latin typeface="Source Sans Pro" panose="020B0503030403020204" pitchFamily="34" charset="0"/>
              </a:rPr>
              <a:t>5. Greater Quality: </a:t>
            </a:r>
            <a:r>
              <a:rPr lang="en-US" b="0" i="0" dirty="0">
                <a:solidFill>
                  <a:srgbClr val="222222"/>
                </a:solidFill>
                <a:effectLst/>
                <a:latin typeface="Source Sans Pro" panose="020B0503030403020204" pitchFamily="34" charset="0"/>
              </a:rPr>
              <a:t>DevOps helps the team improve application development quality by incorporating infrastructure issues.</a:t>
            </a:r>
          </a:p>
          <a:p>
            <a:pPr algn="l"/>
            <a:r>
              <a:rPr lang="en-US" b="1" i="0" dirty="0">
                <a:solidFill>
                  <a:srgbClr val="222222"/>
                </a:solidFill>
                <a:effectLst/>
                <a:latin typeface="Source Sans Pro" panose="020B0503030403020204" pitchFamily="34" charset="0"/>
              </a:rPr>
              <a:t>6. Reduced Risk: </a:t>
            </a:r>
            <a:r>
              <a:rPr lang="en-US" b="0" i="0" dirty="0">
                <a:solidFill>
                  <a:srgbClr val="222222"/>
                </a:solidFill>
                <a:effectLst/>
                <a:latin typeface="Source Sans Pro" panose="020B0503030403020204" pitchFamily="34" charset="0"/>
              </a:rPr>
              <a:t>DevOps incorporates security aspects in the software delivery lifecycle, and it helps reduce defects across the lifecycle.</a:t>
            </a:r>
          </a:p>
          <a:p>
            <a:pPr algn="l"/>
            <a:r>
              <a:rPr lang="en-US" b="1" i="0" dirty="0">
                <a:solidFill>
                  <a:srgbClr val="222222"/>
                </a:solidFill>
                <a:effectLst/>
                <a:latin typeface="Source Sans Pro" panose="020B0503030403020204" pitchFamily="34" charset="0"/>
              </a:rPr>
              <a:t>7. Resiliency: </a:t>
            </a:r>
            <a:r>
              <a:rPr lang="en-US" b="0" i="0" dirty="0">
                <a:solidFill>
                  <a:srgbClr val="222222"/>
                </a:solidFill>
                <a:effectLst/>
                <a:latin typeface="Source Sans Pro" panose="020B0503030403020204" pitchFamily="34" charset="0"/>
              </a:rPr>
              <a:t>The Operational state of the software system is more stable, secure, and changes are auditable.</a:t>
            </a:r>
          </a:p>
          <a:p>
            <a:pPr algn="l"/>
            <a:r>
              <a:rPr lang="en-US" b="1" i="0" dirty="0">
                <a:solidFill>
                  <a:srgbClr val="222222"/>
                </a:solidFill>
                <a:effectLst/>
                <a:latin typeface="Source Sans Pro" panose="020B0503030403020204" pitchFamily="34" charset="0"/>
              </a:rPr>
              <a:t>8. Cost Efficiency: </a:t>
            </a:r>
            <a:r>
              <a:rPr lang="en-US" b="0" i="0" dirty="0">
                <a:solidFill>
                  <a:srgbClr val="222222"/>
                </a:solidFill>
                <a:effectLst/>
                <a:latin typeface="Source Sans Pro" panose="020B0503030403020204" pitchFamily="34" charset="0"/>
              </a:rPr>
              <a:t>DevOps offers cost efficiency in the software development process, which is always an aspiration of IT management.</a:t>
            </a:r>
          </a:p>
          <a:p>
            <a:pPr algn="l"/>
            <a:r>
              <a:rPr lang="en-US" b="1" i="0" dirty="0">
                <a:solidFill>
                  <a:srgbClr val="222222"/>
                </a:solidFill>
                <a:effectLst/>
                <a:latin typeface="Source Sans Pro" panose="020B0503030403020204" pitchFamily="34" charset="0"/>
              </a:rPr>
              <a:t>9. Breaks larger code base into small pieces: </a:t>
            </a:r>
            <a:r>
              <a:rPr lang="en-US" b="0" i="0" dirty="0">
                <a:solidFill>
                  <a:srgbClr val="222222"/>
                </a:solidFill>
                <a:effectLst/>
                <a:latin typeface="Source Sans Pro" panose="020B0503030403020204" pitchFamily="34" charset="0"/>
              </a:rPr>
              <a:t>DevOps is based on the agile programming method. Therefore, it allows breaking larger codebases into smaller and manageable chunks.</a:t>
            </a:r>
          </a:p>
          <a:p>
            <a:endParaRPr lang="en-IN" dirty="0"/>
          </a:p>
        </p:txBody>
      </p:sp>
      <p:sp>
        <p:nvSpPr>
          <p:cNvPr id="4" name="Slide Number Placeholder 3"/>
          <p:cNvSpPr>
            <a:spLocks noGrp="1"/>
          </p:cNvSpPr>
          <p:nvPr>
            <p:ph type="sldNum" sz="quarter" idx="5"/>
          </p:nvPr>
        </p:nvSpPr>
        <p:spPr/>
        <p:txBody>
          <a:bodyPr/>
          <a:lstStyle/>
          <a:p>
            <a:fld id="{0943C373-8F89-4E12-9B3A-7C67C4F05181}" type="slidenum">
              <a:rPr lang="en-IN" smtClean="0"/>
              <a:t>6</a:t>
            </a:fld>
            <a:endParaRPr lang="en-IN"/>
          </a:p>
        </p:txBody>
      </p:sp>
    </p:spTree>
    <p:extLst>
      <p:ext uri="{BB962C8B-B14F-4D97-AF65-F5344CB8AC3E}">
        <p14:creationId xmlns:p14="http://schemas.microsoft.com/office/powerpoint/2010/main" val="2801790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Docker </a:t>
            </a:r>
            <a:r>
              <a:rPr lang="en-IN" dirty="0" err="1"/>
              <a:t>ps</a:t>
            </a:r>
            <a:r>
              <a:rPr lang="en-IN" dirty="0"/>
              <a:t> – a</a:t>
            </a:r>
          </a:p>
          <a:p>
            <a:r>
              <a:rPr lang="en-US" b="0" i="0" dirty="0">
                <a:solidFill>
                  <a:srgbClr val="3C4043"/>
                </a:solidFill>
                <a:effectLst/>
                <a:latin typeface="Oxygen" panose="02000503000000000000" pitchFamily="2" charset="0"/>
              </a:rPr>
              <a:t>As a rule of thumb, I clean up containers once I'm done with them. To do that, you can run the </a:t>
            </a:r>
            <a:r>
              <a:rPr lang="en-US" dirty="0"/>
              <a:t>docker rm</a:t>
            </a:r>
            <a:r>
              <a:rPr lang="en-US" b="0" i="0" dirty="0">
                <a:solidFill>
                  <a:srgbClr val="3C4043"/>
                </a:solidFill>
                <a:effectLst/>
                <a:latin typeface="Oxygen" panose="02000503000000000000" pitchFamily="2" charset="0"/>
              </a:rPr>
              <a:t> command.</a:t>
            </a:r>
          </a:p>
          <a:p>
            <a:r>
              <a:rPr lang="en-US" b="0" i="0" dirty="0">
                <a:solidFill>
                  <a:srgbClr val="3C4043"/>
                </a:solidFill>
                <a:effectLst/>
                <a:latin typeface="Oxygen" panose="02000503000000000000" pitchFamily="2" charset="0"/>
              </a:rPr>
              <a:t>On deletion, you should see the IDs echoed back to you.</a:t>
            </a:r>
          </a:p>
          <a:p>
            <a:r>
              <a:rPr lang="en-IN" b="0" i="0" dirty="0">
                <a:solidFill>
                  <a:srgbClr val="EAEAEA"/>
                </a:solidFill>
                <a:effectLst/>
                <a:latin typeface="Roboto Mono"/>
              </a:rPr>
              <a:t>$ docker rm $(docker </a:t>
            </a:r>
            <a:r>
              <a:rPr lang="en-IN" b="0" i="0" dirty="0" err="1">
                <a:solidFill>
                  <a:srgbClr val="EAEAEA"/>
                </a:solidFill>
                <a:effectLst/>
                <a:latin typeface="Roboto Mono"/>
              </a:rPr>
              <a:t>ps</a:t>
            </a:r>
            <a:r>
              <a:rPr lang="en-IN" b="0" i="0" dirty="0">
                <a:solidFill>
                  <a:srgbClr val="EAEAEA"/>
                </a:solidFill>
                <a:effectLst/>
                <a:latin typeface="Roboto Mono"/>
              </a:rPr>
              <a:t> -a -q -f status=exited)</a:t>
            </a:r>
            <a:r>
              <a:rPr lang="en-US" b="0" i="0" dirty="0">
                <a:solidFill>
                  <a:srgbClr val="3C4043"/>
                </a:solidFill>
                <a:effectLst/>
                <a:latin typeface="Oxygen" panose="02000503000000000000" pitchFamily="2" charset="0"/>
              </a:rPr>
              <a:t> : Use this for deleting all the images in one go.</a:t>
            </a:r>
            <a:endParaRPr lang="en-IN" dirty="0"/>
          </a:p>
        </p:txBody>
      </p:sp>
      <p:sp>
        <p:nvSpPr>
          <p:cNvPr id="4" name="Slide Number Placeholder 3"/>
          <p:cNvSpPr>
            <a:spLocks noGrp="1"/>
          </p:cNvSpPr>
          <p:nvPr>
            <p:ph type="sldNum" sz="quarter" idx="5"/>
          </p:nvPr>
        </p:nvSpPr>
        <p:spPr/>
        <p:txBody>
          <a:bodyPr/>
          <a:lstStyle/>
          <a:p>
            <a:fld id="{0943C373-8F89-4E12-9B3A-7C67C4F05181}" type="slidenum">
              <a:rPr lang="en-IN" smtClean="0"/>
              <a:t>26</a:t>
            </a:fld>
            <a:endParaRPr lang="en-IN"/>
          </a:p>
        </p:txBody>
      </p:sp>
    </p:spTree>
    <p:extLst>
      <p:ext uri="{BB962C8B-B14F-4D97-AF65-F5344CB8AC3E}">
        <p14:creationId xmlns:p14="http://schemas.microsoft.com/office/powerpoint/2010/main" val="462123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apple-system"/>
              </a:rPr>
              <a:t>The command above, pulled image if not found in local repository and run </a:t>
            </a:r>
            <a:r>
              <a:rPr lang="en-US" b="0" i="0" dirty="0" err="1">
                <a:solidFill>
                  <a:srgbClr val="171717"/>
                </a:solidFill>
                <a:effectLst/>
                <a:latin typeface="-apple-system"/>
              </a:rPr>
              <a:t>mysql</a:t>
            </a:r>
            <a:r>
              <a:rPr lang="en-US" b="0" i="0" dirty="0">
                <a:solidFill>
                  <a:srgbClr val="171717"/>
                </a:solidFill>
                <a:effectLst/>
                <a:latin typeface="-apple-system"/>
              </a:rPr>
              <a:t> container in detached mode. Configure local port equals to container port and set root password to </a:t>
            </a:r>
            <a:r>
              <a:rPr lang="en-US" dirty="0"/>
              <a:t>1234</a:t>
            </a:r>
            <a:r>
              <a:rPr lang="en-US" b="0" i="0" dirty="0">
                <a:solidFill>
                  <a:srgbClr val="171717"/>
                </a:solidFill>
                <a:effectLst/>
                <a:latin typeface="-apple-system"/>
              </a:rPr>
              <a:t>.</a:t>
            </a:r>
          </a:p>
          <a:p>
            <a:r>
              <a:rPr lang="en-IN" b="0" i="0" dirty="0">
                <a:solidFill>
                  <a:srgbClr val="171717"/>
                </a:solidFill>
                <a:effectLst/>
                <a:latin typeface="-apple-system"/>
              </a:rPr>
              <a:t>Check your container running:</a:t>
            </a:r>
            <a:r>
              <a:rPr lang="en-US" b="0" i="0" dirty="0">
                <a:solidFill>
                  <a:srgbClr val="171717"/>
                </a:solidFill>
                <a:effectLst/>
                <a:latin typeface="-apple-system"/>
              </a:rPr>
              <a:t> docker </a:t>
            </a:r>
            <a:r>
              <a:rPr lang="en-US" b="0" i="0" dirty="0" err="1">
                <a:solidFill>
                  <a:srgbClr val="171717"/>
                </a:solidFill>
                <a:effectLst/>
                <a:latin typeface="-apple-system"/>
              </a:rPr>
              <a:t>ps</a:t>
            </a:r>
            <a:endParaRPr lang="en-US" b="0" i="0" dirty="0">
              <a:solidFill>
                <a:srgbClr val="171717"/>
              </a:solidFill>
              <a:effectLst/>
              <a:latin typeface="-apple-system"/>
            </a:endParaRPr>
          </a:p>
          <a:p>
            <a:endParaRPr lang="en-US" b="0" i="0" dirty="0">
              <a:solidFill>
                <a:srgbClr val="171717"/>
              </a:solidFill>
              <a:effectLst/>
              <a:latin typeface="-apple-system"/>
            </a:endParaRPr>
          </a:p>
          <a:p>
            <a:r>
              <a:rPr lang="en-US" b="0" i="0" dirty="0">
                <a:solidFill>
                  <a:srgbClr val="171717"/>
                </a:solidFill>
                <a:effectLst/>
                <a:latin typeface="-apple-system"/>
              </a:rPr>
              <a:t>This command access the </a:t>
            </a:r>
            <a:r>
              <a:rPr lang="en-US" b="0" i="0" dirty="0" err="1">
                <a:solidFill>
                  <a:srgbClr val="171717"/>
                </a:solidFill>
                <a:effectLst/>
                <a:latin typeface="-apple-system"/>
              </a:rPr>
              <a:t>mysql</a:t>
            </a:r>
            <a:r>
              <a:rPr lang="en-US" b="0" i="0" dirty="0">
                <a:solidFill>
                  <a:srgbClr val="171717"/>
                </a:solidFill>
                <a:effectLst/>
                <a:latin typeface="-apple-system"/>
              </a:rPr>
              <a:t> container and allow to execute commands on database. Inside a container, type:</a:t>
            </a:r>
          </a:p>
          <a:p>
            <a:r>
              <a:rPr lang="en-US" dirty="0"/>
              <a:t>CREATE USER </a:t>
            </a:r>
            <a:r>
              <a:rPr lang="en-US" dirty="0">
                <a:effectLst/>
              </a:rPr>
              <a:t>‘</a:t>
            </a:r>
            <a:r>
              <a:rPr lang="en-US" dirty="0" err="1">
                <a:effectLst/>
              </a:rPr>
              <a:t>sample_demo</a:t>
            </a:r>
            <a:r>
              <a:rPr lang="en-US" dirty="0">
                <a:effectLst/>
              </a:rPr>
              <a:t>'</a:t>
            </a:r>
            <a:r>
              <a:rPr lang="en-US" dirty="0"/>
              <a:t> IDENTIFIED BY </a:t>
            </a:r>
            <a:r>
              <a:rPr lang="en-US" dirty="0">
                <a:effectLst/>
              </a:rPr>
              <a:t>'java';</a:t>
            </a:r>
            <a:r>
              <a:rPr lang="en-US" dirty="0"/>
              <a:t> grant all on </a:t>
            </a:r>
            <a:r>
              <a:rPr lang="en-US" dirty="0">
                <a:effectLst/>
              </a:rPr>
              <a:t>*</a:t>
            </a:r>
            <a:r>
              <a:rPr lang="en-US" dirty="0"/>
              <a:t>.</a:t>
            </a:r>
            <a:r>
              <a:rPr lang="en-US" dirty="0">
                <a:effectLst/>
              </a:rPr>
              <a:t>*</a:t>
            </a:r>
            <a:r>
              <a:rPr lang="en-US" dirty="0"/>
              <a:t> to </a:t>
            </a:r>
            <a:r>
              <a:rPr lang="en-US" dirty="0" err="1">
                <a:effectLst/>
              </a:rPr>
              <a:t>sample_demo</a:t>
            </a:r>
            <a:r>
              <a:rPr lang="en-US" dirty="0">
                <a:effectLst/>
              </a:rPr>
              <a:t>'</a:t>
            </a:r>
            <a:r>
              <a:rPr lang="en-US" dirty="0"/>
              <a:t>@</a:t>
            </a:r>
            <a:r>
              <a:rPr lang="en-US" dirty="0">
                <a:effectLst/>
              </a:rPr>
              <a:t>'%'</a:t>
            </a:r>
            <a:r>
              <a:rPr lang="en-US" dirty="0"/>
              <a:t> identified by </a:t>
            </a:r>
            <a:r>
              <a:rPr lang="en-US" dirty="0">
                <a:effectLst/>
              </a:rPr>
              <a:t>'1234';</a:t>
            </a:r>
            <a:r>
              <a:rPr lang="en-US" dirty="0"/>
              <a:t> FLUSH PRIVILEGES</a:t>
            </a:r>
            <a:r>
              <a:rPr lang="en-US" dirty="0">
                <a:effectLst/>
              </a:rPr>
              <a:t>;</a:t>
            </a:r>
          </a:p>
          <a:p>
            <a:r>
              <a:rPr lang="en-US" dirty="0"/>
              <a:t>CREATE DATABASE </a:t>
            </a:r>
            <a:r>
              <a:rPr lang="en-US" dirty="0" err="1"/>
              <a:t>hello_java</a:t>
            </a:r>
            <a:r>
              <a:rPr lang="en-US" dirty="0"/>
              <a:t> CHARACTER SET utf8 COLLATE utf8_general_ci</a:t>
            </a:r>
            <a:r>
              <a:rPr lang="en-US" dirty="0">
                <a:effectLst/>
              </a:rPr>
              <a:t>;</a:t>
            </a:r>
            <a:endParaRPr lang="en-IN" dirty="0"/>
          </a:p>
        </p:txBody>
      </p:sp>
      <p:sp>
        <p:nvSpPr>
          <p:cNvPr id="4" name="Slide Number Placeholder 3"/>
          <p:cNvSpPr>
            <a:spLocks noGrp="1"/>
          </p:cNvSpPr>
          <p:nvPr>
            <p:ph type="sldNum" sz="quarter" idx="5"/>
          </p:nvPr>
        </p:nvSpPr>
        <p:spPr/>
        <p:txBody>
          <a:bodyPr/>
          <a:lstStyle/>
          <a:p>
            <a:fld id="{0943C373-8F89-4E12-9B3A-7C67C4F05181}" type="slidenum">
              <a:rPr lang="en-IN" smtClean="0"/>
              <a:t>27</a:t>
            </a:fld>
            <a:endParaRPr lang="en-IN"/>
          </a:p>
        </p:txBody>
      </p:sp>
    </p:spTree>
    <p:extLst>
      <p:ext uri="{BB962C8B-B14F-4D97-AF65-F5344CB8AC3E}">
        <p14:creationId xmlns:p14="http://schemas.microsoft.com/office/powerpoint/2010/main" val="51682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Source Sans Pro" panose="020B0503030403020204" pitchFamily="34" charset="0"/>
              </a:rPr>
              <a:t>Stage 1) Continuous Development:</a:t>
            </a:r>
          </a:p>
          <a:p>
            <a:pPr algn="l"/>
            <a:r>
              <a:rPr lang="en-US" b="0" i="0" dirty="0">
                <a:solidFill>
                  <a:srgbClr val="222222"/>
                </a:solidFill>
                <a:effectLst/>
                <a:latin typeface="Source Sans Pro" panose="020B0503030403020204" pitchFamily="34" charset="0"/>
              </a:rPr>
              <a:t>This practice spans the planning and coding phases of the DevOps lifecycle. Version-control mechanisms might be involved.</a:t>
            </a:r>
          </a:p>
          <a:p>
            <a:pPr algn="l"/>
            <a:r>
              <a:rPr lang="en-US" b="1" i="0" dirty="0">
                <a:solidFill>
                  <a:srgbClr val="222222"/>
                </a:solidFill>
                <a:effectLst/>
                <a:latin typeface="Source Sans Pro" panose="020B0503030403020204" pitchFamily="34" charset="0"/>
              </a:rPr>
              <a:t>Stage 2) Continuous Integration:</a:t>
            </a:r>
          </a:p>
          <a:p>
            <a:pPr algn="l"/>
            <a:r>
              <a:rPr lang="en-US" b="0" i="0" dirty="0">
                <a:solidFill>
                  <a:srgbClr val="222222"/>
                </a:solidFill>
                <a:effectLst/>
                <a:latin typeface="Source Sans Pro" panose="020B0503030403020204" pitchFamily="34" charset="0"/>
              </a:rPr>
              <a:t>This software engineering practice develops software by frequently integrating its components. It helps to ensure that changes in the source code do not break the build or cause other problems.</a:t>
            </a:r>
          </a:p>
          <a:p>
            <a:pPr algn="l"/>
            <a:r>
              <a:rPr lang="en-US" b="1" i="0" dirty="0">
                <a:solidFill>
                  <a:srgbClr val="222222"/>
                </a:solidFill>
                <a:effectLst/>
                <a:latin typeface="Source Sans Pro" panose="020B0503030403020204" pitchFamily="34" charset="0"/>
              </a:rPr>
              <a:t>Stage 3) Continuous Testing:</a:t>
            </a:r>
          </a:p>
          <a:p>
            <a:pPr algn="l"/>
            <a:r>
              <a:rPr lang="en-US" b="0" i="0" dirty="0">
                <a:solidFill>
                  <a:srgbClr val="222222"/>
                </a:solidFill>
                <a:effectLst/>
                <a:latin typeface="Source Sans Pro" panose="020B0503030403020204" pitchFamily="34" charset="0"/>
              </a:rPr>
              <a:t>This DevOps lifecycle stage incorporates automated, prescheduled, continued code tests as application code is written or updated. Such tests can be written manually or in conjunction with </a:t>
            </a:r>
            <a:r>
              <a:rPr lang="en-US" b="0" i="0" u="none" strike="noStrike" dirty="0">
                <a:solidFill>
                  <a:srgbClr val="222222"/>
                </a:solidFill>
                <a:effectLst/>
                <a:latin typeface="Source Sans Pro" panose="020B0503030403020204" pitchFamily="34" charset="0"/>
                <a:hlinkClick r:id="rId3"/>
              </a:rPr>
              <a:t>continuous integration tools</a:t>
            </a:r>
            <a:r>
              <a:rPr lang="en-US" b="0" i="0" dirty="0">
                <a:solidFill>
                  <a:srgbClr val="222222"/>
                </a:solidFill>
                <a:effectLst/>
                <a:latin typeface="Source Sans Pro" panose="020B0503030403020204" pitchFamily="34" charset="0"/>
              </a:rPr>
              <a:t>.</a:t>
            </a:r>
          </a:p>
          <a:p>
            <a:pPr algn="l"/>
            <a:r>
              <a:rPr lang="en-US" b="1" i="0" dirty="0">
                <a:solidFill>
                  <a:srgbClr val="222222"/>
                </a:solidFill>
                <a:effectLst/>
                <a:latin typeface="Source Sans Pro" panose="020B0503030403020204" pitchFamily="34" charset="0"/>
              </a:rPr>
              <a:t>Stage 4) Continuous Deployment:</a:t>
            </a:r>
          </a:p>
          <a:p>
            <a:pPr algn="l"/>
            <a:r>
              <a:rPr lang="en-US" b="0" i="0" dirty="0">
                <a:solidFill>
                  <a:srgbClr val="222222"/>
                </a:solidFill>
                <a:effectLst/>
                <a:latin typeface="Source Sans Pro" panose="020B0503030403020204" pitchFamily="34" charset="0"/>
              </a:rPr>
              <a:t>The deployment process takes place continuously in this DevOps lifecycle phase. It is performed so that any changes made in the code should not affect the functioning of a high traffic website.</a:t>
            </a:r>
          </a:p>
          <a:p>
            <a:pPr algn="l"/>
            <a:r>
              <a:rPr lang="en-US" b="1" i="0" dirty="0">
                <a:solidFill>
                  <a:srgbClr val="222222"/>
                </a:solidFill>
                <a:effectLst/>
                <a:latin typeface="Source Sans Pro" panose="020B0503030403020204" pitchFamily="34" charset="0"/>
              </a:rPr>
              <a:t>Stage 5) Continuous Monitoring:</a:t>
            </a:r>
          </a:p>
          <a:p>
            <a:pPr algn="l"/>
            <a:r>
              <a:rPr lang="en-US" b="0" i="0" dirty="0">
                <a:solidFill>
                  <a:srgbClr val="222222"/>
                </a:solidFill>
                <a:effectLst/>
                <a:latin typeface="Source Sans Pro" panose="020B0503030403020204" pitchFamily="34" charset="0"/>
              </a:rPr>
              <a:t>During this phase, developers collect data, monitor each function, and spot errors like low memory or server connection are broken. For example, when users log in, they should access their account, and a failure to do so means there’s a problem with your application.</a:t>
            </a:r>
          </a:p>
          <a:p>
            <a:pPr algn="l"/>
            <a:r>
              <a:rPr lang="en-US" b="1" i="0" dirty="0">
                <a:solidFill>
                  <a:srgbClr val="222222"/>
                </a:solidFill>
                <a:effectLst/>
                <a:latin typeface="Source Sans Pro" panose="020B0503030403020204" pitchFamily="34" charset="0"/>
              </a:rPr>
              <a:t>Stage 6) Continuous Feedback:</a:t>
            </a:r>
          </a:p>
          <a:p>
            <a:pPr algn="l"/>
            <a:r>
              <a:rPr lang="en-US" b="0" i="0" dirty="0">
                <a:solidFill>
                  <a:srgbClr val="222222"/>
                </a:solidFill>
                <a:effectLst/>
                <a:latin typeface="Source Sans Pro" panose="020B0503030403020204" pitchFamily="34" charset="0"/>
              </a:rPr>
              <a:t>Continuous feedback is like a progress report. In this DevOps stage, the software automatically sends out information about performance and issues experienced by the end-user. It’s also an opportunity for customers to share their experiences and provide feedback.</a:t>
            </a:r>
          </a:p>
          <a:p>
            <a:pPr algn="l"/>
            <a:r>
              <a:rPr lang="en-US" b="1" i="0" dirty="0">
                <a:solidFill>
                  <a:srgbClr val="222222"/>
                </a:solidFill>
                <a:effectLst/>
                <a:latin typeface="Source Sans Pro" panose="020B0503030403020204" pitchFamily="34" charset="0"/>
              </a:rPr>
              <a:t>Stage 7) Continuous Operations:</a:t>
            </a:r>
          </a:p>
          <a:p>
            <a:pPr algn="l"/>
            <a:r>
              <a:rPr lang="en-US" b="0" i="0" dirty="0">
                <a:solidFill>
                  <a:srgbClr val="222222"/>
                </a:solidFill>
                <a:effectLst/>
                <a:latin typeface="Source Sans Pro" panose="020B0503030403020204" pitchFamily="34" charset="0"/>
              </a:rPr>
              <a:t>It is the last, shortest, and most straightforward phase of </a:t>
            </a:r>
            <a:r>
              <a:rPr lang="en-US" b="0" i="0" u="none" strike="noStrike" dirty="0">
                <a:solidFill>
                  <a:srgbClr val="222222"/>
                </a:solidFill>
                <a:effectLst/>
                <a:latin typeface="Source Sans Pro" panose="020B0503030403020204" pitchFamily="34" charset="0"/>
                <a:hlinkClick r:id="rId4"/>
              </a:rPr>
              <a:t>DevOps</a:t>
            </a:r>
            <a:r>
              <a:rPr lang="en-US" b="0" i="0" dirty="0">
                <a:solidFill>
                  <a:srgbClr val="222222"/>
                </a:solidFill>
                <a:effectLst/>
                <a:latin typeface="Source Sans Pro" panose="020B0503030403020204" pitchFamily="34" charset="0"/>
              </a:rPr>
              <a:t>. It also involves automating the application’s release and all these updates that help you keep cycles short and give developers and provide more time to focus on developing.</a:t>
            </a:r>
          </a:p>
          <a:p>
            <a:endParaRPr lang="en-IN" dirty="0"/>
          </a:p>
        </p:txBody>
      </p:sp>
      <p:sp>
        <p:nvSpPr>
          <p:cNvPr id="4" name="Slide Number Placeholder 3"/>
          <p:cNvSpPr>
            <a:spLocks noGrp="1"/>
          </p:cNvSpPr>
          <p:nvPr>
            <p:ph type="sldNum" sz="quarter" idx="5"/>
          </p:nvPr>
        </p:nvSpPr>
        <p:spPr/>
        <p:txBody>
          <a:bodyPr/>
          <a:lstStyle/>
          <a:p>
            <a:fld id="{0943C373-8F89-4E12-9B3A-7C67C4F05181}" type="slidenum">
              <a:rPr lang="en-IN" smtClean="0"/>
              <a:t>9</a:t>
            </a:fld>
            <a:endParaRPr lang="en-IN"/>
          </a:p>
        </p:txBody>
      </p:sp>
    </p:spTree>
    <p:extLst>
      <p:ext uri="{BB962C8B-B14F-4D97-AF65-F5344CB8AC3E}">
        <p14:creationId xmlns:p14="http://schemas.microsoft.com/office/powerpoint/2010/main" val="141930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Source Sans Pro" panose="020B0503030403020204" pitchFamily="34" charset="0"/>
              </a:rPr>
              <a:t>Agile addresses gaps in Customer and Developer communications</a:t>
            </a:r>
          </a:p>
          <a:p>
            <a:r>
              <a:rPr lang="en-US" b="0" i="0" dirty="0">
                <a:solidFill>
                  <a:srgbClr val="222222"/>
                </a:solidFill>
                <a:effectLst/>
                <a:latin typeface="Source Sans Pro" panose="020B0503030403020204" pitchFamily="34" charset="0"/>
              </a:rPr>
              <a:t>DevOps addresses gaps in Developer and IT Operations communications</a:t>
            </a:r>
            <a:endParaRPr lang="en-IN" dirty="0"/>
          </a:p>
        </p:txBody>
      </p:sp>
      <p:sp>
        <p:nvSpPr>
          <p:cNvPr id="4" name="Slide Number Placeholder 3"/>
          <p:cNvSpPr>
            <a:spLocks noGrp="1"/>
          </p:cNvSpPr>
          <p:nvPr>
            <p:ph type="sldNum" sz="quarter" idx="5"/>
          </p:nvPr>
        </p:nvSpPr>
        <p:spPr/>
        <p:txBody>
          <a:bodyPr/>
          <a:lstStyle/>
          <a:p>
            <a:fld id="{0943C373-8F89-4E12-9B3A-7C67C4F05181}" type="slidenum">
              <a:rPr lang="en-IN" smtClean="0"/>
              <a:t>11</a:t>
            </a:fld>
            <a:endParaRPr lang="en-IN"/>
          </a:p>
        </p:txBody>
      </p:sp>
    </p:spTree>
    <p:extLst>
      <p:ext uri="{BB962C8B-B14F-4D97-AF65-F5344CB8AC3E}">
        <p14:creationId xmlns:p14="http://schemas.microsoft.com/office/powerpoint/2010/main" val="67067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Source Sans Pro" panose="020B0503030403020204" pitchFamily="34" charset="0"/>
              </a:rPr>
              <a:t>A DevOps Engineer is an IT professional who works with software developers, system operators, and other production IT staff to administer code releases. DevOps should have hard and soft skills to communicate and collaborate with development, testing, and operations teams.</a:t>
            </a:r>
          </a:p>
          <a:p>
            <a:pPr algn="l"/>
            <a:r>
              <a:rPr lang="en-US" b="0" i="0" dirty="0">
                <a:solidFill>
                  <a:srgbClr val="222222"/>
                </a:solidFill>
                <a:effectLst/>
                <a:latin typeface="Source Sans Pro" panose="020B0503030403020204" pitchFamily="34" charset="0"/>
              </a:rPr>
              <a:t>The DevOps approach needs frequent, incremental changes to code versions, requiring frequent deployment and testing regimens. Although DevOps engineers need to code occasionally from scratch, they must have the basics of software development languages.</a:t>
            </a:r>
          </a:p>
          <a:p>
            <a:pPr algn="l"/>
            <a:r>
              <a:rPr lang="en-US" b="0" i="0" dirty="0">
                <a:solidFill>
                  <a:srgbClr val="222222"/>
                </a:solidFill>
                <a:effectLst/>
                <a:latin typeface="Source Sans Pro" panose="020B0503030403020204" pitchFamily="34" charset="0"/>
              </a:rPr>
              <a:t>A DevOps engineer will work with development team staff to tackle the coding and scripting needed to connect code elements, like libraries or software development kits.</a:t>
            </a:r>
          </a:p>
          <a:p>
            <a:endParaRPr lang="en-IN" dirty="0"/>
          </a:p>
        </p:txBody>
      </p:sp>
      <p:sp>
        <p:nvSpPr>
          <p:cNvPr id="4" name="Slide Number Placeholder 3"/>
          <p:cNvSpPr>
            <a:spLocks noGrp="1"/>
          </p:cNvSpPr>
          <p:nvPr>
            <p:ph type="sldNum" sz="quarter" idx="5"/>
          </p:nvPr>
        </p:nvSpPr>
        <p:spPr/>
        <p:txBody>
          <a:bodyPr/>
          <a:lstStyle/>
          <a:p>
            <a:fld id="{0943C373-8F89-4E12-9B3A-7C67C4F05181}" type="slidenum">
              <a:rPr lang="en-IN" smtClean="0"/>
              <a:t>15</a:t>
            </a:fld>
            <a:endParaRPr lang="en-IN"/>
          </a:p>
        </p:txBody>
      </p:sp>
    </p:spTree>
    <p:extLst>
      <p:ext uri="{BB962C8B-B14F-4D97-AF65-F5344CB8AC3E}">
        <p14:creationId xmlns:p14="http://schemas.microsoft.com/office/powerpoint/2010/main" val="2276967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they are easy to scale on-demand. There are no up-front hardware costs, and it can be configured to automatically provision more servers based on traffic.</a:t>
            </a:r>
            <a:endParaRPr lang="en-IN" dirty="0"/>
          </a:p>
        </p:txBody>
      </p:sp>
      <p:sp>
        <p:nvSpPr>
          <p:cNvPr id="4" name="Slide Number Placeholder 3"/>
          <p:cNvSpPr>
            <a:spLocks noGrp="1"/>
          </p:cNvSpPr>
          <p:nvPr>
            <p:ph type="sldNum" sz="quarter" idx="5"/>
          </p:nvPr>
        </p:nvSpPr>
        <p:spPr/>
        <p:txBody>
          <a:bodyPr/>
          <a:lstStyle/>
          <a:p>
            <a:fld id="{0943C373-8F89-4E12-9B3A-7C67C4F05181}" type="slidenum">
              <a:rPr lang="en-IN" smtClean="0"/>
              <a:t>18</a:t>
            </a:fld>
            <a:endParaRPr lang="en-IN"/>
          </a:p>
        </p:txBody>
      </p:sp>
    </p:spTree>
    <p:extLst>
      <p:ext uri="{BB962C8B-B14F-4D97-AF65-F5344CB8AC3E}">
        <p14:creationId xmlns:p14="http://schemas.microsoft.com/office/powerpoint/2010/main" val="116474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ForoSans-Light"/>
              </a:rPr>
              <a:t>Docker</a:t>
            </a:r>
            <a:r>
              <a:rPr lang="en-US" b="0" i="0" dirty="0">
                <a:solidFill>
                  <a:srgbClr val="000000"/>
                </a:solidFill>
                <a:effectLst/>
                <a:latin typeface="ForoSans-Light"/>
              </a:rPr>
              <a:t> is a platform for packaging, deploying, and running applications. Docker applications run in containers that can be used on any system: a developer’s laptop, systems on premises, or in the cloud.</a:t>
            </a:r>
          </a:p>
          <a:p>
            <a:r>
              <a:rPr lang="en-US" b="1" i="0" dirty="0">
                <a:solidFill>
                  <a:srgbClr val="000000"/>
                </a:solidFill>
                <a:effectLst/>
                <a:latin typeface="ForoSans-Light"/>
              </a:rPr>
              <a:t>Containerization:</a:t>
            </a:r>
            <a:r>
              <a:rPr lang="en-US" b="0" i="0" dirty="0">
                <a:solidFill>
                  <a:srgbClr val="000000"/>
                </a:solidFill>
                <a:effectLst/>
                <a:latin typeface="ForoSans-Light"/>
              </a:rPr>
              <a:t> It packages applications as images that contain everything needed to run them: code, runtime environment, libraries, and configuration. Images run in containers, which are discrete processes that take up only as many resources as any other executable. It’s important to note that Docker containers don’t run in their own virtual machines, but share a Linux kernel. Compared to virtual machines, containers use less memory and less CPU. However, a Linux runtime is required for Docker. Implementations on non-Linux platforms such as macOS and Windows 10 use a single Linux virtual machine. The containers share this system.</a:t>
            </a:r>
            <a:endParaRPr lang="en-IN" dirty="0"/>
          </a:p>
        </p:txBody>
      </p:sp>
      <p:sp>
        <p:nvSpPr>
          <p:cNvPr id="4" name="Slide Number Placeholder 3"/>
          <p:cNvSpPr>
            <a:spLocks noGrp="1"/>
          </p:cNvSpPr>
          <p:nvPr>
            <p:ph type="sldNum" sz="quarter" idx="5"/>
          </p:nvPr>
        </p:nvSpPr>
        <p:spPr/>
        <p:txBody>
          <a:bodyPr/>
          <a:lstStyle/>
          <a:p>
            <a:fld id="{0943C373-8F89-4E12-9B3A-7C67C4F05181}" type="slidenum">
              <a:rPr lang="en-IN" smtClean="0"/>
              <a:t>22</a:t>
            </a:fld>
            <a:endParaRPr lang="en-IN"/>
          </a:p>
        </p:txBody>
      </p:sp>
    </p:spTree>
    <p:extLst>
      <p:ext uri="{BB962C8B-B14F-4D97-AF65-F5344CB8AC3E}">
        <p14:creationId xmlns:p14="http://schemas.microsoft.com/office/powerpoint/2010/main" val="372785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4043"/>
                </a:solidFill>
                <a:effectLst/>
                <a:latin typeface="Oxygen" panose="02000503000000000000" pitchFamily="2" charset="0"/>
              </a:rPr>
              <a:t>This decoupling allows container-based applications to be deployed easily and consistently, regardless of whether the target environment is a private data center, the public cloud, or even a developer’s personal laptop. </a:t>
            </a:r>
          </a:p>
          <a:p>
            <a:endParaRPr lang="en-US" b="0" i="0" dirty="0">
              <a:solidFill>
                <a:srgbClr val="3C4043"/>
              </a:solidFill>
              <a:effectLst/>
              <a:latin typeface="Oxygen" panose="02000503000000000000" pitchFamily="2" charset="0"/>
            </a:endParaRPr>
          </a:p>
          <a:p>
            <a:pPr algn="l"/>
            <a:r>
              <a:rPr lang="en-US" b="0" i="0" dirty="0">
                <a:solidFill>
                  <a:srgbClr val="3C4043"/>
                </a:solidFill>
                <a:effectLst/>
                <a:latin typeface="Oxygen" panose="02000503000000000000" pitchFamily="2" charset="0"/>
              </a:rPr>
              <a:t>The industry standard today is to use Virtual Machines (VMs) to run software applications. VMs run applications inside a guest Operating System, which runs on virtual hardware powered by the server’s host OS.</a:t>
            </a:r>
          </a:p>
          <a:p>
            <a:pPr algn="l"/>
            <a:r>
              <a:rPr lang="en-US" b="0" i="0" dirty="0">
                <a:solidFill>
                  <a:srgbClr val="3C4043"/>
                </a:solidFill>
                <a:effectLst/>
                <a:latin typeface="Oxygen" panose="02000503000000000000" pitchFamily="2" charset="0"/>
              </a:rPr>
              <a:t>VMs are great at providing full process isolation for applications: there are very few ways a problem in the host operating system can affect the software running in the guest operating system, and vice-versa. But this isolation comes at great cost — the computational overhead spent virtualizing hardware for a guest OS to use is substantial.</a:t>
            </a:r>
          </a:p>
          <a:p>
            <a:pPr algn="l"/>
            <a:r>
              <a:rPr lang="en-US" b="0" i="0" dirty="0">
                <a:solidFill>
                  <a:srgbClr val="3C4043"/>
                </a:solidFill>
                <a:effectLst/>
                <a:latin typeface="Oxygen" panose="02000503000000000000" pitchFamily="2" charset="0"/>
              </a:rPr>
              <a:t>Containers take a different approach: by leveraging the low-level mechanics of the host operating system, containers provide most of the isolation of virtual machines at a fraction of the computing power.</a:t>
            </a:r>
          </a:p>
          <a:p>
            <a:endParaRPr lang="en-IN" dirty="0"/>
          </a:p>
        </p:txBody>
      </p:sp>
      <p:sp>
        <p:nvSpPr>
          <p:cNvPr id="4" name="Slide Number Placeholder 3"/>
          <p:cNvSpPr>
            <a:spLocks noGrp="1"/>
          </p:cNvSpPr>
          <p:nvPr>
            <p:ph type="sldNum" sz="quarter" idx="5"/>
          </p:nvPr>
        </p:nvSpPr>
        <p:spPr/>
        <p:txBody>
          <a:bodyPr/>
          <a:lstStyle/>
          <a:p>
            <a:fld id="{0943C373-8F89-4E12-9B3A-7C67C4F05181}" type="slidenum">
              <a:rPr lang="en-IN" smtClean="0"/>
              <a:t>23</a:t>
            </a:fld>
            <a:endParaRPr lang="en-IN"/>
          </a:p>
        </p:txBody>
      </p:sp>
    </p:spTree>
    <p:extLst>
      <p:ext uri="{BB962C8B-B14F-4D97-AF65-F5344CB8AC3E}">
        <p14:creationId xmlns:p14="http://schemas.microsoft.com/office/powerpoint/2010/main" val="781716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F161E"/>
                </a:solidFill>
                <a:effectLst/>
                <a:latin typeface="Open Sans" panose="020B0606030504020204" pitchFamily="34" charset="0"/>
              </a:rPr>
              <a:t>Windows 11 64-bit: Home or Pro version 21H2 or higher, or Enterprise or Education version 21H2 or higher.</a:t>
            </a:r>
          </a:p>
          <a:p>
            <a:pPr algn="l">
              <a:buFont typeface="Arial" panose="020B0604020202020204" pitchFamily="34" charset="0"/>
              <a:buChar char="•"/>
            </a:pPr>
            <a:r>
              <a:rPr lang="en-US" b="0" i="0" dirty="0">
                <a:solidFill>
                  <a:srgbClr val="0F161E"/>
                </a:solidFill>
                <a:effectLst/>
                <a:latin typeface="Open Sans" panose="020B0606030504020204" pitchFamily="34" charset="0"/>
              </a:rPr>
              <a:t>Windows 10 64-bit: Home or Pro 2004 (build 19041) or higher, or Enterprise or Education 1909 (build 18363) or higher.</a:t>
            </a:r>
          </a:p>
          <a:p>
            <a:pPr algn="l">
              <a:buFont typeface="Arial" panose="020B0604020202020204" pitchFamily="34" charset="0"/>
              <a:buChar char="•"/>
            </a:pPr>
            <a:r>
              <a:rPr lang="en-US" b="0" i="0" dirty="0">
                <a:solidFill>
                  <a:srgbClr val="0F161E"/>
                </a:solidFill>
                <a:effectLst/>
                <a:latin typeface="Open Sans" panose="020B0606030504020204" pitchFamily="34" charset="0"/>
              </a:rPr>
              <a:t>Enable the WSL 2 feature on Windows</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can now install everything you need to run Windows Subsystem for Linux (WSL) by entering this command in an </a:t>
            </a:r>
            <a:r>
              <a:rPr lang="en-US" b="1" i="0" dirty="0">
                <a:solidFill>
                  <a:srgbClr val="171717"/>
                </a:solidFill>
                <a:effectLst/>
                <a:latin typeface="Segoe UI" panose="020B0502040204020203" pitchFamily="34" charset="0"/>
              </a:rPr>
              <a:t>administrator</a:t>
            </a:r>
            <a:r>
              <a:rPr lang="en-US" b="0" i="0" dirty="0">
                <a:solidFill>
                  <a:srgbClr val="171717"/>
                </a:solidFill>
                <a:effectLst/>
                <a:latin typeface="Segoe UI" panose="020B0502040204020203" pitchFamily="34" charset="0"/>
              </a:rPr>
              <a:t> PowerShell or Windows Command Prompt and then restarting your machine.</a:t>
            </a:r>
            <a:r>
              <a:rPr lang="en-US" b="0" i="0" dirty="0">
                <a:solidFill>
                  <a:srgbClr val="0F161E"/>
                </a:solidFill>
                <a:effectLst/>
                <a:latin typeface="Open Sans" panose="020B0606030504020204" pitchFamily="34" charset="0"/>
              </a:rPr>
              <a:t> </a:t>
            </a:r>
            <a:r>
              <a:rPr lang="en-US" b="0" i="0" dirty="0" err="1">
                <a:solidFill>
                  <a:srgbClr val="0F161E"/>
                </a:solidFill>
                <a:effectLst/>
                <a:latin typeface="Open Sans" panose="020B0606030504020204" pitchFamily="34" charset="0"/>
              </a:rPr>
              <a:t>wsl</a:t>
            </a:r>
            <a:r>
              <a:rPr lang="en-US" b="0" i="0" dirty="0">
                <a:solidFill>
                  <a:srgbClr val="0F161E"/>
                </a:solidFill>
                <a:effectLst/>
                <a:latin typeface="Open Sans" panose="020B0606030504020204" pitchFamily="34" charset="0"/>
              </a:rPr>
              <a:t> --install</a:t>
            </a:r>
          </a:p>
          <a:p>
            <a:pPr algn="l">
              <a:buFont typeface="Arial" panose="020B0604020202020204" pitchFamily="34" charset="0"/>
              <a:buChar char="•"/>
            </a:pPr>
            <a:r>
              <a:rPr lang="en-US" b="0" i="0" dirty="0">
                <a:solidFill>
                  <a:srgbClr val="0F161E"/>
                </a:solidFill>
                <a:effectLst/>
                <a:latin typeface="Open Sans" panose="020B0606030504020204" pitchFamily="34" charset="0"/>
              </a:rPr>
              <a:t>The following hardware prerequisites are required to successfully run WSL 2 on Windows 10 or Windows 11:</a:t>
            </a:r>
          </a:p>
          <a:p>
            <a:pPr marL="742950" lvl="1" indent="-285750" algn="l">
              <a:buFont typeface="Arial" panose="020B0604020202020204" pitchFamily="34" charset="0"/>
              <a:buChar char="•"/>
            </a:pPr>
            <a:r>
              <a:rPr lang="en-US" b="0" i="0" dirty="0">
                <a:solidFill>
                  <a:srgbClr val="0F161E"/>
                </a:solidFill>
                <a:effectLst/>
                <a:latin typeface="Open Sans" panose="020B0606030504020204" pitchFamily="34" charset="0"/>
              </a:rPr>
              <a:t>64-bit processor with </a:t>
            </a:r>
            <a:r>
              <a:rPr lang="en-US" b="0" i="0" u="none" strike="noStrike" dirty="0">
                <a:solidFill>
                  <a:srgbClr val="1282D7"/>
                </a:solidFill>
                <a:effectLst/>
                <a:latin typeface="Open Sans" panose="020B0606030504020204" pitchFamily="34" charset="0"/>
                <a:hlinkClick r:id="rId3"/>
              </a:rPr>
              <a:t>Second Level Address Translation (SLAT)</a:t>
            </a:r>
            <a:endParaRPr lang="en-US" b="0" i="0" dirty="0">
              <a:solidFill>
                <a:srgbClr val="0F161E"/>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0F161E"/>
                </a:solidFill>
                <a:effectLst/>
                <a:latin typeface="Open Sans" panose="020B0606030504020204" pitchFamily="34" charset="0"/>
              </a:rPr>
              <a:t>4GB system RAM</a:t>
            </a:r>
          </a:p>
          <a:p>
            <a:pPr marL="742950" lvl="1" indent="-285750" algn="l">
              <a:buFont typeface="Arial" panose="020B0604020202020204" pitchFamily="34" charset="0"/>
              <a:buChar char="•"/>
            </a:pPr>
            <a:r>
              <a:rPr lang="en-US" b="0" i="0" dirty="0">
                <a:solidFill>
                  <a:srgbClr val="0F161E"/>
                </a:solidFill>
                <a:effectLst/>
                <a:latin typeface="Open Sans" panose="020B0606030504020204" pitchFamily="34" charset="0"/>
              </a:rPr>
              <a:t>BIOS-level hardware virtualization support must be enabled in the BIOS settings. For more information, see </a:t>
            </a:r>
            <a:r>
              <a:rPr lang="en-US" b="0" i="0" u="none" strike="noStrike" dirty="0">
                <a:solidFill>
                  <a:srgbClr val="1282D7"/>
                </a:solidFill>
                <a:effectLst/>
                <a:latin typeface="Open Sans" panose="020B0606030504020204" pitchFamily="34" charset="0"/>
                <a:hlinkClick r:id="rId4"/>
              </a:rPr>
              <a:t>Virtualization</a:t>
            </a:r>
            <a:r>
              <a:rPr lang="en-US" b="0" i="0" dirty="0">
                <a:solidFill>
                  <a:srgbClr val="0F161E"/>
                </a:solidFill>
                <a:effectLst/>
                <a:latin typeface="Open Sans" panose="020B0606030504020204" pitchFamily="34" charset="0"/>
              </a:rPr>
              <a:t>.</a:t>
            </a:r>
          </a:p>
          <a:p>
            <a:pPr algn="l">
              <a:buFont typeface="Arial" panose="020B0604020202020204" pitchFamily="34" charset="0"/>
              <a:buChar char="•"/>
            </a:pPr>
            <a:r>
              <a:rPr lang="en-US" b="0" i="0" dirty="0">
                <a:solidFill>
                  <a:srgbClr val="0F161E"/>
                </a:solidFill>
                <a:effectLst/>
                <a:latin typeface="Open Sans" panose="020B0606030504020204" pitchFamily="34" charset="0"/>
              </a:rPr>
              <a:t>Download and install the </a:t>
            </a:r>
            <a:r>
              <a:rPr lang="en-US" b="0" i="0" u="none" strike="noStrike" dirty="0">
                <a:solidFill>
                  <a:srgbClr val="1282D7"/>
                </a:solidFill>
                <a:effectLst/>
                <a:latin typeface="Open Sans" panose="020B0606030504020204" pitchFamily="34" charset="0"/>
                <a:hlinkClick r:id="rId5"/>
              </a:rPr>
              <a:t>Linux kernel update package</a:t>
            </a:r>
            <a:r>
              <a:rPr lang="en-US" b="0" i="0" dirty="0">
                <a:solidFill>
                  <a:srgbClr val="0F161E"/>
                </a:solidFill>
                <a:effectLst/>
                <a:latin typeface="Open Sans" panose="020B0606030504020204" pitchFamily="34" charset="0"/>
              </a:rPr>
              <a:t>.</a:t>
            </a:r>
          </a:p>
          <a:p>
            <a:endParaRPr lang="en-IN" dirty="0"/>
          </a:p>
        </p:txBody>
      </p:sp>
      <p:sp>
        <p:nvSpPr>
          <p:cNvPr id="4" name="Slide Number Placeholder 3"/>
          <p:cNvSpPr>
            <a:spLocks noGrp="1"/>
          </p:cNvSpPr>
          <p:nvPr>
            <p:ph type="sldNum" sz="quarter" idx="5"/>
          </p:nvPr>
        </p:nvSpPr>
        <p:spPr/>
        <p:txBody>
          <a:bodyPr/>
          <a:lstStyle/>
          <a:p>
            <a:fld id="{0943C373-8F89-4E12-9B3A-7C67C4F05181}" type="slidenum">
              <a:rPr lang="en-IN" smtClean="0"/>
              <a:t>24</a:t>
            </a:fld>
            <a:endParaRPr lang="en-IN"/>
          </a:p>
        </p:txBody>
      </p:sp>
    </p:spTree>
    <p:extLst>
      <p:ext uri="{BB962C8B-B14F-4D97-AF65-F5344CB8AC3E}">
        <p14:creationId xmlns:p14="http://schemas.microsoft.com/office/powerpoint/2010/main" val="3633811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Docker run help-world</a:t>
            </a:r>
          </a:p>
        </p:txBody>
      </p:sp>
      <p:sp>
        <p:nvSpPr>
          <p:cNvPr id="4" name="Slide Number Placeholder 3"/>
          <p:cNvSpPr>
            <a:spLocks noGrp="1"/>
          </p:cNvSpPr>
          <p:nvPr>
            <p:ph type="sldNum" sz="quarter" idx="5"/>
          </p:nvPr>
        </p:nvSpPr>
        <p:spPr/>
        <p:txBody>
          <a:bodyPr/>
          <a:lstStyle/>
          <a:p>
            <a:fld id="{0943C373-8F89-4E12-9B3A-7C67C4F05181}" type="slidenum">
              <a:rPr lang="en-IN" smtClean="0"/>
              <a:t>25</a:t>
            </a:fld>
            <a:endParaRPr lang="en-IN"/>
          </a:p>
        </p:txBody>
      </p:sp>
    </p:spTree>
    <p:extLst>
      <p:ext uri="{BB962C8B-B14F-4D97-AF65-F5344CB8AC3E}">
        <p14:creationId xmlns:p14="http://schemas.microsoft.com/office/powerpoint/2010/main" val="341049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9C314E7-DC7E-4CB6-B299-C3F8EBA52EF3}"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D09BA9-8303-4BD0-ACEF-3564109F5B02}" type="slidenum">
              <a:rPr lang="en-IN" smtClean="0"/>
              <a:t>‹#›</a:t>
            </a:fld>
            <a:endParaRPr lang="en-IN"/>
          </a:p>
        </p:txBody>
      </p:sp>
    </p:spTree>
    <p:extLst>
      <p:ext uri="{BB962C8B-B14F-4D97-AF65-F5344CB8AC3E}">
        <p14:creationId xmlns:p14="http://schemas.microsoft.com/office/powerpoint/2010/main" val="6677592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C314E7-DC7E-4CB6-B299-C3F8EBA52EF3}"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9BA9-8303-4BD0-ACEF-3564109F5B02}" type="slidenum">
              <a:rPr lang="en-IN" smtClean="0"/>
              <a:t>‹#›</a:t>
            </a:fld>
            <a:endParaRPr lang="en-IN"/>
          </a:p>
        </p:txBody>
      </p:sp>
    </p:spTree>
    <p:extLst>
      <p:ext uri="{BB962C8B-B14F-4D97-AF65-F5344CB8AC3E}">
        <p14:creationId xmlns:p14="http://schemas.microsoft.com/office/powerpoint/2010/main" val="106868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C314E7-DC7E-4CB6-B299-C3F8EBA52EF3}"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9BA9-8303-4BD0-ACEF-3564109F5B02}" type="slidenum">
              <a:rPr lang="en-IN" smtClean="0"/>
              <a:t>‹#›</a:t>
            </a:fld>
            <a:endParaRPr lang="en-IN"/>
          </a:p>
        </p:txBody>
      </p:sp>
    </p:spTree>
    <p:extLst>
      <p:ext uri="{BB962C8B-B14F-4D97-AF65-F5344CB8AC3E}">
        <p14:creationId xmlns:p14="http://schemas.microsoft.com/office/powerpoint/2010/main" val="342951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C314E7-DC7E-4CB6-B299-C3F8EBA52EF3}"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D09BA9-8303-4BD0-ACEF-3564109F5B02}" type="slidenum">
              <a:rPr lang="en-IN" smtClean="0"/>
              <a:t>‹#›</a:t>
            </a:fld>
            <a:endParaRPr lang="en-IN"/>
          </a:p>
        </p:txBody>
      </p:sp>
    </p:spTree>
    <p:extLst>
      <p:ext uri="{BB962C8B-B14F-4D97-AF65-F5344CB8AC3E}">
        <p14:creationId xmlns:p14="http://schemas.microsoft.com/office/powerpoint/2010/main" val="272626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9C314E7-DC7E-4CB6-B299-C3F8EBA52EF3}"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D09BA9-8303-4BD0-ACEF-3564109F5B02}" type="slidenum">
              <a:rPr lang="en-IN" smtClean="0"/>
              <a:t>‹#›</a:t>
            </a:fld>
            <a:endParaRPr lang="en-IN"/>
          </a:p>
        </p:txBody>
      </p:sp>
    </p:spTree>
    <p:extLst>
      <p:ext uri="{BB962C8B-B14F-4D97-AF65-F5344CB8AC3E}">
        <p14:creationId xmlns:p14="http://schemas.microsoft.com/office/powerpoint/2010/main" val="6559592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9C314E7-DC7E-4CB6-B299-C3F8EBA52EF3}" type="datetimeFigureOut">
              <a:rPr lang="en-IN" smtClean="0"/>
              <a:t>26-02-2022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0D09BA9-8303-4BD0-ACEF-3564109F5B02}" type="slidenum">
              <a:rPr lang="en-IN" smtClean="0"/>
              <a:t>‹#›</a:t>
            </a:fld>
            <a:endParaRPr lang="en-IN"/>
          </a:p>
        </p:txBody>
      </p:sp>
    </p:spTree>
    <p:extLst>
      <p:ext uri="{BB962C8B-B14F-4D97-AF65-F5344CB8AC3E}">
        <p14:creationId xmlns:p14="http://schemas.microsoft.com/office/powerpoint/2010/main" val="347853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9C314E7-DC7E-4CB6-B299-C3F8EBA52EF3}"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D09BA9-8303-4BD0-ACEF-3564109F5B02}"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6365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C314E7-DC7E-4CB6-B299-C3F8EBA52EF3}" type="datetimeFigureOut">
              <a:rPr lang="en-IN" smtClean="0"/>
              <a:t>26-02-2022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D09BA9-8303-4BD0-ACEF-3564109F5B02}" type="slidenum">
              <a:rPr lang="en-IN" smtClean="0"/>
              <a:t>‹#›</a:t>
            </a:fld>
            <a:endParaRPr lang="en-IN"/>
          </a:p>
        </p:txBody>
      </p:sp>
    </p:spTree>
    <p:extLst>
      <p:ext uri="{BB962C8B-B14F-4D97-AF65-F5344CB8AC3E}">
        <p14:creationId xmlns:p14="http://schemas.microsoft.com/office/powerpoint/2010/main" val="42605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314E7-DC7E-4CB6-B299-C3F8EBA52EF3}" type="datetimeFigureOut">
              <a:rPr lang="en-IN" smtClean="0"/>
              <a:t>26-02-2022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D09BA9-8303-4BD0-ACEF-3564109F5B02}" type="slidenum">
              <a:rPr lang="en-IN" smtClean="0"/>
              <a:t>‹#›</a:t>
            </a:fld>
            <a:endParaRPr lang="en-IN"/>
          </a:p>
        </p:txBody>
      </p:sp>
    </p:spTree>
    <p:extLst>
      <p:ext uri="{BB962C8B-B14F-4D97-AF65-F5344CB8AC3E}">
        <p14:creationId xmlns:p14="http://schemas.microsoft.com/office/powerpoint/2010/main" val="113515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9C314E7-DC7E-4CB6-B299-C3F8EBA52EF3}" type="datetimeFigureOut">
              <a:rPr lang="en-IN" smtClean="0"/>
              <a:t>26-02-2022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90D09BA9-8303-4BD0-ACEF-3564109F5B02}" type="slidenum">
              <a:rPr lang="en-IN" smtClean="0"/>
              <a:t>‹#›</a:t>
            </a:fld>
            <a:endParaRPr lang="en-IN"/>
          </a:p>
        </p:txBody>
      </p:sp>
    </p:spTree>
    <p:extLst>
      <p:ext uri="{BB962C8B-B14F-4D97-AF65-F5344CB8AC3E}">
        <p14:creationId xmlns:p14="http://schemas.microsoft.com/office/powerpoint/2010/main" val="3300621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9C314E7-DC7E-4CB6-B299-C3F8EBA52EF3}" type="datetimeFigureOut">
              <a:rPr lang="en-IN" smtClean="0"/>
              <a:t>26-02-2022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90D09BA9-8303-4BD0-ACEF-3564109F5B02}" type="slidenum">
              <a:rPr lang="en-IN" smtClean="0"/>
              <a:t>‹#›</a:t>
            </a:fld>
            <a:endParaRPr lang="en-IN"/>
          </a:p>
        </p:txBody>
      </p:sp>
    </p:spTree>
    <p:extLst>
      <p:ext uri="{BB962C8B-B14F-4D97-AF65-F5344CB8AC3E}">
        <p14:creationId xmlns:p14="http://schemas.microsoft.com/office/powerpoint/2010/main" val="297113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9C314E7-DC7E-4CB6-B299-C3F8EBA52EF3}" type="datetimeFigureOut">
              <a:rPr lang="en-IN" smtClean="0"/>
              <a:t>26-02-2022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0D09BA9-8303-4BD0-ACEF-3564109F5B02}" type="slidenum">
              <a:rPr lang="en-IN" smtClean="0"/>
              <a:t>‹#›</a:t>
            </a:fld>
            <a:endParaRPr lang="en-IN"/>
          </a:p>
        </p:txBody>
      </p:sp>
    </p:spTree>
    <p:extLst>
      <p:ext uri="{BB962C8B-B14F-4D97-AF65-F5344CB8AC3E}">
        <p14:creationId xmlns:p14="http://schemas.microsoft.com/office/powerpoint/2010/main" val="2561369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docker.com/desktop/windows/instal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cs.microsoft.com/windows/wsl/wsl2-kerne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8447-948D-44BB-A054-7B19AD027790}"/>
              </a:ext>
            </a:extLst>
          </p:cNvPr>
          <p:cNvSpPr>
            <a:spLocks noGrp="1"/>
          </p:cNvSpPr>
          <p:nvPr>
            <p:ph type="ctrTitle"/>
          </p:nvPr>
        </p:nvSpPr>
        <p:spPr/>
        <p:txBody>
          <a:bodyPr/>
          <a:lstStyle/>
          <a:p>
            <a:r>
              <a:rPr lang="en-IN" dirty="0"/>
              <a:t>Docker Devops</a:t>
            </a:r>
          </a:p>
        </p:txBody>
      </p:sp>
      <p:sp>
        <p:nvSpPr>
          <p:cNvPr id="3" name="Subtitle 2">
            <a:extLst>
              <a:ext uri="{FF2B5EF4-FFF2-40B4-BE49-F238E27FC236}">
                <a16:creationId xmlns:a16="http://schemas.microsoft.com/office/drawing/2014/main" id="{A46CDB25-9060-439B-B238-143EE912F483}"/>
              </a:ext>
            </a:extLst>
          </p:cNvPr>
          <p:cNvSpPr>
            <a:spLocks noGrp="1"/>
          </p:cNvSpPr>
          <p:nvPr>
            <p:ph type="subTitle" idx="1"/>
          </p:nvPr>
        </p:nvSpPr>
        <p:spPr/>
        <p:txBody>
          <a:bodyPr/>
          <a:lstStyle/>
          <a:p>
            <a:r>
              <a:rPr lang="en-IN" dirty="0" err="1"/>
              <a:t>Phaniraj</a:t>
            </a:r>
            <a:endParaRPr lang="en-IN" dirty="0"/>
          </a:p>
        </p:txBody>
      </p:sp>
    </p:spTree>
    <p:extLst>
      <p:ext uri="{BB962C8B-B14F-4D97-AF65-F5344CB8AC3E}">
        <p14:creationId xmlns:p14="http://schemas.microsoft.com/office/powerpoint/2010/main" val="318207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6BDA-A736-499F-9BBC-C47FD3037145}"/>
              </a:ext>
            </a:extLst>
          </p:cNvPr>
          <p:cNvSpPr>
            <a:spLocks noGrp="1"/>
          </p:cNvSpPr>
          <p:nvPr>
            <p:ph type="title"/>
          </p:nvPr>
        </p:nvSpPr>
        <p:spPr/>
        <p:txBody>
          <a:bodyPr/>
          <a:lstStyle/>
          <a:p>
            <a:r>
              <a:rPr lang="en-IN" dirty="0"/>
              <a:t>Major dev ops tools</a:t>
            </a:r>
          </a:p>
        </p:txBody>
      </p:sp>
      <p:sp>
        <p:nvSpPr>
          <p:cNvPr id="3" name="Content Placeholder 2">
            <a:extLst>
              <a:ext uri="{FF2B5EF4-FFF2-40B4-BE49-F238E27FC236}">
                <a16:creationId xmlns:a16="http://schemas.microsoft.com/office/drawing/2014/main" id="{8F4BA423-A12E-4DF5-96DD-712B37A00A29}"/>
              </a:ext>
            </a:extLst>
          </p:cNvPr>
          <p:cNvSpPr>
            <a:spLocks noGrp="1"/>
          </p:cNvSpPr>
          <p:nvPr>
            <p:ph idx="1"/>
          </p:nvPr>
        </p:nvSpPr>
        <p:spPr/>
        <p:txBody>
          <a:bodyPr/>
          <a:lstStyle/>
          <a:p>
            <a:r>
              <a:rPr lang="en-IN" dirty="0"/>
              <a:t>Version Control Tool: Git (GitLab, GitHub, Bitbucket)</a:t>
            </a:r>
          </a:p>
          <a:p>
            <a:r>
              <a:rPr lang="en-IN" dirty="0"/>
              <a:t>Build Tool: Maven</a:t>
            </a:r>
          </a:p>
          <a:p>
            <a:r>
              <a:rPr lang="en-IN" dirty="0"/>
              <a:t>Continuous Integration Tool: Jenkins</a:t>
            </a:r>
          </a:p>
          <a:p>
            <a:r>
              <a:rPr lang="en-IN" dirty="0"/>
              <a:t>Configuration Management Tool: Chef</a:t>
            </a:r>
          </a:p>
          <a:p>
            <a:r>
              <a:rPr lang="en-IN" dirty="0"/>
              <a:t>Configuration Management Tool: Puppet</a:t>
            </a:r>
          </a:p>
          <a:p>
            <a:r>
              <a:rPr lang="en-IN" dirty="0"/>
              <a:t>Project Management: Jira and Confluence</a:t>
            </a:r>
          </a:p>
        </p:txBody>
      </p:sp>
    </p:spTree>
    <p:extLst>
      <p:ext uri="{BB962C8B-B14F-4D97-AF65-F5344CB8AC3E}">
        <p14:creationId xmlns:p14="http://schemas.microsoft.com/office/powerpoint/2010/main" val="92656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D5AB-A44F-45C6-B430-049A1A1C6F96}"/>
              </a:ext>
            </a:extLst>
          </p:cNvPr>
          <p:cNvSpPr>
            <a:spLocks noGrp="1"/>
          </p:cNvSpPr>
          <p:nvPr>
            <p:ph type="title"/>
          </p:nvPr>
        </p:nvSpPr>
        <p:spPr/>
        <p:txBody>
          <a:bodyPr/>
          <a:lstStyle/>
          <a:p>
            <a:r>
              <a:rPr lang="en-IN" dirty="0"/>
              <a:t>DevOps Vs Agile</a:t>
            </a:r>
          </a:p>
        </p:txBody>
      </p:sp>
      <p:pic>
        <p:nvPicPr>
          <p:cNvPr id="5" name="Content Placeholder 4">
            <a:extLst>
              <a:ext uri="{FF2B5EF4-FFF2-40B4-BE49-F238E27FC236}">
                <a16:creationId xmlns:a16="http://schemas.microsoft.com/office/drawing/2014/main" id="{43A138DC-BC3A-49E6-9E5D-5039991CF37C}"/>
              </a:ext>
            </a:extLst>
          </p:cNvPr>
          <p:cNvPicPr>
            <a:picLocks noGrp="1" noChangeAspect="1"/>
          </p:cNvPicPr>
          <p:nvPr>
            <p:ph idx="1"/>
          </p:nvPr>
        </p:nvPicPr>
        <p:blipFill>
          <a:blip r:embed="rId3"/>
          <a:stretch>
            <a:fillRect/>
          </a:stretch>
        </p:blipFill>
        <p:spPr>
          <a:xfrm>
            <a:off x="2231136" y="2419609"/>
            <a:ext cx="7731125" cy="2018782"/>
          </a:xfrm>
        </p:spPr>
      </p:pic>
      <p:pic>
        <p:nvPicPr>
          <p:cNvPr id="7" name="Picture 6">
            <a:extLst>
              <a:ext uri="{FF2B5EF4-FFF2-40B4-BE49-F238E27FC236}">
                <a16:creationId xmlns:a16="http://schemas.microsoft.com/office/drawing/2014/main" id="{B3B67CAE-C1D3-4085-B34F-20C9A28F3D05}"/>
              </a:ext>
            </a:extLst>
          </p:cNvPr>
          <p:cNvPicPr>
            <a:picLocks noChangeAspect="1"/>
          </p:cNvPicPr>
          <p:nvPr/>
        </p:nvPicPr>
        <p:blipFill>
          <a:blip r:embed="rId4"/>
          <a:stretch>
            <a:fillRect/>
          </a:stretch>
        </p:blipFill>
        <p:spPr>
          <a:xfrm>
            <a:off x="2047310" y="4438391"/>
            <a:ext cx="7913554" cy="2162477"/>
          </a:xfrm>
          <a:prstGeom prst="rect">
            <a:avLst/>
          </a:prstGeom>
        </p:spPr>
      </p:pic>
    </p:spTree>
    <p:extLst>
      <p:ext uri="{BB962C8B-B14F-4D97-AF65-F5344CB8AC3E}">
        <p14:creationId xmlns:p14="http://schemas.microsoft.com/office/powerpoint/2010/main" val="243334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F02B-8D94-407E-8AB0-AFFFD1E5E86E}"/>
              </a:ext>
            </a:extLst>
          </p:cNvPr>
          <p:cNvSpPr>
            <a:spLocks noGrp="1"/>
          </p:cNvSpPr>
          <p:nvPr>
            <p:ph type="title"/>
          </p:nvPr>
        </p:nvSpPr>
        <p:spPr/>
        <p:txBody>
          <a:bodyPr/>
          <a:lstStyle/>
          <a:p>
            <a:r>
              <a:rPr lang="en-IN" dirty="0"/>
              <a:t>Agile</a:t>
            </a:r>
          </a:p>
        </p:txBody>
      </p:sp>
      <p:sp>
        <p:nvSpPr>
          <p:cNvPr id="3" name="Content Placeholder 2">
            <a:extLst>
              <a:ext uri="{FF2B5EF4-FFF2-40B4-BE49-F238E27FC236}">
                <a16:creationId xmlns:a16="http://schemas.microsoft.com/office/drawing/2014/main" id="{CE0E4A65-C3C2-401F-911F-7F2324293EC8}"/>
              </a:ext>
            </a:extLst>
          </p:cNvPr>
          <p:cNvSpPr>
            <a:spLocks noGrp="1"/>
          </p:cNvSpPr>
          <p:nvPr>
            <p:ph idx="1"/>
          </p:nvPr>
        </p:nvSpPr>
        <p:spPr>
          <a:xfrm>
            <a:off x="2231136" y="2638044"/>
            <a:ext cx="7918704" cy="3854196"/>
          </a:xfrm>
        </p:spPr>
        <p:txBody>
          <a:bodyPr>
            <a:normAutofit/>
          </a:bodyPr>
          <a:lstStyle/>
          <a:p>
            <a:r>
              <a:rPr lang="en-US" dirty="0"/>
              <a:t>Emphasize breaking down barriers between developers and management.</a:t>
            </a:r>
          </a:p>
          <a:p>
            <a:r>
              <a:rPr lang="en-US" dirty="0"/>
              <a:t>Addresses gaps between customer requirements and development teams.</a:t>
            </a:r>
          </a:p>
          <a:p>
            <a:r>
              <a:rPr lang="en-US" dirty="0"/>
              <a:t>Focuses more on functional and non-functional readiness</a:t>
            </a:r>
          </a:p>
          <a:p>
            <a:r>
              <a:rPr lang="en-US" dirty="0"/>
              <a:t>Agile development pertains mainly to the company’s way development is thought out.</a:t>
            </a:r>
          </a:p>
          <a:p>
            <a:r>
              <a:rPr lang="en-US" dirty="0"/>
              <a:t>Agile development </a:t>
            </a:r>
            <a:r>
              <a:rPr lang="en-US" dirty="0" err="1"/>
              <a:t>emphasises</a:t>
            </a:r>
            <a:r>
              <a:rPr lang="en-US" dirty="0"/>
              <a:t> training all team members to have varieties of similar and equal skills. So that, when something goes wrong, any team member can get assistance from any member in the absence of the team leader.</a:t>
            </a:r>
          </a:p>
          <a:p>
            <a:r>
              <a:rPr lang="en-US" dirty="0"/>
              <a:t>Agile development manages on “sprints”. It means that the timetable is much shorter (less than a month), and several features are to be produced and released in that period.</a:t>
            </a:r>
            <a:endParaRPr lang="en-IN" dirty="0"/>
          </a:p>
        </p:txBody>
      </p:sp>
    </p:spTree>
    <p:extLst>
      <p:ext uri="{BB962C8B-B14F-4D97-AF65-F5344CB8AC3E}">
        <p14:creationId xmlns:p14="http://schemas.microsoft.com/office/powerpoint/2010/main" val="21281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8E6-FD99-44E4-8911-58F953BCEB65}"/>
              </a:ext>
            </a:extLst>
          </p:cNvPr>
          <p:cNvSpPr>
            <a:spLocks noGrp="1"/>
          </p:cNvSpPr>
          <p:nvPr>
            <p:ph type="title"/>
          </p:nvPr>
        </p:nvSpPr>
        <p:spPr/>
        <p:txBody>
          <a:bodyPr/>
          <a:lstStyle/>
          <a:p>
            <a:r>
              <a:rPr lang="en-IN" dirty="0" err="1"/>
              <a:t>devops</a:t>
            </a:r>
            <a:endParaRPr lang="en-IN" dirty="0"/>
          </a:p>
        </p:txBody>
      </p:sp>
      <p:sp>
        <p:nvSpPr>
          <p:cNvPr id="3" name="Content Placeholder 2">
            <a:extLst>
              <a:ext uri="{FF2B5EF4-FFF2-40B4-BE49-F238E27FC236}">
                <a16:creationId xmlns:a16="http://schemas.microsoft.com/office/drawing/2014/main" id="{5F9AFC2B-3ADB-40AB-832E-EE7A3E2EC861}"/>
              </a:ext>
            </a:extLst>
          </p:cNvPr>
          <p:cNvSpPr>
            <a:spLocks noGrp="1"/>
          </p:cNvSpPr>
          <p:nvPr>
            <p:ph idx="1"/>
          </p:nvPr>
        </p:nvSpPr>
        <p:spPr>
          <a:xfrm>
            <a:off x="2231136" y="2638044"/>
            <a:ext cx="8132064" cy="3793236"/>
          </a:xfrm>
        </p:spPr>
        <p:txBody>
          <a:bodyPr>
            <a:normAutofit/>
          </a:bodyPr>
          <a:lstStyle/>
          <a:p>
            <a:r>
              <a:rPr lang="en-US" dirty="0"/>
              <a:t>DevOps is about software deployment and operation teams.</a:t>
            </a:r>
          </a:p>
          <a:p>
            <a:r>
              <a:rPr lang="en-US" dirty="0"/>
              <a:t>Addresses the gap between the development and Operation team</a:t>
            </a:r>
          </a:p>
          <a:p>
            <a:r>
              <a:rPr lang="en-US" dirty="0"/>
              <a:t>It focuses on operational and business readiness.</a:t>
            </a:r>
          </a:p>
          <a:p>
            <a:r>
              <a:rPr lang="en-US" dirty="0"/>
              <a:t>DevOps </a:t>
            </a:r>
            <a:r>
              <a:rPr lang="en-US" dirty="0" err="1"/>
              <a:t>emphasises</a:t>
            </a:r>
            <a:r>
              <a:rPr lang="en-US" dirty="0"/>
              <a:t> deploying software in the most reliable and safest ways that aren’t always the fastest.</a:t>
            </a:r>
          </a:p>
          <a:p>
            <a:r>
              <a:rPr lang="en-US" dirty="0"/>
              <a:t>DevOps likes to divide and conquer, spreading the skill set between the development and operation teams. It also maintains consistent communication.</a:t>
            </a:r>
          </a:p>
          <a:p>
            <a:r>
              <a:rPr lang="en-US" dirty="0"/>
              <a:t>DevOps strives for consolidated deadlines and benchmarks with significant releases rather than smaller and more frequent ones.</a:t>
            </a:r>
          </a:p>
          <a:p>
            <a:endParaRPr lang="en-IN" dirty="0"/>
          </a:p>
        </p:txBody>
      </p:sp>
    </p:spTree>
    <p:extLst>
      <p:ext uri="{BB962C8B-B14F-4D97-AF65-F5344CB8AC3E}">
        <p14:creationId xmlns:p14="http://schemas.microsoft.com/office/powerpoint/2010/main" val="1651843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82A2-2C1A-44A8-A3A5-415117CCED29}"/>
              </a:ext>
            </a:extLst>
          </p:cNvPr>
          <p:cNvSpPr>
            <a:spLocks noGrp="1"/>
          </p:cNvSpPr>
          <p:nvPr>
            <p:ph type="title"/>
          </p:nvPr>
        </p:nvSpPr>
        <p:spPr/>
        <p:txBody>
          <a:bodyPr/>
          <a:lstStyle/>
          <a:p>
            <a:r>
              <a:rPr lang="en-IN" dirty="0"/>
              <a:t>DevOps Principles</a:t>
            </a:r>
          </a:p>
        </p:txBody>
      </p:sp>
      <p:sp>
        <p:nvSpPr>
          <p:cNvPr id="3" name="Content Placeholder 2">
            <a:extLst>
              <a:ext uri="{FF2B5EF4-FFF2-40B4-BE49-F238E27FC236}">
                <a16:creationId xmlns:a16="http://schemas.microsoft.com/office/drawing/2014/main" id="{3682FF9E-DF79-46D8-B1BC-64C32E6D0127}"/>
              </a:ext>
            </a:extLst>
          </p:cNvPr>
          <p:cNvSpPr>
            <a:spLocks noGrp="1"/>
          </p:cNvSpPr>
          <p:nvPr>
            <p:ph idx="1"/>
          </p:nvPr>
        </p:nvSpPr>
        <p:spPr>
          <a:xfrm>
            <a:off x="2209800" y="2683764"/>
            <a:ext cx="9098280" cy="3732276"/>
          </a:xfrm>
        </p:spPr>
        <p:txBody>
          <a:bodyPr>
            <a:normAutofit fontScale="92500" lnSpcReduction="20000"/>
          </a:bodyPr>
          <a:lstStyle/>
          <a:p>
            <a:r>
              <a:rPr lang="en-US" dirty="0"/>
              <a:t>1. Customer-Centric Action: The DevOps team must constantly take customer-centric action to invest in products and services.</a:t>
            </a:r>
          </a:p>
          <a:p>
            <a:r>
              <a:rPr lang="en-US" dirty="0"/>
              <a:t>2. End-To-End Responsibility: The DevOps team needs to provide performance support until they become end-of-life. This enhances the level of responsibility and the quality of the products engineered.</a:t>
            </a:r>
          </a:p>
          <a:p>
            <a:r>
              <a:rPr lang="en-US" dirty="0"/>
              <a:t>3. Continuous Improvement: DevOps culture focuses on continuous improvement to minimize waste, and it continuously speeds up the improvement of products or services offered.</a:t>
            </a:r>
          </a:p>
          <a:p>
            <a:r>
              <a:rPr lang="en-US" dirty="0"/>
              <a:t>4. Automate everything: Automation is a vital principle of the DevOps process, and this is not only for software development but also for the entire infrastructure landscape.</a:t>
            </a:r>
          </a:p>
          <a:p>
            <a:r>
              <a:rPr lang="en-US" dirty="0"/>
              <a:t>5. Work as one team: In the DevOps culture, the designer, developer, and tester are already defined, and all they need to do is work as one team with complete collaboration.</a:t>
            </a:r>
          </a:p>
          <a:p>
            <a:r>
              <a:rPr lang="en-US" dirty="0"/>
              <a:t>6. Monitor and test everything: Monitor and test everything: The DevOps team needs robust monitoring and testing procedures.</a:t>
            </a:r>
            <a:endParaRPr lang="en-IN" dirty="0"/>
          </a:p>
        </p:txBody>
      </p:sp>
    </p:spTree>
    <p:extLst>
      <p:ext uri="{BB962C8B-B14F-4D97-AF65-F5344CB8AC3E}">
        <p14:creationId xmlns:p14="http://schemas.microsoft.com/office/powerpoint/2010/main" val="3718770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2E75-EE65-4AB7-A30A-C3938D6B1BD4}"/>
              </a:ext>
            </a:extLst>
          </p:cNvPr>
          <p:cNvSpPr>
            <a:spLocks noGrp="1"/>
          </p:cNvSpPr>
          <p:nvPr>
            <p:ph type="title"/>
          </p:nvPr>
        </p:nvSpPr>
        <p:spPr/>
        <p:txBody>
          <a:bodyPr/>
          <a:lstStyle/>
          <a:p>
            <a:r>
              <a:rPr lang="en-IN" dirty="0"/>
              <a:t>Who is Devops engineer?</a:t>
            </a:r>
          </a:p>
        </p:txBody>
      </p:sp>
      <p:sp>
        <p:nvSpPr>
          <p:cNvPr id="3" name="Content Placeholder 2">
            <a:extLst>
              <a:ext uri="{FF2B5EF4-FFF2-40B4-BE49-F238E27FC236}">
                <a16:creationId xmlns:a16="http://schemas.microsoft.com/office/drawing/2014/main" id="{978ACA43-F250-45A6-81BE-BE91F2372237}"/>
              </a:ext>
            </a:extLst>
          </p:cNvPr>
          <p:cNvSpPr>
            <a:spLocks noGrp="1"/>
          </p:cNvSpPr>
          <p:nvPr>
            <p:ph idx="1"/>
          </p:nvPr>
        </p:nvSpPr>
        <p:spPr>
          <a:xfrm>
            <a:off x="2231136" y="2622804"/>
            <a:ext cx="7729728" cy="3101983"/>
          </a:xfrm>
        </p:spPr>
        <p:txBody>
          <a:bodyPr/>
          <a:lstStyle/>
          <a:p>
            <a:r>
              <a:rPr lang="en-US" dirty="0"/>
              <a:t>An IT professional who works with software developers, system operators, and other production IT staff to administer code releases.</a:t>
            </a:r>
          </a:p>
          <a:p>
            <a:r>
              <a:rPr lang="en-US" dirty="0"/>
              <a:t>DevOps should have hard and soft skills</a:t>
            </a:r>
          </a:p>
          <a:p>
            <a:r>
              <a:rPr lang="en-US" dirty="0"/>
              <a:t>Should have basics of Software development languages.</a:t>
            </a:r>
            <a:endParaRPr lang="en-IN" dirty="0"/>
          </a:p>
        </p:txBody>
      </p:sp>
    </p:spTree>
    <p:extLst>
      <p:ext uri="{BB962C8B-B14F-4D97-AF65-F5344CB8AC3E}">
        <p14:creationId xmlns:p14="http://schemas.microsoft.com/office/powerpoint/2010/main" val="22856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ED47-8DE7-4E70-977D-EBE0D7D0EDFB}"/>
              </a:ext>
            </a:extLst>
          </p:cNvPr>
          <p:cNvSpPr>
            <a:spLocks noGrp="1"/>
          </p:cNvSpPr>
          <p:nvPr>
            <p:ph type="title"/>
          </p:nvPr>
        </p:nvSpPr>
        <p:spPr/>
        <p:txBody>
          <a:bodyPr/>
          <a:lstStyle/>
          <a:p>
            <a:r>
              <a:rPr lang="en-US" dirty="0"/>
              <a:t>Roles, Responsibilities, and Skills of a DevOps Engineer</a:t>
            </a:r>
            <a:endParaRPr lang="en-IN" dirty="0"/>
          </a:p>
        </p:txBody>
      </p:sp>
      <p:sp>
        <p:nvSpPr>
          <p:cNvPr id="3" name="Content Placeholder 2">
            <a:extLst>
              <a:ext uri="{FF2B5EF4-FFF2-40B4-BE49-F238E27FC236}">
                <a16:creationId xmlns:a16="http://schemas.microsoft.com/office/drawing/2014/main" id="{86E368A3-EFE8-4D65-83F9-61DBDFC382E1}"/>
              </a:ext>
            </a:extLst>
          </p:cNvPr>
          <p:cNvSpPr>
            <a:spLocks noGrp="1"/>
          </p:cNvSpPr>
          <p:nvPr>
            <p:ph idx="1"/>
          </p:nvPr>
        </p:nvSpPr>
        <p:spPr/>
        <p:txBody>
          <a:bodyPr>
            <a:normAutofit fontScale="92500" lnSpcReduction="10000"/>
          </a:bodyPr>
          <a:lstStyle/>
          <a:p>
            <a:r>
              <a:rPr lang="en-US" dirty="0"/>
              <a:t>Able to perform system troubleshooting and problem-solving across platform and application domains.</a:t>
            </a:r>
          </a:p>
          <a:p>
            <a:r>
              <a:rPr lang="en-US" dirty="0"/>
              <a:t>Manage project effectively through open, standards-based platforms</a:t>
            </a:r>
          </a:p>
          <a:p>
            <a:r>
              <a:rPr lang="en-US" dirty="0"/>
              <a:t>Increase project visibility thought traceability</a:t>
            </a:r>
          </a:p>
          <a:p>
            <a:r>
              <a:rPr lang="en-US" dirty="0"/>
              <a:t>Improve quality and reduce development cost with collaboration</a:t>
            </a:r>
          </a:p>
          <a:p>
            <a:r>
              <a:rPr lang="en-US" dirty="0" err="1"/>
              <a:t>Analyse</a:t>
            </a:r>
            <a:r>
              <a:rPr lang="en-US" dirty="0"/>
              <a:t>, design and evaluate automation scripts &amp; systems</a:t>
            </a:r>
          </a:p>
          <a:p>
            <a:r>
              <a:rPr lang="en-US" dirty="0"/>
              <a:t>Ensuring critical resolution of system issues by using the best cloud security solutions services</a:t>
            </a:r>
          </a:p>
          <a:p>
            <a:r>
              <a:rPr lang="en-US" dirty="0"/>
              <a:t>DevOps engineers should have the soft skill of problem-solver and quick-learner</a:t>
            </a:r>
            <a:endParaRPr lang="en-IN" dirty="0"/>
          </a:p>
        </p:txBody>
      </p:sp>
    </p:spTree>
    <p:extLst>
      <p:ext uri="{BB962C8B-B14F-4D97-AF65-F5344CB8AC3E}">
        <p14:creationId xmlns:p14="http://schemas.microsoft.com/office/powerpoint/2010/main" val="1262195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F6B2-D4AF-4940-8A4B-CB52496E6C5E}"/>
              </a:ext>
            </a:extLst>
          </p:cNvPr>
          <p:cNvSpPr>
            <a:spLocks noGrp="1"/>
          </p:cNvSpPr>
          <p:nvPr>
            <p:ph type="title"/>
          </p:nvPr>
        </p:nvSpPr>
        <p:spPr/>
        <p:txBody>
          <a:bodyPr/>
          <a:lstStyle/>
          <a:p>
            <a:r>
              <a:rPr lang="en-IN" dirty="0"/>
              <a:t>DevOps Automation Tools</a:t>
            </a:r>
          </a:p>
        </p:txBody>
      </p:sp>
      <p:sp>
        <p:nvSpPr>
          <p:cNvPr id="3" name="Content Placeholder 2">
            <a:extLst>
              <a:ext uri="{FF2B5EF4-FFF2-40B4-BE49-F238E27FC236}">
                <a16:creationId xmlns:a16="http://schemas.microsoft.com/office/drawing/2014/main" id="{74018172-60EB-4745-867F-394EEE5B980E}"/>
              </a:ext>
            </a:extLst>
          </p:cNvPr>
          <p:cNvSpPr>
            <a:spLocks noGrp="1"/>
          </p:cNvSpPr>
          <p:nvPr>
            <p:ph idx="1"/>
          </p:nvPr>
        </p:nvSpPr>
        <p:spPr/>
        <p:txBody>
          <a:bodyPr/>
          <a:lstStyle/>
          <a:p>
            <a:r>
              <a:rPr lang="fr-FR" dirty="0"/>
              <a:t>Infrastructure Automation</a:t>
            </a:r>
          </a:p>
          <a:p>
            <a:r>
              <a:rPr lang="fr-FR" dirty="0"/>
              <a:t>Configuration Management</a:t>
            </a:r>
          </a:p>
          <a:p>
            <a:r>
              <a:rPr lang="fr-FR" dirty="0" err="1"/>
              <a:t>Deployment</a:t>
            </a:r>
            <a:r>
              <a:rPr lang="fr-FR" dirty="0"/>
              <a:t> Automation</a:t>
            </a:r>
          </a:p>
          <a:p>
            <a:r>
              <a:rPr lang="fr-FR" dirty="0"/>
              <a:t>Performance Management</a:t>
            </a:r>
          </a:p>
          <a:p>
            <a:r>
              <a:rPr lang="fr-FR" dirty="0"/>
              <a:t>Log Management</a:t>
            </a:r>
          </a:p>
          <a:p>
            <a:r>
              <a:rPr lang="fr-FR" dirty="0"/>
              <a:t>Monitoring</a:t>
            </a:r>
            <a:endParaRPr lang="en-IN" dirty="0"/>
          </a:p>
        </p:txBody>
      </p:sp>
    </p:spTree>
    <p:extLst>
      <p:ext uri="{BB962C8B-B14F-4D97-AF65-F5344CB8AC3E}">
        <p14:creationId xmlns:p14="http://schemas.microsoft.com/office/powerpoint/2010/main" val="1524165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42F6-A7E5-4F92-A185-1F15F7F2B23B}"/>
              </a:ext>
            </a:extLst>
          </p:cNvPr>
          <p:cNvSpPr>
            <a:spLocks noGrp="1"/>
          </p:cNvSpPr>
          <p:nvPr>
            <p:ph type="title"/>
          </p:nvPr>
        </p:nvSpPr>
        <p:spPr/>
        <p:txBody>
          <a:bodyPr/>
          <a:lstStyle/>
          <a:p>
            <a:r>
              <a:rPr lang="en-IN" dirty="0"/>
              <a:t>Infrastructure Automation</a:t>
            </a:r>
          </a:p>
        </p:txBody>
      </p:sp>
      <p:sp>
        <p:nvSpPr>
          <p:cNvPr id="3" name="Content Placeholder 2">
            <a:extLst>
              <a:ext uri="{FF2B5EF4-FFF2-40B4-BE49-F238E27FC236}">
                <a16:creationId xmlns:a16="http://schemas.microsoft.com/office/drawing/2014/main" id="{55E66FA9-76D7-41BC-96D3-9582424B22BF}"/>
              </a:ext>
            </a:extLst>
          </p:cNvPr>
          <p:cNvSpPr>
            <a:spLocks noGrp="1"/>
          </p:cNvSpPr>
          <p:nvPr>
            <p:ph idx="1"/>
          </p:nvPr>
        </p:nvSpPr>
        <p:spPr/>
        <p:txBody>
          <a:bodyPr/>
          <a:lstStyle/>
          <a:p>
            <a:r>
              <a:rPr lang="en-US" dirty="0"/>
              <a:t>Amazon Web Services (AWS): Being a cloud service, you do not need to be physically present in the data center. </a:t>
            </a:r>
          </a:p>
          <a:p>
            <a:r>
              <a:rPr lang="en-US" dirty="0"/>
              <a:t>Azure</a:t>
            </a:r>
            <a:endParaRPr lang="en-IN" dirty="0"/>
          </a:p>
        </p:txBody>
      </p:sp>
    </p:spTree>
    <p:extLst>
      <p:ext uri="{BB962C8B-B14F-4D97-AF65-F5344CB8AC3E}">
        <p14:creationId xmlns:p14="http://schemas.microsoft.com/office/powerpoint/2010/main" val="2388476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A5D1-8FB6-4426-8D12-72BA63E7A851}"/>
              </a:ext>
            </a:extLst>
          </p:cNvPr>
          <p:cNvSpPr>
            <a:spLocks noGrp="1"/>
          </p:cNvSpPr>
          <p:nvPr>
            <p:ph type="title"/>
          </p:nvPr>
        </p:nvSpPr>
        <p:spPr/>
        <p:txBody>
          <a:bodyPr/>
          <a:lstStyle/>
          <a:p>
            <a:r>
              <a:rPr lang="en-IN" dirty="0"/>
              <a:t>Configuration Management</a:t>
            </a:r>
          </a:p>
        </p:txBody>
      </p:sp>
      <p:sp>
        <p:nvSpPr>
          <p:cNvPr id="3" name="Content Placeholder 2">
            <a:extLst>
              <a:ext uri="{FF2B5EF4-FFF2-40B4-BE49-F238E27FC236}">
                <a16:creationId xmlns:a16="http://schemas.microsoft.com/office/drawing/2014/main" id="{F3681D00-5662-4FB0-BD36-AAAB4E58929C}"/>
              </a:ext>
            </a:extLst>
          </p:cNvPr>
          <p:cNvSpPr>
            <a:spLocks noGrp="1"/>
          </p:cNvSpPr>
          <p:nvPr>
            <p:ph idx="1"/>
          </p:nvPr>
        </p:nvSpPr>
        <p:spPr/>
        <p:txBody>
          <a:bodyPr/>
          <a:lstStyle/>
          <a:p>
            <a:r>
              <a:rPr lang="en-US" dirty="0"/>
              <a:t>Chef: It is a valuable DevOps tool for achieving speed, scale, and consistency. It can be used to ease out complex tasks and perform configuration management. The DevOps team can avoid making changes across ten thousand servers with this tool. Instead, they need to make changes in one place, automatically reflected in other servers.</a:t>
            </a:r>
            <a:endParaRPr lang="en-IN" dirty="0"/>
          </a:p>
        </p:txBody>
      </p:sp>
    </p:spTree>
    <p:extLst>
      <p:ext uri="{BB962C8B-B14F-4D97-AF65-F5344CB8AC3E}">
        <p14:creationId xmlns:p14="http://schemas.microsoft.com/office/powerpoint/2010/main" val="208532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7A7D-F081-4FF4-BCD6-E4AA5EA181D4}"/>
              </a:ext>
            </a:extLst>
          </p:cNvPr>
          <p:cNvSpPr>
            <a:spLocks noGrp="1"/>
          </p:cNvSpPr>
          <p:nvPr>
            <p:ph type="title"/>
          </p:nvPr>
        </p:nvSpPr>
        <p:spPr/>
        <p:txBody>
          <a:bodyPr/>
          <a:lstStyle/>
          <a:p>
            <a:r>
              <a:rPr lang="en-IN" dirty="0"/>
              <a:t>What is Devops?</a:t>
            </a:r>
          </a:p>
        </p:txBody>
      </p:sp>
      <p:sp>
        <p:nvSpPr>
          <p:cNvPr id="3" name="Content Placeholder 2">
            <a:extLst>
              <a:ext uri="{FF2B5EF4-FFF2-40B4-BE49-F238E27FC236}">
                <a16:creationId xmlns:a16="http://schemas.microsoft.com/office/drawing/2014/main" id="{67F39714-B04D-4C14-A34A-0E2F131AA977}"/>
              </a:ext>
            </a:extLst>
          </p:cNvPr>
          <p:cNvSpPr>
            <a:spLocks noGrp="1"/>
          </p:cNvSpPr>
          <p:nvPr>
            <p:ph idx="1"/>
          </p:nvPr>
        </p:nvSpPr>
        <p:spPr/>
        <p:txBody>
          <a:bodyPr/>
          <a:lstStyle/>
          <a:p>
            <a:r>
              <a:rPr lang="en-US" dirty="0"/>
              <a:t>DevOps is a collaboration between Development and IT Operations to make software production and Deployment in an automated &amp; repeatable way.</a:t>
            </a:r>
          </a:p>
          <a:p>
            <a:r>
              <a:rPr lang="en-US" dirty="0"/>
              <a:t> The full form of ‘DevOps’ is a combination of ‘Development’ and ‘Operations.’</a:t>
            </a:r>
            <a:endParaRPr lang="en-IN" dirty="0"/>
          </a:p>
        </p:txBody>
      </p:sp>
      <p:pic>
        <p:nvPicPr>
          <p:cNvPr id="5" name="Picture 4">
            <a:extLst>
              <a:ext uri="{FF2B5EF4-FFF2-40B4-BE49-F238E27FC236}">
                <a16:creationId xmlns:a16="http://schemas.microsoft.com/office/drawing/2014/main" id="{9BA5756F-6D83-4092-A845-BD562FA45428}"/>
              </a:ext>
            </a:extLst>
          </p:cNvPr>
          <p:cNvPicPr>
            <a:picLocks noChangeAspect="1"/>
          </p:cNvPicPr>
          <p:nvPr/>
        </p:nvPicPr>
        <p:blipFill>
          <a:blip r:embed="rId2"/>
          <a:stretch>
            <a:fillRect/>
          </a:stretch>
        </p:blipFill>
        <p:spPr>
          <a:xfrm>
            <a:off x="3072959" y="3813014"/>
            <a:ext cx="5734156" cy="2267266"/>
          </a:xfrm>
          <a:prstGeom prst="rect">
            <a:avLst/>
          </a:prstGeom>
        </p:spPr>
      </p:pic>
    </p:spTree>
    <p:extLst>
      <p:ext uri="{BB962C8B-B14F-4D97-AF65-F5344CB8AC3E}">
        <p14:creationId xmlns:p14="http://schemas.microsoft.com/office/powerpoint/2010/main" val="837248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9CA5-9130-48F2-B8D2-D67FE663D490}"/>
              </a:ext>
            </a:extLst>
          </p:cNvPr>
          <p:cNvSpPr>
            <a:spLocks noGrp="1"/>
          </p:cNvSpPr>
          <p:nvPr>
            <p:ph type="title"/>
          </p:nvPr>
        </p:nvSpPr>
        <p:spPr/>
        <p:txBody>
          <a:bodyPr/>
          <a:lstStyle/>
          <a:p>
            <a:r>
              <a:rPr lang="en-IN" dirty="0"/>
              <a:t>Deployment Automation</a:t>
            </a:r>
          </a:p>
        </p:txBody>
      </p:sp>
      <p:sp>
        <p:nvSpPr>
          <p:cNvPr id="3" name="Content Placeholder 2">
            <a:extLst>
              <a:ext uri="{FF2B5EF4-FFF2-40B4-BE49-F238E27FC236}">
                <a16:creationId xmlns:a16="http://schemas.microsoft.com/office/drawing/2014/main" id="{25A4A21A-FBEE-4F94-882A-E02967CB5384}"/>
              </a:ext>
            </a:extLst>
          </p:cNvPr>
          <p:cNvSpPr>
            <a:spLocks noGrp="1"/>
          </p:cNvSpPr>
          <p:nvPr>
            <p:ph idx="1"/>
          </p:nvPr>
        </p:nvSpPr>
        <p:spPr/>
        <p:txBody>
          <a:bodyPr/>
          <a:lstStyle/>
          <a:p>
            <a:r>
              <a:rPr lang="en-US" dirty="0"/>
              <a:t>Jenkins: This tool facilitates continuous integration and testing. It helps to integrate project changes more efficiently by quickly finding issues as soon as a built is deployed.</a:t>
            </a:r>
            <a:endParaRPr lang="en-IN" dirty="0"/>
          </a:p>
        </p:txBody>
      </p:sp>
    </p:spTree>
    <p:extLst>
      <p:ext uri="{BB962C8B-B14F-4D97-AF65-F5344CB8AC3E}">
        <p14:creationId xmlns:p14="http://schemas.microsoft.com/office/powerpoint/2010/main" val="3693615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9B30-940A-444E-B955-00133BD141CD}"/>
              </a:ext>
            </a:extLst>
          </p:cNvPr>
          <p:cNvSpPr>
            <a:spLocks noGrp="1"/>
          </p:cNvSpPr>
          <p:nvPr>
            <p:ph type="title"/>
          </p:nvPr>
        </p:nvSpPr>
        <p:spPr/>
        <p:txBody>
          <a:bodyPr/>
          <a:lstStyle/>
          <a:p>
            <a:r>
              <a:rPr lang="en-US" dirty="0"/>
              <a:t>What is the future of DevOps?</a:t>
            </a:r>
            <a:endParaRPr lang="en-IN" dirty="0"/>
          </a:p>
        </p:txBody>
      </p:sp>
      <p:sp>
        <p:nvSpPr>
          <p:cNvPr id="3" name="Content Placeholder 2">
            <a:extLst>
              <a:ext uri="{FF2B5EF4-FFF2-40B4-BE49-F238E27FC236}">
                <a16:creationId xmlns:a16="http://schemas.microsoft.com/office/drawing/2014/main" id="{58102DED-B7DD-4A45-884F-94062AEF25A2}"/>
              </a:ext>
            </a:extLst>
          </p:cNvPr>
          <p:cNvSpPr>
            <a:spLocks noGrp="1"/>
          </p:cNvSpPr>
          <p:nvPr>
            <p:ph idx="1"/>
          </p:nvPr>
        </p:nvSpPr>
        <p:spPr/>
        <p:txBody>
          <a:bodyPr/>
          <a:lstStyle/>
          <a:p>
            <a:r>
              <a:rPr lang="en-US" dirty="0"/>
              <a:t>Organizations are shifting in their needs to weeks and months instead of years.</a:t>
            </a:r>
          </a:p>
          <a:p>
            <a:r>
              <a:rPr lang="en-US" dirty="0"/>
              <a:t>We will see soon that DevOps engineers have more access and control of the end-user than any other person in the enterprise.</a:t>
            </a:r>
          </a:p>
          <a:p>
            <a:r>
              <a:rPr lang="en-US" dirty="0"/>
              <a:t>DevOps is becoming a valued skill for IT people. For example, a survey conducted by Linux hiring found that 25% of respondents’ job seekers are DevOps experts.</a:t>
            </a:r>
          </a:p>
          <a:p>
            <a:r>
              <a:rPr lang="en-US" dirty="0"/>
              <a:t>DevOps and continuous delivery are here to stay. Therefore companies need to change as they have no choice but to evolve. However, the mainstreaming of DevOps will take 5 to 10 years.</a:t>
            </a:r>
            <a:endParaRPr lang="en-IN" dirty="0"/>
          </a:p>
        </p:txBody>
      </p:sp>
    </p:spTree>
    <p:extLst>
      <p:ext uri="{BB962C8B-B14F-4D97-AF65-F5344CB8AC3E}">
        <p14:creationId xmlns:p14="http://schemas.microsoft.com/office/powerpoint/2010/main" val="1020163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F967-167D-4249-AB37-AF6EFF4E3166}"/>
              </a:ext>
            </a:extLst>
          </p:cNvPr>
          <p:cNvSpPr>
            <a:spLocks noGrp="1"/>
          </p:cNvSpPr>
          <p:nvPr>
            <p:ph type="title"/>
          </p:nvPr>
        </p:nvSpPr>
        <p:spPr/>
        <p:txBody>
          <a:bodyPr/>
          <a:lstStyle/>
          <a:p>
            <a:r>
              <a:rPr lang="en-IN" dirty="0"/>
              <a:t>What is Docker?</a:t>
            </a:r>
          </a:p>
        </p:txBody>
      </p:sp>
      <p:sp>
        <p:nvSpPr>
          <p:cNvPr id="3" name="Content Placeholder 2">
            <a:extLst>
              <a:ext uri="{FF2B5EF4-FFF2-40B4-BE49-F238E27FC236}">
                <a16:creationId xmlns:a16="http://schemas.microsoft.com/office/drawing/2014/main" id="{A8447542-DAB2-4A6B-93CD-E29B0B3B99A2}"/>
              </a:ext>
            </a:extLst>
          </p:cNvPr>
          <p:cNvSpPr>
            <a:spLocks noGrp="1"/>
          </p:cNvSpPr>
          <p:nvPr>
            <p:ph idx="1"/>
          </p:nvPr>
        </p:nvSpPr>
        <p:spPr/>
        <p:txBody>
          <a:bodyPr/>
          <a:lstStyle/>
          <a:p>
            <a:r>
              <a:rPr lang="en-US" dirty="0"/>
              <a:t>Docker is a tool that allows developers, sys-admins etc. to easily deploy their applications in a sandbox (called containers) to run on the host operating system i.e. Linux.</a:t>
            </a:r>
          </a:p>
          <a:p>
            <a:r>
              <a:rPr lang="en-US" dirty="0"/>
              <a:t>It allows users </a:t>
            </a:r>
            <a:r>
              <a:rPr lang="en-US" b="1" u="sng" dirty="0"/>
              <a:t>to package an application with all of its dependencies into a standardized unit</a:t>
            </a:r>
            <a:r>
              <a:rPr lang="en-US" dirty="0"/>
              <a:t> for software development.</a:t>
            </a:r>
          </a:p>
          <a:p>
            <a:r>
              <a:rPr lang="en-US" dirty="0"/>
              <a:t>Containerization is a technology that’s been around for a long time, but it’s seen new life with Docker. </a:t>
            </a:r>
            <a:endParaRPr lang="en-IN" dirty="0"/>
          </a:p>
        </p:txBody>
      </p:sp>
    </p:spTree>
    <p:extLst>
      <p:ext uri="{BB962C8B-B14F-4D97-AF65-F5344CB8AC3E}">
        <p14:creationId xmlns:p14="http://schemas.microsoft.com/office/powerpoint/2010/main" val="702195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9046-DB67-4839-BF1A-D0616A791CE0}"/>
              </a:ext>
            </a:extLst>
          </p:cNvPr>
          <p:cNvSpPr>
            <a:spLocks noGrp="1"/>
          </p:cNvSpPr>
          <p:nvPr>
            <p:ph type="title"/>
          </p:nvPr>
        </p:nvSpPr>
        <p:spPr/>
        <p:txBody>
          <a:bodyPr/>
          <a:lstStyle/>
          <a:p>
            <a:r>
              <a:rPr lang="en-IN" dirty="0"/>
              <a:t>Containers</a:t>
            </a:r>
          </a:p>
        </p:txBody>
      </p:sp>
      <p:sp>
        <p:nvSpPr>
          <p:cNvPr id="3" name="Content Placeholder 2">
            <a:extLst>
              <a:ext uri="{FF2B5EF4-FFF2-40B4-BE49-F238E27FC236}">
                <a16:creationId xmlns:a16="http://schemas.microsoft.com/office/drawing/2014/main" id="{6F5810D8-543E-4407-B396-2D32F2675573}"/>
              </a:ext>
            </a:extLst>
          </p:cNvPr>
          <p:cNvSpPr>
            <a:spLocks noGrp="1"/>
          </p:cNvSpPr>
          <p:nvPr>
            <p:ph idx="1"/>
          </p:nvPr>
        </p:nvSpPr>
        <p:spPr/>
        <p:txBody>
          <a:bodyPr/>
          <a:lstStyle/>
          <a:p>
            <a:r>
              <a:rPr lang="en-US" dirty="0"/>
              <a:t>Containers offer a logical packaging mechanism in which applications can be abstracted from the environment in which they actually run.</a:t>
            </a:r>
          </a:p>
          <a:p>
            <a:r>
              <a:rPr lang="en-US" dirty="0"/>
              <a:t> This gives developers the ability to create predictable environments that are isolated from the rest of the applications and can be run anywhere.</a:t>
            </a:r>
            <a:endParaRPr lang="en-IN" dirty="0"/>
          </a:p>
        </p:txBody>
      </p:sp>
    </p:spTree>
    <p:extLst>
      <p:ext uri="{BB962C8B-B14F-4D97-AF65-F5344CB8AC3E}">
        <p14:creationId xmlns:p14="http://schemas.microsoft.com/office/powerpoint/2010/main" val="3346000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E9FD-7F9D-4CFB-AC79-F5DC9DBB3D9B}"/>
              </a:ext>
            </a:extLst>
          </p:cNvPr>
          <p:cNvSpPr>
            <a:spLocks noGrp="1"/>
          </p:cNvSpPr>
          <p:nvPr>
            <p:ph type="title"/>
          </p:nvPr>
        </p:nvSpPr>
        <p:spPr/>
        <p:txBody>
          <a:bodyPr/>
          <a:lstStyle/>
          <a:p>
            <a:r>
              <a:rPr lang="en-IN" dirty="0"/>
              <a:t>Setting up your computer</a:t>
            </a:r>
          </a:p>
        </p:txBody>
      </p:sp>
      <p:sp>
        <p:nvSpPr>
          <p:cNvPr id="3" name="Content Placeholder 2">
            <a:extLst>
              <a:ext uri="{FF2B5EF4-FFF2-40B4-BE49-F238E27FC236}">
                <a16:creationId xmlns:a16="http://schemas.microsoft.com/office/drawing/2014/main" id="{CDBD5F58-5CC7-42E3-9075-E7D77DC3DE84}"/>
              </a:ext>
            </a:extLst>
          </p:cNvPr>
          <p:cNvSpPr>
            <a:spLocks noGrp="1"/>
          </p:cNvSpPr>
          <p:nvPr>
            <p:ph idx="1"/>
          </p:nvPr>
        </p:nvSpPr>
        <p:spPr/>
        <p:txBody>
          <a:bodyPr/>
          <a:lstStyle/>
          <a:p>
            <a:r>
              <a:rPr lang="en-IN" dirty="0"/>
              <a:t>Download Docker Desktop for Windows from the following link:</a:t>
            </a:r>
          </a:p>
          <a:p>
            <a:pPr lvl="1"/>
            <a:r>
              <a:rPr lang="en-IN" dirty="0">
                <a:hlinkClick r:id="rId3"/>
              </a:rPr>
              <a:t>https://docs.docker.com/desktop/windows/install/</a:t>
            </a:r>
            <a:endParaRPr lang="en-IN" dirty="0"/>
          </a:p>
          <a:p>
            <a:r>
              <a:rPr lang="en-IN" dirty="0"/>
              <a:t>WSL 2 backend</a:t>
            </a:r>
          </a:p>
          <a:p>
            <a:pPr lvl="1"/>
            <a:r>
              <a:rPr lang="en-US" b="0" i="0" dirty="0">
                <a:solidFill>
                  <a:srgbClr val="0F161E"/>
                </a:solidFill>
                <a:effectLst/>
                <a:latin typeface="Open Sans" panose="020B0606030504020204" pitchFamily="34" charset="0"/>
              </a:rPr>
              <a:t>Download and install the </a:t>
            </a:r>
            <a:r>
              <a:rPr lang="en-US" b="0" i="0" u="none" strike="noStrike" dirty="0">
                <a:solidFill>
                  <a:srgbClr val="1282D7"/>
                </a:solidFill>
                <a:effectLst/>
                <a:latin typeface="Open Sans" panose="020B0606030504020204" pitchFamily="34" charset="0"/>
                <a:hlinkClick r:id="rId4"/>
              </a:rPr>
              <a:t>Linux kernel update package</a:t>
            </a:r>
            <a:r>
              <a:rPr lang="en-US" b="0" i="0" dirty="0">
                <a:solidFill>
                  <a:srgbClr val="0F161E"/>
                </a:solidFill>
                <a:effectLst/>
                <a:latin typeface="Open Sans" panose="020B0606030504020204" pitchFamily="34" charset="0"/>
              </a:rPr>
              <a:t>.</a:t>
            </a:r>
          </a:p>
        </p:txBody>
      </p:sp>
    </p:spTree>
    <p:extLst>
      <p:ext uri="{BB962C8B-B14F-4D97-AF65-F5344CB8AC3E}">
        <p14:creationId xmlns:p14="http://schemas.microsoft.com/office/powerpoint/2010/main" val="308044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944A-EFED-47E9-80C7-822B83EC64D0}"/>
              </a:ext>
            </a:extLst>
          </p:cNvPr>
          <p:cNvSpPr>
            <a:spLocks noGrp="1"/>
          </p:cNvSpPr>
          <p:nvPr>
            <p:ph type="title"/>
          </p:nvPr>
        </p:nvSpPr>
        <p:spPr>
          <a:xfrm>
            <a:off x="2231136" y="451345"/>
            <a:ext cx="7729728" cy="1188720"/>
          </a:xfrm>
        </p:spPr>
        <p:txBody>
          <a:bodyPr/>
          <a:lstStyle/>
          <a:p>
            <a:r>
              <a:rPr lang="en-IN" dirty="0"/>
              <a:t>Installation setup</a:t>
            </a:r>
          </a:p>
        </p:txBody>
      </p:sp>
      <p:sp>
        <p:nvSpPr>
          <p:cNvPr id="3" name="Content Placeholder 2">
            <a:extLst>
              <a:ext uri="{FF2B5EF4-FFF2-40B4-BE49-F238E27FC236}">
                <a16:creationId xmlns:a16="http://schemas.microsoft.com/office/drawing/2014/main" id="{6BD6D2CC-5150-4E72-A5D4-BA5267FFD338}"/>
              </a:ext>
            </a:extLst>
          </p:cNvPr>
          <p:cNvSpPr>
            <a:spLocks noGrp="1"/>
          </p:cNvSpPr>
          <p:nvPr>
            <p:ph idx="1"/>
          </p:nvPr>
        </p:nvSpPr>
        <p:spPr>
          <a:xfrm>
            <a:off x="838200" y="1825624"/>
            <a:ext cx="10515600" cy="4815807"/>
          </a:xfrm>
        </p:spPr>
        <p:txBody>
          <a:bodyPr>
            <a:normAutofit lnSpcReduction="10000"/>
          </a:bodyPr>
          <a:lstStyle/>
          <a:p>
            <a:r>
              <a:rPr lang="en-US" sz="2400" dirty="0"/>
              <a:t>Double-click Docker Desktop Installer.exe to run the installer.</a:t>
            </a:r>
          </a:p>
          <a:p>
            <a:r>
              <a:rPr lang="en-US" sz="2400" dirty="0"/>
              <a:t>When prompted, ensure the Enable Hyper-V Windows Features or the Install required Windows components for WSL 2 option is selected on the Configuration page.</a:t>
            </a:r>
          </a:p>
          <a:p>
            <a:r>
              <a:rPr lang="en-US" sz="2400" dirty="0"/>
              <a:t>Follow the instructions on the installation wizard to authorize the installer and proceed with the install.</a:t>
            </a:r>
          </a:p>
          <a:p>
            <a:r>
              <a:rPr lang="en-US" sz="2400" dirty="0"/>
              <a:t>When the installation is successful, click Close to complete the installation process.</a:t>
            </a:r>
          </a:p>
          <a:p>
            <a:r>
              <a:rPr lang="en-US" sz="2400" dirty="0"/>
              <a:t>If your admin account is different to your user account, you must add the user to the docker-users group. Run Computer Management as an administrator and navigate to Local Users and Groups &gt; Groups &gt; docker-users. Right-click to add the user to the group. Log out and log back in for the changes to take effect.</a:t>
            </a:r>
            <a:endParaRPr lang="en-IN" sz="2400" dirty="0"/>
          </a:p>
        </p:txBody>
      </p:sp>
    </p:spTree>
    <p:extLst>
      <p:ext uri="{BB962C8B-B14F-4D97-AF65-F5344CB8AC3E}">
        <p14:creationId xmlns:p14="http://schemas.microsoft.com/office/powerpoint/2010/main" val="1208752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B0B5-44A5-47D5-9774-FB3D599ABA1C}"/>
              </a:ext>
            </a:extLst>
          </p:cNvPr>
          <p:cNvSpPr>
            <a:spLocks noGrp="1"/>
          </p:cNvSpPr>
          <p:nvPr>
            <p:ph type="title"/>
          </p:nvPr>
        </p:nvSpPr>
        <p:spPr/>
        <p:txBody>
          <a:bodyPr/>
          <a:lstStyle/>
          <a:p>
            <a:r>
              <a:rPr lang="en-IN" dirty="0"/>
              <a:t>Docker commands</a:t>
            </a:r>
          </a:p>
        </p:txBody>
      </p:sp>
      <p:sp>
        <p:nvSpPr>
          <p:cNvPr id="3" name="Content Placeholder 2">
            <a:extLst>
              <a:ext uri="{FF2B5EF4-FFF2-40B4-BE49-F238E27FC236}">
                <a16:creationId xmlns:a16="http://schemas.microsoft.com/office/drawing/2014/main" id="{BFD5472C-E261-4E88-AD83-CD7D4D92BF48}"/>
              </a:ext>
            </a:extLst>
          </p:cNvPr>
          <p:cNvSpPr>
            <a:spLocks noGrp="1"/>
          </p:cNvSpPr>
          <p:nvPr>
            <p:ph idx="1"/>
          </p:nvPr>
        </p:nvSpPr>
        <p:spPr/>
        <p:txBody>
          <a:bodyPr/>
          <a:lstStyle/>
          <a:p>
            <a:r>
              <a:rPr lang="en-IN" dirty="0"/>
              <a:t>docker images: </a:t>
            </a:r>
            <a:r>
              <a:rPr lang="en-US" dirty="0"/>
              <a:t>see a list of all images on your system.</a:t>
            </a:r>
          </a:p>
          <a:p>
            <a:r>
              <a:rPr lang="en-US" dirty="0"/>
              <a:t>docker run </a:t>
            </a:r>
            <a:r>
              <a:rPr lang="en-US" dirty="0" err="1"/>
              <a:t>imageName</a:t>
            </a:r>
            <a:r>
              <a:rPr lang="en-US" dirty="0"/>
              <a:t>: Runs the image. </a:t>
            </a:r>
          </a:p>
          <a:p>
            <a:r>
              <a:rPr lang="en-US" dirty="0"/>
              <a:t>docker </a:t>
            </a:r>
            <a:r>
              <a:rPr lang="en-US" dirty="0" err="1"/>
              <a:t>ps</a:t>
            </a:r>
            <a:r>
              <a:rPr lang="en-US" dirty="0"/>
              <a:t>: S</a:t>
            </a:r>
            <a:r>
              <a:rPr lang="en-US" b="0" i="0" dirty="0">
                <a:solidFill>
                  <a:srgbClr val="3C4043"/>
                </a:solidFill>
                <a:effectLst/>
              </a:rPr>
              <a:t>hows you all containers that are currently running.</a:t>
            </a:r>
          </a:p>
          <a:p>
            <a:r>
              <a:rPr lang="en-US" dirty="0">
                <a:solidFill>
                  <a:srgbClr val="3C4043"/>
                </a:solidFill>
              </a:rPr>
              <a:t>Docker rm </a:t>
            </a:r>
            <a:r>
              <a:rPr lang="en-US" dirty="0" err="1">
                <a:solidFill>
                  <a:srgbClr val="3C4043"/>
                </a:solidFill>
              </a:rPr>
              <a:t>containerid</a:t>
            </a:r>
            <a:endParaRPr lang="en-IN" dirty="0"/>
          </a:p>
          <a:p>
            <a:endParaRPr lang="en-IN" dirty="0"/>
          </a:p>
        </p:txBody>
      </p:sp>
    </p:spTree>
    <p:extLst>
      <p:ext uri="{BB962C8B-B14F-4D97-AF65-F5344CB8AC3E}">
        <p14:creationId xmlns:p14="http://schemas.microsoft.com/office/powerpoint/2010/main" val="4108414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061E-8C47-4F8F-8466-76507F56A95B}"/>
              </a:ext>
            </a:extLst>
          </p:cNvPr>
          <p:cNvSpPr>
            <a:spLocks noGrp="1"/>
          </p:cNvSpPr>
          <p:nvPr>
            <p:ph type="title"/>
          </p:nvPr>
        </p:nvSpPr>
        <p:spPr/>
        <p:txBody>
          <a:bodyPr/>
          <a:lstStyle/>
          <a:p>
            <a:r>
              <a:rPr lang="en-IN" dirty="0"/>
              <a:t>Run MySQL In Docker</a:t>
            </a:r>
          </a:p>
        </p:txBody>
      </p:sp>
      <p:sp>
        <p:nvSpPr>
          <p:cNvPr id="3" name="Content Placeholder 2">
            <a:extLst>
              <a:ext uri="{FF2B5EF4-FFF2-40B4-BE49-F238E27FC236}">
                <a16:creationId xmlns:a16="http://schemas.microsoft.com/office/drawing/2014/main" id="{8E17799B-9FDA-4956-A961-245F98704D5C}"/>
              </a:ext>
            </a:extLst>
          </p:cNvPr>
          <p:cNvSpPr>
            <a:spLocks noGrp="1"/>
          </p:cNvSpPr>
          <p:nvPr>
            <p:ph idx="1"/>
          </p:nvPr>
        </p:nvSpPr>
        <p:spPr>
          <a:xfrm>
            <a:off x="2231135" y="2638044"/>
            <a:ext cx="8934169" cy="3650461"/>
          </a:xfrm>
        </p:spPr>
        <p:txBody>
          <a:bodyPr>
            <a:normAutofit/>
          </a:bodyPr>
          <a:lstStyle/>
          <a:p>
            <a:r>
              <a:rPr lang="en-US" dirty="0"/>
              <a:t>Start </a:t>
            </a:r>
            <a:r>
              <a:rPr lang="en-US" dirty="0" err="1"/>
              <a:t>Mysql</a:t>
            </a:r>
            <a:r>
              <a:rPr lang="en-US" dirty="0"/>
              <a:t> container</a:t>
            </a:r>
          </a:p>
          <a:p>
            <a:pPr lvl="1"/>
            <a:r>
              <a:rPr lang="en-US" dirty="0"/>
              <a:t>To start the container, type the command below in your terminal:</a:t>
            </a:r>
          </a:p>
          <a:p>
            <a:pPr lvl="1"/>
            <a:r>
              <a:rPr lang="en-IN" dirty="0"/>
              <a:t>docker run --name mysql57 -p 3306:3306 -e MYSQL_ROOT_PASSWORD=1234 -d </a:t>
            </a:r>
            <a:r>
              <a:rPr lang="en-IN" dirty="0" err="1"/>
              <a:t>mysql</a:t>
            </a:r>
            <a:r>
              <a:rPr lang="en-IN" dirty="0"/>
              <a:t>/mysql-server:5.7</a:t>
            </a:r>
          </a:p>
          <a:p>
            <a:r>
              <a:rPr lang="en-IN" dirty="0"/>
              <a:t>Create a Database:</a:t>
            </a:r>
          </a:p>
          <a:p>
            <a:pPr lvl="1"/>
            <a:r>
              <a:rPr lang="en-US" dirty="0"/>
              <a:t>docker exec -it mysql57 bash</a:t>
            </a:r>
          </a:p>
          <a:p>
            <a:pPr lvl="1"/>
            <a:r>
              <a:rPr lang="en-IN" dirty="0" err="1"/>
              <a:t>mysql</a:t>
            </a:r>
            <a:r>
              <a:rPr lang="en-IN" dirty="0"/>
              <a:t> -h localhost -u root –p</a:t>
            </a:r>
          </a:p>
          <a:p>
            <a:pPr lvl="1"/>
            <a:r>
              <a:rPr lang="en-IN" dirty="0"/>
              <a:t>Create a User for out-of-container access as the root access is not allowed.(Optional)</a:t>
            </a:r>
          </a:p>
          <a:p>
            <a:pPr lvl="1"/>
            <a:r>
              <a:rPr lang="en-IN" dirty="0"/>
              <a:t>Now create the database using DDL command</a:t>
            </a:r>
          </a:p>
        </p:txBody>
      </p:sp>
    </p:spTree>
    <p:extLst>
      <p:ext uri="{BB962C8B-B14F-4D97-AF65-F5344CB8AC3E}">
        <p14:creationId xmlns:p14="http://schemas.microsoft.com/office/powerpoint/2010/main" val="269998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513C-D644-46F7-98A7-FAA130DCD620}"/>
              </a:ext>
            </a:extLst>
          </p:cNvPr>
          <p:cNvSpPr>
            <a:spLocks noGrp="1"/>
          </p:cNvSpPr>
          <p:nvPr>
            <p:ph type="title"/>
          </p:nvPr>
        </p:nvSpPr>
        <p:spPr/>
        <p:txBody>
          <a:bodyPr/>
          <a:lstStyle/>
          <a:p>
            <a:r>
              <a:rPr lang="en-IN" dirty="0"/>
              <a:t>Why is Devops needed?</a:t>
            </a:r>
          </a:p>
        </p:txBody>
      </p:sp>
      <p:sp>
        <p:nvSpPr>
          <p:cNvPr id="3" name="Content Placeholder 2">
            <a:extLst>
              <a:ext uri="{FF2B5EF4-FFF2-40B4-BE49-F238E27FC236}">
                <a16:creationId xmlns:a16="http://schemas.microsoft.com/office/drawing/2014/main" id="{9A1A8DF3-578D-40EE-8C0C-C3B3BAF742B2}"/>
              </a:ext>
            </a:extLst>
          </p:cNvPr>
          <p:cNvSpPr>
            <a:spLocks noGrp="1"/>
          </p:cNvSpPr>
          <p:nvPr>
            <p:ph idx="1"/>
          </p:nvPr>
        </p:nvSpPr>
        <p:spPr/>
        <p:txBody>
          <a:bodyPr/>
          <a:lstStyle/>
          <a:p>
            <a:r>
              <a:rPr lang="en-US" dirty="0"/>
              <a:t>Before DevOps, the development and operation team worked in complete isolation.</a:t>
            </a:r>
          </a:p>
          <a:p>
            <a:r>
              <a:rPr lang="en-US" dirty="0"/>
              <a:t>Testing and Deployment were isolated activities done after design-build. Hence they consumed more time than actual build cycles.</a:t>
            </a:r>
          </a:p>
          <a:p>
            <a:r>
              <a:rPr lang="en-US" dirty="0"/>
              <a:t>Without using DevOps, team members spend a large amount of their time testing, deploying, and designing instead of building the project.</a:t>
            </a:r>
          </a:p>
          <a:p>
            <a:r>
              <a:rPr lang="en-US" dirty="0"/>
              <a:t>Manual code deployment leads to human errors in production.</a:t>
            </a:r>
          </a:p>
          <a:p>
            <a:r>
              <a:rPr lang="en-US" dirty="0"/>
              <a:t>Coding &amp; operation teams have separate timelines and are not synch, causing further delays.</a:t>
            </a:r>
            <a:endParaRPr lang="en-IN" dirty="0"/>
          </a:p>
        </p:txBody>
      </p:sp>
    </p:spTree>
    <p:extLst>
      <p:ext uri="{BB962C8B-B14F-4D97-AF65-F5344CB8AC3E}">
        <p14:creationId xmlns:p14="http://schemas.microsoft.com/office/powerpoint/2010/main" val="106527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63D6-A8BA-426B-B595-F81C287C3638}"/>
              </a:ext>
            </a:extLst>
          </p:cNvPr>
          <p:cNvSpPr>
            <a:spLocks noGrp="1"/>
          </p:cNvSpPr>
          <p:nvPr>
            <p:ph type="title"/>
          </p:nvPr>
        </p:nvSpPr>
        <p:spPr/>
        <p:txBody>
          <a:bodyPr/>
          <a:lstStyle/>
          <a:p>
            <a:r>
              <a:rPr lang="en-US" dirty="0"/>
              <a:t>How is DevOps different from traditional IT</a:t>
            </a:r>
            <a:endParaRPr lang="en-IN" dirty="0"/>
          </a:p>
        </p:txBody>
      </p:sp>
      <p:sp>
        <p:nvSpPr>
          <p:cNvPr id="3" name="Content Placeholder 2">
            <a:extLst>
              <a:ext uri="{FF2B5EF4-FFF2-40B4-BE49-F238E27FC236}">
                <a16:creationId xmlns:a16="http://schemas.microsoft.com/office/drawing/2014/main" id="{5B216214-E2D1-4E17-89A4-1B4CB17560B6}"/>
              </a:ext>
            </a:extLst>
          </p:cNvPr>
          <p:cNvSpPr>
            <a:spLocks noGrp="1"/>
          </p:cNvSpPr>
          <p:nvPr>
            <p:ph idx="1"/>
          </p:nvPr>
        </p:nvSpPr>
        <p:spPr>
          <a:xfrm>
            <a:off x="2231135" y="2638044"/>
            <a:ext cx="7817739" cy="3610356"/>
          </a:xfrm>
        </p:spPr>
        <p:txBody>
          <a:bodyPr>
            <a:normAutofit/>
          </a:bodyPr>
          <a:lstStyle/>
          <a:p>
            <a:r>
              <a:rPr lang="en-IN" dirty="0"/>
              <a:t>Old Process:</a:t>
            </a:r>
          </a:p>
          <a:p>
            <a:pPr lvl="1"/>
            <a:r>
              <a:rPr lang="en-US" dirty="0"/>
              <a:t>After placing an order for new servers, the Development team works on testing. The Operations team works on extensive paperwork as required in enterprises to deploy the infrastructure.</a:t>
            </a:r>
          </a:p>
          <a:p>
            <a:pPr lvl="1"/>
            <a:r>
              <a:rPr lang="en-US" dirty="0"/>
              <a:t>Projections about failover, redundancy, data center locations, and storage requirements are skewed as no inputs are available from developers who have deep knowledge of the application.</a:t>
            </a:r>
          </a:p>
          <a:p>
            <a:pPr lvl="1"/>
            <a:r>
              <a:rPr lang="en-US" dirty="0"/>
              <a:t>The operations team has no clue about the progress of the Development team. The operations team develops a monitoring plan as per their understanding.</a:t>
            </a:r>
          </a:p>
          <a:p>
            <a:pPr lvl="1"/>
            <a:r>
              <a:rPr lang="en-US" dirty="0"/>
              <a:t>Before going go-live, the load testing crashes the application, and the release is delayed.</a:t>
            </a:r>
            <a:endParaRPr lang="en-IN" dirty="0"/>
          </a:p>
        </p:txBody>
      </p:sp>
    </p:spTree>
    <p:extLst>
      <p:ext uri="{BB962C8B-B14F-4D97-AF65-F5344CB8AC3E}">
        <p14:creationId xmlns:p14="http://schemas.microsoft.com/office/powerpoint/2010/main" val="374052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D90C-ABE7-4D69-84B6-495D65504D8D}"/>
              </a:ext>
            </a:extLst>
          </p:cNvPr>
          <p:cNvSpPr>
            <a:spLocks noGrp="1"/>
          </p:cNvSpPr>
          <p:nvPr>
            <p:ph type="title"/>
          </p:nvPr>
        </p:nvSpPr>
        <p:spPr/>
        <p:txBody>
          <a:bodyPr/>
          <a:lstStyle/>
          <a:p>
            <a:r>
              <a:rPr lang="en-IN" dirty="0"/>
              <a:t>The new way of deployment and operations</a:t>
            </a:r>
          </a:p>
        </p:txBody>
      </p:sp>
      <p:sp>
        <p:nvSpPr>
          <p:cNvPr id="3" name="Content Placeholder 2">
            <a:extLst>
              <a:ext uri="{FF2B5EF4-FFF2-40B4-BE49-F238E27FC236}">
                <a16:creationId xmlns:a16="http://schemas.microsoft.com/office/drawing/2014/main" id="{B4F77651-1088-462B-B948-0A36FB3FF7FB}"/>
              </a:ext>
            </a:extLst>
          </p:cNvPr>
          <p:cNvSpPr>
            <a:spLocks noGrp="1"/>
          </p:cNvSpPr>
          <p:nvPr>
            <p:ph idx="1"/>
          </p:nvPr>
        </p:nvSpPr>
        <p:spPr>
          <a:xfrm>
            <a:off x="2231136" y="2638044"/>
            <a:ext cx="8341614" cy="3477006"/>
          </a:xfrm>
        </p:spPr>
        <p:txBody>
          <a:bodyPr>
            <a:normAutofit lnSpcReduction="10000"/>
          </a:bodyPr>
          <a:lstStyle/>
          <a:p>
            <a:r>
              <a:rPr lang="en-US" dirty="0"/>
              <a:t>After placing an order for new servers Development and Operations team work together on the paperwork to set up the new servers. This results in better visibility of infrastructure requirements.</a:t>
            </a:r>
          </a:p>
          <a:p>
            <a:r>
              <a:rPr lang="en-US" dirty="0"/>
              <a:t>Projections about failover, redundancy, disaster recovery, data center locations, and storage requirements are pretty accurate due to the inputs from the developers.</a:t>
            </a:r>
          </a:p>
          <a:p>
            <a:r>
              <a:rPr lang="en-US" dirty="0"/>
              <a:t>In DevOps, the Operations team is completely aware of the developers’ progress. Operations teams interact with developers and jointly develop a monitoring plan that caters to IT and business needs. They also use advanced Application Performance Monitoring (APM) Tools.</a:t>
            </a:r>
          </a:p>
          <a:p>
            <a:r>
              <a:rPr lang="en-US" dirty="0"/>
              <a:t>Before going go-live, the load testing makes the application a bit slow. The development team quickly fixes the bottlenecks, and the application is released on time.</a:t>
            </a:r>
            <a:endParaRPr lang="en-IN" dirty="0"/>
          </a:p>
        </p:txBody>
      </p:sp>
    </p:spTree>
    <p:extLst>
      <p:ext uri="{BB962C8B-B14F-4D97-AF65-F5344CB8AC3E}">
        <p14:creationId xmlns:p14="http://schemas.microsoft.com/office/powerpoint/2010/main" val="315542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BB15-D6EB-4D0A-BB57-186F3FB6B654}"/>
              </a:ext>
            </a:extLst>
          </p:cNvPr>
          <p:cNvSpPr>
            <a:spLocks noGrp="1"/>
          </p:cNvSpPr>
          <p:nvPr>
            <p:ph type="title"/>
          </p:nvPr>
        </p:nvSpPr>
        <p:spPr/>
        <p:txBody>
          <a:bodyPr/>
          <a:lstStyle/>
          <a:p>
            <a:r>
              <a:rPr lang="en-IN" dirty="0"/>
              <a:t>Why Devops is used?</a:t>
            </a:r>
          </a:p>
        </p:txBody>
      </p:sp>
      <p:sp>
        <p:nvSpPr>
          <p:cNvPr id="3" name="Content Placeholder 2">
            <a:extLst>
              <a:ext uri="{FF2B5EF4-FFF2-40B4-BE49-F238E27FC236}">
                <a16:creationId xmlns:a16="http://schemas.microsoft.com/office/drawing/2014/main" id="{201DC3DE-91F2-4B81-AE7C-0B496A470A6D}"/>
              </a:ext>
            </a:extLst>
          </p:cNvPr>
          <p:cNvSpPr>
            <a:spLocks noGrp="1"/>
          </p:cNvSpPr>
          <p:nvPr>
            <p:ph idx="1"/>
          </p:nvPr>
        </p:nvSpPr>
        <p:spPr/>
        <p:txBody>
          <a:bodyPr/>
          <a:lstStyle/>
          <a:p>
            <a:r>
              <a:rPr lang="en-US" dirty="0"/>
              <a:t>DevOps allows Agile Development Teams to implement Continuous Integration and Continuous Delivery, which helps them launch products faster into the market.</a:t>
            </a:r>
          </a:p>
          <a:p>
            <a:r>
              <a:rPr lang="en-US" dirty="0"/>
              <a:t>Predictability</a:t>
            </a:r>
          </a:p>
          <a:p>
            <a:r>
              <a:rPr lang="en-US" dirty="0"/>
              <a:t>Reproducibility</a:t>
            </a:r>
          </a:p>
          <a:p>
            <a:r>
              <a:rPr lang="en-US" dirty="0"/>
              <a:t>Maintainability</a:t>
            </a:r>
          </a:p>
          <a:p>
            <a:endParaRPr lang="en-IN" dirty="0"/>
          </a:p>
        </p:txBody>
      </p:sp>
    </p:spTree>
    <p:extLst>
      <p:ext uri="{BB962C8B-B14F-4D97-AF65-F5344CB8AC3E}">
        <p14:creationId xmlns:p14="http://schemas.microsoft.com/office/powerpoint/2010/main" val="245137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1474-A818-44A9-9B8D-AFB8CB85C4F3}"/>
              </a:ext>
            </a:extLst>
          </p:cNvPr>
          <p:cNvSpPr>
            <a:spLocks noGrp="1"/>
          </p:cNvSpPr>
          <p:nvPr>
            <p:ph type="title"/>
          </p:nvPr>
        </p:nvSpPr>
        <p:spPr/>
        <p:txBody>
          <a:bodyPr/>
          <a:lstStyle/>
          <a:p>
            <a:r>
              <a:rPr lang="en-US" dirty="0"/>
              <a:t>When not to adopt DevOps?</a:t>
            </a:r>
            <a:endParaRPr lang="en-IN" dirty="0"/>
          </a:p>
        </p:txBody>
      </p:sp>
      <p:sp>
        <p:nvSpPr>
          <p:cNvPr id="3" name="Content Placeholder 2">
            <a:extLst>
              <a:ext uri="{FF2B5EF4-FFF2-40B4-BE49-F238E27FC236}">
                <a16:creationId xmlns:a16="http://schemas.microsoft.com/office/drawing/2014/main" id="{FCD2A186-8EB1-4929-AD06-033D2A36B219}"/>
              </a:ext>
            </a:extLst>
          </p:cNvPr>
          <p:cNvSpPr>
            <a:spLocks noGrp="1"/>
          </p:cNvSpPr>
          <p:nvPr>
            <p:ph idx="1"/>
          </p:nvPr>
        </p:nvSpPr>
        <p:spPr/>
        <p:txBody>
          <a:bodyPr/>
          <a:lstStyle/>
          <a:p>
            <a:r>
              <a:rPr lang="en-US" dirty="0"/>
              <a:t>It should not be used in mission-critical applications like banks, power and other sensitive data sites. </a:t>
            </a:r>
          </a:p>
          <a:p>
            <a:r>
              <a:rPr lang="en-US" dirty="0"/>
              <a:t>Such applications need strict access controls on the production environment, a detailed change management policy, and access control policy to the data centers.</a:t>
            </a:r>
            <a:endParaRPr lang="en-IN" dirty="0"/>
          </a:p>
        </p:txBody>
      </p:sp>
    </p:spTree>
    <p:extLst>
      <p:ext uri="{BB962C8B-B14F-4D97-AF65-F5344CB8AC3E}">
        <p14:creationId xmlns:p14="http://schemas.microsoft.com/office/powerpoint/2010/main" val="265054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78EA-F290-4356-91A3-43F3DB51A5C0}"/>
              </a:ext>
            </a:extLst>
          </p:cNvPr>
          <p:cNvSpPr>
            <a:spLocks noGrp="1"/>
          </p:cNvSpPr>
          <p:nvPr>
            <p:ph type="title"/>
          </p:nvPr>
        </p:nvSpPr>
        <p:spPr/>
        <p:txBody>
          <a:bodyPr/>
          <a:lstStyle/>
          <a:p>
            <a:r>
              <a:rPr lang="en-IN" dirty="0"/>
              <a:t>DevOps Workflow</a:t>
            </a:r>
          </a:p>
        </p:txBody>
      </p:sp>
      <p:pic>
        <p:nvPicPr>
          <p:cNvPr id="5" name="Content Placeholder 4">
            <a:extLst>
              <a:ext uri="{FF2B5EF4-FFF2-40B4-BE49-F238E27FC236}">
                <a16:creationId xmlns:a16="http://schemas.microsoft.com/office/drawing/2014/main" id="{20A8EE0E-E244-4BB0-849D-E3535284FA75}"/>
              </a:ext>
            </a:extLst>
          </p:cNvPr>
          <p:cNvPicPr>
            <a:picLocks noGrp="1" noChangeAspect="1"/>
          </p:cNvPicPr>
          <p:nvPr>
            <p:ph idx="1"/>
          </p:nvPr>
        </p:nvPicPr>
        <p:blipFill>
          <a:blip r:embed="rId2"/>
          <a:stretch>
            <a:fillRect/>
          </a:stretch>
        </p:blipFill>
        <p:spPr>
          <a:xfrm>
            <a:off x="3753306" y="2455545"/>
            <a:ext cx="4323894" cy="3821787"/>
          </a:xfrm>
        </p:spPr>
      </p:pic>
    </p:spTree>
    <p:extLst>
      <p:ext uri="{BB962C8B-B14F-4D97-AF65-F5344CB8AC3E}">
        <p14:creationId xmlns:p14="http://schemas.microsoft.com/office/powerpoint/2010/main" val="341177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2EA4-C9CC-41E3-803B-FA30856E43BC}"/>
              </a:ext>
            </a:extLst>
          </p:cNvPr>
          <p:cNvSpPr>
            <a:spLocks noGrp="1"/>
          </p:cNvSpPr>
          <p:nvPr>
            <p:ph type="title"/>
          </p:nvPr>
        </p:nvSpPr>
        <p:spPr/>
        <p:txBody>
          <a:bodyPr/>
          <a:lstStyle/>
          <a:p>
            <a:r>
              <a:rPr lang="en-IN" dirty="0" err="1"/>
              <a:t>DEVops</a:t>
            </a:r>
            <a:r>
              <a:rPr lang="en-IN" dirty="0"/>
              <a:t> life cycle</a:t>
            </a:r>
          </a:p>
        </p:txBody>
      </p:sp>
      <p:pic>
        <p:nvPicPr>
          <p:cNvPr id="5" name="Content Placeholder 4">
            <a:extLst>
              <a:ext uri="{FF2B5EF4-FFF2-40B4-BE49-F238E27FC236}">
                <a16:creationId xmlns:a16="http://schemas.microsoft.com/office/drawing/2014/main" id="{A5E720DB-0CCC-451E-8F66-9FEFAC1716F3}"/>
              </a:ext>
            </a:extLst>
          </p:cNvPr>
          <p:cNvPicPr>
            <a:picLocks noGrp="1" noChangeAspect="1"/>
          </p:cNvPicPr>
          <p:nvPr>
            <p:ph idx="1"/>
          </p:nvPr>
        </p:nvPicPr>
        <p:blipFill>
          <a:blip r:embed="rId3"/>
          <a:stretch>
            <a:fillRect/>
          </a:stretch>
        </p:blipFill>
        <p:spPr>
          <a:xfrm>
            <a:off x="3666786" y="2931937"/>
            <a:ext cx="4858428" cy="2514951"/>
          </a:xfrm>
        </p:spPr>
      </p:pic>
    </p:spTree>
    <p:extLst>
      <p:ext uri="{BB962C8B-B14F-4D97-AF65-F5344CB8AC3E}">
        <p14:creationId xmlns:p14="http://schemas.microsoft.com/office/powerpoint/2010/main" val="34621948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357</TotalTime>
  <Words>3009</Words>
  <Application>Microsoft Office PowerPoint</Application>
  <PresentationFormat>Widescreen</PresentationFormat>
  <Paragraphs>191</Paragraphs>
  <Slides>27</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-apple-system</vt:lpstr>
      <vt:lpstr>Arial</vt:lpstr>
      <vt:lpstr>Calibri</vt:lpstr>
      <vt:lpstr>ForoSans-Light</vt:lpstr>
      <vt:lpstr>Gill Sans MT</vt:lpstr>
      <vt:lpstr>Open Sans</vt:lpstr>
      <vt:lpstr>Oxygen</vt:lpstr>
      <vt:lpstr>Roboto Mono</vt:lpstr>
      <vt:lpstr>Segoe UI</vt:lpstr>
      <vt:lpstr>Source Sans Pro</vt:lpstr>
      <vt:lpstr>Parcel</vt:lpstr>
      <vt:lpstr>Docker Devops</vt:lpstr>
      <vt:lpstr>What is Devops?</vt:lpstr>
      <vt:lpstr>Why is Devops needed?</vt:lpstr>
      <vt:lpstr>How is DevOps different from traditional IT</vt:lpstr>
      <vt:lpstr>The new way of deployment and operations</vt:lpstr>
      <vt:lpstr>Why Devops is used?</vt:lpstr>
      <vt:lpstr>When not to adopt DevOps?</vt:lpstr>
      <vt:lpstr>DevOps Workflow</vt:lpstr>
      <vt:lpstr>DEVops life cycle</vt:lpstr>
      <vt:lpstr>Major dev ops tools</vt:lpstr>
      <vt:lpstr>DevOps Vs Agile</vt:lpstr>
      <vt:lpstr>Agile</vt:lpstr>
      <vt:lpstr>devops</vt:lpstr>
      <vt:lpstr>DevOps Principles</vt:lpstr>
      <vt:lpstr>Who is Devops engineer?</vt:lpstr>
      <vt:lpstr>Roles, Responsibilities, and Skills of a DevOps Engineer</vt:lpstr>
      <vt:lpstr>DevOps Automation Tools</vt:lpstr>
      <vt:lpstr>Infrastructure Automation</vt:lpstr>
      <vt:lpstr>Configuration Management</vt:lpstr>
      <vt:lpstr>Deployment Automation</vt:lpstr>
      <vt:lpstr>What is the future of DevOps?</vt:lpstr>
      <vt:lpstr>What is Docker?</vt:lpstr>
      <vt:lpstr>Containers</vt:lpstr>
      <vt:lpstr>Setting up your computer</vt:lpstr>
      <vt:lpstr>Installation setup</vt:lpstr>
      <vt:lpstr>Docker commands</vt:lpstr>
      <vt:lpstr>Run MySQL In Docker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Devops</dc:title>
  <dc:creator>Phani Raj</dc:creator>
  <cp:lastModifiedBy>Phani Raj</cp:lastModifiedBy>
  <cp:revision>8</cp:revision>
  <dcterms:created xsi:type="dcterms:W3CDTF">2022-02-26T10:16:05Z</dcterms:created>
  <dcterms:modified xsi:type="dcterms:W3CDTF">2022-02-26T16:13:54Z</dcterms:modified>
</cp:coreProperties>
</file>