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5" r:id="rId6"/>
    <p:sldId id="264" r:id="rId7"/>
    <p:sldId id="268" r:id="rId8"/>
    <p:sldId id="272" r:id="rId9"/>
    <p:sldId id="277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u="sng" dirty="0">
                <a:latin typeface="Algerian" panose="04020705040A02060702" pitchFamily="82" charset="0"/>
              </a:rPr>
              <a:t>INTERNATIONAL STUDENT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386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Submitted by-:</a:t>
            </a:r>
          </a:p>
          <a:p>
            <a:r>
              <a:rPr lang="en-US" dirty="0"/>
              <a:t>Amol Singh</a:t>
            </a:r>
          </a:p>
          <a:p>
            <a:r>
              <a:rPr lang="en-US" dirty="0"/>
              <a:t>Simran</a:t>
            </a:r>
          </a:p>
          <a:p>
            <a:r>
              <a:rPr lang="en-US" dirty="0"/>
              <a:t>Pardeep Kaur</a:t>
            </a:r>
          </a:p>
          <a:p>
            <a:r>
              <a:rPr lang="en-US" dirty="0"/>
              <a:t>Ajay Sharma</a:t>
            </a:r>
          </a:p>
          <a:p>
            <a:r>
              <a:rPr lang="en-US" dirty="0" err="1"/>
              <a:t>Nimish</a:t>
            </a:r>
            <a:r>
              <a:rPr lang="en-US" dirty="0"/>
              <a:t> </a:t>
            </a:r>
            <a:r>
              <a:rPr lang="en-US" dirty="0" err="1"/>
              <a:t>Singla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2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5460"/>
            <a:ext cx="9601196" cy="631064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DESIGN CLASS  OF SEARCH ACCOMMODATION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575" t="7486" r="6311" b="534"/>
          <a:stretch/>
        </p:blipFill>
        <p:spPr>
          <a:xfrm>
            <a:off x="1552980" y="1326524"/>
            <a:ext cx="9110728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46976"/>
            <a:ext cx="9601196" cy="824247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SEQUENCE DIAGRAM OF SEARCH ACCOMMODATION SUBSYSTEM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71223"/>
            <a:ext cx="9711741" cy="4572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6524" y="3243263"/>
            <a:ext cx="4715801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4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5460"/>
            <a:ext cx="9601196" cy="759853"/>
          </a:xfrm>
        </p:spPr>
        <p:txBody>
          <a:bodyPr>
            <a:noAutofit/>
          </a:bodyPr>
          <a:lstStyle/>
          <a:p>
            <a:r>
              <a:rPr lang="en-US" sz="3600" b="1" u="sng" dirty="0"/>
              <a:t>STATE MACHINE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26"/>
          <a:stretch/>
        </p:blipFill>
        <p:spPr>
          <a:xfrm>
            <a:off x="1295402" y="1455313"/>
            <a:ext cx="9601196" cy="44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408349"/>
            <a:ext cx="7085698" cy="3462099"/>
          </a:xfrm>
        </p:spPr>
        <p:txBody>
          <a:bodyPr/>
          <a:lstStyle/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Almost every international student, who comes to Canada to study, faces a lot of problems in the beginning</a:t>
            </a:r>
          </a:p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Finding Accommodation</a:t>
            </a:r>
          </a:p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Searching routes to college</a:t>
            </a:r>
          </a:p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Searching places like nearby supermarkets, restaurants, service centers etc.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19" y="2408349"/>
            <a:ext cx="2705100" cy="3013656"/>
          </a:xfrm>
        </p:spPr>
      </p:pic>
    </p:spTree>
    <p:extLst>
      <p:ext uri="{BB962C8B-B14F-4D97-AF65-F5344CB8AC3E}">
        <p14:creationId xmlns:p14="http://schemas.microsoft.com/office/powerpoint/2010/main" val="36156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System will: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Collect, store and secure user information (basic data)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Collect data of rental information from different people.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Collect information about various supermarkets, colleges, restaurants and transportation services(such as open hours, routes, official websites) using GPS(Google API)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Collect, Store and secure payment 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446986"/>
            <a:ext cx="6841000" cy="37992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deployment of this system will provide following benefits: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 will be getting a unique platform for different kind of services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Users will get collaboration of different apps in a single app.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Students can know about the important routes and buses operating around the city.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will allow room provider to upload room features, advertise his/her room and also customize them to attract students.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App will support and help students in settling down easily.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App will increase the morale of students who fell alone and helpless in new country.</a:t>
            </a:r>
            <a:endParaRPr lang="en-US" dirty="0"/>
          </a:p>
          <a:p>
            <a:pPr lvl="0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Students can easily know about the popular and important places nearby.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39" y="2560320"/>
            <a:ext cx="3288360" cy="3013656"/>
          </a:xfrm>
        </p:spPr>
      </p:pic>
    </p:spTree>
    <p:extLst>
      <p:ext uri="{BB962C8B-B14F-4D97-AF65-F5344CB8AC3E}">
        <p14:creationId xmlns:p14="http://schemas.microsoft.com/office/powerpoint/2010/main" val="31380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ACCOUNT SUBSYSTEM (LOGIN AND REGISTERATION)</a:t>
            </a:r>
            <a:endParaRPr lang="en-US" dirty="0"/>
          </a:p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SEARCH LOCATION SUBSYSTEM</a:t>
            </a:r>
            <a:endParaRPr lang="en-US" dirty="0"/>
          </a:p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SEARCH ACCOMODATION SUBSYSYTEM</a:t>
            </a:r>
            <a:endParaRPr lang="en-US" dirty="0"/>
          </a:p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CONFIRM ACCOMODATION SUBSYSTEM (Payment)</a:t>
            </a:r>
            <a:endParaRPr lang="en-US" dirty="0"/>
          </a:p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CCOMODATION AVAILIABILTY SUBSYSTEM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ACCOMMODATION SUBSYSTEM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552" y="2421228"/>
            <a:ext cx="4718304" cy="367047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  <a:r>
              <a:rPr lang="en-CA" dirty="0"/>
              <a:t>User taps on “Search Accommodation”</a:t>
            </a:r>
            <a:endParaRPr lang="en-US" sz="1600" dirty="0"/>
          </a:p>
          <a:p>
            <a:pPr lvl="1"/>
            <a:r>
              <a:rPr lang="en-CA" dirty="0"/>
              <a:t> System prompts user to enter his preferences (e.g. no. of rooms, price range, location, accommodation type)</a:t>
            </a:r>
            <a:endParaRPr lang="en-US" sz="1600" dirty="0"/>
          </a:p>
          <a:p>
            <a:pPr lvl="1"/>
            <a:r>
              <a:rPr lang="en-CA" dirty="0"/>
              <a:t> User provides the information requested</a:t>
            </a:r>
            <a:endParaRPr lang="en-US" sz="1600" dirty="0"/>
          </a:p>
          <a:p>
            <a:pPr lvl="1"/>
            <a:r>
              <a:rPr lang="en-CA" dirty="0"/>
              <a:t> System displays accommodations matching the user preferences.</a:t>
            </a:r>
            <a:endParaRPr lang="en-US" sz="1600" dirty="0"/>
          </a:p>
          <a:p>
            <a:pPr lvl="1"/>
            <a:r>
              <a:rPr lang="en-CA" dirty="0"/>
              <a:t> User selects the desired accommodation</a:t>
            </a:r>
            <a:endParaRPr lang="en-US" sz="1600" dirty="0"/>
          </a:p>
          <a:p>
            <a:pPr lvl="1"/>
            <a:r>
              <a:rPr lang="en-CA" dirty="0"/>
              <a:t> System displays contacts information of the accommodation provider.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6" t="24558" r="37500" b="12201"/>
          <a:stretch/>
        </p:blipFill>
        <p:spPr bwMode="auto">
          <a:xfrm>
            <a:off x="6284890" y="2385391"/>
            <a:ext cx="4726547" cy="3847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76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OF SEARCH ACCOMMODATION SUBSYSTEM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5539614"/>
              </p:ext>
            </p:extLst>
          </p:nvPr>
        </p:nvGraphicFramePr>
        <p:xfrm>
          <a:off x="862883" y="2285998"/>
          <a:ext cx="10534920" cy="3844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5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 use case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Actor(s)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Priority(H,M,L)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Accommodation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Actor tap on Search Accommodation. Actor provides preferences (Area, Price Range etc.). System analyses the information. System shows Available Accommodations on map.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Accommodation 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Actor taps on Add Location. System asks for Information about the location (Name, Address etc.). Actor provides the information. System adds the location to the map database.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 Reviews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Student, Accommodation 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Actor taps on Check reviews. System displays all the reviews from other users.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1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 OF SEARCH ACCOMMODATION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b="1" u="sng" dirty="0"/>
              <a:t>Search Accommodation-</a:t>
            </a:r>
            <a:endParaRPr lang="en-US" sz="2900" dirty="0"/>
          </a:p>
          <a:p>
            <a:r>
              <a:rPr lang="en-US" sz="2900" b="1" dirty="0"/>
              <a:t>USER STORY- </a:t>
            </a:r>
            <a:r>
              <a:rPr lang="en-US" sz="2900" dirty="0"/>
              <a:t>As a student, I want to search accommodation so that I can find a place of my choice.</a:t>
            </a:r>
          </a:p>
          <a:p>
            <a:r>
              <a:rPr lang="en-US" sz="2900" b="1" dirty="0"/>
              <a:t>ACCEPTANCE CRITERIA:</a:t>
            </a:r>
            <a:endParaRPr lang="en-US" sz="2900" dirty="0"/>
          </a:p>
          <a:p>
            <a:pPr lvl="0"/>
            <a:r>
              <a:rPr lang="en-US" sz="2900" dirty="0"/>
              <a:t>The user should be able to search an accommodation.</a:t>
            </a:r>
          </a:p>
          <a:p>
            <a:pPr lvl="0"/>
            <a:r>
              <a:rPr lang="en-US" sz="2900" dirty="0"/>
              <a:t>Location and price range information should be collected.</a:t>
            </a:r>
          </a:p>
          <a:p>
            <a:pPr lvl="0"/>
            <a:r>
              <a:rPr lang="en-US" sz="2900" dirty="0"/>
              <a:t>Accommodation according to the user’s preferences should be displayed to the user.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b="1" u="sng" dirty="0"/>
              <a:t>Add Location</a:t>
            </a:r>
            <a:r>
              <a:rPr lang="en-US" sz="2900" dirty="0"/>
              <a:t>-</a:t>
            </a:r>
          </a:p>
          <a:p>
            <a:r>
              <a:rPr lang="en-US" sz="2900" b="1" dirty="0"/>
              <a:t>USER STORY- </a:t>
            </a:r>
            <a:r>
              <a:rPr lang="en-US" sz="2900" dirty="0"/>
              <a:t>As an accommodation owner, I want to add location of my place to the application so that people who are looking for accommodation can find it. </a:t>
            </a:r>
          </a:p>
          <a:p>
            <a:r>
              <a:rPr lang="en-US" sz="2900" b="1" dirty="0"/>
              <a:t>ACCEPTANCE CRITERIA:</a:t>
            </a:r>
            <a:r>
              <a:rPr lang="en-US" sz="2900" dirty="0"/>
              <a:t> </a:t>
            </a:r>
          </a:p>
          <a:p>
            <a:pPr lvl="0"/>
            <a:r>
              <a:rPr lang="en-US" sz="2900" dirty="0"/>
              <a:t>The user should be able to add location of the accommodation.</a:t>
            </a:r>
          </a:p>
          <a:p>
            <a:pPr lvl="0"/>
            <a:r>
              <a:rPr lang="en-US" sz="2900" dirty="0"/>
              <a:t>Information about the owner and the location should be collected.</a:t>
            </a:r>
          </a:p>
          <a:p>
            <a:pPr lvl="0"/>
            <a:r>
              <a:rPr lang="en-US" sz="2900" dirty="0"/>
              <a:t>The data should be saved and displayed to the maps.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31066"/>
            <a:ext cx="9601196" cy="579548"/>
          </a:xfrm>
        </p:spPr>
        <p:txBody>
          <a:bodyPr>
            <a:noAutofit/>
          </a:bodyPr>
          <a:lstStyle/>
          <a:p>
            <a:r>
              <a:rPr lang="en-US" sz="3600" b="1" u="sng" dirty="0"/>
              <a:t>DOMAIN 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1521" y="1210614"/>
            <a:ext cx="10496282" cy="51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4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558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Garamond</vt:lpstr>
      <vt:lpstr>Times New Roman</vt:lpstr>
      <vt:lpstr>Organic</vt:lpstr>
      <vt:lpstr>INTERNATIONAL STUDENT ASSISTANCE</vt:lpstr>
      <vt:lpstr>Problem Description</vt:lpstr>
      <vt:lpstr>SYSTEM CAPABILITIES</vt:lpstr>
      <vt:lpstr>SYSTEM BENEFITS</vt:lpstr>
      <vt:lpstr>SUBSYSTEMS </vt:lpstr>
      <vt:lpstr>SEARCH ACCOMMODATION SUBSYSTEM</vt:lpstr>
      <vt:lpstr>USE CASE OF SEARCH ACCOMMODATION SUBSYSTEM</vt:lpstr>
      <vt:lpstr>USER STORIES OF SEARCH ACCOMMODATION SUBSYSTEM</vt:lpstr>
      <vt:lpstr>DOMAIN CLASS DIAGRAM</vt:lpstr>
      <vt:lpstr>DESIGN CLASS  OF SEARCH ACCOMMODATION </vt:lpstr>
      <vt:lpstr>SEQUENCE DIAGRAM OF SEARCH ACCOMMODATION SUBSYSTEM</vt:lpstr>
      <vt:lpstr>STATE MACHINE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STUDENT ASSISTANCE</dc:title>
  <dc:creator>admin</dc:creator>
  <cp:lastModifiedBy>amol gusain</cp:lastModifiedBy>
  <cp:revision>8</cp:revision>
  <dcterms:created xsi:type="dcterms:W3CDTF">2018-08-07T07:07:23Z</dcterms:created>
  <dcterms:modified xsi:type="dcterms:W3CDTF">2018-11-22T16:25:44Z</dcterms:modified>
</cp:coreProperties>
</file>