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53FA8-F976-4802-BCF0-CED5E9AC323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9DC383-C0EB-4802-84D5-A7939B9AC5F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Learning</a:t>
          </a:r>
          <a:endParaRPr lang="en-US" dirty="0"/>
        </a:p>
      </dgm:t>
    </dgm:pt>
    <dgm:pt modelId="{71AEA823-9386-4915-A3CC-54812DEEC49C}" type="parTrans" cxnId="{D75FFE6D-D7B7-46F6-892B-4B45375240ED}">
      <dgm:prSet/>
      <dgm:spPr/>
      <dgm:t>
        <a:bodyPr/>
        <a:lstStyle/>
        <a:p>
          <a:endParaRPr lang="en-US"/>
        </a:p>
      </dgm:t>
    </dgm:pt>
    <dgm:pt modelId="{E5BB95C5-1205-49BD-8338-BF475031130C}" type="sibTrans" cxnId="{D75FFE6D-D7B7-46F6-892B-4B45375240ED}">
      <dgm:prSet/>
      <dgm:spPr/>
      <dgm:t>
        <a:bodyPr/>
        <a:lstStyle/>
        <a:p>
          <a:endParaRPr lang="en-US"/>
        </a:p>
      </dgm:t>
    </dgm:pt>
    <dgm:pt modelId="{7C348AA1-DC9A-4176-8EF9-F7ED0E833B3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Knowledge</a:t>
          </a:r>
        </a:p>
      </dgm:t>
    </dgm:pt>
    <dgm:pt modelId="{D22496AA-BC6E-4EE5-A13C-0CF86A7E21EA}" type="parTrans" cxnId="{05DD4356-406F-4EEF-B955-0F0C29A8007B}">
      <dgm:prSet/>
      <dgm:spPr/>
      <dgm:t>
        <a:bodyPr/>
        <a:lstStyle/>
        <a:p>
          <a:endParaRPr lang="en-US"/>
        </a:p>
      </dgm:t>
    </dgm:pt>
    <dgm:pt modelId="{C678C00A-3BE3-4EC2-BB3B-169E5AA49830}" type="sibTrans" cxnId="{05DD4356-406F-4EEF-B955-0F0C29A8007B}">
      <dgm:prSet/>
      <dgm:spPr/>
      <dgm:t>
        <a:bodyPr/>
        <a:lstStyle/>
        <a:p>
          <a:endParaRPr lang="en-US"/>
        </a:p>
      </dgm:t>
    </dgm:pt>
    <dgm:pt modelId="{D8E3636D-AF83-4B20-8A44-C4C5943149B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Information</a:t>
          </a:r>
        </a:p>
      </dgm:t>
    </dgm:pt>
    <dgm:pt modelId="{8BB7EB9A-A688-4050-9108-A9926A82AA35}" type="sibTrans" cxnId="{FBDCF5BA-7C76-42AA-8CF1-DB5A379E0B98}">
      <dgm:prSet/>
      <dgm:spPr/>
      <dgm:t>
        <a:bodyPr/>
        <a:lstStyle/>
        <a:p>
          <a:endParaRPr lang="en-US"/>
        </a:p>
      </dgm:t>
    </dgm:pt>
    <dgm:pt modelId="{8070F3C4-3E84-40F4-B985-19FF9E611FFF}" type="parTrans" cxnId="{FBDCF5BA-7C76-42AA-8CF1-DB5A379E0B98}">
      <dgm:prSet/>
      <dgm:spPr/>
      <dgm:t>
        <a:bodyPr/>
        <a:lstStyle/>
        <a:p>
          <a:endParaRPr lang="en-US"/>
        </a:p>
      </dgm:t>
    </dgm:pt>
    <dgm:pt modelId="{D5A8923A-C372-4BE7-A676-6B729AA3BC1E}" type="pres">
      <dgm:prSet presAssocID="{60853FA8-F976-4802-BCF0-CED5E9AC3230}" presName="Name0" presStyleCnt="0">
        <dgm:presLayoutVars>
          <dgm:dir/>
          <dgm:resizeHandles val="exact"/>
        </dgm:presLayoutVars>
      </dgm:prSet>
      <dgm:spPr/>
    </dgm:pt>
    <dgm:pt modelId="{508DC19B-3120-440E-990C-BB556B8E939F}" type="pres">
      <dgm:prSet presAssocID="{D8E3636D-AF83-4B20-8A44-C4C5943149B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92284-C094-4A7B-A886-97D849D28816}" type="pres">
      <dgm:prSet presAssocID="{8BB7EB9A-A688-4050-9108-A9926A82AA35}" presName="sibTrans" presStyleLbl="sibTrans2D1" presStyleIdx="0" presStyleCnt="2"/>
      <dgm:spPr/>
    </dgm:pt>
    <dgm:pt modelId="{CEF7F067-CEE1-4B94-8143-053CF563FEDD}" type="pres">
      <dgm:prSet presAssocID="{8BB7EB9A-A688-4050-9108-A9926A82AA35}" presName="connectorText" presStyleLbl="sibTrans2D1" presStyleIdx="0" presStyleCnt="2"/>
      <dgm:spPr/>
    </dgm:pt>
    <dgm:pt modelId="{5E761564-B69C-4B93-A17F-20625B8E399D}" type="pres">
      <dgm:prSet presAssocID="{739DC383-C0EB-4802-84D5-A7939B9AC5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FB408-40CD-414F-8C75-0FDC8BAA6528}" type="pres">
      <dgm:prSet presAssocID="{E5BB95C5-1205-49BD-8338-BF475031130C}" presName="sibTrans" presStyleLbl="sibTrans2D1" presStyleIdx="1" presStyleCnt="2"/>
      <dgm:spPr/>
    </dgm:pt>
    <dgm:pt modelId="{6FE163D0-0AFB-47F5-BE6B-4E3620014436}" type="pres">
      <dgm:prSet presAssocID="{E5BB95C5-1205-49BD-8338-BF475031130C}" presName="connectorText" presStyleLbl="sibTrans2D1" presStyleIdx="1" presStyleCnt="2"/>
      <dgm:spPr/>
    </dgm:pt>
    <dgm:pt modelId="{12944DB6-4977-43BC-9A67-30864B2B25C9}" type="pres">
      <dgm:prSet presAssocID="{7C348AA1-DC9A-4176-8EF9-F7ED0E833B3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E339AD-41EB-4C37-B683-F93968666C34}" type="presOf" srcId="{60853FA8-F976-4802-BCF0-CED5E9AC3230}" destId="{D5A8923A-C372-4BE7-A676-6B729AA3BC1E}" srcOrd="0" destOrd="0" presId="urn:microsoft.com/office/officeart/2005/8/layout/process1"/>
    <dgm:cxn modelId="{157AE7F3-96A0-45F3-AE9F-BD4A74DD8632}" type="presOf" srcId="{7C348AA1-DC9A-4176-8EF9-F7ED0E833B32}" destId="{12944DB6-4977-43BC-9A67-30864B2B25C9}" srcOrd="0" destOrd="0" presId="urn:microsoft.com/office/officeart/2005/8/layout/process1"/>
    <dgm:cxn modelId="{D75FFE6D-D7B7-46F6-892B-4B45375240ED}" srcId="{60853FA8-F976-4802-BCF0-CED5E9AC3230}" destId="{739DC383-C0EB-4802-84D5-A7939B9AC5F8}" srcOrd="1" destOrd="0" parTransId="{71AEA823-9386-4915-A3CC-54812DEEC49C}" sibTransId="{E5BB95C5-1205-49BD-8338-BF475031130C}"/>
    <dgm:cxn modelId="{47BAC2F0-18C1-4DE3-8B6E-9AFBA485FE9E}" type="presOf" srcId="{D8E3636D-AF83-4B20-8A44-C4C5943149B5}" destId="{508DC19B-3120-440E-990C-BB556B8E939F}" srcOrd="0" destOrd="0" presId="urn:microsoft.com/office/officeart/2005/8/layout/process1"/>
    <dgm:cxn modelId="{69DF615C-49B7-49B9-AEE8-AB9243703C13}" type="presOf" srcId="{739DC383-C0EB-4802-84D5-A7939B9AC5F8}" destId="{5E761564-B69C-4B93-A17F-20625B8E399D}" srcOrd="0" destOrd="0" presId="urn:microsoft.com/office/officeart/2005/8/layout/process1"/>
    <dgm:cxn modelId="{DCEDB61B-AC1B-496B-A1E0-4CC61EFB5640}" type="presOf" srcId="{E5BB95C5-1205-49BD-8338-BF475031130C}" destId="{6FE163D0-0AFB-47F5-BE6B-4E3620014436}" srcOrd="1" destOrd="0" presId="urn:microsoft.com/office/officeart/2005/8/layout/process1"/>
    <dgm:cxn modelId="{3890F890-27E7-46B5-BB62-B467C6DA536A}" type="presOf" srcId="{E5BB95C5-1205-49BD-8338-BF475031130C}" destId="{006FB408-40CD-414F-8C75-0FDC8BAA6528}" srcOrd="0" destOrd="0" presId="urn:microsoft.com/office/officeart/2005/8/layout/process1"/>
    <dgm:cxn modelId="{F26A32E0-3851-4E7B-92A7-F27F6AF24190}" type="presOf" srcId="{8BB7EB9A-A688-4050-9108-A9926A82AA35}" destId="{CEF7F067-CEE1-4B94-8143-053CF563FEDD}" srcOrd="1" destOrd="0" presId="urn:microsoft.com/office/officeart/2005/8/layout/process1"/>
    <dgm:cxn modelId="{05DD4356-406F-4EEF-B955-0F0C29A8007B}" srcId="{60853FA8-F976-4802-BCF0-CED5E9AC3230}" destId="{7C348AA1-DC9A-4176-8EF9-F7ED0E833B32}" srcOrd="2" destOrd="0" parTransId="{D22496AA-BC6E-4EE5-A13C-0CF86A7E21EA}" sibTransId="{C678C00A-3BE3-4EC2-BB3B-169E5AA49830}"/>
    <dgm:cxn modelId="{DB2FB0C8-6395-427E-B71F-EF640E1EA932}" type="presOf" srcId="{8BB7EB9A-A688-4050-9108-A9926A82AA35}" destId="{E5F92284-C094-4A7B-A886-97D849D28816}" srcOrd="0" destOrd="0" presId="urn:microsoft.com/office/officeart/2005/8/layout/process1"/>
    <dgm:cxn modelId="{FBDCF5BA-7C76-42AA-8CF1-DB5A379E0B98}" srcId="{60853FA8-F976-4802-BCF0-CED5E9AC3230}" destId="{D8E3636D-AF83-4B20-8A44-C4C5943149B5}" srcOrd="0" destOrd="0" parTransId="{8070F3C4-3E84-40F4-B985-19FF9E611FFF}" sibTransId="{8BB7EB9A-A688-4050-9108-A9926A82AA35}"/>
    <dgm:cxn modelId="{5BDC9D24-B927-4686-9198-1DB05C6FF3CA}" type="presParOf" srcId="{D5A8923A-C372-4BE7-A676-6B729AA3BC1E}" destId="{508DC19B-3120-440E-990C-BB556B8E939F}" srcOrd="0" destOrd="0" presId="urn:microsoft.com/office/officeart/2005/8/layout/process1"/>
    <dgm:cxn modelId="{B2450E3C-9BAA-4D1F-B67E-005AD3C6068D}" type="presParOf" srcId="{D5A8923A-C372-4BE7-A676-6B729AA3BC1E}" destId="{E5F92284-C094-4A7B-A886-97D849D28816}" srcOrd="1" destOrd="0" presId="urn:microsoft.com/office/officeart/2005/8/layout/process1"/>
    <dgm:cxn modelId="{B34F6C22-0962-4D71-8CA6-E8BA4E341CED}" type="presParOf" srcId="{E5F92284-C094-4A7B-A886-97D849D28816}" destId="{CEF7F067-CEE1-4B94-8143-053CF563FEDD}" srcOrd="0" destOrd="0" presId="urn:microsoft.com/office/officeart/2005/8/layout/process1"/>
    <dgm:cxn modelId="{FE606F06-6D2B-4D41-ABE5-401A5382B42F}" type="presParOf" srcId="{D5A8923A-C372-4BE7-A676-6B729AA3BC1E}" destId="{5E761564-B69C-4B93-A17F-20625B8E399D}" srcOrd="2" destOrd="0" presId="urn:microsoft.com/office/officeart/2005/8/layout/process1"/>
    <dgm:cxn modelId="{92B3E226-7D58-49FC-8CE9-8C843D7D901F}" type="presParOf" srcId="{D5A8923A-C372-4BE7-A676-6B729AA3BC1E}" destId="{006FB408-40CD-414F-8C75-0FDC8BAA6528}" srcOrd="3" destOrd="0" presId="urn:microsoft.com/office/officeart/2005/8/layout/process1"/>
    <dgm:cxn modelId="{1946C783-F9CE-40E1-9C79-56A6FDCE1914}" type="presParOf" srcId="{006FB408-40CD-414F-8C75-0FDC8BAA6528}" destId="{6FE163D0-0AFB-47F5-BE6B-4E3620014436}" srcOrd="0" destOrd="0" presId="urn:microsoft.com/office/officeart/2005/8/layout/process1"/>
    <dgm:cxn modelId="{C0ABADE9-6EC6-4721-8C89-C9C6161C79A4}" type="presParOf" srcId="{D5A8923A-C372-4BE7-A676-6B729AA3BC1E}" destId="{12944DB6-4977-43BC-9A67-30864B2B25C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DC19B-3120-440E-990C-BB556B8E939F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Information</a:t>
          </a:r>
        </a:p>
      </dsp:txBody>
      <dsp:txXfrm>
        <a:off x="44665" y="2106299"/>
        <a:ext cx="2060143" cy="1206068"/>
      </dsp:txXfrm>
    </dsp:sp>
    <dsp:sp modelId="{E5F92284-C094-4A7B-A886-97D849D28816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5850" y="2550475"/>
        <a:ext cx="316861" cy="317716"/>
      </dsp:txXfrm>
    </dsp:sp>
    <dsp:sp modelId="{5E761564-B69C-4B93-A17F-20625B8E399D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Learning</a:t>
          </a:r>
          <a:endParaRPr lang="en-US" sz="2900" kern="1200" dirty="0"/>
        </a:p>
      </dsp:txBody>
      <dsp:txXfrm>
        <a:off x="3033928" y="2106299"/>
        <a:ext cx="2060143" cy="1206068"/>
      </dsp:txXfrm>
    </dsp:sp>
    <dsp:sp modelId="{006FB408-40CD-414F-8C75-0FDC8BAA6528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45112" y="2550475"/>
        <a:ext cx="316861" cy="317716"/>
      </dsp:txXfrm>
    </dsp:sp>
    <dsp:sp modelId="{12944DB6-4977-43BC-9A67-30864B2B25C9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Knowledge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Cryptocurrencies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8"/>
          <p:cNvPicPr/>
          <p:nvPr/>
        </p:nvPicPr>
        <p:blipFill>
          <a:blip r:embed="rId2"/>
          <a:stretch/>
        </p:blipFill>
        <p:spPr>
          <a:xfrm>
            <a:off x="4079383" y="891977"/>
            <a:ext cx="5700600" cy="5563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2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298448"/>
            <a:ext cx="7296912" cy="878695"/>
          </a:xfrm>
        </p:spPr>
        <p:txBody>
          <a:bodyPr>
            <a:normAutofit/>
          </a:bodyPr>
          <a:lstStyle/>
          <a:p>
            <a:pPr marL="216000" indent="-214200">
              <a:lnSpc>
                <a:spcPct val="100000"/>
              </a:lnSpc>
            </a:pPr>
            <a:r>
              <a:rPr lang="en-IN" sz="4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</a:t>
            </a:r>
            <a:endParaRPr lang="en-IN" sz="4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32" y="2797902"/>
            <a:ext cx="7163421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3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1980740" y="273352"/>
            <a:ext cx="8227994" cy="11427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992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PRECISION AND RECALL</a:t>
            </a: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9" name="Picture 122"/>
          <p:cNvPicPr/>
          <p:nvPr/>
        </p:nvPicPr>
        <p:blipFill>
          <a:blip r:embed="rId2"/>
          <a:stretch/>
        </p:blipFill>
        <p:spPr>
          <a:xfrm>
            <a:off x="2775975" y="1528747"/>
            <a:ext cx="6423610" cy="48556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59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980740" y="273352"/>
            <a:ext cx="8227994" cy="11427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992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PRECISION AND RECALL</a:t>
            </a: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1" name="Picture 321"/>
          <p:cNvPicPr/>
          <p:nvPr/>
        </p:nvPicPr>
        <p:blipFill>
          <a:blip r:embed="rId2"/>
          <a:stretch/>
        </p:blipFill>
        <p:spPr>
          <a:xfrm>
            <a:off x="1823652" y="2126398"/>
            <a:ext cx="4084931" cy="3282511"/>
          </a:xfrm>
          <a:prstGeom prst="rect">
            <a:avLst/>
          </a:prstGeom>
          <a:ln>
            <a:noFill/>
          </a:ln>
        </p:spPr>
      </p:pic>
      <p:graphicFrame>
        <p:nvGraphicFramePr>
          <p:cNvPr id="362" name="Table 2"/>
          <p:cNvGraphicFramePr/>
          <p:nvPr/>
        </p:nvGraphicFramePr>
        <p:xfrm>
          <a:off x="6136540" y="2310266"/>
          <a:ext cx="4302437" cy="2059854"/>
        </p:xfrm>
        <a:graphic>
          <a:graphicData uri="http://schemas.openxmlformats.org/drawingml/2006/table">
            <a:tbl>
              <a:tblPr/>
              <a:tblGrid>
                <a:gridCol w="143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          ACTUAL</a:t>
                      </a:r>
                      <a:endParaRPr lang="en-IN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EXPECTED</a:t>
                      </a:r>
                      <a:endParaRPr lang="en-IN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lang="en-IN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IN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lang="en-IN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TP</a:t>
                      </a:r>
                      <a:endParaRPr lang="en-IN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FN</a:t>
                      </a:r>
                      <a:endParaRPr lang="en-IN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IN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TN</a:t>
                      </a:r>
                      <a:endParaRPr lang="en-IN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TP</a:t>
                      </a:r>
                      <a:endParaRPr lang="en-IN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46" marR="81646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3" name="Line 3"/>
          <p:cNvSpPr/>
          <p:nvPr/>
        </p:nvSpPr>
        <p:spPr>
          <a:xfrm>
            <a:off x="6136540" y="2310266"/>
            <a:ext cx="1475513" cy="6541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3027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196454" y="308186"/>
            <a:ext cx="8227994" cy="11427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992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ALGORITHMIC</a:t>
            </a:r>
            <a:r>
              <a:rPr lang="en-IN" sz="3992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3992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COMPARISONS</a:t>
            </a:r>
            <a:endParaRPr lang="en-IN" sz="1633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5" name="Picture 325"/>
          <p:cNvPicPr/>
          <p:nvPr/>
        </p:nvPicPr>
        <p:blipFill>
          <a:blip r:embed="rId2"/>
          <a:stretch/>
        </p:blipFill>
        <p:spPr>
          <a:xfrm>
            <a:off x="3275920" y="1851414"/>
            <a:ext cx="2839661" cy="3546065"/>
          </a:xfrm>
          <a:prstGeom prst="rect">
            <a:avLst/>
          </a:prstGeom>
          <a:ln>
            <a:noFill/>
          </a:ln>
        </p:spPr>
      </p:pic>
      <p:pic>
        <p:nvPicPr>
          <p:cNvPr id="366" name="Picture 326"/>
          <p:cNvPicPr/>
          <p:nvPr/>
        </p:nvPicPr>
        <p:blipFill>
          <a:blip r:embed="rId3"/>
          <a:stretch/>
        </p:blipFill>
        <p:spPr>
          <a:xfrm>
            <a:off x="6101211" y="1851414"/>
            <a:ext cx="2868400" cy="3585908"/>
          </a:xfrm>
          <a:prstGeom prst="rect">
            <a:avLst/>
          </a:prstGeom>
          <a:ln>
            <a:noFill/>
          </a:ln>
        </p:spPr>
      </p:pic>
      <p:pic>
        <p:nvPicPr>
          <p:cNvPr id="367" name="Picture 327"/>
          <p:cNvPicPr/>
          <p:nvPr/>
        </p:nvPicPr>
        <p:blipFill>
          <a:blip r:embed="rId4"/>
          <a:stretch/>
        </p:blipFill>
        <p:spPr>
          <a:xfrm>
            <a:off x="8969611" y="1977190"/>
            <a:ext cx="2797205" cy="3510794"/>
          </a:xfrm>
          <a:prstGeom prst="rect">
            <a:avLst/>
          </a:prstGeom>
          <a:ln>
            <a:noFill/>
          </a:ln>
        </p:spPr>
      </p:pic>
      <p:sp>
        <p:nvSpPr>
          <p:cNvPr id="368" name="CustomShape 2"/>
          <p:cNvSpPr/>
          <p:nvPr/>
        </p:nvSpPr>
        <p:spPr>
          <a:xfrm>
            <a:off x="3784965" y="5569582"/>
            <a:ext cx="982043" cy="312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1633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WUP</a:t>
            </a:r>
            <a:endParaRPr lang="en-IN" sz="1633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9504137" y="5613760"/>
            <a:ext cx="1128353" cy="312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1633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PATH</a:t>
            </a:r>
            <a:endParaRPr lang="en-IN" sz="1633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6633382" y="5541537"/>
            <a:ext cx="902029" cy="312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1633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</a:t>
            </a:r>
            <a:endParaRPr lang="en-IN" sz="1633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8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Fscore</a:t>
            </a:r>
            <a:r>
              <a:rPr lang="en-US" dirty="0" smtClean="0"/>
              <a:t> of Algorithms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22441"/>
          <a:stretch/>
        </p:blipFill>
        <p:spPr>
          <a:xfrm>
            <a:off x="3466012" y="2450332"/>
            <a:ext cx="7636714" cy="2548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9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37" y="1123837"/>
            <a:ext cx="6607113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4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Sentiments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81151877"/>
              </p:ext>
            </p:extLst>
          </p:nvPr>
        </p:nvGraphicFramePr>
        <p:xfrm>
          <a:off x="3577626" y="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8891451" y="4066903"/>
            <a:ext cx="940526" cy="322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r>
              <a:rPr lang="en-US" dirty="0" err="1" smtClean="0"/>
              <a:t>ve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816260" y="4066903"/>
            <a:ext cx="940526" cy="322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 smtClean="0"/>
              <a:t>ve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875734" y="4663972"/>
            <a:ext cx="1307378" cy="322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neutral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9361714" y="3344091"/>
            <a:ext cx="1262743" cy="72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10529423" y="3344091"/>
            <a:ext cx="95034" cy="1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624457" y="3344091"/>
            <a:ext cx="558655" cy="72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3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1340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2220686"/>
            <a:ext cx="7315200" cy="336629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Tweets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EXCEL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RAW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Comments and Likes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Datasets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038" y="3040162"/>
            <a:ext cx="7315200" cy="835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before it 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Data</a:t>
            </a:r>
            <a:br>
              <a:rPr lang="en-US" dirty="0" smtClean="0"/>
            </a:br>
            <a:r>
              <a:rPr lang="en-US" dirty="0" smtClean="0"/>
              <a:t> 		&amp; their 				relationship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7"/>
            <a:r>
              <a:rPr lang="en-US" sz="1600" dirty="0" smtClean="0"/>
              <a:t> </a:t>
            </a:r>
            <a:r>
              <a:rPr lang="en-US" sz="2800" dirty="0" smtClean="0"/>
              <a:t>Semantic</a:t>
            </a:r>
            <a:r>
              <a:rPr lang="en-US" sz="2400" dirty="0" smtClean="0"/>
              <a:t> </a:t>
            </a:r>
            <a:r>
              <a:rPr lang="en-US" sz="2800" dirty="0" smtClean="0"/>
              <a:t>Relationship among 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284" y="741099"/>
            <a:ext cx="7315200" cy="56518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</a:t>
            </a:r>
            <a:endParaRPr lang="en-IN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2090057"/>
            <a:ext cx="7315200" cy="34969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Defined as O={ C, R, I, A } </a:t>
            </a:r>
            <a:endParaRPr lang="en-IN" sz="1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lang="en-IN" sz="1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b="1" spc="-1" dirty="0" smtClean="0"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</a:t>
            </a:r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oncepts</a:t>
            </a:r>
            <a:endParaRPr lang="en-IN" sz="1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b="1" spc="-1" dirty="0" smtClean="0"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R</a:t>
            </a:r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elation</a:t>
            </a:r>
            <a:endParaRPr lang="en-IN" sz="1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b="1" spc="-1" dirty="0" smtClean="0"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</a:t>
            </a:r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nstances</a:t>
            </a:r>
            <a:endParaRPr lang="en-IN" sz="1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b="1" spc="-1" dirty="0" smtClean="0"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</a:t>
            </a:r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xioms</a:t>
            </a:r>
            <a:endParaRPr lang="en-IN" sz="14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4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103</TotalTime>
  <Words>81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Corbel</vt:lpstr>
      <vt:lpstr>DejaVu Sans</vt:lpstr>
      <vt:lpstr>Source Sans Pro Semibold</vt:lpstr>
      <vt:lpstr>Wingdings</vt:lpstr>
      <vt:lpstr>Wingdings 2</vt:lpstr>
      <vt:lpstr>Frame</vt:lpstr>
      <vt:lpstr>Sentiment Analysis</vt:lpstr>
      <vt:lpstr>Sentiments  </vt:lpstr>
      <vt:lpstr>PowerPoint Presentation</vt:lpstr>
      <vt:lpstr>Information </vt:lpstr>
      <vt:lpstr>Learning</vt:lpstr>
      <vt:lpstr>What comes before it ? </vt:lpstr>
      <vt:lpstr>Understanding Data    &amp; their     relationship</vt:lpstr>
      <vt:lpstr>ONTOLOGY</vt:lpstr>
      <vt:lpstr>Concept</vt:lpstr>
      <vt:lpstr>PowerPoint Presentation</vt:lpstr>
      <vt:lpstr>Accuracy</vt:lpstr>
      <vt:lpstr>PowerPoint Presentation</vt:lpstr>
      <vt:lpstr>PowerPoint Presentation</vt:lpstr>
      <vt:lpstr>PowerPoint Presentation</vt:lpstr>
      <vt:lpstr>Fscore of Algorithms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Sentimentals Analysis</dc:title>
  <dc:creator>ERROR_404</dc:creator>
  <cp:lastModifiedBy>ERROR_404</cp:lastModifiedBy>
  <cp:revision>9</cp:revision>
  <dcterms:created xsi:type="dcterms:W3CDTF">2018-06-10T04:35:49Z</dcterms:created>
  <dcterms:modified xsi:type="dcterms:W3CDTF">2018-06-10T06:19:39Z</dcterms:modified>
</cp:coreProperties>
</file>