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357E0-0EF5-4ED1-AF92-F7F2082FF602}" v="43" dt="2022-03-11T20:11:03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-12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y Olason (Launch Consulting)" userId="S::v-lilyolason@microsoft.com::d000d2e7-b9ab-45e6-9ff6-58d16397f774" providerId="AD" clId="Web-{EC1357E0-0EF5-4ED1-AF92-F7F2082FF602}"/>
    <pc:docChg chg="addSld modSld addMainMaster delMainMaster">
      <pc:chgData name="Lily Olason (Launch Consulting)" userId="S::v-lilyolason@microsoft.com::d000d2e7-b9ab-45e6-9ff6-58d16397f774" providerId="AD" clId="Web-{EC1357E0-0EF5-4ED1-AF92-F7F2082FF602}" dt="2022-03-11T20:11:03.080" v="40" actId="20577"/>
      <pc:docMkLst>
        <pc:docMk/>
      </pc:docMkLst>
      <pc:sldChg chg="addSp delSp modSp mod setBg modClrScheme addAnim chgLayout">
        <pc:chgData name="Lily Olason (Launch Consulting)" userId="S::v-lilyolason@microsoft.com::d000d2e7-b9ab-45e6-9ff6-58d16397f774" providerId="AD" clId="Web-{EC1357E0-0EF5-4ED1-AF92-F7F2082FF602}" dt="2022-03-11T20:10:44.533" v="27"/>
        <pc:sldMkLst>
          <pc:docMk/>
          <pc:sldMk cId="4262868419" sldId="256"/>
        </pc:sldMkLst>
        <pc:spChg chg="mod">
          <ac:chgData name="Lily Olason (Launch Consulting)" userId="S::v-lilyolason@microsoft.com::d000d2e7-b9ab-45e6-9ff6-58d16397f774" providerId="AD" clId="Web-{EC1357E0-0EF5-4ED1-AF92-F7F2082FF602}" dt="2022-03-11T20:10:44.533" v="25"/>
          <ac:spMkLst>
            <pc:docMk/>
            <pc:sldMk cId="4262868419" sldId="256"/>
            <ac:spMk id="2" creationId="{70752FD7-76EF-4EBF-8807-5A08A9C8EA09}"/>
          </ac:spMkLst>
        </pc:spChg>
        <pc:spChg chg="mod">
          <ac:chgData name="Lily Olason (Launch Consulting)" userId="S::v-lilyolason@microsoft.com::d000d2e7-b9ab-45e6-9ff6-58d16397f774" providerId="AD" clId="Web-{EC1357E0-0EF5-4ED1-AF92-F7F2082FF602}" dt="2022-03-11T20:10:44.533" v="25"/>
          <ac:spMkLst>
            <pc:docMk/>
            <pc:sldMk cId="4262868419" sldId="256"/>
            <ac:spMk id="3" creationId="{F4C8D8C1-1062-49B2-BB56-D9F8E5DA6EB6}"/>
          </ac:spMkLst>
        </pc:spChg>
        <pc:spChg chg="add del">
          <ac:chgData name="Lily Olason (Launch Consulting)" userId="S::v-lilyolason@microsoft.com::d000d2e7-b9ab-45e6-9ff6-58d16397f774" providerId="AD" clId="Web-{EC1357E0-0EF5-4ED1-AF92-F7F2082FF602}" dt="2022-03-11T20:10:44.533" v="25"/>
          <ac:spMkLst>
            <pc:docMk/>
            <pc:sldMk cId="4262868419" sldId="256"/>
            <ac:spMk id="9" creationId="{2C729A30-F429-4967-81E8-45F6757C8847}"/>
          </ac:spMkLst>
        </pc:spChg>
        <pc:spChg chg="add del">
          <ac:chgData name="Lily Olason (Launch Consulting)" userId="S::v-lilyolason@microsoft.com::d000d2e7-b9ab-45e6-9ff6-58d16397f774" providerId="AD" clId="Web-{EC1357E0-0EF5-4ED1-AF92-F7F2082FF602}" dt="2022-03-11T20:10:44.533" v="25"/>
          <ac:spMkLst>
            <pc:docMk/>
            <pc:sldMk cId="4262868419" sldId="256"/>
            <ac:spMk id="11" creationId="{19FC137C-7F97-41FA-86A1-2E01C3837498}"/>
          </ac:spMkLst>
        </pc:spChg>
        <pc:spChg chg="add del">
          <ac:chgData name="Lily Olason (Launch Consulting)" userId="S::v-lilyolason@microsoft.com::d000d2e7-b9ab-45e6-9ff6-58d16397f774" providerId="AD" clId="Web-{EC1357E0-0EF5-4ED1-AF92-F7F2082FF602}" dt="2022-03-11T20:10:44.533" v="25"/>
          <ac:spMkLst>
            <pc:docMk/>
            <pc:sldMk cId="4262868419" sldId="256"/>
            <ac:spMk id="13" creationId="{9FBFB9D3-7D34-4948-B4D0-73E7B6E5272A}"/>
          </ac:spMkLst>
        </pc:spChg>
        <pc:spChg chg="add">
          <ac:chgData name="Lily Olason (Launch Consulting)" userId="S::v-lilyolason@microsoft.com::d000d2e7-b9ab-45e6-9ff6-58d16397f774" providerId="AD" clId="Web-{EC1357E0-0EF5-4ED1-AF92-F7F2082FF602}" dt="2022-03-11T20:10:44.533" v="25"/>
          <ac:spMkLst>
            <pc:docMk/>
            <pc:sldMk cId="4262868419" sldId="256"/>
            <ac:spMk id="18" creationId="{A1D7EC86-7CB9-431D-8AC3-8AAF0440B162}"/>
          </ac:spMkLst>
        </pc:spChg>
        <pc:spChg chg="add">
          <ac:chgData name="Lily Olason (Launch Consulting)" userId="S::v-lilyolason@microsoft.com::d000d2e7-b9ab-45e6-9ff6-58d16397f774" providerId="AD" clId="Web-{EC1357E0-0EF5-4ED1-AF92-F7F2082FF602}" dt="2022-03-11T20:10:44.533" v="25"/>
          <ac:spMkLst>
            <pc:docMk/>
            <pc:sldMk cId="4262868419" sldId="256"/>
            <ac:spMk id="20" creationId="{D4B9777F-B610-419B-9193-80306388F3E2}"/>
          </ac:spMkLst>
        </pc:spChg>
        <pc:spChg chg="add">
          <ac:chgData name="Lily Olason (Launch Consulting)" userId="S::v-lilyolason@microsoft.com::d000d2e7-b9ab-45e6-9ff6-58d16397f774" providerId="AD" clId="Web-{EC1357E0-0EF5-4ED1-AF92-F7F2082FF602}" dt="2022-03-11T20:10:44.533" v="25"/>
          <ac:spMkLst>
            <pc:docMk/>
            <pc:sldMk cId="4262868419" sldId="256"/>
            <ac:spMk id="22" creationId="{311F016A-A753-449B-9EA6-322199B7119E}"/>
          </ac:spMkLst>
        </pc:spChg>
        <pc:spChg chg="add">
          <ac:chgData name="Lily Olason (Launch Consulting)" userId="S::v-lilyolason@microsoft.com::d000d2e7-b9ab-45e6-9ff6-58d16397f774" providerId="AD" clId="Web-{EC1357E0-0EF5-4ED1-AF92-F7F2082FF602}" dt="2022-03-11T20:10:44.533" v="25"/>
          <ac:spMkLst>
            <pc:docMk/>
            <pc:sldMk cId="4262868419" sldId="256"/>
            <ac:spMk id="24" creationId="{95106A28-883A-4993-BF9E-C403B81A8D66}"/>
          </ac:spMkLst>
        </pc:spChg>
        <pc:spChg chg="add">
          <ac:chgData name="Lily Olason (Launch Consulting)" userId="S::v-lilyolason@microsoft.com::d000d2e7-b9ab-45e6-9ff6-58d16397f774" providerId="AD" clId="Web-{EC1357E0-0EF5-4ED1-AF92-F7F2082FF602}" dt="2022-03-11T20:10:44.533" v="25"/>
          <ac:spMkLst>
            <pc:docMk/>
            <pc:sldMk cId="4262868419" sldId="256"/>
            <ac:spMk id="26" creationId="{F5AE4E4F-9F4C-43ED-8299-9BD63B74E8F0}"/>
          </ac:spMkLst>
        </pc:spChg>
        <pc:picChg chg="add mod">
          <ac:chgData name="Lily Olason (Launch Consulting)" userId="S::v-lilyolason@microsoft.com::d000d2e7-b9ab-45e6-9ff6-58d16397f774" providerId="AD" clId="Web-{EC1357E0-0EF5-4ED1-AF92-F7F2082FF602}" dt="2022-03-11T20:10:44.533" v="25"/>
          <ac:picMkLst>
            <pc:docMk/>
            <pc:sldMk cId="4262868419" sldId="256"/>
            <ac:picMk id="4" creationId="{43897163-50A3-3747-FCE7-5F0DB85CD360}"/>
          </ac:picMkLst>
        </pc:picChg>
      </pc:sldChg>
      <pc:sldChg chg="modSp new">
        <pc:chgData name="Lily Olason (Launch Consulting)" userId="S::v-lilyolason@microsoft.com::d000d2e7-b9ab-45e6-9ff6-58d16397f774" providerId="AD" clId="Web-{EC1357E0-0EF5-4ED1-AF92-F7F2082FF602}" dt="2022-03-11T20:11:03.080" v="40" actId="20577"/>
        <pc:sldMkLst>
          <pc:docMk/>
          <pc:sldMk cId="542340340" sldId="257"/>
        </pc:sldMkLst>
        <pc:spChg chg="mod">
          <ac:chgData name="Lily Olason (Launch Consulting)" userId="S::v-lilyolason@microsoft.com::d000d2e7-b9ab-45e6-9ff6-58d16397f774" providerId="AD" clId="Web-{EC1357E0-0EF5-4ED1-AF92-F7F2082FF602}" dt="2022-03-11T20:10:57.658" v="36" actId="20577"/>
          <ac:spMkLst>
            <pc:docMk/>
            <pc:sldMk cId="542340340" sldId="257"/>
            <ac:spMk id="2" creationId="{1617D568-575F-489F-A6BA-7662FF182A4C}"/>
          </ac:spMkLst>
        </pc:spChg>
        <pc:spChg chg="mod">
          <ac:chgData name="Lily Olason (Launch Consulting)" userId="S::v-lilyolason@microsoft.com::d000d2e7-b9ab-45e6-9ff6-58d16397f774" providerId="AD" clId="Web-{EC1357E0-0EF5-4ED1-AF92-F7F2082FF602}" dt="2022-03-11T20:11:03.080" v="40" actId="20577"/>
          <ac:spMkLst>
            <pc:docMk/>
            <pc:sldMk cId="542340340" sldId="257"/>
            <ac:spMk id="3" creationId="{77F37703-382D-49E1-BA24-5C3DF0634BF0}"/>
          </ac:spMkLst>
        </pc:spChg>
      </pc:sldChg>
      <pc:sldMasterChg chg="del delSldLayout">
        <pc:chgData name="Lily Olason (Launch Consulting)" userId="S::v-lilyolason@microsoft.com::d000d2e7-b9ab-45e6-9ff6-58d16397f774" providerId="AD" clId="Web-{EC1357E0-0EF5-4ED1-AF92-F7F2082FF602}" dt="2022-03-11T20:10:14.282" v="0"/>
        <pc:sldMasterMkLst>
          <pc:docMk/>
          <pc:sldMasterMk cId="0" sldId="2147483648"/>
        </pc:sldMasterMkLst>
        <pc:sldLayoutChg chg="del">
          <pc:chgData name="Lily Olason (Launch Consulting)" userId="S::v-lilyolason@microsoft.com::d000d2e7-b9ab-45e6-9ff6-58d16397f774" providerId="AD" clId="Web-{EC1357E0-0EF5-4ED1-AF92-F7F2082FF602}" dt="2022-03-11T20:10:14.282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ily Olason (Launch Consulting)" userId="S::v-lilyolason@microsoft.com::d000d2e7-b9ab-45e6-9ff6-58d16397f774" providerId="AD" clId="Web-{EC1357E0-0EF5-4ED1-AF92-F7F2082FF602}" dt="2022-03-11T20:10:14.282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ily Olason (Launch Consulting)" userId="S::v-lilyolason@microsoft.com::d000d2e7-b9ab-45e6-9ff6-58d16397f774" providerId="AD" clId="Web-{EC1357E0-0EF5-4ED1-AF92-F7F2082FF602}" dt="2022-03-11T20:10:14.282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ily Olason (Launch Consulting)" userId="S::v-lilyolason@microsoft.com::d000d2e7-b9ab-45e6-9ff6-58d16397f774" providerId="AD" clId="Web-{EC1357E0-0EF5-4ED1-AF92-F7F2082FF602}" dt="2022-03-11T20:10:14.282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ily Olason (Launch Consulting)" userId="S::v-lilyolason@microsoft.com::d000d2e7-b9ab-45e6-9ff6-58d16397f774" providerId="AD" clId="Web-{EC1357E0-0EF5-4ED1-AF92-F7F2082FF602}" dt="2022-03-11T20:10:14.282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ily Olason (Launch Consulting)" userId="S::v-lilyolason@microsoft.com::d000d2e7-b9ab-45e6-9ff6-58d16397f774" providerId="AD" clId="Web-{EC1357E0-0EF5-4ED1-AF92-F7F2082FF602}" dt="2022-03-11T20:10:14.282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ily Olason (Launch Consulting)" userId="S::v-lilyolason@microsoft.com::d000d2e7-b9ab-45e6-9ff6-58d16397f774" providerId="AD" clId="Web-{EC1357E0-0EF5-4ED1-AF92-F7F2082FF602}" dt="2022-03-11T20:10:14.282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ily Olason (Launch Consulting)" userId="S::v-lilyolason@microsoft.com::d000d2e7-b9ab-45e6-9ff6-58d16397f774" providerId="AD" clId="Web-{EC1357E0-0EF5-4ED1-AF92-F7F2082FF602}" dt="2022-03-11T20:10:14.282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ily Olason (Launch Consulting)" userId="S::v-lilyolason@microsoft.com::d000d2e7-b9ab-45e6-9ff6-58d16397f774" providerId="AD" clId="Web-{EC1357E0-0EF5-4ED1-AF92-F7F2082FF602}" dt="2022-03-11T20:10:14.282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ily Olason (Launch Consulting)" userId="S::v-lilyolason@microsoft.com::d000d2e7-b9ab-45e6-9ff6-58d16397f774" providerId="AD" clId="Web-{EC1357E0-0EF5-4ED1-AF92-F7F2082FF602}" dt="2022-03-11T20:10:14.282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ily Olason (Launch Consulting)" userId="S::v-lilyolason@microsoft.com::d000d2e7-b9ab-45e6-9ff6-58d16397f774" providerId="AD" clId="Web-{EC1357E0-0EF5-4ED1-AF92-F7F2082FF602}" dt="2022-03-11T20:10:14.282" v="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">
        <pc:chgData name="Lily Olason (Launch Consulting)" userId="S::v-lilyolason@microsoft.com::d000d2e7-b9ab-45e6-9ff6-58d16397f774" providerId="AD" clId="Web-{EC1357E0-0EF5-4ED1-AF92-F7F2082FF602}" dt="2022-03-11T20:10:44.533" v="25"/>
        <pc:sldMasterMkLst>
          <pc:docMk/>
          <pc:sldMasterMk cId="1223039854" sldId="2147483712"/>
        </pc:sldMasterMkLst>
        <pc:sldLayoutChg chg="add del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223039854" sldId="2147483712"/>
            <pc:sldLayoutMk cId="1873926947" sldId="2147483701"/>
          </pc:sldLayoutMkLst>
        </pc:sldLayoutChg>
        <pc:sldLayoutChg chg="add del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223039854" sldId="2147483712"/>
            <pc:sldLayoutMk cId="2474371401" sldId="2147483702"/>
          </pc:sldLayoutMkLst>
        </pc:sldLayoutChg>
        <pc:sldLayoutChg chg="add del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223039854" sldId="2147483712"/>
            <pc:sldLayoutMk cId="3393348296" sldId="2147483703"/>
          </pc:sldLayoutMkLst>
        </pc:sldLayoutChg>
        <pc:sldLayoutChg chg="add del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223039854" sldId="2147483712"/>
            <pc:sldLayoutMk cId="1452417194" sldId="2147483704"/>
          </pc:sldLayoutMkLst>
        </pc:sldLayoutChg>
        <pc:sldLayoutChg chg="add del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223039854" sldId="2147483712"/>
            <pc:sldLayoutMk cId="3622684591" sldId="2147483705"/>
          </pc:sldLayoutMkLst>
        </pc:sldLayoutChg>
        <pc:sldLayoutChg chg="add del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223039854" sldId="2147483712"/>
            <pc:sldLayoutMk cId="659760845" sldId="2147483706"/>
          </pc:sldLayoutMkLst>
        </pc:sldLayoutChg>
        <pc:sldLayoutChg chg="add del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223039854" sldId="2147483712"/>
            <pc:sldLayoutMk cId="2774129144" sldId="2147483707"/>
          </pc:sldLayoutMkLst>
        </pc:sldLayoutChg>
        <pc:sldLayoutChg chg="add del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223039854" sldId="2147483712"/>
            <pc:sldLayoutMk cId="2038271825" sldId="2147483708"/>
          </pc:sldLayoutMkLst>
        </pc:sldLayoutChg>
        <pc:sldLayoutChg chg="add del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223039854" sldId="2147483712"/>
            <pc:sldLayoutMk cId="517694431" sldId="2147483709"/>
          </pc:sldLayoutMkLst>
        </pc:sldLayoutChg>
        <pc:sldLayoutChg chg="add del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223039854" sldId="2147483712"/>
            <pc:sldLayoutMk cId="3165628813" sldId="2147483710"/>
          </pc:sldLayoutMkLst>
        </pc:sldLayoutChg>
        <pc:sldLayoutChg chg="add del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223039854" sldId="2147483712"/>
            <pc:sldLayoutMk cId="1650793122" sldId="2147483711"/>
          </pc:sldLayoutMkLst>
        </pc:sldLayoutChg>
      </pc:sldMasterChg>
      <pc:sldMasterChg chg="add addSldLayout">
        <pc:chgData name="Lily Olason (Launch Consulting)" userId="S::v-lilyolason@microsoft.com::d000d2e7-b9ab-45e6-9ff6-58d16397f774" providerId="AD" clId="Web-{EC1357E0-0EF5-4ED1-AF92-F7F2082FF602}" dt="2022-03-11T20:10:44.533" v="25"/>
        <pc:sldMasterMkLst>
          <pc:docMk/>
          <pc:sldMasterMk cId="1588065444" sldId="2147483736"/>
        </pc:sldMasterMkLst>
        <pc:sldLayoutChg chg="add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588065444" sldId="2147483736"/>
            <pc:sldLayoutMk cId="1961378199" sldId="2147483725"/>
          </pc:sldLayoutMkLst>
        </pc:sldLayoutChg>
        <pc:sldLayoutChg chg="add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588065444" sldId="2147483736"/>
            <pc:sldLayoutMk cId="200816198" sldId="2147483726"/>
          </pc:sldLayoutMkLst>
        </pc:sldLayoutChg>
        <pc:sldLayoutChg chg="add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588065444" sldId="2147483736"/>
            <pc:sldLayoutMk cId="1459846643" sldId="2147483727"/>
          </pc:sldLayoutMkLst>
        </pc:sldLayoutChg>
        <pc:sldLayoutChg chg="add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588065444" sldId="2147483736"/>
            <pc:sldLayoutMk cId="328914956" sldId="2147483728"/>
          </pc:sldLayoutMkLst>
        </pc:sldLayoutChg>
        <pc:sldLayoutChg chg="add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588065444" sldId="2147483736"/>
            <pc:sldLayoutMk cId="3433574596" sldId="2147483729"/>
          </pc:sldLayoutMkLst>
        </pc:sldLayoutChg>
        <pc:sldLayoutChg chg="add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588065444" sldId="2147483736"/>
            <pc:sldLayoutMk cId="1180935479" sldId="2147483730"/>
          </pc:sldLayoutMkLst>
        </pc:sldLayoutChg>
        <pc:sldLayoutChg chg="add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588065444" sldId="2147483736"/>
            <pc:sldLayoutMk cId="4016852444" sldId="2147483731"/>
          </pc:sldLayoutMkLst>
        </pc:sldLayoutChg>
        <pc:sldLayoutChg chg="add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588065444" sldId="2147483736"/>
            <pc:sldLayoutMk cId="1660079926" sldId="2147483732"/>
          </pc:sldLayoutMkLst>
        </pc:sldLayoutChg>
        <pc:sldLayoutChg chg="add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588065444" sldId="2147483736"/>
            <pc:sldLayoutMk cId="2899613329" sldId="2147483733"/>
          </pc:sldLayoutMkLst>
        </pc:sldLayoutChg>
        <pc:sldLayoutChg chg="add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588065444" sldId="2147483736"/>
            <pc:sldLayoutMk cId="2489176297" sldId="2147483734"/>
          </pc:sldLayoutMkLst>
        </pc:sldLayoutChg>
        <pc:sldLayoutChg chg="add">
          <pc:chgData name="Lily Olason (Launch Consulting)" userId="S::v-lilyolason@microsoft.com::d000d2e7-b9ab-45e6-9ff6-58d16397f774" providerId="AD" clId="Web-{EC1357E0-0EF5-4ED1-AF92-F7F2082FF602}" dt="2022-03-11T20:10:44.533" v="25"/>
          <pc:sldLayoutMkLst>
            <pc:docMk/>
            <pc:sldMasterMk cId="1588065444" sldId="2147483736"/>
            <pc:sldLayoutMk cId="3681688635" sldId="214748373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919E1-43AC-4CED-9500-DF4C100BDBF7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8A85-43CB-4CDC-8FF1-647F52B29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B7A66-B7EB-42C9-B5DD-873741A0995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4569-3B6E-468D-B981-DA515F47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B4569-3B6E-468D-B981-DA515F47BC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85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93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007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61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17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68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57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7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1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8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6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Sample document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This is a PowerPoint.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97163-50A3-3747-FCE7-5F0DB85CD3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00" r="23540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D568-575F-489F-A6BA-7662FF18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7703-382D-49E1-BA24-5C3DF063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4234034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ShapesVTI</vt:lpstr>
      <vt:lpstr>Sample document</vt:lpstr>
      <vt:lpstr>Title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2022-03-11T20:09:48Z</dcterms:created>
  <dcterms:modified xsi:type="dcterms:W3CDTF">2022-03-11T20:11:06Z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