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5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7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4C21-86BE-4CC0-BE6A-C03DDF17B7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96D6-EC39-4BEB-82C1-9B51F71F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810" y="182879"/>
            <a:ext cx="9144000" cy="60674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AWS Free Tier account creation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90" y="1133158"/>
            <a:ext cx="9144000" cy="103854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below link to Sign Up.</a:t>
            </a:r>
          </a:p>
          <a:p>
            <a:pPr algn="l"/>
            <a:r>
              <a:rPr lang="en-US" dirty="0"/>
              <a:t>      </a:t>
            </a:r>
            <a:r>
              <a:rPr lang="en-US" dirty="0">
                <a:hlinkClick r:id="rId2"/>
              </a:rPr>
              <a:t>https://aws.amazon.com/free/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" y="2071546"/>
            <a:ext cx="10868406" cy="45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9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1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Fill required details.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" y="1277637"/>
            <a:ext cx="11180064" cy="53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700" b="1" dirty="0"/>
              <a:t>Fill Contact Information.</a:t>
            </a:r>
            <a:br>
              <a:rPr lang="en-US" sz="2700" b="1" dirty="0"/>
            </a:br>
            <a:r>
              <a:rPr lang="en-US" sz="2700" b="1" dirty="0"/>
              <a:t>Use account type  </a:t>
            </a:r>
            <a:r>
              <a:rPr lang="en-US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</a:t>
            </a:r>
            <a:r>
              <a:rPr lang="en-US" sz="2700" b="1" dirty="0"/>
              <a:t> as we are using this account for learning purpose</a:t>
            </a:r>
            <a:r>
              <a:rPr lang="en-US" b="1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7" y="1690689"/>
            <a:ext cx="7498080" cy="51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8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Provide Payment Information</a:t>
            </a:r>
            <a:br>
              <a:rPr lang="en-US" sz="2400" b="1" dirty="0"/>
            </a:br>
            <a:r>
              <a:rPr lang="en-US" sz="2400" b="1" dirty="0"/>
              <a:t>AWS will never deduct money from the account for any charges directly.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690688"/>
            <a:ext cx="8493043" cy="49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Select basic free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88" y="1840992"/>
            <a:ext cx="7820787" cy="4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9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Select “Role” as per your domain and select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and Certification </a:t>
            </a:r>
            <a:r>
              <a:rPr lang="en-US" sz="2400" b="1" dirty="0"/>
              <a:t>in next option “I am interested in  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29" y="2260663"/>
            <a:ext cx="9001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2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524257"/>
            <a:ext cx="10515600" cy="3303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/>
              <a:t>Welcome TO AWS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0" y="153543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4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Free Tier account creation </vt:lpstr>
      <vt:lpstr>Fill required details.</vt:lpstr>
      <vt:lpstr>Fill Contact Information. Use account type  Personal as we are using this account for learning purpose.</vt:lpstr>
      <vt:lpstr>Provide Payment Information AWS will never deduct money from the account for any charges directly.</vt:lpstr>
      <vt:lpstr>Select basic free plan</vt:lpstr>
      <vt:lpstr>Select “Role” as per your domain and select Learning and Certification in next option “I am interested in  ”.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Free Tier account creation</dc:title>
  <dc:creator>Lende, Vipul</dc:creator>
  <cp:lastModifiedBy>Lende, Vipul</cp:lastModifiedBy>
  <cp:revision>10</cp:revision>
  <dcterms:created xsi:type="dcterms:W3CDTF">2018-07-08T07:15:08Z</dcterms:created>
  <dcterms:modified xsi:type="dcterms:W3CDTF">2018-07-08T08:42:57Z</dcterms:modified>
</cp:coreProperties>
</file>