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smart way to run micro services…..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Docker Container….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is a set of platform as a service products that uses OS-level virtualization to deliver software in packages called containers. Containers are isolated from one another and bundle their own software, libraries and configuration files; they can communicate with each other through well-defined channels.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63455"/>
          </a:xfrm>
        </p:spPr>
        <p:txBody>
          <a:bodyPr/>
          <a:lstStyle/>
          <a:p>
            <a:pPr algn="ctr"/>
            <a:r>
              <a:rPr lang="en-US" dirty="0" smtClean="0"/>
              <a:t>Docker engine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19" y="2171483"/>
            <a:ext cx="6317672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26510"/>
          </a:xfrm>
        </p:spPr>
        <p:txBody>
          <a:bodyPr/>
          <a:lstStyle/>
          <a:p>
            <a:pPr algn="ctr"/>
            <a:r>
              <a:rPr lang="en-US" dirty="0" smtClean="0"/>
              <a:t>Docker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91" y="2564741"/>
            <a:ext cx="7259781" cy="36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660" y="794327"/>
            <a:ext cx="8791575" cy="877455"/>
          </a:xfrm>
        </p:spPr>
        <p:txBody>
          <a:bodyPr/>
          <a:lstStyle/>
          <a:p>
            <a:pPr algn="ctr"/>
            <a:r>
              <a:rPr lang="en-US" dirty="0" smtClean="0"/>
              <a:t>Docker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30764" y="1911927"/>
            <a:ext cx="7897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uses a client-server architecture. The Docker </a:t>
            </a:r>
            <a:r>
              <a:rPr lang="en-US" i="1" dirty="0"/>
              <a:t>client</a:t>
            </a:r>
            <a:r>
              <a:rPr lang="en-US" dirty="0"/>
              <a:t> talks to the Docker </a:t>
            </a:r>
            <a:r>
              <a:rPr lang="en-US" i="1" dirty="0"/>
              <a:t>daemon</a:t>
            </a:r>
            <a:r>
              <a:rPr lang="en-US" dirty="0"/>
              <a:t>, which does the heavy lifting of building, running, and distributing your Docker containers. The Docker client and daemon </a:t>
            </a:r>
            <a:r>
              <a:rPr lang="en-US" i="1" dirty="0"/>
              <a:t>can</a:t>
            </a:r>
            <a:r>
              <a:rPr lang="en-US" dirty="0"/>
              <a:t> run on the same system, or you can connect a Docker client to a remote Docker daemon. The Docker client and daemon communicate using a REST API, over UNIX sockets or a network interface.</a:t>
            </a: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Docker </a:t>
            </a:r>
            <a:r>
              <a:rPr lang="en-US" dirty="0" smtClean="0"/>
              <a:t>daemon – daemon who run Docker engine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Docker </a:t>
            </a:r>
            <a:r>
              <a:rPr lang="en-US" dirty="0" smtClean="0"/>
              <a:t>client – system where containers will run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Docker registries – repository of Docker images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Services – way to scale container across multiple hosts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Docker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Images – </a:t>
            </a:r>
            <a:r>
              <a:rPr lang="en-US" dirty="0" smtClean="0"/>
              <a:t>iso/blueprint </a:t>
            </a:r>
            <a:r>
              <a:rPr lang="en-US" dirty="0"/>
              <a:t>of container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Container - running </a:t>
            </a:r>
            <a:r>
              <a:rPr lang="en-US" dirty="0"/>
              <a:t>virtual </a:t>
            </a:r>
            <a:r>
              <a:rPr lang="en-US" dirty="0" smtClean="0"/>
              <a:t>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Volume – work as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Network – virtual network for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206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Trebuchet MS</vt:lpstr>
      <vt:lpstr>Tw Cen MT</vt:lpstr>
      <vt:lpstr>Circuit</vt:lpstr>
      <vt:lpstr>Docker </vt:lpstr>
      <vt:lpstr>What is Docker Container….</vt:lpstr>
      <vt:lpstr>Docker engine </vt:lpstr>
      <vt:lpstr>Docker Architecture</vt:lpstr>
      <vt:lpstr>Docker Architecture</vt:lpstr>
    </vt:vector>
  </TitlesOfParts>
  <Company>S&amp;P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Indore, Nilesh</dc:creator>
  <cp:lastModifiedBy>Indore, Nilesh</cp:lastModifiedBy>
  <cp:revision>4</cp:revision>
  <dcterms:created xsi:type="dcterms:W3CDTF">2020-03-08T15:27:15Z</dcterms:created>
  <dcterms:modified xsi:type="dcterms:W3CDTF">2020-03-08T15:52:32Z</dcterms:modified>
</cp:coreProperties>
</file>