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2" r:id="rId3"/>
    <p:sldId id="259" r:id="rId4"/>
    <p:sldId id="262" r:id="rId5"/>
    <p:sldId id="260" r:id="rId6"/>
    <p:sldId id="263" r:id="rId7"/>
    <p:sldId id="265" r:id="rId8"/>
    <p:sldId id="266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5F11A-C5D1-4765-938D-ADFA5D3A34DF}" v="61" dt="2020-05-23T17:08:5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l Gupte" userId="ceb49880e3035a08" providerId="LiveId" clId="{B4B5F11A-C5D1-4765-938D-ADFA5D3A34DF}"/>
    <pc:docChg chg="undo custSel mod addSld delSld modSld sldOrd">
      <pc:chgData name="amol Gupte" userId="ceb49880e3035a08" providerId="LiveId" clId="{B4B5F11A-C5D1-4765-938D-ADFA5D3A34DF}" dt="2020-05-23T17:11:43.140" v="3958" actId="6549"/>
      <pc:docMkLst>
        <pc:docMk/>
      </pc:docMkLst>
      <pc:sldChg chg="modSp mod">
        <pc:chgData name="amol Gupte" userId="ceb49880e3035a08" providerId="LiveId" clId="{B4B5F11A-C5D1-4765-938D-ADFA5D3A34DF}" dt="2020-05-23T17:11:43.140" v="3958" actId="6549"/>
        <pc:sldMkLst>
          <pc:docMk/>
          <pc:sldMk cId="2411435351" sldId="256"/>
        </pc:sldMkLst>
        <pc:spChg chg="mod">
          <ac:chgData name="amol Gupte" userId="ceb49880e3035a08" providerId="LiveId" clId="{B4B5F11A-C5D1-4765-938D-ADFA5D3A34DF}" dt="2020-05-23T17:11:43.140" v="3958" actId="6549"/>
          <ac:spMkLst>
            <pc:docMk/>
            <pc:sldMk cId="2411435351" sldId="256"/>
            <ac:spMk id="2" creationId="{B5D22C79-A84F-444F-87E3-0A6DFCFEDDFD}"/>
          </ac:spMkLst>
        </pc:spChg>
      </pc:sldChg>
      <pc:sldChg chg="delSp modSp mod">
        <pc:chgData name="amol Gupte" userId="ceb49880e3035a08" providerId="LiveId" clId="{B4B5F11A-C5D1-4765-938D-ADFA5D3A34DF}" dt="2020-05-23T16:53:37.986" v="3820" actId="20577"/>
        <pc:sldMkLst>
          <pc:docMk/>
          <pc:sldMk cId="2344860609" sldId="259"/>
        </pc:sldMkLst>
        <pc:spChg chg="mod">
          <ac:chgData name="amol Gupte" userId="ceb49880e3035a08" providerId="LiveId" clId="{B4B5F11A-C5D1-4765-938D-ADFA5D3A34DF}" dt="2020-05-23T16:53:37.986" v="3820" actId="20577"/>
          <ac:spMkLst>
            <pc:docMk/>
            <pc:sldMk cId="2344860609" sldId="259"/>
            <ac:spMk id="4" creationId="{C8D5F334-99B2-4A90-97F9-26D744E72351}"/>
          </ac:spMkLst>
        </pc:spChg>
        <pc:picChg chg="del mod">
          <ac:chgData name="amol Gupte" userId="ceb49880e3035a08" providerId="LiveId" clId="{B4B5F11A-C5D1-4765-938D-ADFA5D3A34DF}" dt="2020-05-22T03:08:27.772" v="834" actId="478"/>
          <ac:picMkLst>
            <pc:docMk/>
            <pc:sldMk cId="2344860609" sldId="259"/>
            <ac:picMk id="5" creationId="{B703BE76-4CF6-4489-948F-835269A8F894}"/>
          </ac:picMkLst>
        </pc:picChg>
      </pc:sldChg>
      <pc:sldChg chg="addSp delSp modSp new mod">
        <pc:chgData name="amol Gupte" userId="ceb49880e3035a08" providerId="LiveId" clId="{B4B5F11A-C5D1-4765-938D-ADFA5D3A34DF}" dt="2020-05-23T13:56:13.744" v="1292" actId="6549"/>
        <pc:sldMkLst>
          <pc:docMk/>
          <pc:sldMk cId="1844572009" sldId="260"/>
        </pc:sldMkLst>
        <pc:spChg chg="add mod">
          <ac:chgData name="amol Gupte" userId="ceb49880e3035a08" providerId="LiveId" clId="{B4B5F11A-C5D1-4765-938D-ADFA5D3A34DF}" dt="2020-05-22T02:52:57.128" v="132" actId="21"/>
          <ac:spMkLst>
            <pc:docMk/>
            <pc:sldMk cId="1844572009" sldId="260"/>
            <ac:spMk id="2" creationId="{58E16C32-D3E2-460A-8830-B25BBA94B0B2}"/>
          </ac:spMkLst>
        </pc:spChg>
        <pc:spChg chg="add del mod">
          <ac:chgData name="amol Gupte" userId="ceb49880e3035a08" providerId="LiveId" clId="{B4B5F11A-C5D1-4765-938D-ADFA5D3A34DF}" dt="2020-05-23T13:56:13.744" v="1292" actId="6549"/>
          <ac:spMkLst>
            <pc:docMk/>
            <pc:sldMk cId="1844572009" sldId="260"/>
            <ac:spMk id="3" creationId="{97C6E106-6107-44A9-912F-DFCDAAE32124}"/>
          </ac:spMkLst>
        </pc:spChg>
        <pc:spChg chg="add mod">
          <ac:chgData name="amol Gupte" userId="ceb49880e3035a08" providerId="LiveId" clId="{B4B5F11A-C5D1-4765-938D-ADFA5D3A34DF}" dt="2020-05-22T02:53:59.226" v="191" actId="1076"/>
          <ac:spMkLst>
            <pc:docMk/>
            <pc:sldMk cId="1844572009" sldId="260"/>
            <ac:spMk id="4" creationId="{DF65176B-9D2B-465F-A311-858CBBB10897}"/>
          </ac:spMkLst>
        </pc:spChg>
        <pc:spChg chg="add mod">
          <ac:chgData name="amol Gupte" userId="ceb49880e3035a08" providerId="LiveId" clId="{B4B5F11A-C5D1-4765-938D-ADFA5D3A34DF}" dt="2020-05-23T13:55:54.088" v="1288" actId="6549"/>
          <ac:spMkLst>
            <pc:docMk/>
            <pc:sldMk cId="1844572009" sldId="260"/>
            <ac:spMk id="5" creationId="{E5894A34-CB1A-4543-A954-F3F344B4762F}"/>
          </ac:spMkLst>
        </pc:spChg>
      </pc:sldChg>
      <pc:sldChg chg="new del">
        <pc:chgData name="amol Gupte" userId="ceb49880e3035a08" providerId="LiveId" clId="{B4B5F11A-C5D1-4765-938D-ADFA5D3A34DF}" dt="2020-05-22T03:09:31.640" v="840" actId="47"/>
        <pc:sldMkLst>
          <pc:docMk/>
          <pc:sldMk cId="3901867296" sldId="261"/>
        </pc:sldMkLst>
      </pc:sldChg>
      <pc:sldChg chg="addSp delSp modSp add mod ord setBg">
        <pc:chgData name="amol Gupte" userId="ceb49880e3035a08" providerId="LiveId" clId="{B4B5F11A-C5D1-4765-938D-ADFA5D3A34DF}" dt="2020-05-23T13:50:57.523" v="1189" actId="20577"/>
        <pc:sldMkLst>
          <pc:docMk/>
          <pc:sldMk cId="2240547358" sldId="262"/>
        </pc:sldMkLst>
        <pc:spChg chg="mod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2" creationId="{58E16C32-D3E2-460A-8830-B25BBA94B0B2}"/>
          </ac:spMkLst>
        </pc:spChg>
        <pc:spChg chg="del">
          <ac:chgData name="amol Gupte" userId="ceb49880e3035a08" providerId="LiveId" clId="{B4B5F11A-C5D1-4765-938D-ADFA5D3A34DF}" dt="2020-05-22T02:54:21.923" v="195" actId="478"/>
          <ac:spMkLst>
            <pc:docMk/>
            <pc:sldMk cId="2240547358" sldId="262"/>
            <ac:spMk id="3" creationId="{97C6E106-6107-44A9-912F-DFCDAAE32124}"/>
          </ac:spMkLst>
        </pc:spChg>
        <pc:spChg chg="del">
          <ac:chgData name="amol Gupte" userId="ceb49880e3035a08" providerId="LiveId" clId="{B4B5F11A-C5D1-4765-938D-ADFA5D3A34DF}" dt="2020-05-22T02:54:24.139" v="196" actId="478"/>
          <ac:spMkLst>
            <pc:docMk/>
            <pc:sldMk cId="2240547358" sldId="262"/>
            <ac:spMk id="4" creationId="{DF65176B-9D2B-465F-A311-858CBBB10897}"/>
          </ac:spMkLst>
        </pc:spChg>
        <pc:spChg chg="mod ord">
          <ac:chgData name="amol Gupte" userId="ceb49880e3035a08" providerId="LiveId" clId="{B4B5F11A-C5D1-4765-938D-ADFA5D3A34DF}" dt="2020-05-23T13:50:57.523" v="1189" actId="20577"/>
          <ac:spMkLst>
            <pc:docMk/>
            <pc:sldMk cId="2240547358" sldId="262"/>
            <ac:spMk id="5" creationId="{E5894A34-CB1A-4543-A954-F3F344B4762F}"/>
          </ac:spMkLst>
        </pc:spChg>
        <pc:spChg chg="add mod">
          <ac:chgData name="amol Gupte" userId="ceb49880e3035a08" providerId="LiveId" clId="{B4B5F11A-C5D1-4765-938D-ADFA5D3A34DF}" dt="2020-05-22T03:22:57.022" v="872" actId="1076"/>
          <ac:spMkLst>
            <pc:docMk/>
            <pc:sldMk cId="2240547358" sldId="262"/>
            <ac:spMk id="8" creationId="{F0877528-76BB-4A16-AEBC-3035CE6E5B55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12" creationId="{2D6FBB9D-1CAA-4D05-AB33-BABDFE17B843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14" creationId="{04727B71-B4B6-4823-80A1-68C40B475118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16" creationId="{79A6DB05-9FB5-4B07-8675-74C23D4FD89D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18" creationId="{8108D317-7CBD-4897-BD1F-959436D2A3BE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20" creationId="{D6297641-8B9F-4767-9606-8A11313227BF}"/>
          </ac:spMkLst>
        </pc:spChg>
        <pc:spChg chg="add del">
          <ac:chgData name="amol Gupte" userId="ceb49880e3035a08" providerId="LiveId" clId="{B4B5F11A-C5D1-4765-938D-ADFA5D3A34DF}" dt="2020-05-22T03:07:58.606" v="829" actId="26606"/>
          <ac:spMkLst>
            <pc:docMk/>
            <pc:sldMk cId="2240547358" sldId="262"/>
            <ac:spMk id="22" creationId="{D8F3CA65-EA00-46B4-9616-39E6853F7BED}"/>
          </ac:spMkLst>
        </pc:spChg>
        <pc:picChg chg="add del mod">
          <ac:chgData name="amol Gupte" userId="ceb49880e3035a08" providerId="LiveId" clId="{B4B5F11A-C5D1-4765-938D-ADFA5D3A34DF}" dt="2020-05-22T03:07:47.798" v="824" actId="478"/>
          <ac:picMkLst>
            <pc:docMk/>
            <pc:sldMk cId="2240547358" sldId="262"/>
            <ac:picMk id="6" creationId="{2CA13F3C-F838-4EE0-BD94-8DE1ADCCDF83}"/>
          </ac:picMkLst>
        </pc:picChg>
        <pc:picChg chg="add mod">
          <ac:chgData name="amol Gupte" userId="ceb49880e3035a08" providerId="LiveId" clId="{B4B5F11A-C5D1-4765-938D-ADFA5D3A34DF}" dt="2020-05-22T03:22:53.026" v="871" actId="1076"/>
          <ac:picMkLst>
            <pc:docMk/>
            <pc:sldMk cId="2240547358" sldId="262"/>
            <ac:picMk id="7" creationId="{A6DBA4B3-68A9-41D0-B1B9-F9DE65E56D71}"/>
          </ac:picMkLst>
        </pc:picChg>
      </pc:sldChg>
      <pc:sldChg chg="delSp modSp add mod">
        <pc:chgData name="amol Gupte" userId="ceb49880e3035a08" providerId="LiveId" clId="{B4B5F11A-C5D1-4765-938D-ADFA5D3A34DF}" dt="2020-05-23T14:18:15.540" v="2010" actId="14100"/>
        <pc:sldMkLst>
          <pc:docMk/>
          <pc:sldMk cId="4241325415" sldId="263"/>
        </pc:sldMkLst>
        <pc:spChg chg="mod">
          <ac:chgData name="amol Gupte" userId="ceb49880e3035a08" providerId="LiveId" clId="{B4B5F11A-C5D1-4765-938D-ADFA5D3A34DF}" dt="2020-05-23T14:12:08.043" v="1939" actId="20577"/>
          <ac:spMkLst>
            <pc:docMk/>
            <pc:sldMk cId="4241325415" sldId="263"/>
            <ac:spMk id="2" creationId="{58E16C32-D3E2-460A-8830-B25BBA94B0B2}"/>
          </ac:spMkLst>
        </pc:spChg>
        <pc:spChg chg="mod">
          <ac:chgData name="amol Gupte" userId="ceb49880e3035a08" providerId="LiveId" clId="{B4B5F11A-C5D1-4765-938D-ADFA5D3A34DF}" dt="2020-05-23T14:18:15.540" v="2010" actId="14100"/>
          <ac:spMkLst>
            <pc:docMk/>
            <pc:sldMk cId="4241325415" sldId="263"/>
            <ac:spMk id="5" creationId="{E5894A34-CB1A-4543-A954-F3F344B4762F}"/>
          </ac:spMkLst>
        </pc:spChg>
        <pc:spChg chg="del">
          <ac:chgData name="amol Gupte" userId="ceb49880e3035a08" providerId="LiveId" clId="{B4B5F11A-C5D1-4765-938D-ADFA5D3A34DF}" dt="2020-05-22T03:09:38.351" v="842" actId="478"/>
          <ac:spMkLst>
            <pc:docMk/>
            <pc:sldMk cId="4241325415" sldId="263"/>
            <ac:spMk id="8" creationId="{F0877528-76BB-4A16-AEBC-3035CE6E5B55}"/>
          </ac:spMkLst>
        </pc:spChg>
        <pc:picChg chg="del">
          <ac:chgData name="amol Gupte" userId="ceb49880e3035a08" providerId="LiveId" clId="{B4B5F11A-C5D1-4765-938D-ADFA5D3A34DF}" dt="2020-05-22T03:09:35.257" v="841" actId="478"/>
          <ac:picMkLst>
            <pc:docMk/>
            <pc:sldMk cId="4241325415" sldId="263"/>
            <ac:picMk id="7" creationId="{A6DBA4B3-68A9-41D0-B1B9-F9DE65E56D71}"/>
          </ac:picMkLst>
        </pc:picChg>
      </pc:sldChg>
      <pc:sldChg chg="addSp delSp modSp new del mod">
        <pc:chgData name="amol Gupte" userId="ceb49880e3035a08" providerId="LiveId" clId="{B4B5F11A-C5D1-4765-938D-ADFA5D3A34DF}" dt="2020-05-23T14:57:04.507" v="2637" actId="47"/>
        <pc:sldMkLst>
          <pc:docMk/>
          <pc:sldMk cId="3639098559" sldId="264"/>
        </pc:sldMkLst>
        <pc:spChg chg="add del">
          <ac:chgData name="amol Gupte" userId="ceb49880e3035a08" providerId="LiveId" clId="{B4B5F11A-C5D1-4765-938D-ADFA5D3A34DF}" dt="2020-05-23T14:14:25.888" v="1969"/>
          <ac:spMkLst>
            <pc:docMk/>
            <pc:sldMk cId="3639098559" sldId="264"/>
            <ac:spMk id="2" creationId="{F56CDEC6-D907-406F-A406-1BA1A25BC230}"/>
          </ac:spMkLst>
        </pc:spChg>
        <pc:spChg chg="add del">
          <ac:chgData name="amol Gupte" userId="ceb49880e3035a08" providerId="LiveId" clId="{B4B5F11A-C5D1-4765-938D-ADFA5D3A34DF}" dt="2020-05-23T14:14:37.251" v="1971"/>
          <ac:spMkLst>
            <pc:docMk/>
            <pc:sldMk cId="3639098559" sldId="264"/>
            <ac:spMk id="3" creationId="{6A325CAF-FC61-42DC-9107-54BA78DC2AF1}"/>
          </ac:spMkLst>
        </pc:spChg>
        <pc:picChg chg="add del">
          <ac:chgData name="amol Gupte" userId="ceb49880e3035a08" providerId="LiveId" clId="{B4B5F11A-C5D1-4765-938D-ADFA5D3A34DF}" dt="2020-05-23T14:15:04.719" v="1973"/>
          <ac:picMkLst>
            <pc:docMk/>
            <pc:sldMk cId="3639098559" sldId="264"/>
            <ac:picMk id="4" creationId="{30D59CEA-231E-4F4D-8BEA-8D73B8E99B4E}"/>
          </ac:picMkLst>
        </pc:picChg>
        <pc:picChg chg="add mod">
          <ac:chgData name="amol Gupte" userId="ceb49880e3035a08" providerId="LiveId" clId="{B4B5F11A-C5D1-4765-938D-ADFA5D3A34DF}" dt="2020-05-23T14:15:36.602" v="1975" actId="14100"/>
          <ac:picMkLst>
            <pc:docMk/>
            <pc:sldMk cId="3639098559" sldId="264"/>
            <ac:picMk id="5" creationId="{B2AE59EC-629B-4864-BF68-834247D8518D}"/>
          </ac:picMkLst>
        </pc:picChg>
      </pc:sldChg>
      <pc:sldChg chg="addSp delSp modSp add mod setBg setClrOvrMap">
        <pc:chgData name="amol Gupte" userId="ceb49880e3035a08" providerId="LiveId" clId="{B4B5F11A-C5D1-4765-938D-ADFA5D3A34DF}" dt="2020-05-23T16:35:23.491" v="3315" actId="20577"/>
        <pc:sldMkLst>
          <pc:docMk/>
          <pc:sldMk cId="1126012602" sldId="265"/>
        </pc:sldMkLst>
        <pc:spChg chg="mod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2" creationId="{58E16C32-D3E2-460A-8830-B25BBA94B0B2}"/>
          </ac:spMkLst>
        </pc:spChg>
        <pc:spChg chg="add del">
          <ac:chgData name="amol Gupte" userId="ceb49880e3035a08" providerId="LiveId" clId="{B4B5F11A-C5D1-4765-938D-ADFA5D3A34DF}" dt="2020-05-23T14:13:11.214" v="1947"/>
          <ac:spMkLst>
            <pc:docMk/>
            <pc:sldMk cId="1126012602" sldId="265"/>
            <ac:spMk id="3" creationId="{662F6215-B049-4244-AAC0-0B7EFA94992B}"/>
          </ac:spMkLst>
        </pc:spChg>
        <pc:spChg chg="mod ord">
          <ac:chgData name="amol Gupte" userId="ceb49880e3035a08" providerId="LiveId" clId="{B4B5F11A-C5D1-4765-938D-ADFA5D3A34DF}" dt="2020-05-23T16:35:23.491" v="3315" actId="20577"/>
          <ac:spMkLst>
            <pc:docMk/>
            <pc:sldMk cId="1126012602" sldId="265"/>
            <ac:spMk id="5" creationId="{E5894A34-CB1A-4543-A954-F3F344B4762F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10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12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14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16" creationId="{90D01200-0224-43C5-AB38-FB4D16B73FB7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18" creationId="{728A44A4-A002-4A88-9FC9-1D0566C97A47}"/>
          </ac:spMkLst>
        </pc:spChg>
        <pc:spChg chg="add del">
          <ac:chgData name="amol Gupte" userId="ceb49880e3035a08" providerId="LiveId" clId="{B4B5F11A-C5D1-4765-938D-ADFA5D3A34DF}" dt="2020-05-23T14:16:17.146" v="1983" actId="26606"/>
          <ac:spMkLst>
            <pc:docMk/>
            <pc:sldMk cId="1126012602" sldId="265"/>
            <ac:spMk id="20" creationId="{3E7D5C7B-DD16-401B-85CE-4AAA2A4F5136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2" creationId="{2A865FE3-5FC9-4049-87CF-30019C46C0F5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3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4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5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6" creationId="{2C9A9DA9-7DC8-488B-A882-123947B0F3D9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7" creationId="{57F6BDD4-E066-4008-8011-6CC31AEB4556}"/>
          </ac:spMkLst>
        </pc:spChg>
        <pc:spChg chg="add del">
          <ac:chgData name="amol Gupte" userId="ceb49880e3035a08" providerId="LiveId" clId="{B4B5F11A-C5D1-4765-938D-ADFA5D3A34DF}" dt="2020-05-23T14:16:18.657" v="1985" actId="26606"/>
          <ac:spMkLst>
            <pc:docMk/>
            <pc:sldMk cId="1126012602" sldId="265"/>
            <ac:spMk id="28" creationId="{2711A8FB-68FC-45FC-B01E-38F809E2D439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0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1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2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3" creationId="{90D01200-0224-43C5-AB38-FB4D16B73FB7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4" creationId="{728A44A4-A002-4A88-9FC9-1D0566C97A47}"/>
          </ac:spMkLst>
        </pc:spChg>
        <pc:spChg chg="add del">
          <ac:chgData name="amol Gupte" userId="ceb49880e3035a08" providerId="LiveId" clId="{B4B5F11A-C5D1-4765-938D-ADFA5D3A34DF}" dt="2020-05-23T14:16:19.183" v="1987" actId="26606"/>
          <ac:spMkLst>
            <pc:docMk/>
            <pc:sldMk cId="1126012602" sldId="265"/>
            <ac:spMk id="35" creationId="{3E7D5C7B-DD16-401B-85CE-4AAA2A4F5136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37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38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39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40" creationId="{0B9EE3F3-89B7-43C3-8651-C4C96830993D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41" creationId="{33AE4636-AEEC-45D6-84D4-7AC2DA48ECF8}"/>
          </ac:spMkLst>
        </pc:spChg>
        <pc:spChg chg="add del">
          <ac:chgData name="amol Gupte" userId="ceb49880e3035a08" providerId="LiveId" clId="{B4B5F11A-C5D1-4765-938D-ADFA5D3A34DF}" dt="2020-05-23T14:16:20.829" v="1989" actId="26606"/>
          <ac:spMkLst>
            <pc:docMk/>
            <pc:sldMk cId="1126012602" sldId="265"/>
            <ac:spMk id="42" creationId="{8D9CE0F4-2EB2-4F1F-8AAC-DB3571D9FE10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4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5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6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7" creationId="{92468898-5A6E-4D55-85EC-308E785EE06C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8" creationId="{3E23A947-2D45-4208-AE2B-64948C87A3EB}"/>
          </ac:spMkLst>
        </pc:spChg>
        <pc:spChg chg="add del">
          <ac:chgData name="amol Gupte" userId="ceb49880e3035a08" providerId="LiveId" clId="{B4B5F11A-C5D1-4765-938D-ADFA5D3A34DF}" dt="2020-05-23T14:16:24.670" v="1991" actId="26606"/>
          <ac:spMkLst>
            <pc:docMk/>
            <pc:sldMk cId="1126012602" sldId="265"/>
            <ac:spMk id="49" creationId="{E5BBB0F9-6A59-4D02-A9C7-A2D6516684CE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1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2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3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4" creationId="{9AA72BD9-2C5A-4EDC-931F-5AA08EACA0F3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5" creationId="{8A6DB0E6-E65F-4229-A5A0-2500203B6CC3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6" creationId="{55D4142C-5077-457F-A6AD-3FECFDB39685}"/>
          </ac:spMkLst>
        </pc:spChg>
        <pc:spChg chg="add del">
          <ac:chgData name="amol Gupte" userId="ceb49880e3035a08" providerId="LiveId" clId="{B4B5F11A-C5D1-4765-938D-ADFA5D3A34DF}" dt="2020-05-23T14:16:27.022" v="1993" actId="26606"/>
          <ac:spMkLst>
            <pc:docMk/>
            <pc:sldMk cId="1126012602" sldId="265"/>
            <ac:spMk id="57" creationId="{7A5F0580-5EE9-419F-96EE-B6529EF6E7D0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59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60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61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62" creationId="{E45CA849-654C-4173-AD99-B3A2528275F5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63" creationId="{3E23A947-2D45-4208-AE2B-64948C87A3EB}"/>
          </ac:spMkLst>
        </pc:spChg>
        <pc:spChg chg="add del">
          <ac:chgData name="amol Gupte" userId="ceb49880e3035a08" providerId="LiveId" clId="{B4B5F11A-C5D1-4765-938D-ADFA5D3A34DF}" dt="2020-05-23T14:16:30.640" v="1995" actId="26606"/>
          <ac:spMkLst>
            <pc:docMk/>
            <pc:sldMk cId="1126012602" sldId="265"/>
            <ac:spMk id="64" creationId="{E5BBB0F9-6A59-4D02-A9C7-A2D6516684CE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66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67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68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69" creationId="{5C9B446A-6343-4E56-90BA-061E4DDF0FFB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70" creationId="{3EC72A1B-03D3-499C-B4BF-AC68EEC22B10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71" creationId="{216322C2-3CF0-4D33-BF90-3F384CF6D232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72" creationId="{55D4142C-5077-457F-A6AD-3FECFDB39685}"/>
          </ac:spMkLst>
        </pc:spChg>
        <pc:spChg chg="add del">
          <ac:chgData name="amol Gupte" userId="ceb49880e3035a08" providerId="LiveId" clId="{B4B5F11A-C5D1-4765-938D-ADFA5D3A34DF}" dt="2020-05-23T14:16:31.348" v="1997" actId="26606"/>
          <ac:spMkLst>
            <pc:docMk/>
            <pc:sldMk cId="1126012602" sldId="265"/>
            <ac:spMk id="73" creationId="{7A5F0580-5EE9-419F-96EE-B6529EF6E7D0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75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76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77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78" creationId="{84ECDE7A-6944-466D-8FFE-149A29BA6BAE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79" creationId="{B3420082-9415-44EC-802E-C77D71D59C57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80" creationId="{55A52C45-1FCB-4636-A80F-2849B8226C01}"/>
          </ac:spMkLst>
        </pc:spChg>
        <pc:spChg chg="add del">
          <ac:chgData name="amol Gupte" userId="ceb49880e3035a08" providerId="LiveId" clId="{B4B5F11A-C5D1-4765-938D-ADFA5D3A34DF}" dt="2020-05-23T14:16:32.067" v="1999" actId="26606"/>
          <ac:spMkLst>
            <pc:docMk/>
            <pc:sldMk cId="1126012602" sldId="265"/>
            <ac:spMk id="81" creationId="{768EB4DD-3704-43AD-92B3-C4E0C6EA92CB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3" creationId="{2D6FBB9D-1CAA-4D05-AB33-BABDFE17B843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4" creationId="{04727B71-B4B6-4823-80A1-68C40B475118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5" creationId="{79A6DB05-9FB5-4B07-8675-74C23D4FD89D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6" creationId="{E45CA849-654C-4173-AD99-B3A2528275F5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7" creationId="{3E23A947-2D45-4208-AE2B-64948C87A3EB}"/>
          </ac:spMkLst>
        </pc:spChg>
        <pc:spChg chg="add del">
          <ac:chgData name="amol Gupte" userId="ceb49880e3035a08" providerId="LiveId" clId="{B4B5F11A-C5D1-4765-938D-ADFA5D3A34DF}" dt="2020-05-23T14:16:37.171" v="2003" actId="26606"/>
          <ac:spMkLst>
            <pc:docMk/>
            <pc:sldMk cId="1126012602" sldId="265"/>
            <ac:spMk id="88" creationId="{E5BBB0F9-6A59-4D02-A9C7-A2D6516684CE}"/>
          </ac:spMkLst>
        </pc:spChg>
        <pc:picChg chg="add mod ord">
          <ac:chgData name="amol Gupte" userId="ceb49880e3035a08" providerId="LiveId" clId="{B4B5F11A-C5D1-4765-938D-ADFA5D3A34DF}" dt="2020-05-23T14:21:33.686" v="2035" actId="1440"/>
          <ac:picMkLst>
            <pc:docMk/>
            <pc:sldMk cId="1126012602" sldId="265"/>
            <ac:picMk id="4" creationId="{76A93EA5-5564-4AF2-A22B-6EEFA54BB982}"/>
          </ac:picMkLst>
        </pc:picChg>
        <pc:picChg chg="add mod">
          <ac:chgData name="amol Gupte" userId="ceb49880e3035a08" providerId="LiveId" clId="{B4B5F11A-C5D1-4765-938D-ADFA5D3A34DF}" dt="2020-05-23T14:21:37.493" v="2036" actId="1440"/>
          <ac:picMkLst>
            <pc:docMk/>
            <pc:sldMk cId="1126012602" sldId="265"/>
            <ac:picMk id="6" creationId="{A421D889-9E3A-46A3-9D87-0BBE5D059388}"/>
          </ac:picMkLst>
        </pc:picChg>
      </pc:sldChg>
      <pc:sldChg chg="addSp delSp modSp add mod">
        <pc:chgData name="amol Gupte" userId="ceb49880e3035a08" providerId="LiveId" clId="{B4B5F11A-C5D1-4765-938D-ADFA5D3A34DF}" dt="2020-05-23T16:34:47.246" v="3307" actId="20577"/>
        <pc:sldMkLst>
          <pc:docMk/>
          <pc:sldMk cId="1164264079" sldId="266"/>
        </pc:sldMkLst>
        <pc:spChg chg="mod">
          <ac:chgData name="amol Gupte" userId="ceb49880e3035a08" providerId="LiveId" clId="{B4B5F11A-C5D1-4765-938D-ADFA5D3A34DF}" dt="2020-05-23T14:23:28.551" v="2039" actId="20577"/>
          <ac:spMkLst>
            <pc:docMk/>
            <pc:sldMk cId="1164264079" sldId="266"/>
            <ac:spMk id="2" creationId="{58E16C32-D3E2-460A-8830-B25BBA94B0B2}"/>
          </ac:spMkLst>
        </pc:spChg>
        <pc:spChg chg="mod">
          <ac:chgData name="amol Gupte" userId="ceb49880e3035a08" providerId="LiveId" clId="{B4B5F11A-C5D1-4765-938D-ADFA5D3A34DF}" dt="2020-05-23T16:34:47.246" v="3307" actId="20577"/>
          <ac:spMkLst>
            <pc:docMk/>
            <pc:sldMk cId="1164264079" sldId="266"/>
            <ac:spMk id="5" creationId="{E5894A34-CB1A-4543-A954-F3F344B4762F}"/>
          </ac:spMkLst>
        </pc:spChg>
        <pc:picChg chg="add mod">
          <ac:chgData name="amol Gupte" userId="ceb49880e3035a08" providerId="LiveId" clId="{B4B5F11A-C5D1-4765-938D-ADFA5D3A34DF}" dt="2020-05-23T14:26:05.649" v="2083" actId="14100"/>
          <ac:picMkLst>
            <pc:docMk/>
            <pc:sldMk cId="1164264079" sldId="266"/>
            <ac:picMk id="3" creationId="{E6283507-AA20-46B7-8358-2E811DD8D3D6}"/>
          </ac:picMkLst>
        </pc:picChg>
        <pc:picChg chg="del">
          <ac:chgData name="amol Gupte" userId="ceb49880e3035a08" providerId="LiveId" clId="{B4B5F11A-C5D1-4765-938D-ADFA5D3A34DF}" dt="2020-05-23T14:23:33.269" v="2040" actId="478"/>
          <ac:picMkLst>
            <pc:docMk/>
            <pc:sldMk cId="1164264079" sldId="266"/>
            <ac:picMk id="4" creationId="{76A93EA5-5564-4AF2-A22B-6EEFA54BB982}"/>
          </ac:picMkLst>
        </pc:picChg>
        <pc:picChg chg="add mod">
          <ac:chgData name="amol Gupte" userId="ceb49880e3035a08" providerId="LiveId" clId="{B4B5F11A-C5D1-4765-938D-ADFA5D3A34DF}" dt="2020-05-23T16:33:22.130" v="3287" actId="14100"/>
          <ac:picMkLst>
            <pc:docMk/>
            <pc:sldMk cId="1164264079" sldId="266"/>
            <ac:picMk id="4" creationId="{FD074AF6-3AA7-4D00-8FF6-6BFE14D5192C}"/>
          </ac:picMkLst>
        </pc:picChg>
        <pc:picChg chg="add mod">
          <ac:chgData name="amol Gupte" userId="ceb49880e3035a08" providerId="LiveId" clId="{B4B5F11A-C5D1-4765-938D-ADFA5D3A34DF}" dt="2020-05-23T16:33:39.106" v="3291" actId="14100"/>
          <ac:picMkLst>
            <pc:docMk/>
            <pc:sldMk cId="1164264079" sldId="266"/>
            <ac:picMk id="6" creationId="{86418638-553C-40BD-89CE-9E729EC177AE}"/>
          </ac:picMkLst>
        </pc:picChg>
        <pc:picChg chg="del">
          <ac:chgData name="amol Gupte" userId="ceb49880e3035a08" providerId="LiveId" clId="{B4B5F11A-C5D1-4765-938D-ADFA5D3A34DF}" dt="2020-05-23T14:23:34.660" v="2042" actId="478"/>
          <ac:picMkLst>
            <pc:docMk/>
            <pc:sldMk cId="1164264079" sldId="266"/>
            <ac:picMk id="6" creationId="{A421D889-9E3A-46A3-9D87-0BBE5D059388}"/>
          </ac:picMkLst>
        </pc:picChg>
        <pc:picChg chg="add del mod">
          <ac:chgData name="amol Gupte" userId="ceb49880e3035a08" providerId="LiveId" clId="{B4B5F11A-C5D1-4765-938D-ADFA5D3A34DF}" dt="2020-05-23T16:33:04.631" v="3280" actId="478"/>
          <ac:picMkLst>
            <pc:docMk/>
            <pc:sldMk cId="1164264079" sldId="266"/>
            <ac:picMk id="7" creationId="{8D835937-CE26-40C3-A594-29E4480227D8}"/>
          </ac:picMkLst>
        </pc:picChg>
        <pc:picChg chg="add del mod">
          <ac:chgData name="amol Gupte" userId="ceb49880e3035a08" providerId="LiveId" clId="{B4B5F11A-C5D1-4765-938D-ADFA5D3A34DF}" dt="2020-05-23T16:33:05.549" v="3281" actId="478"/>
          <ac:picMkLst>
            <pc:docMk/>
            <pc:sldMk cId="1164264079" sldId="266"/>
            <ac:picMk id="8" creationId="{339EDB11-2FDB-4196-ABA4-CD4608004159}"/>
          </ac:picMkLst>
        </pc:picChg>
        <pc:picChg chg="add del mod">
          <ac:chgData name="amol Gupte" userId="ceb49880e3035a08" providerId="LiveId" clId="{B4B5F11A-C5D1-4765-938D-ADFA5D3A34DF}" dt="2020-05-23T16:33:06.292" v="3282" actId="478"/>
          <ac:picMkLst>
            <pc:docMk/>
            <pc:sldMk cId="1164264079" sldId="266"/>
            <ac:picMk id="9" creationId="{C17E43FF-AE61-4ED1-B6F1-A98620541F4F}"/>
          </ac:picMkLst>
        </pc:picChg>
        <pc:picChg chg="add del mod">
          <ac:chgData name="amol Gupte" userId="ceb49880e3035a08" providerId="LiveId" clId="{B4B5F11A-C5D1-4765-938D-ADFA5D3A34DF}" dt="2020-05-23T16:33:08.366" v="3284" actId="478"/>
          <ac:picMkLst>
            <pc:docMk/>
            <pc:sldMk cId="1164264079" sldId="266"/>
            <ac:picMk id="10" creationId="{A7EA3784-4DCC-4E77-8374-541D42DD16E8}"/>
          </ac:picMkLst>
        </pc:picChg>
        <pc:picChg chg="add mod">
          <ac:chgData name="amol Gupte" userId="ceb49880e3035a08" providerId="LiveId" clId="{B4B5F11A-C5D1-4765-938D-ADFA5D3A34DF}" dt="2020-05-23T14:26:34.247" v="2091" actId="1076"/>
          <ac:picMkLst>
            <pc:docMk/>
            <pc:sldMk cId="1164264079" sldId="266"/>
            <ac:picMk id="11" creationId="{9C6F92D0-0DAF-4081-8D3D-2C0ECB7F9C5E}"/>
          </ac:picMkLst>
        </pc:picChg>
        <pc:picChg chg="add mod">
          <ac:chgData name="amol Gupte" userId="ceb49880e3035a08" providerId="LiveId" clId="{B4B5F11A-C5D1-4765-938D-ADFA5D3A34DF}" dt="2020-05-23T16:33:54.271" v="3295" actId="14100"/>
          <ac:picMkLst>
            <pc:docMk/>
            <pc:sldMk cId="1164264079" sldId="266"/>
            <ac:picMk id="12" creationId="{76410716-391D-4AA1-8E86-90DD82022B12}"/>
          </ac:picMkLst>
        </pc:picChg>
        <pc:picChg chg="add mod">
          <ac:chgData name="amol Gupte" userId="ceb49880e3035a08" providerId="LiveId" clId="{B4B5F11A-C5D1-4765-938D-ADFA5D3A34DF}" dt="2020-05-23T16:34:15.162" v="3299" actId="14100"/>
          <ac:picMkLst>
            <pc:docMk/>
            <pc:sldMk cId="1164264079" sldId="266"/>
            <ac:picMk id="13" creationId="{4BEA8C6A-B51D-4CB5-9753-480AE22754FF}"/>
          </ac:picMkLst>
        </pc:picChg>
      </pc:sldChg>
      <pc:sldChg chg="modSp add del mod">
        <pc:chgData name="amol Gupte" userId="ceb49880e3035a08" providerId="LiveId" clId="{B4B5F11A-C5D1-4765-938D-ADFA5D3A34DF}" dt="2020-05-23T14:38:35.564" v="2234" actId="47"/>
        <pc:sldMkLst>
          <pc:docMk/>
          <pc:sldMk cId="3277773575" sldId="267"/>
        </pc:sldMkLst>
        <pc:spChg chg="mod">
          <ac:chgData name="amol Gupte" userId="ceb49880e3035a08" providerId="LiveId" clId="{B4B5F11A-C5D1-4765-938D-ADFA5D3A34DF}" dt="2020-05-23T14:38:07.292" v="2204" actId="20577"/>
          <ac:spMkLst>
            <pc:docMk/>
            <pc:sldMk cId="3277773575" sldId="267"/>
            <ac:spMk id="2" creationId="{58E16C32-D3E2-460A-8830-B25BBA94B0B2}"/>
          </ac:spMkLst>
        </pc:spChg>
      </pc:sldChg>
      <pc:sldChg chg="modSp add del mod">
        <pc:chgData name="amol Gupte" userId="ceb49880e3035a08" providerId="LiveId" clId="{B4B5F11A-C5D1-4765-938D-ADFA5D3A34DF}" dt="2020-05-23T14:38:36.399" v="2235" actId="47"/>
        <pc:sldMkLst>
          <pc:docMk/>
          <pc:sldMk cId="2976528590" sldId="268"/>
        </pc:sldMkLst>
        <pc:spChg chg="mod">
          <ac:chgData name="amol Gupte" userId="ceb49880e3035a08" providerId="LiveId" clId="{B4B5F11A-C5D1-4765-938D-ADFA5D3A34DF}" dt="2020-05-23T14:38:18.709" v="2233" actId="20577"/>
          <ac:spMkLst>
            <pc:docMk/>
            <pc:sldMk cId="2976528590" sldId="268"/>
            <ac:spMk id="2" creationId="{58E16C32-D3E2-460A-8830-B25BBA94B0B2}"/>
          </ac:spMkLst>
        </pc:spChg>
      </pc:sldChg>
      <pc:sldChg chg="addSp delSp modSp add mod">
        <pc:chgData name="amol Gupte" userId="ceb49880e3035a08" providerId="LiveId" clId="{B4B5F11A-C5D1-4765-938D-ADFA5D3A34DF}" dt="2020-05-23T16:37:57.943" v="3345" actId="20577"/>
        <pc:sldMkLst>
          <pc:docMk/>
          <pc:sldMk cId="4183283027" sldId="269"/>
        </pc:sldMkLst>
        <pc:spChg chg="mod">
          <ac:chgData name="amol Gupte" userId="ceb49880e3035a08" providerId="LiveId" clId="{B4B5F11A-C5D1-4765-938D-ADFA5D3A34DF}" dt="2020-05-23T14:38:48.619" v="2267" actId="6549"/>
          <ac:spMkLst>
            <pc:docMk/>
            <pc:sldMk cId="4183283027" sldId="269"/>
            <ac:spMk id="2" creationId="{58E16C32-D3E2-460A-8830-B25BBA94B0B2}"/>
          </ac:spMkLst>
        </pc:spChg>
        <pc:spChg chg="mod">
          <ac:chgData name="amol Gupte" userId="ceb49880e3035a08" providerId="LiveId" clId="{B4B5F11A-C5D1-4765-938D-ADFA5D3A34DF}" dt="2020-05-23T16:37:57.943" v="3345" actId="20577"/>
          <ac:spMkLst>
            <pc:docMk/>
            <pc:sldMk cId="4183283027" sldId="269"/>
            <ac:spMk id="5" creationId="{E5894A34-CB1A-4543-A954-F3F344B4762F}"/>
          </ac:spMkLst>
        </pc:spChg>
        <pc:picChg chg="add mod">
          <ac:chgData name="amol Gupte" userId="ceb49880e3035a08" providerId="LiveId" clId="{B4B5F11A-C5D1-4765-938D-ADFA5D3A34DF}" dt="2020-05-23T16:36:54.845" v="3323" actId="14100"/>
          <ac:picMkLst>
            <pc:docMk/>
            <pc:sldMk cId="4183283027" sldId="269"/>
            <ac:picMk id="3" creationId="{9AA41FF2-E654-4C12-A51A-B81D311B63C1}"/>
          </ac:picMkLst>
        </pc:picChg>
        <pc:picChg chg="del mod">
          <ac:chgData name="amol Gupte" userId="ceb49880e3035a08" providerId="LiveId" clId="{B4B5F11A-C5D1-4765-938D-ADFA5D3A34DF}" dt="2020-05-23T14:39:50.492" v="2269" actId="478"/>
          <ac:picMkLst>
            <pc:docMk/>
            <pc:sldMk cId="4183283027" sldId="269"/>
            <ac:picMk id="3" creationId="{E6283507-AA20-46B7-8358-2E811DD8D3D6}"/>
          </ac:picMkLst>
        </pc:picChg>
        <pc:picChg chg="add mod">
          <ac:chgData name="amol Gupte" userId="ceb49880e3035a08" providerId="LiveId" clId="{B4B5F11A-C5D1-4765-938D-ADFA5D3A34DF}" dt="2020-05-23T14:54:40.269" v="2509" actId="14100"/>
          <ac:picMkLst>
            <pc:docMk/>
            <pc:sldMk cId="4183283027" sldId="269"/>
            <ac:picMk id="4" creationId="{E0310B13-4EC3-49E5-AA9B-E3B098FF574F}"/>
          </ac:picMkLst>
        </pc:picChg>
        <pc:picChg chg="add del mod">
          <ac:chgData name="amol Gupte" userId="ceb49880e3035a08" providerId="LiveId" clId="{B4B5F11A-C5D1-4765-938D-ADFA5D3A34DF}" dt="2020-05-23T16:36:49.918" v="3320" actId="478"/>
          <ac:picMkLst>
            <pc:docMk/>
            <pc:sldMk cId="4183283027" sldId="269"/>
            <ac:picMk id="6" creationId="{5A480D4B-0E8C-4384-B544-69BFE47B0E4A}"/>
          </ac:picMkLst>
        </pc:picChg>
        <pc:picChg chg="add mod">
          <ac:chgData name="amol Gupte" userId="ceb49880e3035a08" providerId="LiveId" clId="{B4B5F11A-C5D1-4765-938D-ADFA5D3A34DF}" dt="2020-05-23T16:37:39.564" v="3337" actId="14100"/>
          <ac:picMkLst>
            <pc:docMk/>
            <pc:sldMk cId="4183283027" sldId="269"/>
            <ac:picMk id="7" creationId="{6D6992BB-D0D3-43AD-88F7-3E7B82461D32}"/>
          </ac:picMkLst>
        </pc:picChg>
        <pc:picChg chg="del">
          <ac:chgData name="amol Gupte" userId="ceb49880e3035a08" providerId="LiveId" clId="{B4B5F11A-C5D1-4765-938D-ADFA5D3A34DF}" dt="2020-05-23T14:39:54.044" v="2270" actId="478"/>
          <ac:picMkLst>
            <pc:docMk/>
            <pc:sldMk cId="4183283027" sldId="269"/>
            <ac:picMk id="7" creationId="{8D835937-CE26-40C3-A594-29E4480227D8}"/>
          </ac:picMkLst>
        </pc:picChg>
        <pc:picChg chg="add mod">
          <ac:chgData name="amol Gupte" userId="ceb49880e3035a08" providerId="LiveId" clId="{B4B5F11A-C5D1-4765-938D-ADFA5D3A34DF}" dt="2020-05-23T16:37:22.329" v="3331" actId="14100"/>
          <ac:picMkLst>
            <pc:docMk/>
            <pc:sldMk cId="4183283027" sldId="269"/>
            <ac:picMk id="8" creationId="{14C3C7C4-C90A-4C6D-A2CD-FEB9923F19E4}"/>
          </ac:picMkLst>
        </pc:picChg>
        <pc:picChg chg="del">
          <ac:chgData name="amol Gupte" userId="ceb49880e3035a08" providerId="LiveId" clId="{B4B5F11A-C5D1-4765-938D-ADFA5D3A34DF}" dt="2020-05-23T14:39:55.851" v="2271" actId="478"/>
          <ac:picMkLst>
            <pc:docMk/>
            <pc:sldMk cId="4183283027" sldId="269"/>
            <ac:picMk id="8" creationId="{339EDB11-2FDB-4196-ABA4-CD4608004159}"/>
          </ac:picMkLst>
        </pc:picChg>
        <pc:picChg chg="add mod">
          <ac:chgData name="amol Gupte" userId="ceb49880e3035a08" providerId="LiveId" clId="{B4B5F11A-C5D1-4765-938D-ADFA5D3A34DF}" dt="2020-05-23T16:37:37.595" v="3336" actId="14100"/>
          <ac:picMkLst>
            <pc:docMk/>
            <pc:sldMk cId="4183283027" sldId="269"/>
            <ac:picMk id="9" creationId="{3BA74CDD-6CAE-4B3D-A3EE-E024B82DEFF1}"/>
          </ac:picMkLst>
        </pc:picChg>
        <pc:picChg chg="del">
          <ac:chgData name="amol Gupte" userId="ceb49880e3035a08" providerId="LiveId" clId="{B4B5F11A-C5D1-4765-938D-ADFA5D3A34DF}" dt="2020-05-23T14:39:58.146" v="2273" actId="478"/>
          <ac:picMkLst>
            <pc:docMk/>
            <pc:sldMk cId="4183283027" sldId="269"/>
            <ac:picMk id="9" creationId="{C17E43FF-AE61-4ED1-B6F1-A98620541F4F}"/>
          </ac:picMkLst>
        </pc:picChg>
        <pc:picChg chg="del">
          <ac:chgData name="amol Gupte" userId="ceb49880e3035a08" providerId="LiveId" clId="{B4B5F11A-C5D1-4765-938D-ADFA5D3A34DF}" dt="2020-05-23T14:39:57.026" v="2272" actId="478"/>
          <ac:picMkLst>
            <pc:docMk/>
            <pc:sldMk cId="4183283027" sldId="269"/>
            <ac:picMk id="10" creationId="{A7EA3784-4DCC-4E77-8374-541D42DD16E8}"/>
          </ac:picMkLst>
        </pc:picChg>
        <pc:picChg chg="mod">
          <ac:chgData name="amol Gupte" userId="ceb49880e3035a08" providerId="LiveId" clId="{B4B5F11A-C5D1-4765-938D-ADFA5D3A34DF}" dt="2020-05-23T14:46:59.808" v="2353" actId="1076"/>
          <ac:picMkLst>
            <pc:docMk/>
            <pc:sldMk cId="4183283027" sldId="269"/>
            <ac:picMk id="11" creationId="{9C6F92D0-0DAF-4081-8D3D-2C0ECB7F9C5E}"/>
          </ac:picMkLst>
        </pc:picChg>
        <pc:picChg chg="add del mod">
          <ac:chgData name="amol Gupte" userId="ceb49880e3035a08" providerId="LiveId" clId="{B4B5F11A-C5D1-4765-938D-ADFA5D3A34DF}" dt="2020-05-23T16:37:04.982" v="3325" actId="478"/>
          <ac:picMkLst>
            <pc:docMk/>
            <pc:sldMk cId="4183283027" sldId="269"/>
            <ac:picMk id="12" creationId="{9AF3EE81-7B77-4DEB-8C22-901AE0E7195B}"/>
          </ac:picMkLst>
        </pc:picChg>
        <pc:picChg chg="add del mod">
          <ac:chgData name="amol Gupte" userId="ceb49880e3035a08" providerId="LiveId" clId="{B4B5F11A-C5D1-4765-938D-ADFA5D3A34DF}" dt="2020-05-23T16:37:17.812" v="3329" actId="478"/>
          <ac:picMkLst>
            <pc:docMk/>
            <pc:sldMk cId="4183283027" sldId="269"/>
            <ac:picMk id="13" creationId="{4C39B4A7-12C9-436F-9060-C9B0F4C6416E}"/>
          </ac:picMkLst>
        </pc:picChg>
        <pc:picChg chg="add del mod">
          <ac:chgData name="amol Gupte" userId="ceb49880e3035a08" providerId="LiveId" clId="{B4B5F11A-C5D1-4765-938D-ADFA5D3A34DF}" dt="2020-05-23T16:37:30.632" v="3332" actId="478"/>
          <ac:picMkLst>
            <pc:docMk/>
            <pc:sldMk cId="4183283027" sldId="269"/>
            <ac:picMk id="14" creationId="{5E020082-069C-407D-930C-F8DA541FACCA}"/>
          </ac:picMkLst>
        </pc:picChg>
      </pc:sldChg>
      <pc:sldChg chg="addSp delSp modSp add mod">
        <pc:chgData name="amol Gupte" userId="ceb49880e3035a08" providerId="LiveId" clId="{B4B5F11A-C5D1-4765-938D-ADFA5D3A34DF}" dt="2020-05-23T16:40:32.487" v="3378" actId="20577"/>
        <pc:sldMkLst>
          <pc:docMk/>
          <pc:sldMk cId="3505029219" sldId="270"/>
        </pc:sldMkLst>
        <pc:spChg chg="mod">
          <ac:chgData name="amol Gupte" userId="ceb49880e3035a08" providerId="LiveId" clId="{B4B5F11A-C5D1-4765-938D-ADFA5D3A34DF}" dt="2020-05-23T14:47:17.715" v="2388" actId="6549"/>
          <ac:spMkLst>
            <pc:docMk/>
            <pc:sldMk cId="3505029219" sldId="270"/>
            <ac:spMk id="2" creationId="{58E16C32-D3E2-460A-8830-B25BBA94B0B2}"/>
          </ac:spMkLst>
        </pc:spChg>
        <pc:spChg chg="add del mod">
          <ac:chgData name="amol Gupte" userId="ceb49880e3035a08" providerId="LiveId" clId="{B4B5F11A-C5D1-4765-938D-ADFA5D3A34DF}" dt="2020-05-23T16:40:32.487" v="3378" actId="20577"/>
          <ac:spMkLst>
            <pc:docMk/>
            <pc:sldMk cId="3505029219" sldId="270"/>
            <ac:spMk id="5" creationId="{E5894A34-CB1A-4543-A954-F3F344B4762F}"/>
          </ac:spMkLst>
        </pc:spChg>
        <pc:picChg chg="add mod">
          <ac:chgData name="amol Gupte" userId="ceb49880e3035a08" providerId="LiveId" clId="{B4B5F11A-C5D1-4765-938D-ADFA5D3A34DF}" dt="2020-05-23T14:48:42.893" v="2402" actId="1076"/>
          <ac:picMkLst>
            <pc:docMk/>
            <pc:sldMk cId="3505029219" sldId="270"/>
            <ac:picMk id="3" creationId="{A90E8BC9-4B02-4FCF-99A8-2457BC399ED3}"/>
          </ac:picMkLst>
        </pc:picChg>
        <pc:picChg chg="add mod">
          <ac:chgData name="amol Gupte" userId="ceb49880e3035a08" providerId="LiveId" clId="{B4B5F11A-C5D1-4765-938D-ADFA5D3A34DF}" dt="2020-05-23T16:38:54.006" v="3358" actId="14100"/>
          <ac:picMkLst>
            <pc:docMk/>
            <pc:sldMk cId="3505029219" sldId="270"/>
            <ac:picMk id="4" creationId="{6EE087E7-0F42-4289-8ED1-CE97701285E7}"/>
          </ac:picMkLst>
        </pc:picChg>
        <pc:picChg chg="del">
          <ac:chgData name="amol Gupte" userId="ceb49880e3035a08" providerId="LiveId" clId="{B4B5F11A-C5D1-4765-938D-ADFA5D3A34DF}" dt="2020-05-23T14:48:08.472" v="2389" actId="478"/>
          <ac:picMkLst>
            <pc:docMk/>
            <pc:sldMk cId="3505029219" sldId="270"/>
            <ac:picMk id="4" creationId="{E0310B13-4EC3-49E5-AA9B-E3B098FF574F}"/>
          </ac:picMkLst>
        </pc:picChg>
        <pc:picChg chg="del">
          <ac:chgData name="amol Gupte" userId="ceb49880e3035a08" providerId="LiveId" clId="{B4B5F11A-C5D1-4765-938D-ADFA5D3A34DF}" dt="2020-05-23T14:48:10.828" v="2390" actId="478"/>
          <ac:picMkLst>
            <pc:docMk/>
            <pc:sldMk cId="3505029219" sldId="270"/>
            <ac:picMk id="6" creationId="{5A480D4B-0E8C-4384-B544-69BFE47B0E4A}"/>
          </ac:picMkLst>
        </pc:picChg>
        <pc:picChg chg="add mod">
          <ac:chgData name="amol Gupte" userId="ceb49880e3035a08" providerId="LiveId" clId="{B4B5F11A-C5D1-4765-938D-ADFA5D3A34DF}" dt="2020-05-23T16:39:10.442" v="3362" actId="14100"/>
          <ac:picMkLst>
            <pc:docMk/>
            <pc:sldMk cId="3505029219" sldId="270"/>
            <ac:picMk id="6" creationId="{CB4F75F1-4B81-4C10-B493-AB12B759C3BE}"/>
          </ac:picMkLst>
        </pc:picChg>
        <pc:picChg chg="add del mod">
          <ac:chgData name="amol Gupte" userId="ceb49880e3035a08" providerId="LiveId" clId="{B4B5F11A-C5D1-4765-938D-ADFA5D3A34DF}" dt="2020-05-23T16:38:34.470" v="3352" actId="478"/>
          <ac:picMkLst>
            <pc:docMk/>
            <pc:sldMk cId="3505029219" sldId="270"/>
            <ac:picMk id="7" creationId="{BF824013-A3E6-4186-8791-A1DE04B65275}"/>
          </ac:picMkLst>
        </pc:picChg>
        <pc:picChg chg="add del mod">
          <ac:chgData name="amol Gupte" userId="ceb49880e3035a08" providerId="LiveId" clId="{B4B5F11A-C5D1-4765-938D-ADFA5D3A34DF}" dt="2020-05-23T16:38:35.044" v="3353" actId="478"/>
          <ac:picMkLst>
            <pc:docMk/>
            <pc:sldMk cId="3505029219" sldId="270"/>
            <ac:picMk id="8" creationId="{E2ACFAFE-9597-4DB2-A3C5-F67969ECAAF5}"/>
          </ac:picMkLst>
        </pc:picChg>
        <pc:picChg chg="add del mod">
          <ac:chgData name="amol Gupte" userId="ceb49880e3035a08" providerId="LiveId" clId="{B4B5F11A-C5D1-4765-938D-ADFA5D3A34DF}" dt="2020-05-23T16:38:35.705" v="3354" actId="478"/>
          <ac:picMkLst>
            <pc:docMk/>
            <pc:sldMk cId="3505029219" sldId="270"/>
            <ac:picMk id="9" creationId="{DD570E99-7C25-49B3-8183-D820AAD6EE1C}"/>
          </ac:picMkLst>
        </pc:picChg>
        <pc:picChg chg="add del mod">
          <ac:chgData name="amol Gupte" userId="ceb49880e3035a08" providerId="LiveId" clId="{B4B5F11A-C5D1-4765-938D-ADFA5D3A34DF}" dt="2020-05-23T16:38:36.270" v="3355" actId="478"/>
          <ac:picMkLst>
            <pc:docMk/>
            <pc:sldMk cId="3505029219" sldId="270"/>
            <ac:picMk id="10" creationId="{5B2BC361-DA28-4840-AAB3-32BC3836BB6B}"/>
          </ac:picMkLst>
        </pc:picChg>
        <pc:picChg chg="add mod">
          <ac:chgData name="amol Gupte" userId="ceb49880e3035a08" providerId="LiveId" clId="{B4B5F11A-C5D1-4765-938D-ADFA5D3A34DF}" dt="2020-05-23T16:39:36.733" v="3365" actId="14100"/>
          <ac:picMkLst>
            <pc:docMk/>
            <pc:sldMk cId="3505029219" sldId="270"/>
            <ac:picMk id="12" creationId="{6901843F-9D98-41DC-97DF-7B3807C441C9}"/>
          </ac:picMkLst>
        </pc:picChg>
        <pc:picChg chg="del">
          <ac:chgData name="amol Gupte" userId="ceb49880e3035a08" providerId="LiveId" clId="{B4B5F11A-C5D1-4765-938D-ADFA5D3A34DF}" dt="2020-05-23T14:48:15.043" v="2393" actId="478"/>
          <ac:picMkLst>
            <pc:docMk/>
            <pc:sldMk cId="3505029219" sldId="270"/>
            <ac:picMk id="12" creationId="{9AF3EE81-7B77-4DEB-8C22-901AE0E7195B}"/>
          </ac:picMkLst>
        </pc:picChg>
        <pc:picChg chg="add mod">
          <ac:chgData name="amol Gupte" userId="ceb49880e3035a08" providerId="LiveId" clId="{B4B5F11A-C5D1-4765-938D-ADFA5D3A34DF}" dt="2020-05-23T16:39:55.138" v="3370" actId="14100"/>
          <ac:picMkLst>
            <pc:docMk/>
            <pc:sldMk cId="3505029219" sldId="270"/>
            <ac:picMk id="13" creationId="{09BA5640-0F19-4A4C-81FE-7264ED6F5E68}"/>
          </ac:picMkLst>
        </pc:picChg>
        <pc:picChg chg="del">
          <ac:chgData name="amol Gupte" userId="ceb49880e3035a08" providerId="LiveId" clId="{B4B5F11A-C5D1-4765-938D-ADFA5D3A34DF}" dt="2020-05-23T14:48:17.125" v="2395" actId="478"/>
          <ac:picMkLst>
            <pc:docMk/>
            <pc:sldMk cId="3505029219" sldId="270"/>
            <ac:picMk id="13" creationId="{4C39B4A7-12C9-436F-9060-C9B0F4C6416E}"/>
          </ac:picMkLst>
        </pc:picChg>
        <pc:picChg chg="del">
          <ac:chgData name="amol Gupte" userId="ceb49880e3035a08" providerId="LiveId" clId="{B4B5F11A-C5D1-4765-938D-ADFA5D3A34DF}" dt="2020-05-23T14:48:16.165" v="2394" actId="478"/>
          <ac:picMkLst>
            <pc:docMk/>
            <pc:sldMk cId="3505029219" sldId="270"/>
            <ac:picMk id="14" creationId="{5E020082-069C-407D-930C-F8DA541FACCA}"/>
          </ac:picMkLst>
        </pc:picChg>
      </pc:sldChg>
      <pc:sldChg chg="delSp modSp add mod">
        <pc:chgData name="amol Gupte" userId="ceb49880e3035a08" providerId="LiveId" clId="{B4B5F11A-C5D1-4765-938D-ADFA5D3A34DF}" dt="2020-05-23T17:06:00.512" v="3838" actId="6549"/>
        <pc:sldMkLst>
          <pc:docMk/>
          <pc:sldMk cId="1297015322" sldId="271"/>
        </pc:sldMkLst>
        <pc:spChg chg="mod">
          <ac:chgData name="amol Gupte" userId="ceb49880e3035a08" providerId="LiveId" clId="{B4B5F11A-C5D1-4765-938D-ADFA5D3A34DF}" dt="2020-05-23T14:57:33.848" v="2692" actId="20577"/>
          <ac:spMkLst>
            <pc:docMk/>
            <pc:sldMk cId="1297015322" sldId="271"/>
            <ac:spMk id="2" creationId="{58E16C32-D3E2-460A-8830-B25BBA94B0B2}"/>
          </ac:spMkLst>
        </pc:spChg>
        <pc:spChg chg="mod">
          <ac:chgData name="amol Gupte" userId="ceb49880e3035a08" providerId="LiveId" clId="{B4B5F11A-C5D1-4765-938D-ADFA5D3A34DF}" dt="2020-05-23T17:06:00.512" v="3838" actId="6549"/>
          <ac:spMkLst>
            <pc:docMk/>
            <pc:sldMk cId="1297015322" sldId="271"/>
            <ac:spMk id="5" creationId="{E5894A34-CB1A-4543-A954-F3F344B4762F}"/>
          </ac:spMkLst>
        </pc:spChg>
        <pc:picChg chg="del">
          <ac:chgData name="amol Gupte" userId="ceb49880e3035a08" providerId="LiveId" clId="{B4B5F11A-C5D1-4765-938D-ADFA5D3A34DF}" dt="2020-05-23T14:57:10.516" v="2639" actId="478"/>
          <ac:picMkLst>
            <pc:docMk/>
            <pc:sldMk cId="1297015322" sldId="271"/>
            <ac:picMk id="3" creationId="{A90E8BC9-4B02-4FCF-99A8-2457BC399ED3}"/>
          </ac:picMkLst>
        </pc:picChg>
        <pc:picChg chg="del mod">
          <ac:chgData name="amol Gupte" userId="ceb49880e3035a08" providerId="LiveId" clId="{B4B5F11A-C5D1-4765-938D-ADFA5D3A34DF}" dt="2020-05-23T14:57:17.663" v="2641" actId="478"/>
          <ac:picMkLst>
            <pc:docMk/>
            <pc:sldMk cId="1297015322" sldId="271"/>
            <ac:picMk id="7" creationId="{BF824013-A3E6-4186-8791-A1DE04B65275}"/>
          </ac:picMkLst>
        </pc:picChg>
        <pc:picChg chg="del">
          <ac:chgData name="amol Gupte" userId="ceb49880e3035a08" providerId="LiveId" clId="{B4B5F11A-C5D1-4765-938D-ADFA5D3A34DF}" dt="2020-05-23T14:57:17.663" v="2641" actId="478"/>
          <ac:picMkLst>
            <pc:docMk/>
            <pc:sldMk cId="1297015322" sldId="271"/>
            <ac:picMk id="8" creationId="{E2ACFAFE-9597-4DB2-A3C5-F67969ECAAF5}"/>
          </ac:picMkLst>
        </pc:picChg>
        <pc:picChg chg="del">
          <ac:chgData name="amol Gupte" userId="ceb49880e3035a08" providerId="LiveId" clId="{B4B5F11A-C5D1-4765-938D-ADFA5D3A34DF}" dt="2020-05-23T14:57:17.663" v="2641" actId="478"/>
          <ac:picMkLst>
            <pc:docMk/>
            <pc:sldMk cId="1297015322" sldId="271"/>
            <ac:picMk id="9" creationId="{DD570E99-7C25-49B3-8183-D820AAD6EE1C}"/>
          </ac:picMkLst>
        </pc:picChg>
        <pc:picChg chg="del">
          <ac:chgData name="amol Gupte" userId="ceb49880e3035a08" providerId="LiveId" clId="{B4B5F11A-C5D1-4765-938D-ADFA5D3A34DF}" dt="2020-05-23T14:57:17.663" v="2641" actId="478"/>
          <ac:picMkLst>
            <pc:docMk/>
            <pc:sldMk cId="1297015322" sldId="271"/>
            <ac:picMk id="10" creationId="{5B2BC361-DA28-4840-AAB3-32BC3836BB6B}"/>
          </ac:picMkLst>
        </pc:picChg>
        <pc:picChg chg="del">
          <ac:chgData name="amol Gupte" userId="ceb49880e3035a08" providerId="LiveId" clId="{B4B5F11A-C5D1-4765-938D-ADFA5D3A34DF}" dt="2020-05-23T14:57:19.139" v="2642" actId="478"/>
          <ac:picMkLst>
            <pc:docMk/>
            <pc:sldMk cId="1297015322" sldId="271"/>
            <ac:picMk id="11" creationId="{9C6F92D0-0DAF-4081-8D3D-2C0ECB7F9C5E}"/>
          </ac:picMkLst>
        </pc:picChg>
      </pc:sldChg>
      <pc:sldChg chg="modSp add mod">
        <pc:chgData name="amol Gupte" userId="ceb49880e3035a08" providerId="LiveId" clId="{B4B5F11A-C5D1-4765-938D-ADFA5D3A34DF}" dt="2020-05-23T17:05:36.601" v="3833"/>
        <pc:sldMkLst>
          <pc:docMk/>
          <pc:sldMk cId="1480624350" sldId="272"/>
        </pc:sldMkLst>
        <pc:spChg chg="mod">
          <ac:chgData name="amol Gupte" userId="ceb49880e3035a08" providerId="LiveId" clId="{B4B5F11A-C5D1-4765-938D-ADFA5D3A34DF}" dt="2020-05-23T16:41:34.929" v="3404" actId="20577"/>
          <ac:spMkLst>
            <pc:docMk/>
            <pc:sldMk cId="1480624350" sldId="272"/>
            <ac:spMk id="3" creationId="{6D437873-EA1A-479E-A674-8FC6BAA22555}"/>
          </ac:spMkLst>
        </pc:spChg>
        <pc:spChg chg="mod">
          <ac:chgData name="amol Gupte" userId="ceb49880e3035a08" providerId="LiveId" clId="{B4B5F11A-C5D1-4765-938D-ADFA5D3A34DF}" dt="2020-05-23T17:05:36.601" v="3833"/>
          <ac:spMkLst>
            <pc:docMk/>
            <pc:sldMk cId="1480624350" sldId="272"/>
            <ac:spMk id="4" creationId="{C8D5F334-99B2-4A90-97F9-26D744E72351}"/>
          </ac:spMkLst>
        </pc:spChg>
      </pc:sldChg>
      <pc:sldChg chg="delSp modSp add mod">
        <pc:chgData name="amol Gupte" userId="ceb49880e3035a08" providerId="LiveId" clId="{B4B5F11A-C5D1-4765-938D-ADFA5D3A34DF}" dt="2020-05-23T17:08:43.662" v="3920" actId="20577"/>
        <pc:sldMkLst>
          <pc:docMk/>
          <pc:sldMk cId="1626137327" sldId="273"/>
        </pc:sldMkLst>
        <pc:spChg chg="del">
          <ac:chgData name="amol Gupte" userId="ceb49880e3035a08" providerId="LiveId" clId="{B4B5F11A-C5D1-4765-938D-ADFA5D3A34DF}" dt="2020-05-23T17:08:00.797" v="3840" actId="478"/>
          <ac:spMkLst>
            <pc:docMk/>
            <pc:sldMk cId="1626137327" sldId="273"/>
            <ac:spMk id="2" creationId="{58E16C32-D3E2-460A-8830-B25BBA94B0B2}"/>
          </ac:spMkLst>
        </pc:spChg>
        <pc:spChg chg="mod">
          <ac:chgData name="amol Gupte" userId="ceb49880e3035a08" providerId="LiveId" clId="{B4B5F11A-C5D1-4765-938D-ADFA5D3A34DF}" dt="2020-05-23T17:08:43.662" v="3920" actId="20577"/>
          <ac:spMkLst>
            <pc:docMk/>
            <pc:sldMk cId="1626137327" sldId="273"/>
            <ac:spMk id="5" creationId="{E5894A34-CB1A-4543-A954-F3F344B476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29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PMA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42E67-BCAA-4EBB-8051-4E8DA10E0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-67515" y="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22C79-A84F-444F-87E3-0A6DFCFE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810" y="823824"/>
            <a:ext cx="7184615" cy="2586888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Prediction of High Energy Exotic Particle Reaction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C01A-EA22-4010-8E01-A66FA312A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Amol Gupte</a:t>
            </a:r>
          </a:p>
          <a:p>
            <a:r>
              <a:rPr lang="en-US" sz="2000" dirty="0"/>
              <a:t>May 23</a:t>
            </a:r>
            <a:r>
              <a:rPr lang="en-US" sz="2000" baseline="30000" dirty="0"/>
              <a:t>rd</a:t>
            </a:r>
            <a:r>
              <a:rPr lang="en-US" sz="2000" dirty="0"/>
              <a:t> 2020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43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14226" y="1023274"/>
            <a:ext cx="118777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 Leaf nodes = 10,000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 depth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Trees = 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Results: 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Data: 91.26%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Data: 86.14%	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Precision: 83.59%(TP/TP+FP)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Recall: 87.94%(TP/TP+FN)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F92D0-0DAF-4081-8D3D-2C0ECB7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05" y="177270"/>
            <a:ext cx="2349128" cy="1754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E8BC9-4B02-4FCF-99A8-2457BC39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69" y="2327664"/>
            <a:ext cx="6576012" cy="4301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E087E7-0F42-4289-8ED1-CE9770128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412" y="3513283"/>
            <a:ext cx="1038225" cy="362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F75F1-4B81-4C10-B493-AB12B759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384" y="3513283"/>
            <a:ext cx="1038225" cy="362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01843F-9D98-41DC-97DF-7B3807C44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412" y="5180105"/>
            <a:ext cx="1000125" cy="272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A5640-0F19-4A4C-81FE-7264ED6F5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7384" y="5180104"/>
            <a:ext cx="1038225" cy="3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14226" y="1023274"/>
            <a:ext cx="11877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of Neural Network was better than Random Forest and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Forest vs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accuracy for Random Forest increased by 0.65% as compared to Decision tree; whereas the testing accuracy increased by 1.6%. We can conclude that Random Forest showed better generalization ability as compared to Decision Tree </a:t>
            </a:r>
          </a:p>
        </p:txBody>
      </p:sp>
    </p:spTree>
    <p:extLst>
      <p:ext uri="{BB962C8B-B14F-4D97-AF65-F5344CB8AC3E}">
        <p14:creationId xmlns:p14="http://schemas.microsoft.com/office/powerpoint/2010/main" val="129701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-96835" y="2852074"/>
            <a:ext cx="1187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 to Svitlana, TAs and this team! </a:t>
            </a:r>
          </a:p>
        </p:txBody>
      </p:sp>
    </p:spTree>
    <p:extLst>
      <p:ext uri="{BB962C8B-B14F-4D97-AF65-F5344CB8AC3E}">
        <p14:creationId xmlns:p14="http://schemas.microsoft.com/office/powerpoint/2010/main" val="162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37873-EA1A-479E-A674-8FC6BAA22555}"/>
              </a:ext>
            </a:extLst>
          </p:cNvPr>
          <p:cNvSpPr txBox="1"/>
          <p:nvPr/>
        </p:nvSpPr>
        <p:spPr>
          <a:xfrm>
            <a:off x="51847" y="179109"/>
            <a:ext cx="877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5F334-99B2-4A90-97F9-26D744E72351}"/>
              </a:ext>
            </a:extLst>
          </p:cNvPr>
          <p:cNvSpPr txBox="1"/>
          <p:nvPr/>
        </p:nvSpPr>
        <p:spPr>
          <a:xfrm>
            <a:off x="230956" y="1046375"/>
            <a:ext cx="11877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of Machine Learning classification algorithms to find out which gives more accuracy in predicting the presence of exotic particles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Classification algorithms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806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37873-EA1A-479E-A674-8FC6BAA22555}"/>
              </a:ext>
            </a:extLst>
          </p:cNvPr>
          <p:cNvSpPr txBox="1"/>
          <p:nvPr/>
        </p:nvSpPr>
        <p:spPr>
          <a:xfrm>
            <a:off x="51847" y="179109"/>
            <a:ext cx="877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5F334-99B2-4A90-97F9-26D744E72351}"/>
              </a:ext>
            </a:extLst>
          </p:cNvPr>
          <p:cNvSpPr txBox="1"/>
          <p:nvPr/>
        </p:nvSpPr>
        <p:spPr>
          <a:xfrm>
            <a:off x="230956" y="1046375"/>
            <a:ext cx="11877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energy Physics reactions include collision of sub-atomic particles which could generate exotic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 these exotic particles disintegrate at a very high speed, making it difficult for the sensors to detect their presence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 the same time these reactions might not generate exotic particles at all, thereby directly generating disintegrate particles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was difficult for scientists to find out if exotic particles have been generated or not. In this project I have used Machine Learning techniques to detect the generation of exotic particles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considered for this analysis consist of signal generated from  both types of reactions mentioned above and their corresponding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be precise, there are 28 features of the signal and one target (either 1 or 0) indicating presence or absence of exotic particles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48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198871" y="886995"/>
            <a:ext cx="11877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can see the number of instances are huge, thus for ease of computation 500,000 instances were used for the study of classification methodologies.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So, out of 500,000 instances, 400,000 were used for training and 100,000 were used for testing the models (80/20 split) using Python Pandas.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Further, the data was standardized using the preprocessing module of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BA4B3-68A9-41D0-B1B9-F9DE65E5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2" y="3261792"/>
            <a:ext cx="11751171" cy="2366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877528-76BB-4A16-AEBC-3035CE6E5B55}"/>
              </a:ext>
            </a:extLst>
          </p:cNvPr>
          <p:cNvSpPr/>
          <p:nvPr/>
        </p:nvSpPr>
        <p:spPr>
          <a:xfrm>
            <a:off x="374564" y="58163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Dataset source 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https://archive.ics.uci.edu/ml/datasets/HEPMASS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05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Tools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6E106-6107-44A9-912F-DFCDAAE32124}"/>
              </a:ext>
            </a:extLst>
          </p:cNvPr>
          <p:cNvSpPr txBox="1"/>
          <p:nvPr/>
        </p:nvSpPr>
        <p:spPr>
          <a:xfrm>
            <a:off x="383356" y="4403939"/>
            <a:ext cx="11877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 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5176B-9D2B-465F-A311-858CBBB10897}"/>
              </a:ext>
            </a:extLst>
          </p:cNvPr>
          <p:cNvSpPr txBox="1"/>
          <p:nvPr/>
        </p:nvSpPr>
        <p:spPr>
          <a:xfrm>
            <a:off x="83270" y="3466594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Methodology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83356" y="886995"/>
            <a:ext cx="11877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Tensor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sklearn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457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Neural Network(1/3)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61376" y="886995"/>
            <a:ext cx="11517032" cy="651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Input layer of 28 attributes of exotic particles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Hidden layers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First layer of 512 neuron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Second layer of 384 neurons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Third layer of 256 neurons</a:t>
            </a:r>
          </a:p>
          <a:p>
            <a:pPr lvl="2"/>
            <a:r>
              <a:rPr lang="en-US" sz="2000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layer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One neuron confirming presence of absence of exotic particle </a:t>
            </a:r>
          </a:p>
          <a:p>
            <a:pPr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Epochs = 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Batch size = 400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Validation split = 10%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3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Neural Network(2/3)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14226" y="1014482"/>
            <a:ext cx="118777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Data: 89.08%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Data: 87.79%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Data: 87.78%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93EA5-5564-4AF2-A22B-6EEFA54B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04" y="179108"/>
            <a:ext cx="6831623" cy="3175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1D889-9E3A-46A3-9D87-0BBE5D05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04" y="3714750"/>
            <a:ext cx="6831623" cy="2964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01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Neural Network(3/3)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14226" y="1023274"/>
            <a:ext cx="11877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Results: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Precision: 85.02%(TP/TP+FP)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Recall: 89.86%(TP/TP+FN)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3507-AA20-46B7-8358-2E811DD8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89" y="2346713"/>
            <a:ext cx="6273289" cy="427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F92D0-0DAF-4081-8D3D-2C0ECB7F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805" y="216836"/>
            <a:ext cx="2349128" cy="175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74AF6-3AA7-4D00-8FF6-6BFE14D5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957" y="3504468"/>
            <a:ext cx="1019175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18638-553C-40BD-89CE-9E729EC1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004" y="3504469"/>
            <a:ext cx="968253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10716-391D-4AA1-8E86-90DD82022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484" y="5069562"/>
            <a:ext cx="990600" cy="262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A8C6A-B51D-4CB5-9753-480AE2275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777" y="5069563"/>
            <a:ext cx="1037492" cy="3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16C32-D3E2-460A-8830-B25BBA94B0B2}"/>
              </a:ext>
            </a:extLst>
          </p:cNvPr>
          <p:cNvSpPr txBox="1"/>
          <p:nvPr/>
        </p:nvSpPr>
        <p:spPr>
          <a:xfrm>
            <a:off x="51847" y="179109"/>
            <a:ext cx="116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4A34-CB1A-4543-A954-F3F344B4762F}"/>
              </a:ext>
            </a:extLst>
          </p:cNvPr>
          <p:cNvSpPr txBox="1"/>
          <p:nvPr/>
        </p:nvSpPr>
        <p:spPr>
          <a:xfrm>
            <a:off x="314226" y="1023274"/>
            <a:ext cx="118777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 Leaf nodes = 7000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 depth =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Results: 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Data: 90.74%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Data: 84.57%	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Precision: 82.26%(TP/TP+FP)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Recall: 86.09%(TP/TP+FN)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F92D0-0DAF-4081-8D3D-2C0ECB7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05" y="177270"/>
            <a:ext cx="2349128" cy="175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10B13-4EC3-49E5-AA9B-E3B098FF5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15" y="2514600"/>
            <a:ext cx="6937779" cy="4343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A41FF2-E654-4C12-A51A-B81D311B6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16" y="3735910"/>
            <a:ext cx="990600" cy="321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992BB-D0D3-43AD-88F7-3E7B82461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605" y="3735910"/>
            <a:ext cx="990600" cy="32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3C7C4-C90A-4C6D-A2CD-FEB9923F1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798" y="5326951"/>
            <a:ext cx="876300" cy="321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74CDD-6CAE-4B3D-A3EE-E024B82DE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655" y="5326951"/>
            <a:ext cx="971550" cy="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830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F41"/>
      </a:dk2>
      <a:lt2>
        <a:srgbClr val="EBE7E6"/>
      </a:lt2>
      <a:accent1>
        <a:srgbClr val="3BABB1"/>
      </a:accent1>
      <a:accent2>
        <a:srgbClr val="46B28B"/>
      </a:accent2>
      <a:accent3>
        <a:srgbClr val="4D8BC3"/>
      </a:accent3>
      <a:accent4>
        <a:srgbClr val="B13B81"/>
      </a:accent4>
      <a:accent5>
        <a:srgbClr val="C34D62"/>
      </a:accent5>
      <a:accent6>
        <a:srgbClr val="B1573B"/>
      </a:accent6>
      <a:hlink>
        <a:srgbClr val="CA686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563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Prediction of High Energy Exotic Particle Reaction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High Energy Physics Reaction</dc:title>
  <dc:creator>Amol Gupte</dc:creator>
  <cp:lastModifiedBy>Amol Gupte</cp:lastModifiedBy>
  <cp:revision>2</cp:revision>
  <dcterms:created xsi:type="dcterms:W3CDTF">2020-05-22T02:36:57Z</dcterms:created>
  <dcterms:modified xsi:type="dcterms:W3CDTF">2020-05-23T17:11:45Z</dcterms:modified>
</cp:coreProperties>
</file>