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2" r:id="rId8"/>
    <p:sldId id="260" r:id="rId9"/>
    <p:sldId id="263" r:id="rId10"/>
    <p:sldId id="267" r:id="rId11"/>
    <p:sldId id="266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8"/>
            <p14:sldId id="259"/>
            <p14:sldId id="262"/>
            <p14:sldId id="260"/>
            <p14:sldId id="263"/>
            <p14:sldId id="267"/>
            <p14:sldId id="266"/>
            <p14:sldId id="269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263147"/>
                </a:solidFill>
              </a:defRPr>
            </a:lvl1pPr>
            <a:lvl2pPr>
              <a:defRPr>
                <a:solidFill>
                  <a:srgbClr val="263147"/>
                </a:solidFill>
              </a:defRPr>
            </a:lvl2pPr>
            <a:lvl3pPr>
              <a:defRPr>
                <a:solidFill>
                  <a:srgbClr val="263147"/>
                </a:solidFill>
              </a:defRPr>
            </a:lvl3pPr>
            <a:lvl4pPr>
              <a:defRPr>
                <a:solidFill>
                  <a:srgbClr val="263147"/>
                </a:solidFill>
              </a:defRPr>
            </a:lvl4pPr>
            <a:lvl5pPr>
              <a:defRPr>
                <a:solidFill>
                  <a:srgbClr val="2631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AC4DF3-DBB4-4672-88A3-50991EFE0D66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F4D290-1721-47CC-AF8D-5DFC84615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9031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42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4144968"/>
            <a:ext cx="4152900" cy="11049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77" y="1844824"/>
            <a:ext cx="79724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34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Proxy</a:t>
            </a:r>
            <a:endParaRPr lang="en-IN" sz="36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274" y="1188725"/>
            <a:ext cx="985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Acts as an intermediary between the user's computer and the Internet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274" y="2097937"/>
            <a:ext cx="985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Types of Proxy :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3896962" y="4435701"/>
            <a:ext cx="4000528" cy="35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61" y="2559602"/>
            <a:ext cx="7867650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80" y="2637817"/>
            <a:ext cx="4246822" cy="4192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55" y="3409888"/>
            <a:ext cx="571500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0256" y="30689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Reverse Proxy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Network and Communication Types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		Network Types				</a:t>
            </a:r>
            <a:r>
              <a:rPr lang="en-IN" dirty="0" smtClean="0"/>
              <a:t>Communication Types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30" name="Picture 6" descr="types of communication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712244"/>
            <a:ext cx="43924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2295525"/>
            <a:ext cx="3714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2221" y="1261585"/>
            <a:ext cx="2324100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15" y="1442559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1261585"/>
            <a:ext cx="2428875" cy="187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72" y="3861048"/>
            <a:ext cx="2462662" cy="2266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768" y="3825482"/>
            <a:ext cx="3816424" cy="2555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549" y="3994647"/>
            <a:ext cx="3024336" cy="22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1"/>
            <a:ext cx="7658100" cy="6857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Network Devices</a:t>
            </a:r>
            <a:endParaRPr lang="en-US" sz="24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2" descr="Image result for switch in netw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2" y="1599894"/>
            <a:ext cx="1825113" cy="17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143000"/>
            <a:ext cx="2318205" cy="17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95401"/>
            <a:ext cx="221337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3717877"/>
            <a:ext cx="3575447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4924" y="3363146"/>
            <a:ext cx="119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Hub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590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3048000"/>
            <a:ext cx="1963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Repeaters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5562600"/>
            <a:ext cx="14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Router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0" y="4123111"/>
            <a:ext cx="2621756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1" y="5715000"/>
            <a:ext cx="151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Bridge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" y="1905000"/>
            <a:ext cx="4267200" cy="4114800"/>
            <a:chOff x="480" y="1200"/>
            <a:chExt cx="2688" cy="25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68" y="1200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68" y="1584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Presentation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68" y="1968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Session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68" y="2352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Transport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68" y="2736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68" y="3120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Data Link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68" y="3504"/>
              <a:ext cx="2400" cy="28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1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80" y="1200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1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80" y="1584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1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80" y="2016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1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80" y="2400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7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480" y="2784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1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480" y="3168"/>
              <a:ext cx="24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480" y="3552"/>
              <a:ext cx="192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89578" y="1677194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Networks processes to applications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12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representation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791200" y="31242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 host </a:t>
            </a: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791200" y="3657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End-to-end connections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791200" y="42672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Addresses and best path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791200" y="4953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Access to media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57912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Binary Transmission</a:t>
            </a:r>
          </a:p>
        </p:txBody>
      </p:sp>
    </p:spTree>
    <p:extLst>
      <p:ext uri="{BB962C8B-B14F-4D97-AF65-F5344CB8AC3E}">
        <p14:creationId xmlns:p14="http://schemas.microsoft.com/office/powerpoint/2010/main" val="152045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55054"/>
              </p:ext>
            </p:extLst>
          </p:nvPr>
        </p:nvGraphicFramePr>
        <p:xfrm>
          <a:off x="1652091" y="1950244"/>
          <a:ext cx="2057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3" imgW="1476190" imgH="2847619" progId="Paint.Picture">
                  <p:embed/>
                </p:oleObj>
              </mc:Choice>
              <mc:Fallback>
                <p:oleObj name="Bitmap Image" r:id="rId3" imgW="1476190" imgH="28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091" y="1950244"/>
                        <a:ext cx="2057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09491" y="2595228"/>
            <a:ext cx="60960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A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andles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issues of representation, encoding,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dialog control</a:t>
            </a:r>
            <a:endParaRPr lang="en-CA" altLang="en-US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09491" y="3659187"/>
            <a:ext cx="6096000" cy="620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service issues of reliability, flow control, and error correction.</a:t>
            </a:r>
            <a:r>
              <a:rPr lang="en-CA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en-US" sz="3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09491" y="4279900"/>
            <a:ext cx="609600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A" altLang="en-US" sz="16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ivide</a:t>
            </a: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altLang="en-US" sz="16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TCP segments into packets and send them from any network</a:t>
            </a:r>
            <a:r>
              <a:rPr lang="en-US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CA" altLang="en-US" sz="16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path determination and packet switching </a:t>
            </a:r>
            <a:endParaRPr lang="en-CA" altLang="en-US" sz="16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09491" y="5095249"/>
            <a:ext cx="6096000" cy="835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a.k.a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host-to-network layer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concerned with all of the components, both physical and logical, that are required to make a physical link.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8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2631558"/>
            <a:ext cx="5638801" cy="3410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710779" y="1420990"/>
            <a:ext cx="4046129" cy="50309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DHCP Process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Host Configuration Protocol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908757" y="1824547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9606305" y="1185004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9596972" y="2351680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59737" y="2966098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782412" y="878850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8899424" y="4909064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694095" y="3863746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54" name="Down Arrow 53"/>
          <p:cNvSpPr/>
          <p:nvPr/>
        </p:nvSpPr>
        <p:spPr>
          <a:xfrm rot="10800000">
            <a:off x="9574442" y="5364907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659737" y="6041934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56" name="Down Arrow 55"/>
          <p:cNvSpPr/>
          <p:nvPr/>
        </p:nvSpPr>
        <p:spPr>
          <a:xfrm rot="10800000">
            <a:off x="9596972" y="4203131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59737" y="949247"/>
            <a:ext cx="2444933" cy="2615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659737" y="3836314"/>
            <a:ext cx="2444933" cy="26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19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4306 L -4.79167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15695 L -3.54167E-6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4606 L -4.79167E-6 -2.77556E-1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6945 L -0.00339 0.0041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4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/>
              <a:t>LDAP </a:t>
            </a:r>
            <a:r>
              <a:rPr lang="en-IN" dirty="0">
                <a:cs typeface="Times New Roman" panose="02020603050405020304" pitchFamily="18" charset="0"/>
              </a:rPr>
              <a:t>is an application protocol for querying and modifying items in directory service providers like Active Directory, which supports a form of LDAP.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068960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AD"/>
                </a:solidFill>
              </a:rPr>
              <a:t>Domain Name Server (DNS)</a:t>
            </a:r>
            <a:endParaRPr lang="en-IN" sz="3200" b="1" dirty="0">
              <a:solidFill>
                <a:srgbClr val="0070AD">
                  <a:lumMod val="60000"/>
                  <a:lumOff val="40000"/>
                </a:srgbClr>
              </a:solidFill>
              <a:cs typeface="Times New Roman" panose="02020603050405020304" pitchFamily="18" charset="0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89" y="3071794"/>
            <a:ext cx="274320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Cloud 75"/>
          <p:cNvSpPr/>
          <p:nvPr/>
        </p:nvSpPr>
        <p:spPr>
          <a:xfrm>
            <a:off x="6347589" y="2410907"/>
            <a:ext cx="3048000" cy="1548281"/>
          </a:xfrm>
          <a:prstGeom prst="cloud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74.125.225.74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192.168.1.2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Cloud 76"/>
          <p:cNvSpPr/>
          <p:nvPr/>
        </p:nvSpPr>
        <p:spPr>
          <a:xfrm>
            <a:off x="8978303" y="3649522"/>
            <a:ext cx="417286" cy="387071"/>
          </a:xfrm>
          <a:prstGeom prst="cloud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9511703" y="3932942"/>
            <a:ext cx="208643" cy="192800"/>
          </a:xfrm>
          <a:prstGeom prst="cloud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5274" y="1285860"/>
            <a:ext cx="107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Translates a domain name into corresponding IP address</a:t>
            </a:r>
            <a:endParaRPr lang="en-US"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5274" y="1967203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DNS Hierarchy</a:t>
            </a:r>
            <a:endParaRPr lang="en-US"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0467"/>
            <a:ext cx="10744200" cy="38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95274" y="2643182"/>
            <a:ext cx="98584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DNS Query</a:t>
            </a:r>
          </a:p>
          <a:p>
            <a:pPr marL="1447800" lvl="2" indent="-4572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1504950" lvl="2" indent="-51435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Recursive Query</a:t>
            </a:r>
          </a:p>
          <a:p>
            <a:pPr marL="1504950" lvl="2" indent="-51435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Iterative Query</a:t>
            </a:r>
          </a:p>
          <a:p>
            <a:pPr marL="1447800" lvl="2" indent="-457200"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5274" y="3214686"/>
            <a:ext cx="9858444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  DNS Records</a:t>
            </a:r>
          </a:p>
          <a:p>
            <a:pPr marL="1447800" lvl="2" indent="-4572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1504950" lvl="2" indent="-51435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 / AAAA</a:t>
            </a:r>
          </a:p>
          <a:p>
            <a:pPr marL="1504950" lvl="2" indent="-51435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CNAME</a:t>
            </a:r>
          </a:p>
          <a:p>
            <a:pPr marL="1504950" lvl="2" indent="-51435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PTR</a:t>
            </a:r>
          </a:p>
          <a:p>
            <a:pPr marL="1447800" lvl="2" indent="-457200"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876300" lvl="1" indent="-342900">
              <a:buClr>
                <a:srgbClr val="000000"/>
              </a:buClr>
              <a:buSzPts val="2400"/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21651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1" grpId="0"/>
      <p:bldP spid="83" grpId="0"/>
      <p:bldP spid="84" grpId="0" animBg="1"/>
    </p:bld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22677</TotalTime>
  <Words>221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Bitmap Image</vt:lpstr>
      <vt:lpstr>PowerPoint Presentation</vt:lpstr>
      <vt:lpstr>Network and Communication Types</vt:lpstr>
      <vt:lpstr>Network Topologies</vt:lpstr>
      <vt:lpstr>Network Devices</vt:lpstr>
      <vt:lpstr>OSI Model</vt:lpstr>
      <vt:lpstr>TCP/IP Model</vt:lpstr>
      <vt:lpstr>Dynamic Host Configuration Protocol</vt:lpstr>
      <vt:lpstr>Directory Services</vt:lpstr>
      <vt:lpstr>PowerPoint Presentation</vt:lpstr>
      <vt:lpstr>Mail Services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Hadkar, Amol</cp:lastModifiedBy>
  <cp:revision>186</cp:revision>
  <dcterms:created xsi:type="dcterms:W3CDTF">2017-10-18T07:07:16Z</dcterms:created>
  <dcterms:modified xsi:type="dcterms:W3CDTF">2018-04-06T13:13:54Z</dcterms:modified>
</cp:coreProperties>
</file>