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14"/>
  </p:notesMasterIdLst>
  <p:handoutMasterIdLst>
    <p:handoutMasterId r:id="rId15"/>
  </p:handoutMasterIdLst>
  <p:sldIdLst>
    <p:sldId id="258" r:id="rId5"/>
    <p:sldId id="260" r:id="rId6"/>
    <p:sldId id="259" r:id="rId7"/>
    <p:sldId id="261" r:id="rId8"/>
    <p:sldId id="256" r:id="rId9"/>
    <p:sldId id="257" r:id="rId10"/>
    <p:sldId id="263" r:id="rId11"/>
    <p:sldId id="262" r:id="rId12"/>
    <p:sldId id="264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58"/>
            <p14:sldId id="260"/>
            <p14:sldId id="259"/>
            <p14:sldId id="261"/>
            <p14:sldId id="256"/>
            <p14:sldId id="257"/>
            <p14:sldId id="263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8535" autoAdjust="0"/>
  </p:normalViewPr>
  <p:slideViewPr>
    <p:cSldViewPr>
      <p:cViewPr varScale="1">
        <p:scale>
          <a:sx n="74" d="100"/>
          <a:sy n="74" d="100"/>
        </p:scale>
        <p:origin x="67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05/04/2018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05/04/2018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=""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=""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=""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=""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=""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=""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=""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3C238C-100D-4215-9E3A-154390550763}" type="datetime1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EF4B9B-17BB-41EA-808F-B9A7D9E2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6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113877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3C238C-100D-4215-9E3A-154390550763}" type="datetime1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EF4B9B-17BB-41EA-808F-B9A7D9E2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7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6526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sv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  <p:sldLayoutId id="2147483812" r:id="rId4"/>
    <p:sldLayoutId id="214748381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814" r:id="rId2"/>
    <p:sldLayoutId id="2147483815" r:id="rId3"/>
    <p:sldLayoutId id="2147483816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ENTERPRISE APPLICATION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GROUP </a:t>
            </a:r>
            <a:r>
              <a:rPr lang="en-US" dirty="0" smtClean="0"/>
              <a:t>6</a:t>
            </a:r>
            <a:endParaRPr lang="en-US" dirty="0" smtClean="0"/>
          </a:p>
          <a:p>
            <a:r>
              <a:rPr lang="en-US" dirty="0" smtClean="0"/>
              <a:t>4/5/2018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9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Times" pitchFamily="18" charset="0"/>
              </a:rPr>
              <a:t>Bindhu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shree</a:t>
            </a:r>
            <a:r>
              <a:rPr lang="en-US" sz="2400" dirty="0" smtClean="0">
                <a:latin typeface="Times" pitchFamily="18" charset="0"/>
              </a:rPr>
              <a:t>                             -093941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Times" pitchFamily="18" charset="0"/>
              </a:rPr>
              <a:t>Nandhini</a:t>
            </a:r>
            <a:r>
              <a:rPr lang="en-US" sz="2400" dirty="0" smtClean="0">
                <a:latin typeface="Times" pitchFamily="18" charset="0"/>
              </a:rPr>
              <a:t>                                   -094605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" pitchFamily="18" charset="0"/>
              </a:rPr>
              <a:t>Amol </a:t>
            </a:r>
            <a:r>
              <a:rPr lang="en-US" sz="2400" dirty="0" err="1" smtClean="0">
                <a:latin typeface="Times" pitchFamily="18" charset="0"/>
              </a:rPr>
              <a:t>Hadkar</a:t>
            </a:r>
            <a:r>
              <a:rPr lang="en-US" sz="2400" dirty="0" smtClean="0">
                <a:latin typeface="Times" pitchFamily="18" charset="0"/>
              </a:rPr>
              <a:t>                            -093942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" pitchFamily="18" charset="0"/>
              </a:rPr>
              <a:t>Gaurav </a:t>
            </a:r>
            <a:r>
              <a:rPr lang="en-US" sz="2400" dirty="0" err="1" smtClean="0">
                <a:latin typeface="Times" pitchFamily="18" charset="0"/>
              </a:rPr>
              <a:t>mayekar</a:t>
            </a:r>
            <a:r>
              <a:rPr lang="en-US" sz="2400" dirty="0" smtClean="0">
                <a:latin typeface="Times" pitchFamily="18" charset="0"/>
              </a:rPr>
              <a:t>                       -093955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" pitchFamily="18" charset="0"/>
              </a:rPr>
              <a:t>Raj Subash B                            -093964</a:t>
            </a:r>
          </a:p>
          <a:p>
            <a:pPr marL="0" indent="0">
              <a:buNone/>
            </a:pPr>
            <a:endParaRPr lang="en-US" sz="2400" dirty="0">
              <a:latin typeface="Times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0E3C-1BBE-4437-9DF1-36BFA7B888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APPLICATION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1268413"/>
            <a:ext cx="5621611" cy="4497289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4B9B-17BB-41EA-808F-B9A7D9E22B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7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TYPES OF ENTERPRISE APPLICATIONS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billing systems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processing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relationship management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messaging system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 marketing syste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23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architecture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principles, policies and standards (akin to building codes) that ensure that systems are soundly constructed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enterprises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divided into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 architecture domains.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architecture,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architecture,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architecture.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4B9B-17BB-41EA-808F-B9A7D9E22B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2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ARCHITECTURE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4B9B-17BB-41EA-808F-B9A7D9E22B22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078706"/>
            <a:ext cx="98964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4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pattern?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pattern describes a problem that occurs over and over again in our environment and then describes the core of the solution to that problem in such a way that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use this solution million times.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73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3432" y="33265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TYPES OF PATTERNS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7448" y="1021181"/>
            <a:ext cx="102971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Logic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Architectural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Object-Relational Behavioral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Object-Relational Structural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Object-Relational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 Mapping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Concurrency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State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54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067" y="116632"/>
            <a:ext cx="11083532" cy="85953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THANK 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2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21621</TotalTime>
  <Words>139</Words>
  <Application>Microsoft Office PowerPoint</Application>
  <PresentationFormat>Widescreen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Times</vt:lpstr>
      <vt:lpstr>Times New Roman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  <vt:lpstr>GROUP MEMBERS</vt:lpstr>
      <vt:lpstr> ENTERPRISE APPLICATION</vt:lpstr>
      <vt:lpstr>COMMON TYPES OF ENTERPRISE APPLICATIONS</vt:lpstr>
      <vt:lpstr>ENTERPRISE ARCHITECTURE</vt:lpstr>
      <vt:lpstr>ENTERPRISE ARCHITECTURE</vt:lpstr>
      <vt:lpstr>PATTERN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Hadkar, Amol</cp:lastModifiedBy>
  <cp:revision>170</cp:revision>
  <dcterms:created xsi:type="dcterms:W3CDTF">2017-10-18T07:07:16Z</dcterms:created>
  <dcterms:modified xsi:type="dcterms:W3CDTF">2018-04-05T07:19:55Z</dcterms:modified>
</cp:coreProperties>
</file>