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  <p:sldMasterId id="2147483849" r:id="rId5"/>
  </p:sldMasterIdLst>
  <p:notesMasterIdLst>
    <p:notesMasterId r:id="rId53"/>
  </p:notesMasterIdLst>
  <p:handoutMasterIdLst>
    <p:handoutMasterId r:id="rId54"/>
  </p:handoutMasterIdLst>
  <p:sldIdLst>
    <p:sldId id="300" r:id="rId6"/>
    <p:sldId id="267" r:id="rId7"/>
    <p:sldId id="268" r:id="rId8"/>
    <p:sldId id="287" r:id="rId9"/>
    <p:sldId id="286" r:id="rId10"/>
    <p:sldId id="284" r:id="rId11"/>
    <p:sldId id="285" r:id="rId12"/>
    <p:sldId id="262" r:id="rId13"/>
    <p:sldId id="263" r:id="rId14"/>
    <p:sldId id="264" r:id="rId15"/>
    <p:sldId id="265" r:id="rId16"/>
    <p:sldId id="266" r:id="rId17"/>
    <p:sldId id="270" r:id="rId18"/>
    <p:sldId id="304" r:id="rId19"/>
    <p:sldId id="279" r:id="rId20"/>
    <p:sldId id="288" r:id="rId21"/>
    <p:sldId id="32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26" r:id="rId34"/>
    <p:sldId id="303" r:id="rId35"/>
    <p:sldId id="306" r:id="rId36"/>
    <p:sldId id="307" r:id="rId37"/>
    <p:sldId id="308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09" r:id="rId5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300"/>
            <p14:sldId id="267"/>
            <p14:sldId id="268"/>
            <p14:sldId id="287"/>
            <p14:sldId id="286"/>
            <p14:sldId id="284"/>
            <p14:sldId id="285"/>
            <p14:sldId id="262"/>
            <p14:sldId id="263"/>
            <p14:sldId id="264"/>
            <p14:sldId id="265"/>
            <p14:sldId id="266"/>
            <p14:sldId id="270"/>
            <p14:sldId id="304"/>
            <p14:sldId id="279"/>
            <p14:sldId id="288"/>
            <p14:sldId id="324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2"/>
            <p14:sldId id="326"/>
            <p14:sldId id="303"/>
            <p14:sldId id="306"/>
            <p14:sldId id="307"/>
            <p14:sldId id="308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702E8-0650-4241-B66F-7DA1B5ED319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3BCE3-2104-4040-9A28-4A9661223082}">
      <dgm:prSet/>
      <dgm:spPr/>
      <dgm:t>
        <a:bodyPr/>
        <a:lstStyle/>
        <a:p>
          <a:pPr rtl="0"/>
          <a:r>
            <a:rPr lang="en-US" smtClean="0"/>
            <a:t>HRISHIKESH  093956_IN</a:t>
          </a:r>
          <a:endParaRPr lang="en-US"/>
        </a:p>
      </dgm:t>
    </dgm:pt>
    <dgm:pt modelId="{9B020713-5A48-4939-BCDC-636228E40EAA}" type="parTrans" cxnId="{153DAE54-EDA4-4261-A018-A2388C86F8A0}">
      <dgm:prSet/>
      <dgm:spPr/>
      <dgm:t>
        <a:bodyPr/>
        <a:lstStyle/>
        <a:p>
          <a:endParaRPr lang="en-US"/>
        </a:p>
      </dgm:t>
    </dgm:pt>
    <dgm:pt modelId="{24394298-B6AC-4DFC-AD32-031FB2ED7C51}" type="sibTrans" cxnId="{153DAE54-EDA4-4261-A018-A2388C86F8A0}">
      <dgm:prSet/>
      <dgm:spPr/>
      <dgm:t>
        <a:bodyPr/>
        <a:lstStyle/>
        <a:p>
          <a:endParaRPr lang="en-US"/>
        </a:p>
      </dgm:t>
    </dgm:pt>
    <dgm:pt modelId="{7C8213EE-7723-4EFA-8812-BF450D58D54F}">
      <dgm:prSet/>
      <dgm:spPr/>
      <dgm:t>
        <a:bodyPr/>
        <a:lstStyle/>
        <a:p>
          <a:pPr rtl="0"/>
          <a:r>
            <a:rPr lang="en-US" smtClean="0"/>
            <a:t>RUSHABH       093976_IN</a:t>
          </a:r>
          <a:endParaRPr lang="en-US"/>
        </a:p>
      </dgm:t>
    </dgm:pt>
    <dgm:pt modelId="{467321F0-3862-4138-BAD8-D6E431405E2C}" type="parTrans" cxnId="{A01EF3F0-D002-4681-AF6E-73FAD0E52CF7}">
      <dgm:prSet/>
      <dgm:spPr/>
      <dgm:t>
        <a:bodyPr/>
        <a:lstStyle/>
        <a:p>
          <a:endParaRPr lang="en-US"/>
        </a:p>
      </dgm:t>
    </dgm:pt>
    <dgm:pt modelId="{294E1EF1-7023-4836-94E1-967D8392F911}" type="sibTrans" cxnId="{A01EF3F0-D002-4681-AF6E-73FAD0E52CF7}">
      <dgm:prSet/>
      <dgm:spPr/>
      <dgm:t>
        <a:bodyPr/>
        <a:lstStyle/>
        <a:p>
          <a:endParaRPr lang="en-US"/>
        </a:p>
      </dgm:t>
    </dgm:pt>
    <dgm:pt modelId="{06966636-A830-478B-BD80-643DFF3FF993}">
      <dgm:prSet/>
      <dgm:spPr/>
      <dgm:t>
        <a:bodyPr/>
        <a:lstStyle/>
        <a:p>
          <a:pPr rtl="0"/>
          <a:r>
            <a:rPr lang="en-US" smtClean="0"/>
            <a:t>AMOL             093942_IN</a:t>
          </a:r>
          <a:endParaRPr lang="en-US"/>
        </a:p>
      </dgm:t>
    </dgm:pt>
    <dgm:pt modelId="{9E6AC3AC-4766-4F44-9A83-E673A3CF352C}" type="parTrans" cxnId="{4768C516-F079-49CD-A200-061BCF6B5C57}">
      <dgm:prSet/>
      <dgm:spPr/>
      <dgm:t>
        <a:bodyPr/>
        <a:lstStyle/>
        <a:p>
          <a:endParaRPr lang="en-US"/>
        </a:p>
      </dgm:t>
    </dgm:pt>
    <dgm:pt modelId="{16019AD0-47BF-4567-A97A-2B18A5AF57CD}" type="sibTrans" cxnId="{4768C516-F079-49CD-A200-061BCF6B5C57}">
      <dgm:prSet/>
      <dgm:spPr/>
      <dgm:t>
        <a:bodyPr/>
        <a:lstStyle/>
        <a:p>
          <a:endParaRPr lang="en-US"/>
        </a:p>
      </dgm:t>
    </dgm:pt>
    <dgm:pt modelId="{633A2A13-8225-4986-BDC4-B8F655D8B7D7}">
      <dgm:prSet/>
      <dgm:spPr/>
      <dgm:t>
        <a:bodyPr/>
        <a:lstStyle/>
        <a:p>
          <a:pPr rtl="0"/>
          <a:r>
            <a:rPr lang="en-US" smtClean="0"/>
            <a:t>SAIPRIYA         093945_IN</a:t>
          </a:r>
          <a:endParaRPr lang="en-US"/>
        </a:p>
      </dgm:t>
    </dgm:pt>
    <dgm:pt modelId="{BD2285F0-64BC-48C7-808C-E0629AA9F61F}" type="parTrans" cxnId="{34219B65-71E2-40F7-B7E6-59549AF34271}">
      <dgm:prSet/>
      <dgm:spPr/>
      <dgm:t>
        <a:bodyPr/>
        <a:lstStyle/>
        <a:p>
          <a:endParaRPr lang="en-US"/>
        </a:p>
      </dgm:t>
    </dgm:pt>
    <dgm:pt modelId="{E7AD4F99-86C2-4D58-842F-6DD7DCBD3C54}" type="sibTrans" cxnId="{34219B65-71E2-40F7-B7E6-59549AF34271}">
      <dgm:prSet/>
      <dgm:spPr/>
      <dgm:t>
        <a:bodyPr/>
        <a:lstStyle/>
        <a:p>
          <a:endParaRPr lang="en-US"/>
        </a:p>
      </dgm:t>
    </dgm:pt>
    <dgm:pt modelId="{31ED4537-8E5F-4051-A1B1-091FE56294D5}">
      <dgm:prSet/>
      <dgm:spPr/>
      <dgm:t>
        <a:bodyPr/>
        <a:lstStyle/>
        <a:p>
          <a:pPr rtl="0"/>
          <a:r>
            <a:rPr lang="en-US" smtClean="0"/>
            <a:t>PRATHYUSHA   093984_IN</a:t>
          </a:r>
          <a:endParaRPr lang="en-US"/>
        </a:p>
      </dgm:t>
    </dgm:pt>
    <dgm:pt modelId="{6BC5F923-91B3-4878-BEDD-A3A2505B55D6}" type="parTrans" cxnId="{3A0501ED-EE2D-4366-BC68-B3D1B9F40F6B}">
      <dgm:prSet/>
      <dgm:spPr/>
      <dgm:t>
        <a:bodyPr/>
        <a:lstStyle/>
        <a:p>
          <a:endParaRPr lang="en-US"/>
        </a:p>
      </dgm:t>
    </dgm:pt>
    <dgm:pt modelId="{76B980F3-5367-4AB1-82B0-0FFE130AECC0}" type="sibTrans" cxnId="{3A0501ED-EE2D-4366-BC68-B3D1B9F40F6B}">
      <dgm:prSet/>
      <dgm:spPr/>
      <dgm:t>
        <a:bodyPr/>
        <a:lstStyle/>
        <a:p>
          <a:endParaRPr lang="en-US"/>
        </a:p>
      </dgm:t>
    </dgm:pt>
    <dgm:pt modelId="{A8F3DA9E-7017-4C40-B2FB-42F44A43FBAD}">
      <dgm:prSet/>
      <dgm:spPr/>
      <dgm:t>
        <a:bodyPr/>
        <a:lstStyle/>
        <a:p>
          <a:pPr rtl="0"/>
          <a:r>
            <a:rPr lang="en-US" dirty="0" smtClean="0"/>
            <a:t>BHAVYASHREE 093936_IN</a:t>
          </a:r>
          <a:endParaRPr lang="en-US" dirty="0"/>
        </a:p>
      </dgm:t>
    </dgm:pt>
    <dgm:pt modelId="{8B760822-0DC4-4370-B278-C9FD049E8EA7}" type="parTrans" cxnId="{F9C84440-CB84-4D80-AA7B-9B6CF045AB95}">
      <dgm:prSet/>
      <dgm:spPr/>
      <dgm:t>
        <a:bodyPr/>
        <a:lstStyle/>
        <a:p>
          <a:endParaRPr lang="en-US"/>
        </a:p>
      </dgm:t>
    </dgm:pt>
    <dgm:pt modelId="{A8B6B8AE-1026-4098-B52B-DE4741A2017D}" type="sibTrans" cxnId="{F9C84440-CB84-4D80-AA7B-9B6CF045AB95}">
      <dgm:prSet/>
      <dgm:spPr/>
      <dgm:t>
        <a:bodyPr/>
        <a:lstStyle/>
        <a:p>
          <a:endParaRPr lang="en-US"/>
        </a:p>
      </dgm:t>
    </dgm:pt>
    <dgm:pt modelId="{296BE0C0-CA1A-4AAB-912D-B445A4F65494}">
      <dgm:prSet/>
      <dgm:spPr/>
      <dgm:t>
        <a:bodyPr/>
        <a:lstStyle/>
        <a:p>
          <a:pPr rtl="0"/>
          <a:r>
            <a:rPr lang="en-US" dirty="0" smtClean="0"/>
            <a:t>Gaurav             093955_IN</a:t>
          </a:r>
          <a:endParaRPr lang="en-US" dirty="0"/>
        </a:p>
      </dgm:t>
    </dgm:pt>
    <dgm:pt modelId="{260C2E8C-3F96-4846-ADD5-B666AD4D0255}" type="parTrans" cxnId="{C6B4F8BD-DD77-4288-AF71-D6220DC57334}">
      <dgm:prSet/>
      <dgm:spPr/>
      <dgm:t>
        <a:bodyPr/>
        <a:lstStyle/>
        <a:p>
          <a:endParaRPr lang="en-US"/>
        </a:p>
      </dgm:t>
    </dgm:pt>
    <dgm:pt modelId="{33D26C01-CBC3-4555-BA3F-D324E90A0927}" type="sibTrans" cxnId="{C6B4F8BD-DD77-4288-AF71-D6220DC57334}">
      <dgm:prSet/>
      <dgm:spPr/>
      <dgm:t>
        <a:bodyPr/>
        <a:lstStyle/>
        <a:p>
          <a:endParaRPr lang="en-US"/>
        </a:p>
      </dgm:t>
    </dgm:pt>
    <dgm:pt modelId="{DFBC75A5-951F-4837-8DC5-96DCC1A23ACB}" type="pres">
      <dgm:prSet presAssocID="{5FD702E8-0650-4241-B66F-7DA1B5ED319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C343A-F886-44E1-BC1A-D17A573F8BBF}" type="pres">
      <dgm:prSet presAssocID="{9E83BCE3-2104-4040-9A28-4A9661223082}" presName="circ1" presStyleLbl="vennNode1" presStyleIdx="0" presStyleCnt="7"/>
      <dgm:spPr/>
    </dgm:pt>
    <dgm:pt modelId="{7D6E6B33-6EB4-4715-A1F1-0FD084F19CDF}" type="pres">
      <dgm:prSet presAssocID="{9E83BCE3-2104-4040-9A28-4A966122308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1215C-ECC2-4904-B9CE-F7A9803ACA34}" type="pres">
      <dgm:prSet presAssocID="{7C8213EE-7723-4EFA-8812-BF450D58D54F}" presName="circ2" presStyleLbl="vennNode1" presStyleIdx="1" presStyleCnt="7"/>
      <dgm:spPr/>
    </dgm:pt>
    <dgm:pt modelId="{C6D638B9-9198-4EBB-A9B6-0853BEF8F479}" type="pres">
      <dgm:prSet presAssocID="{7C8213EE-7723-4EFA-8812-BF450D58D54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22593-7BED-40CB-A535-87B8B41764BE}" type="pres">
      <dgm:prSet presAssocID="{06966636-A830-478B-BD80-643DFF3FF993}" presName="circ3" presStyleLbl="vennNode1" presStyleIdx="2" presStyleCnt="7"/>
      <dgm:spPr/>
    </dgm:pt>
    <dgm:pt modelId="{04C4C3B8-4FCE-49F1-A48F-D472B73321B4}" type="pres">
      <dgm:prSet presAssocID="{06966636-A830-478B-BD80-643DFF3FF99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88B29-38DD-483D-9D80-52F81B14C848}" type="pres">
      <dgm:prSet presAssocID="{633A2A13-8225-4986-BDC4-B8F655D8B7D7}" presName="circ4" presStyleLbl="vennNode1" presStyleIdx="3" presStyleCnt="7"/>
      <dgm:spPr/>
    </dgm:pt>
    <dgm:pt modelId="{5FFF83F1-9757-4BBC-A246-9B25C9C63EF0}" type="pres">
      <dgm:prSet presAssocID="{633A2A13-8225-4986-BDC4-B8F655D8B7D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B155C-1548-4312-8CEB-AC10169067C0}" type="pres">
      <dgm:prSet presAssocID="{31ED4537-8E5F-4051-A1B1-091FE56294D5}" presName="circ5" presStyleLbl="vennNode1" presStyleIdx="4" presStyleCnt="7"/>
      <dgm:spPr/>
    </dgm:pt>
    <dgm:pt modelId="{2CD6210D-73E9-4453-A381-5FAD0B8D845E}" type="pres">
      <dgm:prSet presAssocID="{31ED4537-8E5F-4051-A1B1-091FE56294D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05E7E-24CE-43CD-B0E6-3B6EABAE5C61}" type="pres">
      <dgm:prSet presAssocID="{A8F3DA9E-7017-4C40-B2FB-42F44A43FBAD}" presName="circ6" presStyleLbl="vennNode1" presStyleIdx="5" presStyleCnt="7"/>
      <dgm:spPr/>
    </dgm:pt>
    <dgm:pt modelId="{FDF9A2EB-305E-4185-97CF-FBDA5D1C98AF}" type="pres">
      <dgm:prSet presAssocID="{A8F3DA9E-7017-4C40-B2FB-42F44A43FBA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D46D-C69A-45D7-8F32-F61829DC8144}" type="pres">
      <dgm:prSet presAssocID="{296BE0C0-CA1A-4AAB-912D-B445A4F65494}" presName="circ7" presStyleLbl="vennNode1" presStyleIdx="6" presStyleCnt="7"/>
      <dgm:spPr/>
    </dgm:pt>
    <dgm:pt modelId="{0EDB4F91-67EA-40C3-BC25-1D9E87F06EE1}" type="pres">
      <dgm:prSet presAssocID="{296BE0C0-CA1A-4AAB-912D-B445A4F65494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C943C1-841B-4218-A5DD-A5F0C0671E43}" type="presOf" srcId="{296BE0C0-CA1A-4AAB-912D-B445A4F65494}" destId="{0EDB4F91-67EA-40C3-BC25-1D9E87F06EE1}" srcOrd="0" destOrd="0" presId="urn:microsoft.com/office/officeart/2005/8/layout/venn1"/>
    <dgm:cxn modelId="{207B581F-B0A5-442A-9217-7EE97E88B9D7}" type="presOf" srcId="{7C8213EE-7723-4EFA-8812-BF450D58D54F}" destId="{C6D638B9-9198-4EBB-A9B6-0853BEF8F479}" srcOrd="0" destOrd="0" presId="urn:microsoft.com/office/officeart/2005/8/layout/venn1"/>
    <dgm:cxn modelId="{3CDF1037-9044-48C6-9347-D9CD5F0891B0}" type="presOf" srcId="{633A2A13-8225-4986-BDC4-B8F655D8B7D7}" destId="{5FFF83F1-9757-4BBC-A246-9B25C9C63EF0}" srcOrd="0" destOrd="0" presId="urn:microsoft.com/office/officeart/2005/8/layout/venn1"/>
    <dgm:cxn modelId="{3A0501ED-EE2D-4366-BC68-B3D1B9F40F6B}" srcId="{5FD702E8-0650-4241-B66F-7DA1B5ED3196}" destId="{31ED4537-8E5F-4051-A1B1-091FE56294D5}" srcOrd="4" destOrd="0" parTransId="{6BC5F923-91B3-4878-BEDD-A3A2505B55D6}" sibTransId="{76B980F3-5367-4AB1-82B0-0FFE130AECC0}"/>
    <dgm:cxn modelId="{A01EF3F0-D002-4681-AF6E-73FAD0E52CF7}" srcId="{5FD702E8-0650-4241-B66F-7DA1B5ED3196}" destId="{7C8213EE-7723-4EFA-8812-BF450D58D54F}" srcOrd="1" destOrd="0" parTransId="{467321F0-3862-4138-BAD8-D6E431405E2C}" sibTransId="{294E1EF1-7023-4836-94E1-967D8392F911}"/>
    <dgm:cxn modelId="{C22E5BBC-3FE1-4EB0-AFA7-E52693B4E855}" type="presOf" srcId="{5FD702E8-0650-4241-B66F-7DA1B5ED3196}" destId="{DFBC75A5-951F-4837-8DC5-96DCC1A23ACB}" srcOrd="0" destOrd="0" presId="urn:microsoft.com/office/officeart/2005/8/layout/venn1"/>
    <dgm:cxn modelId="{2064A143-144F-4E00-A717-741B9D2294F5}" type="presOf" srcId="{06966636-A830-478B-BD80-643DFF3FF993}" destId="{04C4C3B8-4FCE-49F1-A48F-D472B73321B4}" srcOrd="0" destOrd="0" presId="urn:microsoft.com/office/officeart/2005/8/layout/venn1"/>
    <dgm:cxn modelId="{2926635E-39B3-4D5F-A53E-94A5CC8DE97C}" type="presOf" srcId="{A8F3DA9E-7017-4C40-B2FB-42F44A43FBAD}" destId="{FDF9A2EB-305E-4185-97CF-FBDA5D1C98AF}" srcOrd="0" destOrd="0" presId="urn:microsoft.com/office/officeart/2005/8/layout/venn1"/>
    <dgm:cxn modelId="{DBBC0454-824C-4564-A1F3-C4385E29F26C}" type="presOf" srcId="{31ED4537-8E5F-4051-A1B1-091FE56294D5}" destId="{2CD6210D-73E9-4453-A381-5FAD0B8D845E}" srcOrd="0" destOrd="0" presId="urn:microsoft.com/office/officeart/2005/8/layout/venn1"/>
    <dgm:cxn modelId="{34219B65-71E2-40F7-B7E6-59549AF34271}" srcId="{5FD702E8-0650-4241-B66F-7DA1B5ED3196}" destId="{633A2A13-8225-4986-BDC4-B8F655D8B7D7}" srcOrd="3" destOrd="0" parTransId="{BD2285F0-64BC-48C7-808C-E0629AA9F61F}" sibTransId="{E7AD4F99-86C2-4D58-842F-6DD7DCBD3C54}"/>
    <dgm:cxn modelId="{F9C84440-CB84-4D80-AA7B-9B6CF045AB95}" srcId="{5FD702E8-0650-4241-B66F-7DA1B5ED3196}" destId="{A8F3DA9E-7017-4C40-B2FB-42F44A43FBAD}" srcOrd="5" destOrd="0" parTransId="{8B760822-0DC4-4370-B278-C9FD049E8EA7}" sibTransId="{A8B6B8AE-1026-4098-B52B-DE4741A2017D}"/>
    <dgm:cxn modelId="{153DAE54-EDA4-4261-A018-A2388C86F8A0}" srcId="{5FD702E8-0650-4241-B66F-7DA1B5ED3196}" destId="{9E83BCE3-2104-4040-9A28-4A9661223082}" srcOrd="0" destOrd="0" parTransId="{9B020713-5A48-4939-BCDC-636228E40EAA}" sibTransId="{24394298-B6AC-4DFC-AD32-031FB2ED7C51}"/>
    <dgm:cxn modelId="{39218617-54D7-49F9-8B7E-9213AC76D4F5}" type="presOf" srcId="{9E83BCE3-2104-4040-9A28-4A9661223082}" destId="{7D6E6B33-6EB4-4715-A1F1-0FD084F19CDF}" srcOrd="0" destOrd="0" presId="urn:microsoft.com/office/officeart/2005/8/layout/venn1"/>
    <dgm:cxn modelId="{C6B4F8BD-DD77-4288-AF71-D6220DC57334}" srcId="{5FD702E8-0650-4241-B66F-7DA1B5ED3196}" destId="{296BE0C0-CA1A-4AAB-912D-B445A4F65494}" srcOrd="6" destOrd="0" parTransId="{260C2E8C-3F96-4846-ADD5-B666AD4D0255}" sibTransId="{33D26C01-CBC3-4555-BA3F-D324E90A0927}"/>
    <dgm:cxn modelId="{4768C516-F079-49CD-A200-061BCF6B5C57}" srcId="{5FD702E8-0650-4241-B66F-7DA1B5ED3196}" destId="{06966636-A830-478B-BD80-643DFF3FF993}" srcOrd="2" destOrd="0" parTransId="{9E6AC3AC-4766-4F44-9A83-E673A3CF352C}" sibTransId="{16019AD0-47BF-4567-A97A-2B18A5AF57CD}"/>
    <dgm:cxn modelId="{96709B2B-7688-4133-803E-5F1815FF9384}" type="presParOf" srcId="{DFBC75A5-951F-4837-8DC5-96DCC1A23ACB}" destId="{1A6C343A-F886-44E1-BC1A-D17A573F8BBF}" srcOrd="0" destOrd="0" presId="urn:microsoft.com/office/officeart/2005/8/layout/venn1"/>
    <dgm:cxn modelId="{0BE3A278-478A-4EDB-8CF5-1382BB6D1A77}" type="presParOf" srcId="{DFBC75A5-951F-4837-8DC5-96DCC1A23ACB}" destId="{7D6E6B33-6EB4-4715-A1F1-0FD084F19CDF}" srcOrd="1" destOrd="0" presId="urn:microsoft.com/office/officeart/2005/8/layout/venn1"/>
    <dgm:cxn modelId="{E399BE16-43C2-48A6-8D3B-41238DB4D72D}" type="presParOf" srcId="{DFBC75A5-951F-4837-8DC5-96DCC1A23ACB}" destId="{E2D1215C-ECC2-4904-B9CE-F7A9803ACA34}" srcOrd="2" destOrd="0" presId="urn:microsoft.com/office/officeart/2005/8/layout/venn1"/>
    <dgm:cxn modelId="{57E63491-242D-4A7E-8E52-0FE69CFDAD87}" type="presParOf" srcId="{DFBC75A5-951F-4837-8DC5-96DCC1A23ACB}" destId="{C6D638B9-9198-4EBB-A9B6-0853BEF8F479}" srcOrd="3" destOrd="0" presId="urn:microsoft.com/office/officeart/2005/8/layout/venn1"/>
    <dgm:cxn modelId="{705927C7-347D-4916-B37D-33784F07C68A}" type="presParOf" srcId="{DFBC75A5-951F-4837-8DC5-96DCC1A23ACB}" destId="{B9422593-7BED-40CB-A535-87B8B41764BE}" srcOrd="4" destOrd="0" presId="urn:microsoft.com/office/officeart/2005/8/layout/venn1"/>
    <dgm:cxn modelId="{C7503D8D-775F-45FF-BFC5-1B0CC2251459}" type="presParOf" srcId="{DFBC75A5-951F-4837-8DC5-96DCC1A23ACB}" destId="{04C4C3B8-4FCE-49F1-A48F-D472B73321B4}" srcOrd="5" destOrd="0" presId="urn:microsoft.com/office/officeart/2005/8/layout/venn1"/>
    <dgm:cxn modelId="{E960C7E7-5D89-4BDC-AD31-20ACB16023A9}" type="presParOf" srcId="{DFBC75A5-951F-4837-8DC5-96DCC1A23ACB}" destId="{AA788B29-38DD-483D-9D80-52F81B14C848}" srcOrd="6" destOrd="0" presId="urn:microsoft.com/office/officeart/2005/8/layout/venn1"/>
    <dgm:cxn modelId="{4555530D-849F-4247-924B-91F158B40AF0}" type="presParOf" srcId="{DFBC75A5-951F-4837-8DC5-96DCC1A23ACB}" destId="{5FFF83F1-9757-4BBC-A246-9B25C9C63EF0}" srcOrd="7" destOrd="0" presId="urn:microsoft.com/office/officeart/2005/8/layout/venn1"/>
    <dgm:cxn modelId="{4F997CF9-CF6C-4B42-80B0-2DB112E855DB}" type="presParOf" srcId="{DFBC75A5-951F-4837-8DC5-96DCC1A23ACB}" destId="{421B155C-1548-4312-8CEB-AC10169067C0}" srcOrd="8" destOrd="0" presId="urn:microsoft.com/office/officeart/2005/8/layout/venn1"/>
    <dgm:cxn modelId="{B26AD1FB-854F-419B-8A1E-F4F0171AE33A}" type="presParOf" srcId="{DFBC75A5-951F-4837-8DC5-96DCC1A23ACB}" destId="{2CD6210D-73E9-4453-A381-5FAD0B8D845E}" srcOrd="9" destOrd="0" presId="urn:microsoft.com/office/officeart/2005/8/layout/venn1"/>
    <dgm:cxn modelId="{3A69F3B5-B950-47FB-8807-CC42615F9A25}" type="presParOf" srcId="{DFBC75A5-951F-4837-8DC5-96DCC1A23ACB}" destId="{A1A05E7E-24CE-43CD-B0E6-3B6EABAE5C61}" srcOrd="10" destOrd="0" presId="urn:microsoft.com/office/officeart/2005/8/layout/venn1"/>
    <dgm:cxn modelId="{2E2578B1-094B-4EF8-93D5-D7BDBFF3D7E7}" type="presParOf" srcId="{DFBC75A5-951F-4837-8DC5-96DCC1A23ACB}" destId="{FDF9A2EB-305E-4185-97CF-FBDA5D1C98AF}" srcOrd="11" destOrd="0" presId="urn:microsoft.com/office/officeart/2005/8/layout/venn1"/>
    <dgm:cxn modelId="{C84FE66E-28AC-4B29-84E5-C0F6B825645B}" type="presParOf" srcId="{DFBC75A5-951F-4837-8DC5-96DCC1A23ACB}" destId="{BDF2D46D-C69A-45D7-8F32-F61829DC8144}" srcOrd="12" destOrd="0" presId="urn:microsoft.com/office/officeart/2005/8/layout/venn1"/>
    <dgm:cxn modelId="{B9441DFD-2193-4712-87F9-2E042D0DEC58}" type="presParOf" srcId="{DFBC75A5-951F-4837-8DC5-96DCC1A23ACB}" destId="{0EDB4F91-67EA-40C3-BC25-1D9E87F06EE1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C343A-F886-44E1-BC1A-D17A573F8BBF}">
      <dsp:nvSpPr>
        <dsp:cNvPr id="0" name=""/>
        <dsp:cNvSpPr/>
      </dsp:nvSpPr>
      <dsp:spPr>
        <a:xfrm>
          <a:off x="1676159" y="859681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6E6B33-6EB4-4715-A1F1-0FD084F19CDF}">
      <dsp:nvSpPr>
        <dsp:cNvPr id="0" name=""/>
        <dsp:cNvSpPr/>
      </dsp:nvSpPr>
      <dsp:spPr>
        <a:xfrm>
          <a:off x="1598968" y="33319"/>
          <a:ext cx="1213010" cy="6491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HRISHIKESH  093956_IN</a:t>
          </a:r>
          <a:endParaRPr lang="en-US" sz="1100" kern="1200"/>
        </a:p>
      </dsp:txBody>
      <dsp:txXfrm>
        <a:off x="1598968" y="33319"/>
        <a:ext cx="1213010" cy="649145"/>
      </dsp:txXfrm>
    </dsp:sp>
    <dsp:sp modelId="{E2D1215C-ECC2-4904-B9CE-F7A9803ACA34}">
      <dsp:nvSpPr>
        <dsp:cNvPr id="0" name=""/>
        <dsp:cNvSpPr/>
      </dsp:nvSpPr>
      <dsp:spPr>
        <a:xfrm>
          <a:off x="1986690" y="1008985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D638B9-9198-4EBB-A9B6-0853BEF8F479}">
      <dsp:nvSpPr>
        <dsp:cNvPr id="0" name=""/>
        <dsp:cNvSpPr/>
      </dsp:nvSpPr>
      <dsp:spPr>
        <a:xfrm>
          <a:off x="3175881" y="650007"/>
          <a:ext cx="1146846" cy="7140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RUSHABH       093976_IN</a:t>
          </a:r>
          <a:endParaRPr lang="en-US" sz="1100" kern="1200"/>
        </a:p>
      </dsp:txBody>
      <dsp:txXfrm>
        <a:off x="3175881" y="650007"/>
        <a:ext cx="1146846" cy="714060"/>
      </dsp:txXfrm>
    </dsp:sp>
    <dsp:sp modelId="{B9422593-7BED-40CB-A535-87B8B41764BE}">
      <dsp:nvSpPr>
        <dsp:cNvPr id="0" name=""/>
        <dsp:cNvSpPr/>
      </dsp:nvSpPr>
      <dsp:spPr>
        <a:xfrm>
          <a:off x="2062999" y="1344918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4C4C3B8-4FCE-49F1-A48F-D472B73321B4}">
      <dsp:nvSpPr>
        <dsp:cNvPr id="0" name=""/>
        <dsp:cNvSpPr/>
      </dsp:nvSpPr>
      <dsp:spPr>
        <a:xfrm>
          <a:off x="3286155" y="1558812"/>
          <a:ext cx="1124791" cy="762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AMOL             093942_IN</a:t>
          </a:r>
          <a:endParaRPr lang="en-US" sz="1100" kern="1200"/>
        </a:p>
      </dsp:txBody>
      <dsp:txXfrm>
        <a:off x="3286155" y="1558812"/>
        <a:ext cx="1124791" cy="762746"/>
      </dsp:txXfrm>
    </dsp:sp>
    <dsp:sp modelId="{AA788B29-38DD-483D-9D80-52F81B14C848}">
      <dsp:nvSpPr>
        <dsp:cNvPr id="0" name=""/>
        <dsp:cNvSpPr/>
      </dsp:nvSpPr>
      <dsp:spPr>
        <a:xfrm>
          <a:off x="1848186" y="1614314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FF83F1-9757-4BBC-A246-9B25C9C63EF0}">
      <dsp:nvSpPr>
        <dsp:cNvPr id="0" name=""/>
        <dsp:cNvSpPr/>
      </dsp:nvSpPr>
      <dsp:spPr>
        <a:xfrm>
          <a:off x="2800951" y="2581217"/>
          <a:ext cx="1213010" cy="6978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SAIPRIYA         093945_IN</a:t>
          </a:r>
          <a:endParaRPr lang="en-US" sz="1100" kern="1200"/>
        </a:p>
      </dsp:txBody>
      <dsp:txXfrm>
        <a:off x="2800951" y="2581217"/>
        <a:ext cx="1213010" cy="697831"/>
      </dsp:txXfrm>
    </dsp:sp>
    <dsp:sp modelId="{421B155C-1548-4312-8CEB-AC10169067C0}">
      <dsp:nvSpPr>
        <dsp:cNvPr id="0" name=""/>
        <dsp:cNvSpPr/>
      </dsp:nvSpPr>
      <dsp:spPr>
        <a:xfrm>
          <a:off x="1504132" y="1614314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D6210D-73E9-4453-A381-5FAD0B8D845E}">
      <dsp:nvSpPr>
        <dsp:cNvPr id="0" name=""/>
        <dsp:cNvSpPr/>
      </dsp:nvSpPr>
      <dsp:spPr>
        <a:xfrm>
          <a:off x="396985" y="2581217"/>
          <a:ext cx="1213010" cy="6978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PRATHYUSHA   093984_IN</a:t>
          </a:r>
          <a:endParaRPr lang="en-US" sz="1100" kern="1200"/>
        </a:p>
      </dsp:txBody>
      <dsp:txXfrm>
        <a:off x="396985" y="2581217"/>
        <a:ext cx="1213010" cy="697831"/>
      </dsp:txXfrm>
    </dsp:sp>
    <dsp:sp modelId="{A1A05E7E-24CE-43CD-B0E6-3B6EABAE5C61}">
      <dsp:nvSpPr>
        <dsp:cNvPr id="0" name=""/>
        <dsp:cNvSpPr/>
      </dsp:nvSpPr>
      <dsp:spPr>
        <a:xfrm>
          <a:off x="1289319" y="1344918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F9A2EB-305E-4185-97CF-FBDA5D1C98AF}">
      <dsp:nvSpPr>
        <dsp:cNvPr id="0" name=""/>
        <dsp:cNvSpPr/>
      </dsp:nvSpPr>
      <dsp:spPr>
        <a:xfrm>
          <a:off x="0" y="1558812"/>
          <a:ext cx="1124791" cy="762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BHAVYASHREE 093936_IN</a:t>
          </a:r>
          <a:endParaRPr lang="en-US" sz="1100" kern="1200" dirty="0"/>
        </a:p>
      </dsp:txBody>
      <dsp:txXfrm>
        <a:off x="0" y="1558812"/>
        <a:ext cx="1124791" cy="762746"/>
      </dsp:txXfrm>
    </dsp:sp>
    <dsp:sp modelId="{BDF2D46D-C69A-45D7-8F32-F61829DC8144}">
      <dsp:nvSpPr>
        <dsp:cNvPr id="0" name=""/>
        <dsp:cNvSpPr/>
      </dsp:nvSpPr>
      <dsp:spPr>
        <a:xfrm>
          <a:off x="1365629" y="1008985"/>
          <a:ext cx="1058627" cy="10587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DB4F91-67EA-40C3-BC25-1D9E87F06EE1}">
      <dsp:nvSpPr>
        <dsp:cNvPr id="0" name=""/>
        <dsp:cNvSpPr/>
      </dsp:nvSpPr>
      <dsp:spPr>
        <a:xfrm>
          <a:off x="88218" y="650007"/>
          <a:ext cx="1146846" cy="7140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Gaurav             093955_IN</a:t>
          </a:r>
          <a:endParaRPr lang="en-US" sz="1100" kern="1200" dirty="0"/>
        </a:p>
      </dsp:txBody>
      <dsp:txXfrm>
        <a:off x="88218" y="650007"/>
        <a:ext cx="1146846" cy="71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95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63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22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23079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06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02EA35-D01C-4808-9729-33858F38CA7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0A12D-ED0C-4612-8025-E45A877C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52062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05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46" r:id="rId2"/>
    <p:sldLayoutId id="2147483847" r:id="rId3"/>
    <p:sldLayoutId id="214748384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4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55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pos="257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nominum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minum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4.jpg"/><Relationship Id="rId4" Type="http://schemas.openxmlformats.org/officeDocument/2006/relationships/image" Target="../media/image15.png"/><Relationship Id="rId9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4.jpg"/><Relationship Id="rId4" Type="http://schemas.openxmlformats.org/officeDocument/2006/relationships/image" Target="../media/image15.png"/><Relationship Id="rId9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jp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17" Type="http://schemas.openxmlformats.org/officeDocument/2006/relationships/image" Target="../media/image14.jpg"/><Relationship Id="rId2" Type="http://schemas.openxmlformats.org/officeDocument/2006/relationships/image" Target="../media/image10.pn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17" Type="http://schemas.openxmlformats.org/officeDocument/2006/relationships/image" Target="../media/image14.jpg"/><Relationship Id="rId2" Type="http://schemas.openxmlformats.org/officeDocument/2006/relationships/image" Target="../media/image10.pn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17" Type="http://schemas.openxmlformats.org/officeDocument/2006/relationships/image" Target="../media/image14.jpg"/><Relationship Id="rId2" Type="http://schemas.openxmlformats.org/officeDocument/2006/relationships/image" Target="../media/image10.pn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896200" y="476672"/>
            <a:ext cx="3618859" cy="9804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GROUP 4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1187698"/>
              </p:ext>
            </p:extLst>
          </p:nvPr>
        </p:nvGraphicFramePr>
        <p:xfrm>
          <a:off x="911424" y="2420888"/>
          <a:ext cx="4410947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9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8" y="1412776"/>
            <a:ext cx="11370945" cy="43513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 contain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read/write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copy of the zone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All the DNS records added manually or automatically, are written in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this Primary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zone of the DNS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is stored in a standard text file – .txt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Something essential is that to be able to make changes to the DNS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zone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zone must be available.</a:t>
            </a:r>
          </a:p>
        </p:txBody>
      </p:sp>
    </p:spTree>
    <p:extLst>
      <p:ext uri="{BB962C8B-B14F-4D97-AF65-F5344CB8AC3E}">
        <p14:creationId xmlns:p14="http://schemas.microsoft.com/office/powerpoint/2010/main" val="38727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Slave zone is a read-only copy of the zone data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secondary DNS zone can receive the updated records only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primary DNS zone of the DNS server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 can be used as a back up.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8" y="1359555"/>
            <a:ext cx="11197852" cy="547996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stub zone is also read-only like a secondary zone,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administrators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can't manually add, remove,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resource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records on it.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differences end here, as stub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zones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quite different from secondary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zones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couple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 ways. </a:t>
            </a:r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while secondary zones contain copies of all the resource records in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corresponding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zone on the master name server, stub zones contain only three kinds of resource records: 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copy of the SOA record for the zone</a:t>
            </a:r>
            <a:r>
              <a:rPr lang="en-US" sz="2400" dirty="0" smtClean="0"/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Copies of NS records for all name servers authoritative for the zone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Copies of A records for all name servers authoritative for the zone.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2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DNS RECORDS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database record that maps a URL to an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contains the basic information of all elements of a domain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record has a type, an expiration time,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different types of records used in DNS. Most commonly used records are:</a:t>
            </a:r>
          </a:p>
          <a:p>
            <a:r>
              <a:rPr lang="en-US" sz="2400" dirty="0"/>
              <a:t>	1. A/AAAA</a:t>
            </a:r>
          </a:p>
          <a:p>
            <a:r>
              <a:rPr lang="en-US" sz="2400" dirty="0"/>
              <a:t>	2.CNAME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3.PTR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4.MX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1.A/AAAA</a:t>
            </a:r>
            <a:r>
              <a:rPr lang="en-US" sz="4400" b="1" dirty="0"/>
              <a:t>: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484784"/>
            <a:ext cx="11370945" cy="4351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kern="1300" dirty="0"/>
              <a:t>A/AAAA</a:t>
            </a:r>
            <a:r>
              <a:rPr lang="en-US" sz="2400" dirty="0"/>
              <a:t> is used to translate domain names into IP address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is used to specify the IPV4 address and AAAA is used to specify the IPV6 </a:t>
            </a:r>
            <a:r>
              <a:rPr lang="en-US" sz="2400" dirty="0" smtClean="0"/>
              <a:t>address</a:t>
            </a:r>
          </a:p>
          <a:p>
            <a:endParaRPr lang="en-US" sz="2400" dirty="0"/>
          </a:p>
          <a:p>
            <a:r>
              <a:rPr lang="en-US" sz="2400" dirty="0"/>
              <a:t>EX:</a:t>
            </a:r>
          </a:p>
          <a:p>
            <a:r>
              <a:rPr lang="en-US" sz="2400" dirty="0" smtClean="0"/>
              <a:t>	Example.com </a:t>
            </a:r>
            <a:r>
              <a:rPr lang="en-US" sz="2400" dirty="0"/>
              <a:t>A </a:t>
            </a:r>
            <a:r>
              <a:rPr lang="en-US" sz="2400" dirty="0" smtClean="0"/>
              <a:t>12.30.56.96</a:t>
            </a:r>
            <a:endParaRPr lang="en-US" sz="2400" dirty="0"/>
          </a:p>
          <a:p>
            <a:r>
              <a:rPr lang="en-US" sz="2400" dirty="0" smtClean="0"/>
              <a:t>	Example.com </a:t>
            </a:r>
            <a:r>
              <a:rPr lang="en-US" sz="2400" dirty="0"/>
              <a:t>AAAA </a:t>
            </a:r>
            <a:endParaRPr lang="en-US" sz="2400" dirty="0" smtClean="0"/>
          </a:p>
          <a:p>
            <a:r>
              <a:rPr lang="en-US" sz="2400" dirty="0" smtClean="0"/>
              <a:t>0123:4567:89ab:cdef:0123:4567:89ab:cdef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7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2.CNAME: (Canonical NAME)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used for creating alias names for the domains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CNAME record should not be used for a domain that gets a mail, as the mail server deals it with in an odd 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MX records cannot refer to CNAME_ defined hostnames.</a:t>
            </a:r>
          </a:p>
          <a:p>
            <a:endParaRPr lang="en-US" sz="2400" dirty="0"/>
          </a:p>
          <a:p>
            <a:r>
              <a:rPr lang="en-US" sz="2400" dirty="0" smtClean="0"/>
              <a:t>Ex: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bar.example.com. CNAME foo.example.com.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85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3.PTR(Pointer Record)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used to translate IP address to domain name, by reverse</a:t>
            </a:r>
          </a:p>
          <a:p>
            <a:r>
              <a:rPr lang="en-US" sz="2400" dirty="0" smtClean="0"/>
              <a:t> DNS 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a prerequisite to create a PTR record , we need to create</a:t>
            </a:r>
          </a:p>
          <a:p>
            <a:r>
              <a:rPr lang="en-US" sz="2400" dirty="0" smtClean="0"/>
              <a:t> a valid A/ AAAA record that points to desired domain of that IP .</a:t>
            </a:r>
          </a:p>
          <a:p>
            <a:endParaRPr lang="en-US" sz="2400" dirty="0"/>
          </a:p>
          <a:p>
            <a:r>
              <a:rPr lang="en-US" sz="2400" dirty="0" smtClean="0"/>
              <a:t>Ex:</a:t>
            </a:r>
          </a:p>
          <a:p>
            <a:r>
              <a:rPr lang="en-US" sz="2400" dirty="0"/>
              <a:t>	 </a:t>
            </a:r>
            <a:r>
              <a:rPr lang="en-US" sz="2400" dirty="0" smtClean="0"/>
              <a:t>If </a:t>
            </a:r>
            <a:r>
              <a:rPr lang="en-US" sz="2400" dirty="0"/>
              <a:t>our network is 192.168.0.0/24, the available IPs in this network are from 192.168.0.1 to 192.168.0.255 and our reverse zone has following format: 0.168.192.in-addr.arpa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7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4.MX(Mail Exchange)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is a record that redirects an email to a specified mail server that accepts the  mail on behalf of the domain.</a:t>
            </a:r>
          </a:p>
          <a:p>
            <a:r>
              <a:rPr lang="en-US" sz="2400" dirty="0" smtClean="0"/>
              <a:t>Ex: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example.com MX 10 mail.example.com.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mail.example.com. A 12.34.56.78</a:t>
            </a:r>
          </a:p>
          <a:p>
            <a:endParaRPr lang="en-US" sz="2400" dirty="0"/>
          </a:p>
          <a:p>
            <a:r>
              <a:rPr lang="en-US" sz="2400" dirty="0" smtClean="0"/>
              <a:t>The preference value mentioned in the above example is used to prioritize mail delivery if multiple mail servers are available.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78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 </a:t>
            </a:r>
            <a:r>
              <a:rPr sz="3600" dirty="0"/>
              <a:t>Resolution</a:t>
            </a:r>
            <a:r>
              <a:rPr sz="3600" spc="-65" dirty="0"/>
              <a:t> </a:t>
            </a:r>
            <a:r>
              <a:rPr sz="3600" spc="-5" dirty="0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288540" y="2014220"/>
            <a:ext cx="75120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Let’s </a:t>
            </a:r>
            <a:r>
              <a:rPr sz="3200" dirty="0">
                <a:latin typeface="Times New Roman"/>
                <a:cs typeface="Times New Roman"/>
              </a:rPr>
              <a:t>look </a:t>
            </a:r>
            <a:r>
              <a:rPr sz="3200" spc="-5" dirty="0">
                <a:latin typeface="Times New Roman"/>
                <a:cs typeface="Times New Roman"/>
              </a:rPr>
              <a:t>at the resolution </a:t>
            </a:r>
            <a:r>
              <a:rPr sz="3200" dirty="0">
                <a:latin typeface="Times New Roman"/>
                <a:cs typeface="Times New Roman"/>
              </a:rPr>
              <a:t>process step-by-  </a:t>
            </a:r>
            <a:r>
              <a:rPr sz="3200" spc="-5" dirty="0">
                <a:latin typeface="Times New Roman"/>
                <a:cs typeface="Times New Roman"/>
              </a:rPr>
              <a:t>step: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Group4.Capgemini.com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90" dirty="0">
                <a:latin typeface="Courier New"/>
                <a:cs typeface="Courier New"/>
                <a:hlinkClick r:id="rId2"/>
              </a:rPr>
              <a:t> </a:t>
            </a:r>
            <a:r>
              <a:rPr lang="en-US" sz="2200" u="sng" spc="-90" dirty="0" smtClean="0">
                <a:solidFill>
                  <a:srgbClr val="FF0000"/>
                </a:solidFill>
                <a:latin typeface="Courier New"/>
                <a:cs typeface="Courier New"/>
              </a:rPr>
              <a:t>www.abc.com</a:t>
            </a:r>
            <a:endParaRPr sz="22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21" y="4094883"/>
            <a:ext cx="1475093" cy="14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75329" y="3743959"/>
            <a:ext cx="581660" cy="770890"/>
          </a:xfrm>
          <a:custGeom>
            <a:avLst/>
            <a:gdLst/>
            <a:ahLst/>
            <a:cxnLst/>
            <a:rect l="l" t="t" r="r" b="b"/>
            <a:pathLst>
              <a:path w="581660" h="770889">
                <a:moveTo>
                  <a:pt x="0" y="770889"/>
                </a:moveTo>
                <a:lnTo>
                  <a:pt x="58165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15079" y="3672841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95250" y="0"/>
                </a:moveTo>
                <a:lnTo>
                  <a:pt x="0" y="46990"/>
                </a:lnTo>
                <a:lnTo>
                  <a:pt x="74930" y="10414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51579" y="4343400"/>
            <a:ext cx="2343150" cy="1055370"/>
          </a:xfrm>
          <a:custGeom>
            <a:avLst/>
            <a:gdLst/>
            <a:ahLst/>
            <a:cxnLst/>
            <a:rect l="l" t="t" r="r" b="b"/>
            <a:pathLst>
              <a:path w="2343150" h="1055370">
                <a:moveTo>
                  <a:pt x="2158999" y="134619"/>
                </a:moveTo>
                <a:lnTo>
                  <a:pt x="182880" y="134619"/>
                </a:lnTo>
                <a:lnTo>
                  <a:pt x="165100" y="135889"/>
                </a:lnTo>
                <a:lnTo>
                  <a:pt x="147319" y="138430"/>
                </a:lnTo>
                <a:lnTo>
                  <a:pt x="130809" y="142239"/>
                </a:lnTo>
                <a:lnTo>
                  <a:pt x="114300" y="143510"/>
                </a:lnTo>
                <a:lnTo>
                  <a:pt x="99059" y="151130"/>
                </a:lnTo>
                <a:lnTo>
                  <a:pt x="83819" y="154939"/>
                </a:lnTo>
                <a:lnTo>
                  <a:pt x="71119" y="161289"/>
                </a:lnTo>
                <a:lnTo>
                  <a:pt x="59689" y="166369"/>
                </a:lnTo>
                <a:lnTo>
                  <a:pt x="46989" y="175260"/>
                </a:lnTo>
                <a:lnTo>
                  <a:pt x="35559" y="181610"/>
                </a:lnTo>
                <a:lnTo>
                  <a:pt x="25400" y="190500"/>
                </a:lnTo>
                <a:lnTo>
                  <a:pt x="17780" y="196850"/>
                </a:lnTo>
                <a:lnTo>
                  <a:pt x="11430" y="207010"/>
                </a:lnTo>
                <a:lnTo>
                  <a:pt x="6350" y="215900"/>
                </a:lnTo>
                <a:lnTo>
                  <a:pt x="2539" y="224789"/>
                </a:lnTo>
                <a:lnTo>
                  <a:pt x="0" y="233680"/>
                </a:lnTo>
                <a:lnTo>
                  <a:pt x="0" y="956310"/>
                </a:lnTo>
                <a:lnTo>
                  <a:pt x="17780" y="994410"/>
                </a:lnTo>
                <a:lnTo>
                  <a:pt x="59689" y="1023619"/>
                </a:lnTo>
                <a:lnTo>
                  <a:pt x="71119" y="1029969"/>
                </a:lnTo>
                <a:lnTo>
                  <a:pt x="83819" y="1036319"/>
                </a:lnTo>
                <a:lnTo>
                  <a:pt x="99059" y="1041400"/>
                </a:lnTo>
                <a:lnTo>
                  <a:pt x="114300" y="1045210"/>
                </a:lnTo>
                <a:lnTo>
                  <a:pt x="130809" y="1050290"/>
                </a:lnTo>
                <a:lnTo>
                  <a:pt x="147319" y="1052830"/>
                </a:lnTo>
                <a:lnTo>
                  <a:pt x="165100" y="1055370"/>
                </a:lnTo>
                <a:lnTo>
                  <a:pt x="2175510" y="1055370"/>
                </a:lnTo>
                <a:lnTo>
                  <a:pt x="2193290" y="1052830"/>
                </a:lnTo>
                <a:lnTo>
                  <a:pt x="2208530" y="1050290"/>
                </a:lnTo>
                <a:lnTo>
                  <a:pt x="2226310" y="1045210"/>
                </a:lnTo>
                <a:lnTo>
                  <a:pt x="2240280" y="1041400"/>
                </a:lnTo>
                <a:lnTo>
                  <a:pt x="2254249" y="1036319"/>
                </a:lnTo>
                <a:lnTo>
                  <a:pt x="2282190" y="1023619"/>
                </a:lnTo>
                <a:lnTo>
                  <a:pt x="2292349" y="1017269"/>
                </a:lnTo>
                <a:lnTo>
                  <a:pt x="2303780" y="1010919"/>
                </a:lnTo>
                <a:lnTo>
                  <a:pt x="2312670" y="1002030"/>
                </a:lnTo>
                <a:lnTo>
                  <a:pt x="2322830" y="994410"/>
                </a:lnTo>
                <a:lnTo>
                  <a:pt x="2326640" y="985519"/>
                </a:lnTo>
                <a:lnTo>
                  <a:pt x="2334260" y="975360"/>
                </a:lnTo>
                <a:lnTo>
                  <a:pt x="2336799" y="967740"/>
                </a:lnTo>
                <a:lnTo>
                  <a:pt x="2343149" y="956310"/>
                </a:lnTo>
                <a:lnTo>
                  <a:pt x="2343149" y="233680"/>
                </a:lnTo>
                <a:lnTo>
                  <a:pt x="2336799" y="224789"/>
                </a:lnTo>
                <a:lnTo>
                  <a:pt x="2334260" y="215900"/>
                </a:lnTo>
                <a:lnTo>
                  <a:pt x="2326640" y="207010"/>
                </a:lnTo>
                <a:lnTo>
                  <a:pt x="2322830" y="196850"/>
                </a:lnTo>
                <a:lnTo>
                  <a:pt x="2312670" y="190500"/>
                </a:lnTo>
                <a:lnTo>
                  <a:pt x="2303780" y="181610"/>
                </a:lnTo>
                <a:lnTo>
                  <a:pt x="2292349" y="175260"/>
                </a:lnTo>
                <a:lnTo>
                  <a:pt x="2282190" y="166369"/>
                </a:lnTo>
                <a:lnTo>
                  <a:pt x="2268220" y="161289"/>
                </a:lnTo>
                <a:lnTo>
                  <a:pt x="2254249" y="154939"/>
                </a:lnTo>
                <a:lnTo>
                  <a:pt x="2240280" y="151130"/>
                </a:lnTo>
                <a:lnTo>
                  <a:pt x="2226310" y="143510"/>
                </a:lnTo>
                <a:lnTo>
                  <a:pt x="2208530" y="142239"/>
                </a:lnTo>
                <a:lnTo>
                  <a:pt x="2193290" y="138430"/>
                </a:lnTo>
                <a:lnTo>
                  <a:pt x="2175510" y="135889"/>
                </a:lnTo>
                <a:lnTo>
                  <a:pt x="2158999" y="134619"/>
                </a:lnTo>
                <a:close/>
              </a:path>
              <a:path w="2343150" h="1055370">
                <a:moveTo>
                  <a:pt x="187959" y="0"/>
                </a:moveTo>
                <a:lnTo>
                  <a:pt x="354330" y="134619"/>
                </a:lnTo>
                <a:lnTo>
                  <a:pt x="588009" y="134619"/>
                </a:lnTo>
                <a:lnTo>
                  <a:pt x="1879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51579" y="4343400"/>
            <a:ext cx="2343150" cy="1055370"/>
          </a:xfrm>
          <a:custGeom>
            <a:avLst/>
            <a:gdLst/>
            <a:ahLst/>
            <a:cxnLst/>
            <a:rect l="l" t="t" r="r" b="b"/>
            <a:pathLst>
              <a:path w="2343150" h="1055370">
                <a:moveTo>
                  <a:pt x="2158999" y="134619"/>
                </a:moveTo>
                <a:lnTo>
                  <a:pt x="2175510" y="135889"/>
                </a:lnTo>
                <a:lnTo>
                  <a:pt x="2193290" y="138430"/>
                </a:lnTo>
                <a:lnTo>
                  <a:pt x="2208530" y="142239"/>
                </a:lnTo>
                <a:lnTo>
                  <a:pt x="2226310" y="143510"/>
                </a:lnTo>
                <a:lnTo>
                  <a:pt x="2240280" y="151130"/>
                </a:lnTo>
                <a:lnTo>
                  <a:pt x="2254249" y="154939"/>
                </a:lnTo>
                <a:lnTo>
                  <a:pt x="2268220" y="161289"/>
                </a:lnTo>
                <a:lnTo>
                  <a:pt x="2282190" y="166369"/>
                </a:lnTo>
                <a:lnTo>
                  <a:pt x="2292349" y="175260"/>
                </a:lnTo>
                <a:lnTo>
                  <a:pt x="2303780" y="181610"/>
                </a:lnTo>
                <a:lnTo>
                  <a:pt x="2312670" y="190500"/>
                </a:lnTo>
                <a:lnTo>
                  <a:pt x="2322830" y="196850"/>
                </a:lnTo>
                <a:lnTo>
                  <a:pt x="2326640" y="207010"/>
                </a:lnTo>
                <a:lnTo>
                  <a:pt x="2334260" y="215900"/>
                </a:lnTo>
                <a:lnTo>
                  <a:pt x="2336799" y="224789"/>
                </a:lnTo>
                <a:lnTo>
                  <a:pt x="2343149" y="233680"/>
                </a:lnTo>
                <a:lnTo>
                  <a:pt x="2343149" y="956310"/>
                </a:lnTo>
                <a:lnTo>
                  <a:pt x="2336799" y="967740"/>
                </a:lnTo>
                <a:lnTo>
                  <a:pt x="2334260" y="975360"/>
                </a:lnTo>
                <a:lnTo>
                  <a:pt x="2326640" y="985519"/>
                </a:lnTo>
                <a:lnTo>
                  <a:pt x="2322830" y="994410"/>
                </a:lnTo>
                <a:lnTo>
                  <a:pt x="2312670" y="1002030"/>
                </a:lnTo>
                <a:lnTo>
                  <a:pt x="2303780" y="1010919"/>
                </a:lnTo>
                <a:lnTo>
                  <a:pt x="2292349" y="1017269"/>
                </a:lnTo>
                <a:lnTo>
                  <a:pt x="2282190" y="1023619"/>
                </a:lnTo>
                <a:lnTo>
                  <a:pt x="2268220" y="1029969"/>
                </a:lnTo>
                <a:lnTo>
                  <a:pt x="2254249" y="1036319"/>
                </a:lnTo>
                <a:lnTo>
                  <a:pt x="2240280" y="1041400"/>
                </a:lnTo>
                <a:lnTo>
                  <a:pt x="2226310" y="1045210"/>
                </a:lnTo>
                <a:lnTo>
                  <a:pt x="2208530" y="1050290"/>
                </a:lnTo>
                <a:lnTo>
                  <a:pt x="2193290" y="1052830"/>
                </a:lnTo>
                <a:lnTo>
                  <a:pt x="2175510" y="1055370"/>
                </a:lnTo>
                <a:lnTo>
                  <a:pt x="2158999" y="1055370"/>
                </a:lnTo>
                <a:lnTo>
                  <a:pt x="182880" y="1055370"/>
                </a:lnTo>
                <a:lnTo>
                  <a:pt x="165100" y="1055370"/>
                </a:lnTo>
                <a:lnTo>
                  <a:pt x="147319" y="1052830"/>
                </a:lnTo>
                <a:lnTo>
                  <a:pt x="130809" y="1050290"/>
                </a:lnTo>
                <a:lnTo>
                  <a:pt x="114300" y="1045210"/>
                </a:lnTo>
                <a:lnTo>
                  <a:pt x="99059" y="1041400"/>
                </a:lnTo>
                <a:lnTo>
                  <a:pt x="83819" y="1036319"/>
                </a:lnTo>
                <a:lnTo>
                  <a:pt x="71119" y="1029969"/>
                </a:lnTo>
                <a:lnTo>
                  <a:pt x="59689" y="1023619"/>
                </a:lnTo>
                <a:lnTo>
                  <a:pt x="46989" y="1017269"/>
                </a:lnTo>
                <a:lnTo>
                  <a:pt x="11430" y="985519"/>
                </a:lnTo>
                <a:lnTo>
                  <a:pt x="6350" y="975360"/>
                </a:lnTo>
                <a:lnTo>
                  <a:pt x="2539" y="967740"/>
                </a:lnTo>
                <a:lnTo>
                  <a:pt x="0" y="956310"/>
                </a:lnTo>
                <a:lnTo>
                  <a:pt x="0" y="233680"/>
                </a:lnTo>
                <a:lnTo>
                  <a:pt x="17780" y="196850"/>
                </a:lnTo>
                <a:lnTo>
                  <a:pt x="25400" y="190500"/>
                </a:lnTo>
                <a:lnTo>
                  <a:pt x="35559" y="181610"/>
                </a:lnTo>
                <a:lnTo>
                  <a:pt x="46989" y="175260"/>
                </a:lnTo>
                <a:lnTo>
                  <a:pt x="59689" y="166369"/>
                </a:lnTo>
                <a:lnTo>
                  <a:pt x="71119" y="161289"/>
                </a:lnTo>
                <a:lnTo>
                  <a:pt x="83819" y="154939"/>
                </a:lnTo>
                <a:lnTo>
                  <a:pt x="99059" y="151130"/>
                </a:lnTo>
                <a:lnTo>
                  <a:pt x="114300" y="143510"/>
                </a:lnTo>
                <a:lnTo>
                  <a:pt x="130809" y="142239"/>
                </a:lnTo>
                <a:lnTo>
                  <a:pt x="147319" y="138430"/>
                </a:lnTo>
                <a:lnTo>
                  <a:pt x="165100" y="135889"/>
                </a:lnTo>
                <a:lnTo>
                  <a:pt x="182880" y="134619"/>
                </a:lnTo>
                <a:lnTo>
                  <a:pt x="354330" y="134619"/>
                </a:lnTo>
                <a:lnTo>
                  <a:pt x="187959" y="0"/>
                </a:lnTo>
                <a:lnTo>
                  <a:pt x="588009" y="134619"/>
                </a:lnTo>
                <a:lnTo>
                  <a:pt x="2158999" y="13461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75157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96000" y="5401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3069997" y="5034279"/>
            <a:ext cx="306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273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989070" y="4547870"/>
            <a:ext cx="2012314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What’s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IP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address  </a:t>
            </a:r>
            <a:r>
              <a:rPr sz="1600" spc="-5" dirty="0" smtClean="0">
                <a:latin typeface="Arial"/>
                <a:cs typeface="Arial"/>
              </a:rPr>
              <a:t>of</a:t>
            </a:r>
            <a:endParaRPr lang="en-US" sz="1600" spc="-5" dirty="0" smtClean="0">
              <a:latin typeface="Arial"/>
              <a:cs typeface="Arial"/>
            </a:endParaRPr>
          </a:p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www.abc.com</a:t>
            </a:r>
            <a:r>
              <a:rPr lang="en-US" sz="1600" spc="-5" dirty="0" smtClean="0">
                <a:latin typeface="Arial"/>
                <a:cs typeface="Arial"/>
              </a:rPr>
              <a:t> 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dirty="0"/>
              <a:t>Resolution</a:t>
            </a:r>
            <a:r>
              <a:rPr sz="3200" spc="-65" dirty="0"/>
              <a:t> </a:t>
            </a:r>
            <a:r>
              <a:rPr sz="3200" spc="-5" dirty="0"/>
              <a:t>Process</a:t>
            </a:r>
          </a:p>
        </p:txBody>
      </p:sp>
      <p:sp>
        <p:nvSpPr>
          <p:cNvPr id="197" name="object 197"/>
          <p:cNvSpPr txBox="1"/>
          <p:nvPr/>
        </p:nvSpPr>
        <p:spPr>
          <a:xfrm>
            <a:off x="2288541" y="1557020"/>
            <a:ext cx="7983923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workstation </a:t>
            </a:r>
            <a:r>
              <a:rPr lang="en-US" sz="2800" b="1" dirty="0" smtClean="0">
                <a:latin typeface="Times New Roman"/>
                <a:cs typeface="Times New Roman"/>
              </a:rPr>
              <a:t>group4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asks </a:t>
            </a:r>
            <a:r>
              <a:rPr sz="2800" dirty="0">
                <a:latin typeface="Times New Roman"/>
                <a:cs typeface="Times New Roman"/>
              </a:rPr>
              <a:t>its </a:t>
            </a:r>
            <a:r>
              <a:rPr sz="2800" spc="-5" dirty="0">
                <a:latin typeface="Times New Roman"/>
                <a:cs typeface="Times New Roman"/>
              </a:rPr>
              <a:t>configured </a:t>
            </a:r>
            <a:r>
              <a:rPr sz="2800" spc="-10" dirty="0">
                <a:latin typeface="Times New Roman"/>
                <a:cs typeface="Times New Roman"/>
              </a:rPr>
              <a:t>name  </a:t>
            </a:r>
            <a:r>
              <a:rPr sz="2800" spc="-5" dirty="0">
                <a:latin typeface="Times New Roman"/>
                <a:cs typeface="Times New Roman"/>
              </a:rPr>
              <a:t>server</a:t>
            </a:r>
            <a:r>
              <a:rPr sz="2800" spc="-5" dirty="0" smtClean="0">
                <a:latin typeface="Times New Roman"/>
                <a:cs typeface="Times New Roman"/>
              </a:rPr>
              <a:t>,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c</a:t>
            </a:r>
            <a:r>
              <a:rPr lang="en-US" sz="2800" b="1" spc="-5" dirty="0" smtClean="0">
                <a:latin typeface="Times New Roman"/>
                <a:cs typeface="Times New Roman"/>
              </a:rPr>
              <a:t>apgemini</a:t>
            </a:r>
            <a:r>
              <a:rPr sz="2800" i="1" spc="-5" dirty="0" smtClean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abc.com</a:t>
            </a:r>
            <a:r>
              <a:rPr sz="2800" i="1" spc="-5" dirty="0" smtClean="0">
                <a:latin typeface="Times New Roman"/>
                <a:cs typeface="Times New Roman"/>
              </a:rPr>
              <a:t>’s</a:t>
            </a:r>
            <a:r>
              <a:rPr sz="2800" i="1" spc="-1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 smtClean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 smtClean="0">
                <a:latin typeface="Courier New"/>
                <a:cs typeface="Courier New"/>
              </a:rPr>
              <a:t>ping</a:t>
            </a:r>
            <a:r>
              <a:rPr sz="2200" spc="-90" dirty="0" smtClean="0">
                <a:latin typeface="Courier New"/>
                <a:cs typeface="Courier New"/>
              </a:rPr>
              <a:t> </a:t>
            </a:r>
            <a:r>
              <a:rPr lang="en-US" sz="2200" u="sng" spc="-5" dirty="0" smtClean="0">
                <a:solidFill>
                  <a:srgbClr val="FF0000"/>
                </a:solidFill>
                <a:latin typeface="Courier New"/>
                <a:cs typeface="Courier New"/>
              </a:rPr>
              <a:t>www.abc.com</a:t>
            </a:r>
            <a:endParaRPr sz="2200" u="sng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806189" y="3843021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>
                <a:latin typeface="Arial"/>
                <a:cs typeface="Arial"/>
              </a:rPr>
              <a:t>c</a:t>
            </a:r>
            <a:r>
              <a:rPr lang="en-US" sz="1100" spc="-5" dirty="0" smtClean="0">
                <a:latin typeface="Arial"/>
                <a:cs typeface="Arial"/>
              </a:rPr>
              <a:t>apgemini.server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95" y="4613099"/>
            <a:ext cx="1041729" cy="1041729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88" y="2447503"/>
            <a:ext cx="1250393" cy="12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77" y="223457"/>
            <a:ext cx="10515600" cy="68526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78" y="1549020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APARANET utilized a central file HOST.txt.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name’s to address mapping.</a:t>
            </a:r>
          </a:p>
          <a:p>
            <a:pPr marL="4763" lvl="1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 SRI’s NIC (Stanford-Research-Institute: Network –</a:t>
            </a:r>
          </a:p>
          <a:p>
            <a:pPr marL="4763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 -Center)</a:t>
            </a:r>
          </a:p>
          <a:p>
            <a:pPr marL="4763" lvl="1" indent="0">
              <a:buNone/>
            </a:pPr>
            <a:endParaRPr lang="en-US" sz="2400" dirty="0" smtClean="0"/>
          </a:p>
          <a:p>
            <a:pPr marL="228600" lvl="2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Administrators email changes to NIC.</a:t>
            </a:r>
          </a:p>
          <a:p>
            <a:pPr marL="4763" lvl="1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2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NIC updates HOSTS.txt periodically.</a:t>
            </a:r>
          </a:p>
          <a:p>
            <a:pPr marL="228600" lvl="2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Administrators FTP (Download) HOSTS.txt.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309761"/>
            <a:ext cx="7674088" cy="51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dirty="0"/>
              <a:t>Resolution</a:t>
            </a:r>
            <a:r>
              <a:rPr sz="3200" spc="-65" dirty="0"/>
              <a:t> </a:t>
            </a:r>
            <a:r>
              <a:rPr sz="3200" spc="-5" dirty="0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288541" y="15367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2631438" y="1557020"/>
            <a:ext cx="78570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name server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capgemini</a:t>
            </a:r>
            <a:r>
              <a:rPr sz="2400" b="1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asks </a:t>
            </a:r>
            <a:r>
              <a:rPr sz="2400" dirty="0">
                <a:latin typeface="Times New Roman"/>
                <a:cs typeface="Times New Roman"/>
              </a:rPr>
              <a:t>a root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server, </a:t>
            </a:r>
            <a:r>
              <a:rPr lang="en-US" sz="2400" b="1" spc="-5" dirty="0" err="1" smtClean="0">
                <a:latin typeface="Times New Roman"/>
                <a:cs typeface="Times New Roman"/>
              </a:rPr>
              <a:t>mr</a:t>
            </a:r>
            <a:r>
              <a:rPr sz="2400" spc="-5" dirty="0" smtClean="0">
                <a:latin typeface="Times New Roman"/>
                <a:cs typeface="Times New Roman"/>
              </a:rPr>
              <a:t>,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400" i="1" u="sng" spc="-5" dirty="0" smtClean="0">
                <a:latin typeface="Times New Roman"/>
                <a:cs typeface="Times New Roman"/>
              </a:rPr>
              <a:t>’s</a:t>
            </a:r>
            <a:r>
              <a:rPr sz="2400" i="1" u="sng" spc="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7480598" y="3931607"/>
            <a:ext cx="1322742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m</a:t>
            </a:r>
            <a:r>
              <a:rPr lang="en-US" sz="1100" spc="-5" dirty="0" smtClean="0">
                <a:latin typeface="Arial"/>
                <a:cs typeface="Arial"/>
              </a:rPr>
              <a:t>r</a:t>
            </a:r>
            <a:r>
              <a:rPr sz="1100" spc="-5" dirty="0" smtClean="0">
                <a:latin typeface="Arial"/>
                <a:cs typeface="Arial"/>
              </a:rPr>
              <a:t>.root-servers.net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933950" y="2816860"/>
            <a:ext cx="2363470" cy="295910"/>
          </a:xfrm>
          <a:custGeom>
            <a:avLst/>
            <a:gdLst/>
            <a:ahLst/>
            <a:cxnLst/>
            <a:rect l="l" t="t" r="r" b="b"/>
            <a:pathLst>
              <a:path w="2363470" h="295910">
                <a:moveTo>
                  <a:pt x="2363470" y="295910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285990" y="3064510"/>
            <a:ext cx="100330" cy="93980"/>
          </a:xfrm>
          <a:custGeom>
            <a:avLst/>
            <a:gdLst/>
            <a:ahLst/>
            <a:cxnLst/>
            <a:rect l="l" t="t" r="r" b="b"/>
            <a:pathLst>
              <a:path w="100329" h="93980">
                <a:moveTo>
                  <a:pt x="11430" y="0"/>
                </a:moveTo>
                <a:lnTo>
                  <a:pt x="0" y="93979"/>
                </a:lnTo>
                <a:lnTo>
                  <a:pt x="100330" y="596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918709" y="4113708"/>
            <a:ext cx="2283460" cy="1066622"/>
          </a:xfrm>
          <a:custGeom>
            <a:avLst/>
            <a:gdLst/>
            <a:ahLst/>
            <a:cxnLst/>
            <a:rect l="l" t="t" r="r" b="b"/>
            <a:pathLst>
              <a:path w="2341879" h="1056639">
                <a:moveTo>
                  <a:pt x="2159000" y="134620"/>
                </a:moveTo>
                <a:lnTo>
                  <a:pt x="184150" y="134620"/>
                </a:lnTo>
                <a:lnTo>
                  <a:pt x="165100" y="137160"/>
                </a:lnTo>
                <a:lnTo>
                  <a:pt x="148589" y="138430"/>
                </a:lnTo>
                <a:lnTo>
                  <a:pt x="115569" y="146050"/>
                </a:lnTo>
                <a:lnTo>
                  <a:pt x="100329" y="151130"/>
                </a:lnTo>
                <a:lnTo>
                  <a:pt x="85089" y="154940"/>
                </a:lnTo>
                <a:lnTo>
                  <a:pt x="71119" y="162560"/>
                </a:lnTo>
                <a:lnTo>
                  <a:pt x="59689" y="167640"/>
                </a:lnTo>
                <a:lnTo>
                  <a:pt x="46989" y="176530"/>
                </a:lnTo>
                <a:lnTo>
                  <a:pt x="36829" y="182880"/>
                </a:lnTo>
                <a:lnTo>
                  <a:pt x="26669" y="191770"/>
                </a:lnTo>
                <a:lnTo>
                  <a:pt x="10160" y="208280"/>
                </a:lnTo>
                <a:lnTo>
                  <a:pt x="6350" y="217170"/>
                </a:lnTo>
                <a:lnTo>
                  <a:pt x="1269" y="226060"/>
                </a:lnTo>
                <a:lnTo>
                  <a:pt x="0" y="233680"/>
                </a:lnTo>
                <a:lnTo>
                  <a:pt x="0" y="955040"/>
                </a:lnTo>
                <a:lnTo>
                  <a:pt x="1269" y="966470"/>
                </a:lnTo>
                <a:lnTo>
                  <a:pt x="6350" y="975360"/>
                </a:lnTo>
                <a:lnTo>
                  <a:pt x="10160" y="984250"/>
                </a:lnTo>
                <a:lnTo>
                  <a:pt x="19050" y="993140"/>
                </a:lnTo>
                <a:lnTo>
                  <a:pt x="26669" y="1002030"/>
                </a:lnTo>
                <a:lnTo>
                  <a:pt x="36829" y="1009650"/>
                </a:lnTo>
                <a:lnTo>
                  <a:pt x="46989" y="1018540"/>
                </a:lnTo>
                <a:lnTo>
                  <a:pt x="59689" y="1022350"/>
                </a:lnTo>
                <a:lnTo>
                  <a:pt x="71119" y="1031240"/>
                </a:lnTo>
                <a:lnTo>
                  <a:pt x="85089" y="1036320"/>
                </a:lnTo>
                <a:lnTo>
                  <a:pt x="100329" y="1041400"/>
                </a:lnTo>
                <a:lnTo>
                  <a:pt x="115569" y="1045210"/>
                </a:lnTo>
                <a:lnTo>
                  <a:pt x="132079" y="1049020"/>
                </a:lnTo>
                <a:lnTo>
                  <a:pt x="148589" y="1054100"/>
                </a:lnTo>
                <a:lnTo>
                  <a:pt x="165100" y="1056640"/>
                </a:lnTo>
                <a:lnTo>
                  <a:pt x="2174240" y="1056640"/>
                </a:lnTo>
                <a:lnTo>
                  <a:pt x="2192019" y="1054100"/>
                </a:lnTo>
                <a:lnTo>
                  <a:pt x="2208529" y="1049020"/>
                </a:lnTo>
                <a:lnTo>
                  <a:pt x="2225040" y="1045210"/>
                </a:lnTo>
                <a:lnTo>
                  <a:pt x="2240279" y="1041400"/>
                </a:lnTo>
                <a:lnTo>
                  <a:pt x="2255519" y="1036320"/>
                </a:lnTo>
                <a:lnTo>
                  <a:pt x="2268219" y="1031240"/>
                </a:lnTo>
                <a:lnTo>
                  <a:pt x="2282190" y="1022350"/>
                </a:lnTo>
                <a:lnTo>
                  <a:pt x="2292350" y="1018540"/>
                </a:lnTo>
                <a:lnTo>
                  <a:pt x="2303779" y="1009650"/>
                </a:lnTo>
                <a:lnTo>
                  <a:pt x="2311400" y="1002030"/>
                </a:lnTo>
                <a:lnTo>
                  <a:pt x="2321560" y="993140"/>
                </a:lnTo>
                <a:lnTo>
                  <a:pt x="2327910" y="984250"/>
                </a:lnTo>
                <a:lnTo>
                  <a:pt x="2338069" y="966470"/>
                </a:lnTo>
                <a:lnTo>
                  <a:pt x="2341879" y="955040"/>
                </a:lnTo>
                <a:lnTo>
                  <a:pt x="2341879" y="233680"/>
                </a:lnTo>
                <a:lnTo>
                  <a:pt x="2338069" y="226060"/>
                </a:lnTo>
                <a:lnTo>
                  <a:pt x="2327910" y="208280"/>
                </a:lnTo>
                <a:lnTo>
                  <a:pt x="2321560" y="199390"/>
                </a:lnTo>
                <a:lnTo>
                  <a:pt x="2311400" y="191770"/>
                </a:lnTo>
                <a:lnTo>
                  <a:pt x="2303779" y="182880"/>
                </a:lnTo>
                <a:lnTo>
                  <a:pt x="2292350" y="176530"/>
                </a:lnTo>
                <a:lnTo>
                  <a:pt x="2282190" y="167640"/>
                </a:lnTo>
                <a:lnTo>
                  <a:pt x="2268219" y="162560"/>
                </a:lnTo>
                <a:lnTo>
                  <a:pt x="2255519" y="154940"/>
                </a:lnTo>
                <a:lnTo>
                  <a:pt x="2240279" y="151130"/>
                </a:lnTo>
                <a:lnTo>
                  <a:pt x="2225040" y="146050"/>
                </a:lnTo>
                <a:lnTo>
                  <a:pt x="2192019" y="138430"/>
                </a:lnTo>
                <a:lnTo>
                  <a:pt x="2174240" y="137160"/>
                </a:lnTo>
                <a:lnTo>
                  <a:pt x="2159000" y="134620"/>
                </a:lnTo>
                <a:close/>
              </a:path>
              <a:path w="2341879" h="1056639">
                <a:moveTo>
                  <a:pt x="189229" y="0"/>
                </a:moveTo>
                <a:lnTo>
                  <a:pt x="355600" y="134620"/>
                </a:lnTo>
                <a:lnTo>
                  <a:pt x="588010" y="134620"/>
                </a:lnTo>
                <a:lnTo>
                  <a:pt x="1892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918709" y="4123690"/>
            <a:ext cx="2272031" cy="1056640"/>
          </a:xfrm>
          <a:custGeom>
            <a:avLst/>
            <a:gdLst/>
            <a:ahLst/>
            <a:cxnLst/>
            <a:rect l="l" t="t" r="r" b="b"/>
            <a:pathLst>
              <a:path w="2341879" h="1056639">
                <a:moveTo>
                  <a:pt x="2159000" y="134620"/>
                </a:moveTo>
                <a:lnTo>
                  <a:pt x="2174240" y="137160"/>
                </a:lnTo>
                <a:lnTo>
                  <a:pt x="2192019" y="138430"/>
                </a:lnTo>
                <a:lnTo>
                  <a:pt x="2208529" y="142240"/>
                </a:lnTo>
                <a:lnTo>
                  <a:pt x="2225040" y="146050"/>
                </a:lnTo>
                <a:lnTo>
                  <a:pt x="2240279" y="151130"/>
                </a:lnTo>
                <a:lnTo>
                  <a:pt x="2255519" y="154940"/>
                </a:lnTo>
                <a:lnTo>
                  <a:pt x="2268219" y="162560"/>
                </a:lnTo>
                <a:lnTo>
                  <a:pt x="2282190" y="167640"/>
                </a:lnTo>
                <a:lnTo>
                  <a:pt x="2292350" y="176530"/>
                </a:lnTo>
                <a:lnTo>
                  <a:pt x="2303779" y="182880"/>
                </a:lnTo>
                <a:lnTo>
                  <a:pt x="2311400" y="191770"/>
                </a:lnTo>
                <a:lnTo>
                  <a:pt x="2321560" y="199390"/>
                </a:lnTo>
                <a:lnTo>
                  <a:pt x="2327910" y="208280"/>
                </a:lnTo>
                <a:lnTo>
                  <a:pt x="2332990" y="217170"/>
                </a:lnTo>
                <a:lnTo>
                  <a:pt x="2338069" y="226060"/>
                </a:lnTo>
                <a:lnTo>
                  <a:pt x="2341879" y="233680"/>
                </a:lnTo>
                <a:lnTo>
                  <a:pt x="2341879" y="955040"/>
                </a:lnTo>
                <a:lnTo>
                  <a:pt x="2338069" y="966470"/>
                </a:lnTo>
                <a:lnTo>
                  <a:pt x="2332990" y="975360"/>
                </a:lnTo>
                <a:lnTo>
                  <a:pt x="2327910" y="984250"/>
                </a:lnTo>
                <a:lnTo>
                  <a:pt x="2321560" y="993140"/>
                </a:lnTo>
                <a:lnTo>
                  <a:pt x="2311400" y="1002030"/>
                </a:lnTo>
                <a:lnTo>
                  <a:pt x="2303779" y="1009650"/>
                </a:lnTo>
                <a:lnTo>
                  <a:pt x="2292350" y="1018540"/>
                </a:lnTo>
                <a:lnTo>
                  <a:pt x="2282190" y="1022350"/>
                </a:lnTo>
                <a:lnTo>
                  <a:pt x="2268219" y="1031240"/>
                </a:lnTo>
                <a:lnTo>
                  <a:pt x="2255519" y="1036320"/>
                </a:lnTo>
                <a:lnTo>
                  <a:pt x="2240279" y="1041400"/>
                </a:lnTo>
                <a:lnTo>
                  <a:pt x="2225040" y="1045210"/>
                </a:lnTo>
                <a:lnTo>
                  <a:pt x="2208529" y="1049020"/>
                </a:lnTo>
                <a:lnTo>
                  <a:pt x="2192019" y="1054100"/>
                </a:lnTo>
                <a:lnTo>
                  <a:pt x="2174240" y="1056640"/>
                </a:lnTo>
                <a:lnTo>
                  <a:pt x="2159000" y="1056640"/>
                </a:lnTo>
                <a:lnTo>
                  <a:pt x="184150" y="1056640"/>
                </a:lnTo>
                <a:lnTo>
                  <a:pt x="165100" y="1056640"/>
                </a:lnTo>
                <a:lnTo>
                  <a:pt x="148589" y="1054100"/>
                </a:lnTo>
                <a:lnTo>
                  <a:pt x="132079" y="1049020"/>
                </a:lnTo>
                <a:lnTo>
                  <a:pt x="115569" y="1045210"/>
                </a:lnTo>
                <a:lnTo>
                  <a:pt x="100329" y="1041400"/>
                </a:lnTo>
                <a:lnTo>
                  <a:pt x="85089" y="1036320"/>
                </a:lnTo>
                <a:lnTo>
                  <a:pt x="71119" y="1031240"/>
                </a:lnTo>
                <a:lnTo>
                  <a:pt x="59689" y="1022350"/>
                </a:lnTo>
                <a:lnTo>
                  <a:pt x="46989" y="1018540"/>
                </a:lnTo>
                <a:lnTo>
                  <a:pt x="36829" y="1009650"/>
                </a:lnTo>
                <a:lnTo>
                  <a:pt x="26669" y="1002030"/>
                </a:lnTo>
                <a:lnTo>
                  <a:pt x="19050" y="993140"/>
                </a:lnTo>
                <a:lnTo>
                  <a:pt x="10160" y="984250"/>
                </a:lnTo>
                <a:lnTo>
                  <a:pt x="6350" y="975360"/>
                </a:lnTo>
                <a:lnTo>
                  <a:pt x="1269" y="966470"/>
                </a:lnTo>
                <a:lnTo>
                  <a:pt x="0" y="955040"/>
                </a:lnTo>
                <a:lnTo>
                  <a:pt x="0" y="233680"/>
                </a:lnTo>
                <a:lnTo>
                  <a:pt x="1269" y="226060"/>
                </a:lnTo>
                <a:lnTo>
                  <a:pt x="6350" y="217170"/>
                </a:lnTo>
                <a:lnTo>
                  <a:pt x="10160" y="208280"/>
                </a:lnTo>
                <a:lnTo>
                  <a:pt x="19050" y="199390"/>
                </a:lnTo>
                <a:lnTo>
                  <a:pt x="26669" y="191770"/>
                </a:lnTo>
                <a:lnTo>
                  <a:pt x="36829" y="182880"/>
                </a:lnTo>
                <a:lnTo>
                  <a:pt x="46989" y="176530"/>
                </a:lnTo>
                <a:lnTo>
                  <a:pt x="59689" y="167640"/>
                </a:lnTo>
                <a:lnTo>
                  <a:pt x="71119" y="162560"/>
                </a:lnTo>
                <a:lnTo>
                  <a:pt x="85089" y="154940"/>
                </a:lnTo>
                <a:lnTo>
                  <a:pt x="100329" y="151130"/>
                </a:lnTo>
                <a:lnTo>
                  <a:pt x="115569" y="146050"/>
                </a:lnTo>
                <a:lnTo>
                  <a:pt x="132079" y="142240"/>
                </a:lnTo>
                <a:lnTo>
                  <a:pt x="148589" y="138430"/>
                </a:lnTo>
                <a:lnTo>
                  <a:pt x="165100" y="137160"/>
                </a:lnTo>
                <a:lnTo>
                  <a:pt x="184150" y="134620"/>
                </a:lnTo>
                <a:lnTo>
                  <a:pt x="355600" y="134620"/>
                </a:lnTo>
                <a:lnTo>
                  <a:pt x="189229" y="0"/>
                </a:lnTo>
                <a:lnTo>
                  <a:pt x="588010" y="134620"/>
                </a:lnTo>
                <a:lnTo>
                  <a:pt x="2159000" y="13462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918709" y="4123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263129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 txBox="1"/>
          <p:nvPr/>
        </p:nvSpPr>
        <p:spPr>
          <a:xfrm>
            <a:off x="4152900" y="3799616"/>
            <a:ext cx="3049269" cy="1488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362710" marR="5080" algn="ctr">
              <a:lnSpc>
                <a:spcPct val="99700"/>
              </a:lnSpc>
            </a:pPr>
            <a:r>
              <a:rPr sz="1600" dirty="0">
                <a:latin typeface="Arial"/>
                <a:cs typeface="Arial"/>
              </a:rPr>
              <a:t>What’s </a:t>
            </a:r>
            <a:r>
              <a:rPr sz="1600" spc="-5" dirty="0">
                <a:latin typeface="Arial"/>
                <a:cs typeface="Arial"/>
              </a:rPr>
              <a:t>the IP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  of </a:t>
            </a:r>
            <a:r>
              <a:rPr sz="1600" spc="-5" dirty="0">
                <a:latin typeface="Arial"/>
                <a:cs typeface="Arial"/>
                <a:hlinkClick r:id="rId8"/>
              </a:rPr>
              <a:t>              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.com</a:t>
            </a:r>
            <a:r>
              <a:rPr lang="en-US" sz="1600" u="sng" spc="-5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lang="en-US" sz="1600" u="sng" spc="-5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362710" marR="5080" algn="ctr">
              <a:lnSpc>
                <a:spcPct val="99700"/>
              </a:lnSpc>
            </a:pPr>
            <a:endParaRPr sz="1600" u="sng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332" name="Picture 3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95" y="4559935"/>
            <a:ext cx="1040130" cy="1040130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2" y="2586354"/>
            <a:ext cx="1463040" cy="1463040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105" y="2456179"/>
            <a:ext cx="1483215" cy="1483215"/>
          </a:xfrm>
          <a:prstGeom prst="rect">
            <a:avLst/>
          </a:prstGeom>
        </p:spPr>
      </p:pic>
      <p:sp>
        <p:nvSpPr>
          <p:cNvPr id="336" name="TextBox 335"/>
          <p:cNvSpPr txBox="1"/>
          <p:nvPr/>
        </p:nvSpPr>
        <p:spPr>
          <a:xfrm>
            <a:off x="3393847" y="4073077"/>
            <a:ext cx="164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apgemini.server.com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89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20570" y="1196752"/>
            <a:ext cx="207059" cy="90537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</a:p>
          <a:p>
            <a:pPr marL="12700">
              <a:spcBef>
                <a:spcPts val="6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631438" y="735331"/>
            <a:ext cx="7929057" cy="1409360"/>
          </a:xfrm>
          <a:prstGeom prst="rect">
            <a:avLst/>
          </a:prstGeom>
        </p:spPr>
        <p:txBody>
          <a:bodyPr vert="horz" wrap="square" lIns="0" tIns="110490" rIns="0" bIns="0" rtlCol="0" anchor="t">
            <a:spAutoFit/>
          </a:bodyPr>
          <a:lstStyle/>
          <a:p>
            <a:pPr marL="820419">
              <a:lnSpc>
                <a:spcPct val="100000"/>
              </a:lnSpc>
              <a:spcBef>
                <a:spcPts val="87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10" dirty="0"/>
              <a:t> </a:t>
            </a:r>
            <a:r>
              <a:rPr spc="-5" dirty="0"/>
              <a:t>Process</a:t>
            </a:r>
          </a:p>
          <a:p>
            <a:pPr marL="12700" marR="5080">
              <a:lnSpc>
                <a:spcPts val="3479"/>
              </a:lnSpc>
              <a:spcBef>
                <a:spcPts val="35"/>
              </a:spcBef>
            </a:pPr>
            <a:r>
              <a:rPr sz="2400" dirty="0">
                <a:solidFill>
                  <a:schemeClr val="tx1"/>
                </a:solidFill>
              </a:rPr>
              <a:t>The root </a:t>
            </a:r>
            <a:r>
              <a:rPr sz="2400" spc="-5" dirty="0">
                <a:solidFill>
                  <a:schemeClr val="tx1"/>
                </a:solidFill>
              </a:rPr>
              <a:t>server </a:t>
            </a:r>
            <a:r>
              <a:rPr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mr</a:t>
            </a:r>
            <a:r>
              <a:rPr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refers </a:t>
            </a:r>
            <a:r>
              <a:rPr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capgemini</a:t>
            </a:r>
            <a:r>
              <a:rPr sz="24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</a:rPr>
              <a:t>to the </a:t>
            </a:r>
            <a:r>
              <a:rPr sz="2400" i="1" dirty="0">
                <a:solidFill>
                  <a:schemeClr val="tx1"/>
                </a:solidFill>
                <a:latin typeface="Times New Roman"/>
                <a:cs typeface="Times New Roman"/>
              </a:rPr>
              <a:t>com </a:t>
            </a:r>
            <a:r>
              <a:rPr sz="2400" spc="-5" dirty="0">
                <a:solidFill>
                  <a:schemeClr val="tx1"/>
                </a:solidFill>
              </a:rPr>
              <a:t>name servers  </a:t>
            </a:r>
            <a:r>
              <a:rPr sz="2400" dirty="0">
                <a:solidFill>
                  <a:schemeClr val="tx1"/>
                </a:solidFill>
              </a:rPr>
              <a:t>This </a:t>
            </a:r>
            <a:r>
              <a:rPr sz="2400" spc="5" dirty="0">
                <a:solidFill>
                  <a:schemeClr val="tx1"/>
                </a:solidFill>
              </a:rPr>
              <a:t>type </a:t>
            </a:r>
            <a:r>
              <a:rPr sz="2400" dirty="0">
                <a:solidFill>
                  <a:schemeClr val="tx1"/>
                </a:solidFill>
              </a:rPr>
              <a:t>of </a:t>
            </a:r>
            <a:r>
              <a:rPr sz="2400" spc="-5" dirty="0">
                <a:solidFill>
                  <a:schemeClr val="tx1"/>
                </a:solidFill>
              </a:rPr>
              <a:t>response </a:t>
            </a:r>
            <a:r>
              <a:rPr sz="2400" dirty="0">
                <a:solidFill>
                  <a:schemeClr val="tx1"/>
                </a:solidFill>
              </a:rPr>
              <a:t>is called a</a:t>
            </a:r>
            <a:r>
              <a:rPr sz="2400" spc="-4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“referral”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24100" y="5709921"/>
            <a:ext cx="48666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7190741" y="3796349"/>
            <a:ext cx="128682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m</a:t>
            </a:r>
            <a:r>
              <a:rPr lang="en-US" sz="1100" spc="-5" dirty="0" smtClean="0">
                <a:latin typeface="Arial"/>
                <a:cs typeface="Arial"/>
              </a:rPr>
              <a:t>r</a:t>
            </a:r>
            <a:r>
              <a:rPr sz="1100" spc="-5" dirty="0" smtClean="0">
                <a:latin typeface="Arial"/>
                <a:cs typeface="Arial"/>
              </a:rPr>
              <a:t>.root-servers.net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3356072" y="3818567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8575581" y="3932640"/>
            <a:ext cx="2147570" cy="1054100"/>
          </a:xfrm>
          <a:custGeom>
            <a:avLst/>
            <a:gdLst/>
            <a:ahLst/>
            <a:cxnLst/>
            <a:rect l="l" t="t" r="r" b="b"/>
            <a:pathLst>
              <a:path w="2147570" h="1054100">
                <a:moveTo>
                  <a:pt x="1981200" y="133350"/>
                </a:moveTo>
                <a:lnTo>
                  <a:pt x="166370" y="133350"/>
                </a:lnTo>
                <a:lnTo>
                  <a:pt x="149859" y="134619"/>
                </a:lnTo>
                <a:lnTo>
                  <a:pt x="134620" y="138430"/>
                </a:lnTo>
                <a:lnTo>
                  <a:pt x="118109" y="142239"/>
                </a:lnTo>
                <a:lnTo>
                  <a:pt x="105409" y="143510"/>
                </a:lnTo>
                <a:lnTo>
                  <a:pt x="88900" y="149860"/>
                </a:lnTo>
                <a:lnTo>
                  <a:pt x="77470" y="154939"/>
                </a:lnTo>
                <a:lnTo>
                  <a:pt x="63500" y="160019"/>
                </a:lnTo>
                <a:lnTo>
                  <a:pt x="53340" y="166369"/>
                </a:lnTo>
                <a:lnTo>
                  <a:pt x="41909" y="173989"/>
                </a:lnTo>
                <a:lnTo>
                  <a:pt x="31750" y="181610"/>
                </a:lnTo>
                <a:lnTo>
                  <a:pt x="22859" y="190500"/>
                </a:lnTo>
                <a:lnTo>
                  <a:pt x="15240" y="196850"/>
                </a:lnTo>
                <a:lnTo>
                  <a:pt x="8890" y="207010"/>
                </a:lnTo>
                <a:lnTo>
                  <a:pt x="0" y="224789"/>
                </a:lnTo>
                <a:lnTo>
                  <a:pt x="0" y="965200"/>
                </a:lnTo>
                <a:lnTo>
                  <a:pt x="5079" y="974089"/>
                </a:lnTo>
                <a:lnTo>
                  <a:pt x="8890" y="984250"/>
                </a:lnTo>
                <a:lnTo>
                  <a:pt x="41909" y="1016000"/>
                </a:lnTo>
                <a:lnTo>
                  <a:pt x="53340" y="1022350"/>
                </a:lnTo>
                <a:lnTo>
                  <a:pt x="63500" y="1028700"/>
                </a:lnTo>
                <a:lnTo>
                  <a:pt x="77470" y="1035050"/>
                </a:lnTo>
                <a:lnTo>
                  <a:pt x="88900" y="1040130"/>
                </a:lnTo>
                <a:lnTo>
                  <a:pt x="105409" y="1043939"/>
                </a:lnTo>
                <a:lnTo>
                  <a:pt x="118109" y="1049020"/>
                </a:lnTo>
                <a:lnTo>
                  <a:pt x="134620" y="1051560"/>
                </a:lnTo>
                <a:lnTo>
                  <a:pt x="149859" y="1054100"/>
                </a:lnTo>
                <a:lnTo>
                  <a:pt x="1995170" y="1054100"/>
                </a:lnTo>
                <a:lnTo>
                  <a:pt x="2054859" y="1040130"/>
                </a:lnTo>
                <a:lnTo>
                  <a:pt x="2080259" y="1028700"/>
                </a:lnTo>
                <a:lnTo>
                  <a:pt x="2094229" y="1022350"/>
                </a:lnTo>
                <a:lnTo>
                  <a:pt x="2103120" y="1016000"/>
                </a:lnTo>
                <a:lnTo>
                  <a:pt x="2113279" y="1009650"/>
                </a:lnTo>
                <a:lnTo>
                  <a:pt x="2120900" y="1000760"/>
                </a:lnTo>
                <a:lnTo>
                  <a:pt x="2131059" y="991869"/>
                </a:lnTo>
                <a:lnTo>
                  <a:pt x="2136140" y="984250"/>
                </a:lnTo>
                <a:lnTo>
                  <a:pt x="2139950" y="974089"/>
                </a:lnTo>
                <a:lnTo>
                  <a:pt x="2143759" y="965200"/>
                </a:lnTo>
                <a:lnTo>
                  <a:pt x="2147570" y="955039"/>
                </a:lnTo>
                <a:lnTo>
                  <a:pt x="2147570" y="233680"/>
                </a:lnTo>
                <a:lnTo>
                  <a:pt x="2143759" y="224789"/>
                </a:lnTo>
                <a:lnTo>
                  <a:pt x="2139950" y="214630"/>
                </a:lnTo>
                <a:lnTo>
                  <a:pt x="2131059" y="196850"/>
                </a:lnTo>
                <a:lnTo>
                  <a:pt x="2120900" y="190500"/>
                </a:lnTo>
                <a:lnTo>
                  <a:pt x="2113279" y="181610"/>
                </a:lnTo>
                <a:lnTo>
                  <a:pt x="2103120" y="173989"/>
                </a:lnTo>
                <a:lnTo>
                  <a:pt x="2094229" y="166369"/>
                </a:lnTo>
                <a:lnTo>
                  <a:pt x="2080259" y="160019"/>
                </a:lnTo>
                <a:lnTo>
                  <a:pt x="2068829" y="154939"/>
                </a:lnTo>
                <a:lnTo>
                  <a:pt x="2054859" y="149860"/>
                </a:lnTo>
                <a:lnTo>
                  <a:pt x="2042159" y="143510"/>
                </a:lnTo>
                <a:lnTo>
                  <a:pt x="2025650" y="142239"/>
                </a:lnTo>
                <a:lnTo>
                  <a:pt x="2011679" y="138430"/>
                </a:lnTo>
                <a:lnTo>
                  <a:pt x="1995170" y="134619"/>
                </a:lnTo>
                <a:lnTo>
                  <a:pt x="1981200" y="133350"/>
                </a:lnTo>
                <a:close/>
              </a:path>
              <a:path w="2147570" h="1054100">
                <a:moveTo>
                  <a:pt x="172720" y="0"/>
                </a:moveTo>
                <a:lnTo>
                  <a:pt x="323850" y="133350"/>
                </a:lnTo>
                <a:lnTo>
                  <a:pt x="538479" y="133350"/>
                </a:lnTo>
                <a:lnTo>
                  <a:pt x="17272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575581" y="3921782"/>
            <a:ext cx="2147570" cy="1064958"/>
          </a:xfrm>
          <a:custGeom>
            <a:avLst/>
            <a:gdLst/>
            <a:ahLst/>
            <a:cxnLst/>
            <a:rect l="l" t="t" r="r" b="b"/>
            <a:pathLst>
              <a:path w="2147570" h="1054100">
                <a:moveTo>
                  <a:pt x="1981200" y="133350"/>
                </a:moveTo>
                <a:lnTo>
                  <a:pt x="1995170" y="134619"/>
                </a:lnTo>
                <a:lnTo>
                  <a:pt x="2011679" y="138430"/>
                </a:lnTo>
                <a:lnTo>
                  <a:pt x="2025650" y="142239"/>
                </a:lnTo>
                <a:lnTo>
                  <a:pt x="2042159" y="143510"/>
                </a:lnTo>
                <a:lnTo>
                  <a:pt x="2054859" y="149860"/>
                </a:lnTo>
                <a:lnTo>
                  <a:pt x="2068829" y="154939"/>
                </a:lnTo>
                <a:lnTo>
                  <a:pt x="2080259" y="160019"/>
                </a:lnTo>
                <a:lnTo>
                  <a:pt x="2094229" y="166369"/>
                </a:lnTo>
                <a:lnTo>
                  <a:pt x="2103120" y="173989"/>
                </a:lnTo>
                <a:lnTo>
                  <a:pt x="2113279" y="181610"/>
                </a:lnTo>
                <a:lnTo>
                  <a:pt x="2120900" y="190500"/>
                </a:lnTo>
                <a:lnTo>
                  <a:pt x="2131059" y="196850"/>
                </a:lnTo>
                <a:lnTo>
                  <a:pt x="2136140" y="207010"/>
                </a:lnTo>
                <a:lnTo>
                  <a:pt x="2139950" y="214630"/>
                </a:lnTo>
                <a:lnTo>
                  <a:pt x="2143759" y="224789"/>
                </a:lnTo>
                <a:lnTo>
                  <a:pt x="2147570" y="233680"/>
                </a:lnTo>
                <a:lnTo>
                  <a:pt x="2147570" y="955039"/>
                </a:lnTo>
                <a:lnTo>
                  <a:pt x="2143759" y="965200"/>
                </a:lnTo>
                <a:lnTo>
                  <a:pt x="2139950" y="974089"/>
                </a:lnTo>
                <a:lnTo>
                  <a:pt x="2136140" y="984250"/>
                </a:lnTo>
                <a:lnTo>
                  <a:pt x="2131059" y="991869"/>
                </a:lnTo>
                <a:lnTo>
                  <a:pt x="2120900" y="1000760"/>
                </a:lnTo>
                <a:lnTo>
                  <a:pt x="2113279" y="1009650"/>
                </a:lnTo>
                <a:lnTo>
                  <a:pt x="2103120" y="1016000"/>
                </a:lnTo>
                <a:lnTo>
                  <a:pt x="2094229" y="1022350"/>
                </a:lnTo>
                <a:lnTo>
                  <a:pt x="2080259" y="1028700"/>
                </a:lnTo>
                <a:lnTo>
                  <a:pt x="2068829" y="1035050"/>
                </a:lnTo>
                <a:lnTo>
                  <a:pt x="2054859" y="1040130"/>
                </a:lnTo>
                <a:lnTo>
                  <a:pt x="2042159" y="1043939"/>
                </a:lnTo>
                <a:lnTo>
                  <a:pt x="2025650" y="1049020"/>
                </a:lnTo>
                <a:lnTo>
                  <a:pt x="2011679" y="1051560"/>
                </a:lnTo>
                <a:lnTo>
                  <a:pt x="1995170" y="1054100"/>
                </a:lnTo>
                <a:lnTo>
                  <a:pt x="1981200" y="1054100"/>
                </a:lnTo>
                <a:lnTo>
                  <a:pt x="166370" y="1054100"/>
                </a:lnTo>
                <a:lnTo>
                  <a:pt x="149859" y="1054100"/>
                </a:lnTo>
                <a:lnTo>
                  <a:pt x="134620" y="1051560"/>
                </a:lnTo>
                <a:lnTo>
                  <a:pt x="118109" y="1049020"/>
                </a:lnTo>
                <a:lnTo>
                  <a:pt x="105409" y="1043939"/>
                </a:lnTo>
                <a:lnTo>
                  <a:pt x="88900" y="1040130"/>
                </a:lnTo>
                <a:lnTo>
                  <a:pt x="77470" y="1035050"/>
                </a:lnTo>
                <a:lnTo>
                  <a:pt x="63500" y="1028700"/>
                </a:lnTo>
                <a:lnTo>
                  <a:pt x="53340" y="1022350"/>
                </a:lnTo>
                <a:lnTo>
                  <a:pt x="41909" y="1016000"/>
                </a:lnTo>
                <a:lnTo>
                  <a:pt x="8890" y="984250"/>
                </a:lnTo>
                <a:lnTo>
                  <a:pt x="5079" y="974089"/>
                </a:lnTo>
                <a:lnTo>
                  <a:pt x="0" y="965200"/>
                </a:lnTo>
                <a:lnTo>
                  <a:pt x="0" y="955039"/>
                </a:lnTo>
                <a:lnTo>
                  <a:pt x="0" y="233680"/>
                </a:lnTo>
                <a:lnTo>
                  <a:pt x="0" y="224789"/>
                </a:lnTo>
                <a:lnTo>
                  <a:pt x="5079" y="214630"/>
                </a:lnTo>
                <a:lnTo>
                  <a:pt x="8890" y="207010"/>
                </a:lnTo>
                <a:lnTo>
                  <a:pt x="15240" y="196850"/>
                </a:lnTo>
                <a:lnTo>
                  <a:pt x="22859" y="190500"/>
                </a:lnTo>
                <a:lnTo>
                  <a:pt x="31750" y="181610"/>
                </a:lnTo>
                <a:lnTo>
                  <a:pt x="41909" y="173989"/>
                </a:lnTo>
                <a:lnTo>
                  <a:pt x="53340" y="166369"/>
                </a:lnTo>
                <a:lnTo>
                  <a:pt x="63500" y="160019"/>
                </a:lnTo>
                <a:lnTo>
                  <a:pt x="77470" y="154939"/>
                </a:lnTo>
                <a:lnTo>
                  <a:pt x="88900" y="149860"/>
                </a:lnTo>
                <a:lnTo>
                  <a:pt x="105409" y="143510"/>
                </a:lnTo>
                <a:lnTo>
                  <a:pt x="118109" y="142239"/>
                </a:lnTo>
                <a:lnTo>
                  <a:pt x="134620" y="138430"/>
                </a:lnTo>
                <a:lnTo>
                  <a:pt x="149859" y="134619"/>
                </a:lnTo>
                <a:lnTo>
                  <a:pt x="166370" y="133350"/>
                </a:lnTo>
                <a:lnTo>
                  <a:pt x="323850" y="133350"/>
                </a:lnTo>
                <a:lnTo>
                  <a:pt x="172720" y="0"/>
                </a:lnTo>
                <a:lnTo>
                  <a:pt x="538479" y="133350"/>
                </a:lnTo>
                <a:lnTo>
                  <a:pt x="1981200" y="1333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3058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454640" y="4636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8772431" y="4071007"/>
            <a:ext cx="175387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55244" algn="ctr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Here’s </a:t>
            </a:r>
            <a:r>
              <a:rPr sz="1600" dirty="0">
                <a:latin typeface="Arial"/>
                <a:cs typeface="Arial"/>
              </a:rPr>
              <a:t>a list </a:t>
            </a:r>
            <a:r>
              <a:rPr sz="1600" spc="-5" dirty="0">
                <a:latin typeface="Arial"/>
                <a:cs typeface="Arial"/>
              </a:rPr>
              <a:t>of the  </a:t>
            </a:r>
            <a:r>
              <a:rPr sz="1600" dirty="0">
                <a:latin typeface="Arial"/>
                <a:cs typeface="Arial"/>
              </a:rPr>
              <a:t>com name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servers.  </a:t>
            </a:r>
            <a:r>
              <a:rPr sz="1600" dirty="0">
                <a:latin typeface="Arial"/>
                <a:cs typeface="Arial"/>
              </a:rPr>
              <a:t>Ask </a:t>
            </a:r>
            <a:r>
              <a:rPr sz="1600" spc="-5" dirty="0">
                <a:latin typeface="Arial"/>
                <a:cs typeface="Arial"/>
              </a:rPr>
              <a:t>one 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</a:t>
            </a:r>
            <a:r>
              <a:rPr sz="1600" i="1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5021579" y="2588260"/>
            <a:ext cx="2364740" cy="295910"/>
          </a:xfrm>
          <a:custGeom>
            <a:avLst/>
            <a:gdLst/>
            <a:ahLst/>
            <a:cxnLst/>
            <a:rect l="l" t="t" r="r" b="b"/>
            <a:pathLst>
              <a:path w="2364740" h="295910">
                <a:moveTo>
                  <a:pt x="0" y="295910"/>
                </a:moveTo>
                <a:lnTo>
                  <a:pt x="236474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933950" y="2835910"/>
            <a:ext cx="100330" cy="93980"/>
          </a:xfrm>
          <a:custGeom>
            <a:avLst/>
            <a:gdLst/>
            <a:ahLst/>
            <a:cxnLst/>
            <a:rect l="l" t="t" r="r" b="b"/>
            <a:pathLst>
              <a:path w="100329" h="93980">
                <a:moveTo>
                  <a:pt x="88900" y="0"/>
                </a:moveTo>
                <a:lnTo>
                  <a:pt x="0" y="59689"/>
                </a:lnTo>
                <a:lnTo>
                  <a:pt x="100329" y="93979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2" name="Picture 3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97" y="4301899"/>
            <a:ext cx="1359595" cy="1359595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91" y="2213687"/>
            <a:ext cx="1539331" cy="1539331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9" y="2231956"/>
            <a:ext cx="1564322" cy="15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288541" y="1557020"/>
            <a:ext cx="75920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name server </a:t>
            </a:r>
            <a:r>
              <a:rPr lang="en-US" sz="2800" b="1" dirty="0" smtClean="0">
                <a:latin typeface="Times New Roman"/>
                <a:cs typeface="Times New Roman"/>
              </a:rPr>
              <a:t>capgemini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asks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com </a:t>
            </a:r>
            <a:r>
              <a:rPr sz="2800" spc="-5" dirty="0">
                <a:latin typeface="Times New Roman"/>
                <a:cs typeface="Times New Roman"/>
              </a:rPr>
              <a:t>name server</a:t>
            </a:r>
            <a:r>
              <a:rPr sz="2800" spc="-5" dirty="0" smtClean="0">
                <a:latin typeface="Times New Roman"/>
                <a:cs typeface="Times New Roman"/>
              </a:rPr>
              <a:t>,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latin typeface="Times New Roman"/>
                <a:cs typeface="Times New Roman"/>
              </a:rPr>
              <a:t>com</a:t>
            </a:r>
            <a:r>
              <a:rPr sz="2800" spc="-11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, 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800" u="sng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800" u="sng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‘s </a:t>
            </a:r>
            <a:r>
              <a:rPr sz="2800" spc="-5" dirty="0" smtClean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47509" y="3716427"/>
            <a:ext cx="2660650" cy="873760"/>
          </a:xfrm>
          <a:custGeom>
            <a:avLst/>
            <a:gdLst/>
            <a:ahLst/>
            <a:cxnLst/>
            <a:rect l="l" t="t" r="r" b="b"/>
            <a:pathLst>
              <a:path w="2660650" h="873760">
                <a:moveTo>
                  <a:pt x="0" y="0"/>
                </a:moveTo>
                <a:lnTo>
                  <a:pt x="2660650" y="87376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43800" y="4551758"/>
            <a:ext cx="159158" cy="133908"/>
          </a:xfrm>
          <a:custGeom>
            <a:avLst/>
            <a:gdLst/>
            <a:ahLst/>
            <a:cxnLst/>
            <a:rect l="l" t="t" r="r" b="b"/>
            <a:pathLst>
              <a:path w="105410" h="90170">
                <a:moveTo>
                  <a:pt x="29210" y="0"/>
                </a:moveTo>
                <a:lnTo>
                  <a:pt x="0" y="90169"/>
                </a:lnTo>
                <a:lnTo>
                  <a:pt x="105410" y="7492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65964" y="2486432"/>
            <a:ext cx="2341880" cy="1055370"/>
          </a:xfrm>
          <a:custGeom>
            <a:avLst/>
            <a:gdLst/>
            <a:ahLst/>
            <a:cxnLst/>
            <a:rect l="l" t="t" r="r" b="b"/>
            <a:pathLst>
              <a:path w="2341879" h="1055370">
                <a:moveTo>
                  <a:pt x="588010" y="920750"/>
                </a:moveTo>
                <a:lnTo>
                  <a:pt x="354330" y="920750"/>
                </a:lnTo>
                <a:lnTo>
                  <a:pt x="187960" y="1055369"/>
                </a:lnTo>
                <a:lnTo>
                  <a:pt x="588010" y="920750"/>
                </a:lnTo>
                <a:close/>
              </a:path>
              <a:path w="2341879" h="1055370">
                <a:moveTo>
                  <a:pt x="2160270" y="0"/>
                </a:moveTo>
                <a:lnTo>
                  <a:pt x="181610" y="0"/>
                </a:lnTo>
                <a:lnTo>
                  <a:pt x="165100" y="2539"/>
                </a:lnTo>
                <a:lnTo>
                  <a:pt x="147320" y="3809"/>
                </a:lnTo>
                <a:lnTo>
                  <a:pt x="129539" y="8889"/>
                </a:lnTo>
                <a:lnTo>
                  <a:pt x="114300" y="11429"/>
                </a:lnTo>
                <a:lnTo>
                  <a:pt x="97789" y="16509"/>
                </a:lnTo>
                <a:lnTo>
                  <a:pt x="59689" y="33019"/>
                </a:lnTo>
                <a:lnTo>
                  <a:pt x="24130" y="571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270" y="831850"/>
                </a:lnTo>
                <a:lnTo>
                  <a:pt x="5080" y="840739"/>
                </a:lnTo>
                <a:lnTo>
                  <a:pt x="10160" y="850900"/>
                </a:lnTo>
                <a:lnTo>
                  <a:pt x="17780" y="858519"/>
                </a:lnTo>
                <a:lnTo>
                  <a:pt x="24130" y="867409"/>
                </a:lnTo>
                <a:lnTo>
                  <a:pt x="34289" y="875029"/>
                </a:lnTo>
                <a:lnTo>
                  <a:pt x="45720" y="882650"/>
                </a:lnTo>
                <a:lnTo>
                  <a:pt x="59689" y="887729"/>
                </a:lnTo>
                <a:lnTo>
                  <a:pt x="69850" y="896619"/>
                </a:lnTo>
                <a:lnTo>
                  <a:pt x="83820" y="900429"/>
                </a:lnTo>
                <a:lnTo>
                  <a:pt x="97789" y="908050"/>
                </a:lnTo>
                <a:lnTo>
                  <a:pt x="114300" y="910589"/>
                </a:lnTo>
                <a:lnTo>
                  <a:pt x="129539" y="915669"/>
                </a:lnTo>
                <a:lnTo>
                  <a:pt x="147320" y="916939"/>
                </a:lnTo>
                <a:lnTo>
                  <a:pt x="165100" y="920750"/>
                </a:lnTo>
                <a:lnTo>
                  <a:pt x="2175510" y="920750"/>
                </a:lnTo>
                <a:lnTo>
                  <a:pt x="2192020" y="916939"/>
                </a:lnTo>
                <a:lnTo>
                  <a:pt x="2208530" y="915669"/>
                </a:lnTo>
                <a:lnTo>
                  <a:pt x="2226310" y="910589"/>
                </a:lnTo>
                <a:lnTo>
                  <a:pt x="2240280" y="908050"/>
                </a:lnTo>
                <a:lnTo>
                  <a:pt x="2255520" y="900429"/>
                </a:lnTo>
                <a:lnTo>
                  <a:pt x="2268220" y="896619"/>
                </a:lnTo>
                <a:lnTo>
                  <a:pt x="2283460" y="887729"/>
                </a:lnTo>
                <a:lnTo>
                  <a:pt x="2293620" y="882650"/>
                </a:lnTo>
                <a:lnTo>
                  <a:pt x="2305050" y="875029"/>
                </a:lnTo>
                <a:lnTo>
                  <a:pt x="2312670" y="867409"/>
                </a:lnTo>
                <a:lnTo>
                  <a:pt x="2322830" y="858519"/>
                </a:lnTo>
                <a:lnTo>
                  <a:pt x="2327910" y="850900"/>
                </a:lnTo>
                <a:lnTo>
                  <a:pt x="2332990" y="840739"/>
                </a:lnTo>
                <a:lnTo>
                  <a:pt x="2338070" y="831850"/>
                </a:lnTo>
                <a:lnTo>
                  <a:pt x="2341880" y="820419"/>
                </a:lnTo>
                <a:lnTo>
                  <a:pt x="2341880" y="100329"/>
                </a:lnTo>
                <a:lnTo>
                  <a:pt x="2338070" y="91439"/>
                </a:lnTo>
                <a:lnTo>
                  <a:pt x="2332990" y="82550"/>
                </a:lnTo>
                <a:lnTo>
                  <a:pt x="2327910" y="74929"/>
                </a:lnTo>
                <a:lnTo>
                  <a:pt x="2322830" y="63500"/>
                </a:lnTo>
                <a:lnTo>
                  <a:pt x="2312670" y="57150"/>
                </a:lnTo>
                <a:lnTo>
                  <a:pt x="2305050" y="49529"/>
                </a:lnTo>
                <a:lnTo>
                  <a:pt x="2293620" y="41909"/>
                </a:lnTo>
                <a:lnTo>
                  <a:pt x="2283460" y="33019"/>
                </a:lnTo>
                <a:lnTo>
                  <a:pt x="2268220" y="27939"/>
                </a:lnTo>
                <a:lnTo>
                  <a:pt x="2255520" y="21589"/>
                </a:lnTo>
                <a:lnTo>
                  <a:pt x="2240280" y="16509"/>
                </a:lnTo>
                <a:lnTo>
                  <a:pt x="2226310" y="11429"/>
                </a:lnTo>
                <a:lnTo>
                  <a:pt x="2208530" y="8889"/>
                </a:lnTo>
                <a:lnTo>
                  <a:pt x="2192020" y="3809"/>
                </a:lnTo>
                <a:lnTo>
                  <a:pt x="2175510" y="2539"/>
                </a:lnTo>
                <a:lnTo>
                  <a:pt x="21602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62248" y="2485390"/>
            <a:ext cx="2341880" cy="1055370"/>
          </a:xfrm>
          <a:custGeom>
            <a:avLst/>
            <a:gdLst/>
            <a:ahLst/>
            <a:cxnLst/>
            <a:rect l="l" t="t" r="r" b="b"/>
            <a:pathLst>
              <a:path w="2341879" h="1055370">
                <a:moveTo>
                  <a:pt x="2160270" y="920750"/>
                </a:moveTo>
                <a:lnTo>
                  <a:pt x="2175510" y="920750"/>
                </a:lnTo>
                <a:lnTo>
                  <a:pt x="2192020" y="916939"/>
                </a:lnTo>
                <a:lnTo>
                  <a:pt x="2208530" y="915669"/>
                </a:lnTo>
                <a:lnTo>
                  <a:pt x="2226310" y="910589"/>
                </a:lnTo>
                <a:lnTo>
                  <a:pt x="2240280" y="908050"/>
                </a:lnTo>
                <a:lnTo>
                  <a:pt x="2255520" y="900429"/>
                </a:lnTo>
                <a:lnTo>
                  <a:pt x="2268220" y="896619"/>
                </a:lnTo>
                <a:lnTo>
                  <a:pt x="2283460" y="887729"/>
                </a:lnTo>
                <a:lnTo>
                  <a:pt x="2293620" y="882650"/>
                </a:lnTo>
                <a:lnTo>
                  <a:pt x="2305050" y="875029"/>
                </a:lnTo>
                <a:lnTo>
                  <a:pt x="2312670" y="867409"/>
                </a:lnTo>
                <a:lnTo>
                  <a:pt x="2322830" y="858519"/>
                </a:lnTo>
                <a:lnTo>
                  <a:pt x="2327910" y="850900"/>
                </a:lnTo>
                <a:lnTo>
                  <a:pt x="2332990" y="840739"/>
                </a:lnTo>
                <a:lnTo>
                  <a:pt x="2338070" y="831850"/>
                </a:lnTo>
                <a:lnTo>
                  <a:pt x="2341880" y="820419"/>
                </a:lnTo>
                <a:lnTo>
                  <a:pt x="2341880" y="100329"/>
                </a:lnTo>
                <a:lnTo>
                  <a:pt x="2338070" y="91439"/>
                </a:lnTo>
                <a:lnTo>
                  <a:pt x="2332990" y="82550"/>
                </a:lnTo>
                <a:lnTo>
                  <a:pt x="2327910" y="74929"/>
                </a:lnTo>
                <a:lnTo>
                  <a:pt x="2322830" y="63500"/>
                </a:lnTo>
                <a:lnTo>
                  <a:pt x="2312670" y="57150"/>
                </a:lnTo>
                <a:lnTo>
                  <a:pt x="2305050" y="49529"/>
                </a:lnTo>
                <a:lnTo>
                  <a:pt x="2293620" y="41909"/>
                </a:lnTo>
                <a:lnTo>
                  <a:pt x="2283460" y="33019"/>
                </a:lnTo>
                <a:lnTo>
                  <a:pt x="2268220" y="27939"/>
                </a:lnTo>
                <a:lnTo>
                  <a:pt x="2255520" y="21589"/>
                </a:lnTo>
                <a:lnTo>
                  <a:pt x="2240280" y="16509"/>
                </a:lnTo>
                <a:lnTo>
                  <a:pt x="2226310" y="11429"/>
                </a:lnTo>
                <a:lnTo>
                  <a:pt x="2208530" y="8889"/>
                </a:lnTo>
                <a:lnTo>
                  <a:pt x="2192020" y="3809"/>
                </a:lnTo>
                <a:lnTo>
                  <a:pt x="2175510" y="2539"/>
                </a:lnTo>
                <a:lnTo>
                  <a:pt x="2160270" y="0"/>
                </a:lnTo>
                <a:lnTo>
                  <a:pt x="181610" y="0"/>
                </a:lnTo>
                <a:lnTo>
                  <a:pt x="165100" y="2539"/>
                </a:lnTo>
                <a:lnTo>
                  <a:pt x="147320" y="3809"/>
                </a:lnTo>
                <a:lnTo>
                  <a:pt x="129539" y="8889"/>
                </a:lnTo>
                <a:lnTo>
                  <a:pt x="114300" y="11429"/>
                </a:lnTo>
                <a:lnTo>
                  <a:pt x="97789" y="16509"/>
                </a:lnTo>
                <a:lnTo>
                  <a:pt x="59689" y="33019"/>
                </a:lnTo>
                <a:lnTo>
                  <a:pt x="24130" y="571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270" y="831850"/>
                </a:lnTo>
                <a:lnTo>
                  <a:pt x="5080" y="840739"/>
                </a:lnTo>
                <a:lnTo>
                  <a:pt x="10160" y="850900"/>
                </a:lnTo>
                <a:lnTo>
                  <a:pt x="17780" y="858519"/>
                </a:lnTo>
                <a:lnTo>
                  <a:pt x="24130" y="867409"/>
                </a:lnTo>
                <a:lnTo>
                  <a:pt x="34289" y="875029"/>
                </a:lnTo>
                <a:lnTo>
                  <a:pt x="45720" y="882650"/>
                </a:lnTo>
                <a:lnTo>
                  <a:pt x="59689" y="887729"/>
                </a:lnTo>
                <a:lnTo>
                  <a:pt x="69850" y="896619"/>
                </a:lnTo>
                <a:lnTo>
                  <a:pt x="83820" y="900429"/>
                </a:lnTo>
                <a:lnTo>
                  <a:pt x="97789" y="908050"/>
                </a:lnTo>
                <a:lnTo>
                  <a:pt x="114300" y="910589"/>
                </a:lnTo>
                <a:lnTo>
                  <a:pt x="129539" y="915669"/>
                </a:lnTo>
                <a:lnTo>
                  <a:pt x="147320" y="916939"/>
                </a:lnTo>
                <a:lnTo>
                  <a:pt x="165100" y="920750"/>
                </a:lnTo>
                <a:lnTo>
                  <a:pt x="181610" y="920750"/>
                </a:lnTo>
                <a:lnTo>
                  <a:pt x="354330" y="920750"/>
                </a:lnTo>
                <a:lnTo>
                  <a:pt x="187960" y="1055369"/>
                </a:lnTo>
                <a:lnTo>
                  <a:pt x="588010" y="920750"/>
                </a:lnTo>
                <a:lnTo>
                  <a:pt x="2160270" y="9207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930140" y="2420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273290" y="347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3416299" y="2580979"/>
            <a:ext cx="5041901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4775" marR="1205865" algn="ctr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What’s the </a:t>
            </a:r>
            <a:r>
              <a:rPr sz="1600" dirty="0">
                <a:latin typeface="Arial"/>
                <a:cs typeface="Arial"/>
              </a:rPr>
              <a:t>IP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address  </a:t>
            </a:r>
            <a:r>
              <a:rPr sz="1600" spc="-5" dirty="0">
                <a:latin typeface="Arial"/>
                <a:cs typeface="Arial"/>
              </a:rPr>
              <a:t>of               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.com</a:t>
            </a:r>
            <a:r>
              <a:rPr lang="en-US" sz="1600" u="sng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R="5080" algn="r"/>
            <a:r>
              <a:rPr sz="1100" dirty="0" err="1" smtClean="0">
                <a:latin typeface="Arial"/>
                <a:cs typeface="Arial"/>
              </a:rPr>
              <a:t>m.r</a:t>
            </a:r>
            <a:r>
              <a:rPr sz="1100" spc="5" dirty="0" err="1" smtClean="0">
                <a:latin typeface="Arial"/>
                <a:cs typeface="Arial"/>
              </a:rPr>
              <a:t>o</a:t>
            </a:r>
            <a:r>
              <a:rPr sz="1100" spc="-5" dirty="0" err="1" smtClean="0">
                <a:latin typeface="Arial"/>
                <a:cs typeface="Arial"/>
              </a:rPr>
              <a:t>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 txBox="1"/>
          <p:nvPr/>
        </p:nvSpPr>
        <p:spPr>
          <a:xfrm>
            <a:off x="2488293" y="5520524"/>
            <a:ext cx="674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lang="en-US" sz="1100" spc="10" dirty="0" smtClean="0">
                <a:latin typeface="Arial"/>
                <a:cs typeface="Arial"/>
              </a:rPr>
              <a:t>com.name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dirty="0">
              <a:latin typeface="Courier New"/>
              <a:cs typeface="Courier New"/>
            </a:endParaRPr>
          </a:p>
        </p:txBody>
      </p:sp>
      <p:pic>
        <p:nvPicPr>
          <p:cNvPr id="456" name="Picture 4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3" y="4466399"/>
            <a:ext cx="1369217" cy="1372798"/>
          </a:xfrm>
          <a:prstGeom prst="rect">
            <a:avLst/>
          </a:prstGeom>
        </p:spPr>
      </p:pic>
      <p:pic>
        <p:nvPicPr>
          <p:cNvPr id="457" name="Picture 4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0" y="2485390"/>
            <a:ext cx="1511692" cy="1511692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92" y="2460597"/>
            <a:ext cx="1376072" cy="1376072"/>
          </a:xfrm>
          <a:prstGeom prst="rect">
            <a:avLst/>
          </a:prstGeom>
        </p:spPr>
      </p:pic>
      <p:pic>
        <p:nvPicPr>
          <p:cNvPr id="459" name="Picture 4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69" y="4108098"/>
            <a:ext cx="1441894" cy="1441894"/>
          </a:xfrm>
          <a:prstGeom prst="rect">
            <a:avLst/>
          </a:prstGeom>
        </p:spPr>
      </p:pic>
      <p:sp>
        <p:nvSpPr>
          <p:cNvPr id="461" name="TextBox 460"/>
          <p:cNvSpPr txBox="1"/>
          <p:nvPr/>
        </p:nvSpPr>
        <p:spPr>
          <a:xfrm>
            <a:off x="3213812" y="4031048"/>
            <a:ext cx="169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apgemini.server.com</a:t>
            </a:r>
            <a:endParaRPr lang="en-US" sz="1000" dirty="0"/>
          </a:p>
        </p:txBody>
      </p:sp>
      <p:sp>
        <p:nvSpPr>
          <p:cNvPr id="462" name="TextBox 461"/>
          <p:cNvSpPr txBox="1"/>
          <p:nvPr/>
        </p:nvSpPr>
        <p:spPr>
          <a:xfrm>
            <a:off x="7330515" y="3833769"/>
            <a:ext cx="158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-5" dirty="0">
                <a:latin typeface="Arial"/>
                <a:cs typeface="Arial"/>
              </a:rPr>
              <a:t>mr.root-servers.net</a:t>
            </a:r>
            <a:endParaRPr lang="en-US" sz="1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194" name="object 194"/>
          <p:cNvSpPr txBox="1"/>
          <p:nvPr/>
        </p:nvSpPr>
        <p:spPr>
          <a:xfrm>
            <a:off x="1775520" y="1557020"/>
            <a:ext cx="885698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com </a:t>
            </a:r>
            <a:r>
              <a:rPr sz="2800" spc="-10" dirty="0">
                <a:latin typeface="Times New Roman"/>
                <a:cs typeface="Times New Roman"/>
              </a:rPr>
              <a:t>name </a:t>
            </a:r>
            <a:r>
              <a:rPr sz="2800" spc="-5" dirty="0">
                <a:latin typeface="Times New Roman"/>
                <a:cs typeface="Times New Roman"/>
              </a:rPr>
              <a:t>server </a:t>
            </a:r>
            <a:r>
              <a:rPr lang="en-US" sz="2800" b="1" dirty="0" smtClean="0">
                <a:latin typeface="Times New Roman"/>
                <a:cs typeface="Times New Roman"/>
              </a:rPr>
              <a:t>com.name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refers </a:t>
            </a:r>
            <a:r>
              <a:rPr lang="en-US" sz="2800" b="1" dirty="0" smtClean="0">
                <a:latin typeface="Times New Roman"/>
                <a:cs typeface="Times New Roman"/>
              </a:rPr>
              <a:t>capgemini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</a:p>
          <a:p>
            <a:pPr marL="355600"/>
            <a:r>
              <a:rPr lang="en-US" sz="2800" b="1" spc="-5" dirty="0" smtClean="0">
                <a:latin typeface="Times New Roman"/>
                <a:cs typeface="Times New Roman"/>
              </a:rPr>
              <a:t>abc</a:t>
            </a:r>
            <a:r>
              <a:rPr sz="2800" b="1" spc="-5" dirty="0" smtClean="0">
                <a:latin typeface="Times New Roman"/>
                <a:cs typeface="Times New Roman"/>
              </a:rPr>
              <a:t>.com </a:t>
            </a:r>
            <a:r>
              <a:rPr sz="2800" spc="-5" dirty="0">
                <a:latin typeface="Times New Roman"/>
                <a:cs typeface="Times New Roman"/>
              </a:rPr>
              <a:t>name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324100" y="5367020"/>
            <a:ext cx="47080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 smtClean="0">
                <a:latin typeface="Arial"/>
                <a:cs typeface="Arial"/>
              </a:rPr>
              <a:t>group4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 txBox="1"/>
          <p:nvPr/>
        </p:nvSpPr>
        <p:spPr>
          <a:xfrm>
            <a:off x="3315334" y="3984213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>
                <a:latin typeface="Arial"/>
                <a:cs typeface="Arial"/>
              </a:rPr>
              <a:t>c</a:t>
            </a:r>
            <a:r>
              <a:rPr lang="en-US" sz="1100" spc="-5" dirty="0" smtClean="0">
                <a:latin typeface="Arial"/>
                <a:cs typeface="Arial"/>
              </a:rPr>
              <a:t>apgemini.server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4931409" y="3450590"/>
            <a:ext cx="2660650" cy="873760"/>
          </a:xfrm>
          <a:custGeom>
            <a:avLst/>
            <a:gdLst/>
            <a:ahLst/>
            <a:cxnLst/>
            <a:rect l="l" t="t" r="r" b="b"/>
            <a:pathLst>
              <a:path w="2660650" h="873760">
                <a:moveTo>
                  <a:pt x="0" y="0"/>
                </a:moveTo>
                <a:lnTo>
                  <a:pt x="2660650" y="87376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846320" y="3407409"/>
            <a:ext cx="105410" cy="90170"/>
          </a:xfrm>
          <a:custGeom>
            <a:avLst/>
            <a:gdLst/>
            <a:ahLst/>
            <a:cxnLst/>
            <a:rect l="l" t="t" r="r" b="b"/>
            <a:pathLst>
              <a:path w="105410" h="90170">
                <a:moveTo>
                  <a:pt x="105409" y="0"/>
                </a:moveTo>
                <a:lnTo>
                  <a:pt x="0" y="15239"/>
                </a:lnTo>
                <a:lnTo>
                  <a:pt x="76200" y="90169"/>
                </a:lnTo>
                <a:lnTo>
                  <a:pt x="105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9207572" y="3303317"/>
            <a:ext cx="1979930" cy="1520190"/>
          </a:xfrm>
          <a:custGeom>
            <a:avLst/>
            <a:gdLst/>
            <a:ahLst/>
            <a:cxnLst/>
            <a:rect l="l" t="t" r="r" b="b"/>
            <a:pathLst>
              <a:path w="1979929" h="1520189">
                <a:moveTo>
                  <a:pt x="496570" y="1327149"/>
                </a:moveTo>
                <a:lnTo>
                  <a:pt x="298450" y="1327149"/>
                </a:lnTo>
                <a:lnTo>
                  <a:pt x="158750" y="1520189"/>
                </a:lnTo>
                <a:lnTo>
                  <a:pt x="496570" y="1327149"/>
                </a:lnTo>
                <a:close/>
              </a:path>
              <a:path w="1979929" h="1520189">
                <a:moveTo>
                  <a:pt x="1826259" y="0"/>
                </a:moveTo>
                <a:lnTo>
                  <a:pt x="153670" y="0"/>
                </a:lnTo>
                <a:lnTo>
                  <a:pt x="138429" y="3809"/>
                </a:lnTo>
                <a:lnTo>
                  <a:pt x="124459" y="6350"/>
                </a:lnTo>
                <a:lnTo>
                  <a:pt x="109220" y="12700"/>
                </a:lnTo>
                <a:lnTo>
                  <a:pt x="95250" y="16509"/>
                </a:lnTo>
                <a:lnTo>
                  <a:pt x="82550" y="24129"/>
                </a:lnTo>
                <a:lnTo>
                  <a:pt x="69850" y="30479"/>
                </a:lnTo>
                <a:lnTo>
                  <a:pt x="58420" y="40639"/>
                </a:lnTo>
                <a:lnTo>
                  <a:pt x="49529" y="46989"/>
                </a:lnTo>
                <a:lnTo>
                  <a:pt x="38100" y="60959"/>
                </a:lnTo>
                <a:lnTo>
                  <a:pt x="29209" y="71119"/>
                </a:lnTo>
                <a:lnTo>
                  <a:pt x="20320" y="82550"/>
                </a:lnTo>
                <a:lnTo>
                  <a:pt x="3809" y="119379"/>
                </a:lnTo>
                <a:lnTo>
                  <a:pt x="0" y="143509"/>
                </a:lnTo>
                <a:lnTo>
                  <a:pt x="0" y="1183639"/>
                </a:lnTo>
                <a:lnTo>
                  <a:pt x="7620" y="1225549"/>
                </a:lnTo>
                <a:lnTo>
                  <a:pt x="29209" y="1262379"/>
                </a:lnTo>
                <a:lnTo>
                  <a:pt x="49529" y="1280159"/>
                </a:lnTo>
                <a:lnTo>
                  <a:pt x="58420" y="1292859"/>
                </a:lnTo>
                <a:lnTo>
                  <a:pt x="69850" y="1297939"/>
                </a:lnTo>
                <a:lnTo>
                  <a:pt x="82550" y="1308099"/>
                </a:lnTo>
                <a:lnTo>
                  <a:pt x="95250" y="1313179"/>
                </a:lnTo>
                <a:lnTo>
                  <a:pt x="109220" y="1320799"/>
                </a:lnTo>
                <a:lnTo>
                  <a:pt x="124459" y="1322069"/>
                </a:lnTo>
                <a:lnTo>
                  <a:pt x="138429" y="1327149"/>
                </a:lnTo>
                <a:lnTo>
                  <a:pt x="1838959" y="1327149"/>
                </a:lnTo>
                <a:lnTo>
                  <a:pt x="1852929" y="1322069"/>
                </a:lnTo>
                <a:lnTo>
                  <a:pt x="1866900" y="1320799"/>
                </a:lnTo>
                <a:lnTo>
                  <a:pt x="1882140" y="1313179"/>
                </a:lnTo>
                <a:lnTo>
                  <a:pt x="1893570" y="1308099"/>
                </a:lnTo>
                <a:lnTo>
                  <a:pt x="1906270" y="1297939"/>
                </a:lnTo>
                <a:lnTo>
                  <a:pt x="1917700" y="1292859"/>
                </a:lnTo>
                <a:lnTo>
                  <a:pt x="1929129" y="1280159"/>
                </a:lnTo>
                <a:lnTo>
                  <a:pt x="1938020" y="1272539"/>
                </a:lnTo>
                <a:lnTo>
                  <a:pt x="1948179" y="1262379"/>
                </a:lnTo>
                <a:lnTo>
                  <a:pt x="1955800" y="1249679"/>
                </a:lnTo>
                <a:lnTo>
                  <a:pt x="1963420" y="1238249"/>
                </a:lnTo>
                <a:lnTo>
                  <a:pt x="1967229" y="1225549"/>
                </a:lnTo>
                <a:lnTo>
                  <a:pt x="1972309" y="1211579"/>
                </a:lnTo>
                <a:lnTo>
                  <a:pt x="1976120" y="1200149"/>
                </a:lnTo>
                <a:lnTo>
                  <a:pt x="1979929" y="1183639"/>
                </a:lnTo>
                <a:lnTo>
                  <a:pt x="1979929" y="143509"/>
                </a:lnTo>
                <a:lnTo>
                  <a:pt x="1976120" y="132079"/>
                </a:lnTo>
                <a:lnTo>
                  <a:pt x="1972309" y="119379"/>
                </a:lnTo>
                <a:lnTo>
                  <a:pt x="1967229" y="107950"/>
                </a:lnTo>
                <a:lnTo>
                  <a:pt x="1963420" y="91439"/>
                </a:lnTo>
                <a:lnTo>
                  <a:pt x="1955800" y="82550"/>
                </a:lnTo>
                <a:lnTo>
                  <a:pt x="1948179" y="71119"/>
                </a:lnTo>
                <a:lnTo>
                  <a:pt x="1938020" y="60959"/>
                </a:lnTo>
                <a:lnTo>
                  <a:pt x="1929129" y="46989"/>
                </a:lnTo>
                <a:lnTo>
                  <a:pt x="1917700" y="40639"/>
                </a:lnTo>
                <a:lnTo>
                  <a:pt x="1906270" y="30479"/>
                </a:lnTo>
                <a:lnTo>
                  <a:pt x="1893570" y="24129"/>
                </a:lnTo>
                <a:lnTo>
                  <a:pt x="1882140" y="16509"/>
                </a:lnTo>
                <a:lnTo>
                  <a:pt x="1866900" y="12700"/>
                </a:lnTo>
                <a:lnTo>
                  <a:pt x="1852929" y="6350"/>
                </a:lnTo>
                <a:lnTo>
                  <a:pt x="1838959" y="3809"/>
                </a:lnTo>
                <a:lnTo>
                  <a:pt x="182625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9181362" y="3303317"/>
            <a:ext cx="1979930" cy="1520190"/>
          </a:xfrm>
          <a:custGeom>
            <a:avLst/>
            <a:gdLst/>
            <a:ahLst/>
            <a:cxnLst/>
            <a:rect l="l" t="t" r="r" b="b"/>
            <a:pathLst>
              <a:path w="1979929" h="1520189">
                <a:moveTo>
                  <a:pt x="1826259" y="1327149"/>
                </a:moveTo>
                <a:lnTo>
                  <a:pt x="1838959" y="1327149"/>
                </a:lnTo>
                <a:lnTo>
                  <a:pt x="1852929" y="1322069"/>
                </a:lnTo>
                <a:lnTo>
                  <a:pt x="1866900" y="1320799"/>
                </a:lnTo>
                <a:lnTo>
                  <a:pt x="1882140" y="1313179"/>
                </a:lnTo>
                <a:lnTo>
                  <a:pt x="1893570" y="1308099"/>
                </a:lnTo>
                <a:lnTo>
                  <a:pt x="1906270" y="1297939"/>
                </a:lnTo>
                <a:lnTo>
                  <a:pt x="1917700" y="1292859"/>
                </a:lnTo>
                <a:lnTo>
                  <a:pt x="1929129" y="1280159"/>
                </a:lnTo>
                <a:lnTo>
                  <a:pt x="1938020" y="1272539"/>
                </a:lnTo>
                <a:lnTo>
                  <a:pt x="1948179" y="1262379"/>
                </a:lnTo>
                <a:lnTo>
                  <a:pt x="1955800" y="1249679"/>
                </a:lnTo>
                <a:lnTo>
                  <a:pt x="1963420" y="1238249"/>
                </a:lnTo>
                <a:lnTo>
                  <a:pt x="1967229" y="1225549"/>
                </a:lnTo>
                <a:lnTo>
                  <a:pt x="1972309" y="1211579"/>
                </a:lnTo>
                <a:lnTo>
                  <a:pt x="1976120" y="1200149"/>
                </a:lnTo>
                <a:lnTo>
                  <a:pt x="1979929" y="1183639"/>
                </a:lnTo>
                <a:lnTo>
                  <a:pt x="1979929" y="143509"/>
                </a:lnTo>
                <a:lnTo>
                  <a:pt x="1976120" y="132079"/>
                </a:lnTo>
                <a:lnTo>
                  <a:pt x="1972309" y="119379"/>
                </a:lnTo>
                <a:lnTo>
                  <a:pt x="1967229" y="107950"/>
                </a:lnTo>
                <a:lnTo>
                  <a:pt x="1963420" y="91439"/>
                </a:lnTo>
                <a:lnTo>
                  <a:pt x="1955800" y="82550"/>
                </a:lnTo>
                <a:lnTo>
                  <a:pt x="1948179" y="71119"/>
                </a:lnTo>
                <a:lnTo>
                  <a:pt x="1938020" y="60959"/>
                </a:lnTo>
                <a:lnTo>
                  <a:pt x="1929129" y="46989"/>
                </a:lnTo>
                <a:lnTo>
                  <a:pt x="1917700" y="40639"/>
                </a:lnTo>
                <a:lnTo>
                  <a:pt x="1906270" y="30479"/>
                </a:lnTo>
                <a:lnTo>
                  <a:pt x="1893570" y="24129"/>
                </a:lnTo>
                <a:lnTo>
                  <a:pt x="1882140" y="16509"/>
                </a:lnTo>
                <a:lnTo>
                  <a:pt x="1866900" y="12700"/>
                </a:lnTo>
                <a:lnTo>
                  <a:pt x="1852929" y="6350"/>
                </a:lnTo>
                <a:lnTo>
                  <a:pt x="1838959" y="3809"/>
                </a:lnTo>
                <a:lnTo>
                  <a:pt x="1826259" y="0"/>
                </a:lnTo>
                <a:lnTo>
                  <a:pt x="153670" y="0"/>
                </a:lnTo>
                <a:lnTo>
                  <a:pt x="138429" y="3809"/>
                </a:lnTo>
                <a:lnTo>
                  <a:pt x="124459" y="6350"/>
                </a:lnTo>
                <a:lnTo>
                  <a:pt x="109220" y="12700"/>
                </a:lnTo>
                <a:lnTo>
                  <a:pt x="95250" y="16509"/>
                </a:lnTo>
                <a:lnTo>
                  <a:pt x="82550" y="24129"/>
                </a:lnTo>
                <a:lnTo>
                  <a:pt x="69850" y="30479"/>
                </a:lnTo>
                <a:lnTo>
                  <a:pt x="58420" y="40639"/>
                </a:lnTo>
                <a:lnTo>
                  <a:pt x="49529" y="46989"/>
                </a:lnTo>
                <a:lnTo>
                  <a:pt x="38100" y="60959"/>
                </a:lnTo>
                <a:lnTo>
                  <a:pt x="13970" y="91439"/>
                </a:lnTo>
                <a:lnTo>
                  <a:pt x="1270" y="132079"/>
                </a:lnTo>
                <a:lnTo>
                  <a:pt x="0" y="143509"/>
                </a:lnTo>
                <a:lnTo>
                  <a:pt x="0" y="1183639"/>
                </a:lnTo>
                <a:lnTo>
                  <a:pt x="7620" y="1225549"/>
                </a:lnTo>
                <a:lnTo>
                  <a:pt x="29209" y="1262379"/>
                </a:lnTo>
                <a:lnTo>
                  <a:pt x="49529" y="1280159"/>
                </a:lnTo>
                <a:lnTo>
                  <a:pt x="58420" y="1292859"/>
                </a:lnTo>
                <a:lnTo>
                  <a:pt x="69850" y="1297939"/>
                </a:lnTo>
                <a:lnTo>
                  <a:pt x="82550" y="1308099"/>
                </a:lnTo>
                <a:lnTo>
                  <a:pt x="95250" y="1313179"/>
                </a:lnTo>
                <a:lnTo>
                  <a:pt x="109220" y="1320799"/>
                </a:lnTo>
                <a:lnTo>
                  <a:pt x="124459" y="1322069"/>
                </a:lnTo>
                <a:lnTo>
                  <a:pt x="138429" y="1327149"/>
                </a:lnTo>
                <a:lnTo>
                  <a:pt x="153670" y="1327149"/>
                </a:lnTo>
                <a:lnTo>
                  <a:pt x="298450" y="1327149"/>
                </a:lnTo>
                <a:lnTo>
                  <a:pt x="158750" y="1520189"/>
                </a:lnTo>
                <a:lnTo>
                  <a:pt x="496570" y="1327149"/>
                </a:lnTo>
                <a:lnTo>
                  <a:pt x="1826259" y="132714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458200" y="2439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0439400" y="396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7880071" y="3437274"/>
            <a:ext cx="3117850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0520" marR="5080" indent="-14097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Here’s </a:t>
            </a:r>
            <a:r>
              <a:rPr sz="1600" dirty="0">
                <a:latin typeface="Arial"/>
                <a:cs typeface="Arial"/>
              </a:rPr>
              <a:t>a list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  nominum.com  </a:t>
            </a:r>
            <a:r>
              <a:rPr sz="1600" dirty="0">
                <a:latin typeface="Arial"/>
                <a:cs typeface="Arial"/>
              </a:rPr>
              <a:t>name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servers.</a:t>
            </a:r>
            <a:endParaRPr sz="1600" dirty="0">
              <a:latin typeface="Arial"/>
              <a:cs typeface="Arial"/>
            </a:endParaRPr>
          </a:p>
          <a:p>
            <a:pPr marL="1528445">
              <a:lnSpc>
                <a:spcPts val="1850"/>
              </a:lnSpc>
            </a:pPr>
            <a:r>
              <a:rPr sz="1600" dirty="0">
                <a:latin typeface="Arial"/>
                <a:cs typeface="Arial"/>
              </a:rPr>
              <a:t>Ask </a:t>
            </a:r>
            <a:r>
              <a:rPr sz="1600" spc="-5" dirty="0">
                <a:latin typeface="Arial"/>
                <a:cs typeface="Arial"/>
              </a:rPr>
              <a:t>one of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</a:t>
            </a:r>
            <a:r>
              <a:rPr sz="1600" i="1" spc="-5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57" name="Picture 4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63" y="4429422"/>
            <a:ext cx="1276571" cy="1276571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63" y="2436999"/>
            <a:ext cx="1548970" cy="1548970"/>
          </a:xfrm>
          <a:prstGeom prst="rect">
            <a:avLst/>
          </a:prstGeom>
        </p:spPr>
      </p:pic>
      <p:pic>
        <p:nvPicPr>
          <p:cNvPr id="459" name="Picture 4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24" y="2353140"/>
            <a:ext cx="1414871" cy="1414871"/>
          </a:xfrm>
          <a:prstGeom prst="rect">
            <a:avLst/>
          </a:prstGeom>
        </p:spPr>
      </p:pic>
      <p:sp>
        <p:nvSpPr>
          <p:cNvPr id="461" name="TextBox 460"/>
          <p:cNvSpPr txBox="1"/>
          <p:nvPr/>
        </p:nvSpPr>
        <p:spPr>
          <a:xfrm>
            <a:off x="7700260" y="5507879"/>
            <a:ext cx="161158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10" dirty="0">
                <a:latin typeface="Arial"/>
                <a:cs typeface="Arial"/>
              </a:rPr>
              <a:t>com.name</a:t>
            </a:r>
            <a:r>
              <a:rPr lang="en-US" sz="1050" dirty="0">
                <a:latin typeface="Arial"/>
                <a:cs typeface="Arial"/>
              </a:rPr>
              <a:t>-s</a:t>
            </a:r>
            <a:r>
              <a:rPr lang="en-US" sz="1050" spc="-5" dirty="0">
                <a:latin typeface="Arial"/>
                <a:cs typeface="Arial"/>
              </a:rPr>
              <a:t>e</a:t>
            </a:r>
            <a:r>
              <a:rPr lang="en-US" sz="1050" dirty="0">
                <a:latin typeface="Arial"/>
                <a:cs typeface="Arial"/>
              </a:rPr>
              <a:t>r</a:t>
            </a:r>
            <a:r>
              <a:rPr lang="en-US" sz="1050" spc="-10" dirty="0">
                <a:latin typeface="Arial"/>
                <a:cs typeface="Arial"/>
              </a:rPr>
              <a:t>v</a:t>
            </a:r>
            <a:r>
              <a:rPr lang="en-US" sz="1050" spc="5" dirty="0">
                <a:latin typeface="Arial"/>
                <a:cs typeface="Arial"/>
              </a:rPr>
              <a:t>e</a:t>
            </a:r>
            <a:r>
              <a:rPr lang="en-US" sz="1050" dirty="0">
                <a:latin typeface="Arial"/>
                <a:cs typeface="Arial"/>
              </a:rPr>
              <a:t>rs.</a:t>
            </a:r>
            <a:r>
              <a:rPr lang="en-US" sz="1050" spc="5" dirty="0">
                <a:latin typeface="Arial"/>
                <a:cs typeface="Arial"/>
              </a:rPr>
              <a:t>n</a:t>
            </a:r>
            <a:r>
              <a:rPr lang="en-US" sz="1050" spc="-15" dirty="0">
                <a:latin typeface="Arial"/>
                <a:cs typeface="Arial"/>
              </a:rPr>
              <a:t>e</a:t>
            </a:r>
            <a:r>
              <a:rPr lang="en-US" sz="1050" dirty="0">
                <a:latin typeface="Arial"/>
                <a:cs typeface="Arial"/>
              </a:rPr>
              <a:t>t</a:t>
            </a:r>
          </a:p>
          <a:p>
            <a:endParaRPr lang="en-US" dirty="0"/>
          </a:p>
        </p:txBody>
      </p:sp>
      <p:sp>
        <p:nvSpPr>
          <p:cNvPr id="462" name="TextBox 461"/>
          <p:cNvSpPr txBox="1"/>
          <p:nvPr/>
        </p:nvSpPr>
        <p:spPr>
          <a:xfrm>
            <a:off x="7086085" y="3726943"/>
            <a:ext cx="17236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5" dirty="0">
                <a:latin typeface="Arial"/>
                <a:cs typeface="Arial"/>
              </a:rPr>
              <a:t>mr.root-servers.net</a:t>
            </a:r>
            <a:endParaRPr lang="en-US" sz="105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63" name="Picture 4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79" y="4077786"/>
            <a:ext cx="1505530" cy="15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76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6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89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89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89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9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08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12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12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1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78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03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76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76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76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30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1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28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44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25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44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9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96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21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53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8478" y="381929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53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53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53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82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75147" y="378500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79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84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96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86578" y="3788818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91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02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5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65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74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53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59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53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59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27750" y="3771901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27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45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02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11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272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53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272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267858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72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50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272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67858" y="385485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72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650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72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267858" y="390057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272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50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272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67858" y="394248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272529" y="3779520"/>
            <a:ext cx="37846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272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53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272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267858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272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50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72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267858" y="421680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272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50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72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267858" y="426252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72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50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272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67858" y="430570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72529" y="414274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272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53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272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67858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72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50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272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267858" y="456351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272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650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272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67858" y="460923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272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650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272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67858" y="465368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72529" y="4489451"/>
            <a:ext cx="37846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23077" y="4031387"/>
            <a:ext cx="154124" cy="89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19" name="object 319"/>
          <p:cNvSpPr txBox="1"/>
          <p:nvPr/>
        </p:nvSpPr>
        <p:spPr>
          <a:xfrm>
            <a:off x="2288541" y="15367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2631440" y="1557020"/>
            <a:ext cx="7205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name server </a:t>
            </a:r>
            <a:r>
              <a:rPr lang="en-US" sz="2400" b="1" dirty="0" smtClean="0">
                <a:latin typeface="Times New Roman"/>
                <a:cs typeface="Times New Roman"/>
              </a:rPr>
              <a:t>capgemini</a:t>
            </a:r>
            <a:r>
              <a:rPr sz="2400" i="1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asks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lang="en-US" sz="2400" b="1" spc="-5" dirty="0" smtClean="0">
                <a:latin typeface="Times New Roman"/>
                <a:cs typeface="Times New Roman"/>
              </a:rPr>
              <a:t>abc</a:t>
            </a:r>
            <a:r>
              <a:rPr sz="2400" b="1" spc="-5" dirty="0" smtClean="0">
                <a:latin typeface="Times New Roman"/>
                <a:cs typeface="Times New Roman"/>
              </a:rPr>
              <a:t>.com </a:t>
            </a:r>
            <a:r>
              <a:rPr sz="2400" spc="-10" dirty="0">
                <a:latin typeface="Times New Roman"/>
                <a:cs typeface="Times New Roman"/>
              </a:rPr>
              <a:t>name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server,</a:t>
            </a:r>
          </a:p>
          <a:p>
            <a:pPr marL="12700"/>
            <a:r>
              <a:rPr sz="2400" b="1" spc="-5" dirty="0" smtClean="0">
                <a:latin typeface="Times New Roman"/>
                <a:cs typeface="Times New Roman"/>
              </a:rPr>
              <a:t>ns1.</a:t>
            </a:r>
            <a:r>
              <a:rPr lang="en-US" sz="2400" b="1" spc="-5" dirty="0" smtClean="0">
                <a:latin typeface="Times New Roman"/>
                <a:cs typeface="Times New Roman"/>
              </a:rPr>
              <a:t>abc</a:t>
            </a:r>
            <a:r>
              <a:rPr sz="2400" spc="-5" dirty="0" smtClean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4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400" u="sng" spc="3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 txBox="1"/>
          <p:nvPr/>
        </p:nvSpPr>
        <p:spPr>
          <a:xfrm>
            <a:off x="2324099" y="4801871"/>
            <a:ext cx="6874509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4270"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  </a:t>
            </a:r>
            <a:r>
              <a:rPr sz="1100" spc="-5" dirty="0" smtClean="0">
                <a:latin typeface="Arial"/>
                <a:cs typeface="Arial"/>
              </a:rPr>
              <a:t>ns</a:t>
            </a:r>
            <a:r>
              <a:rPr lang="en-US" sz="1100" spc="-5" dirty="0" smtClean="0">
                <a:latin typeface="Arial"/>
                <a:cs typeface="Arial"/>
              </a:rPr>
              <a:t>1</a:t>
            </a:r>
            <a:r>
              <a:rPr sz="1100" spc="-5" dirty="0" smtClean="0">
                <a:latin typeface="Arial"/>
                <a:cs typeface="Arial"/>
              </a:rPr>
              <a:t>.</a:t>
            </a:r>
            <a:r>
              <a:rPr lang="en-US" sz="1100" spc="-5" dirty="0" smtClean="0">
                <a:latin typeface="Arial"/>
                <a:cs typeface="Arial"/>
              </a:rPr>
              <a:t>abc</a:t>
            </a:r>
            <a:r>
              <a:rPr sz="1100" spc="-5" dirty="0" smtClean="0">
                <a:latin typeface="Arial"/>
                <a:cs typeface="Arial"/>
              </a:rPr>
              <a:t>.net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080" algn="r"/>
            <a:r>
              <a:rPr lang="en-US" sz="1100" spc="10" dirty="0" smtClean="0">
                <a:latin typeface="Arial"/>
                <a:cs typeface="Arial"/>
              </a:rPr>
              <a:t>com</a:t>
            </a:r>
            <a:r>
              <a:rPr sz="1100" spc="10" dirty="0" smtClean="0">
                <a:latin typeface="Arial"/>
                <a:cs typeface="Arial"/>
              </a:rPr>
              <a:t>.</a:t>
            </a:r>
            <a:r>
              <a:rPr lang="en-US" sz="1100" spc="5" dirty="0" smtClean="0">
                <a:latin typeface="Arial"/>
                <a:cs typeface="Arial"/>
              </a:rPr>
              <a:t>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 smtClean="0">
                <a:latin typeface="Arial"/>
                <a:cs typeface="Arial"/>
              </a:rPr>
              <a:t>group4.capgemini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575" name="object 575"/>
          <p:cNvSpPr/>
          <p:nvPr/>
        </p:nvSpPr>
        <p:spPr>
          <a:xfrm>
            <a:off x="4857750" y="2439670"/>
            <a:ext cx="2339340" cy="1055370"/>
          </a:xfrm>
          <a:custGeom>
            <a:avLst/>
            <a:gdLst/>
            <a:ahLst/>
            <a:cxnLst/>
            <a:rect l="l" t="t" r="r" b="b"/>
            <a:pathLst>
              <a:path w="2339340" h="1055370">
                <a:moveTo>
                  <a:pt x="586739" y="920750"/>
                </a:moveTo>
                <a:lnTo>
                  <a:pt x="353060" y="920750"/>
                </a:lnTo>
                <a:lnTo>
                  <a:pt x="186689" y="1055369"/>
                </a:lnTo>
                <a:lnTo>
                  <a:pt x="586739" y="920750"/>
                </a:lnTo>
                <a:close/>
              </a:path>
              <a:path w="2339340" h="1055370">
                <a:moveTo>
                  <a:pt x="2157729" y="0"/>
                </a:moveTo>
                <a:lnTo>
                  <a:pt x="181610" y="0"/>
                </a:lnTo>
                <a:lnTo>
                  <a:pt x="163829" y="2539"/>
                </a:lnTo>
                <a:lnTo>
                  <a:pt x="146050" y="3809"/>
                </a:lnTo>
                <a:lnTo>
                  <a:pt x="129539" y="8889"/>
                </a:lnTo>
                <a:lnTo>
                  <a:pt x="113029" y="11429"/>
                </a:lnTo>
                <a:lnTo>
                  <a:pt x="82550" y="21589"/>
                </a:lnTo>
                <a:lnTo>
                  <a:pt x="68579" y="27939"/>
                </a:lnTo>
                <a:lnTo>
                  <a:pt x="58420" y="33019"/>
                </a:lnTo>
                <a:lnTo>
                  <a:pt x="45720" y="41909"/>
                </a:lnTo>
                <a:lnTo>
                  <a:pt x="34289" y="49529"/>
                </a:lnTo>
                <a:lnTo>
                  <a:pt x="24129" y="57150"/>
                </a:lnTo>
                <a:lnTo>
                  <a:pt x="16510" y="63500"/>
                </a:lnTo>
                <a:lnTo>
                  <a:pt x="10160" y="74929"/>
                </a:lnTo>
                <a:lnTo>
                  <a:pt x="3810" y="825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6510" y="858519"/>
                </a:lnTo>
                <a:lnTo>
                  <a:pt x="58420" y="887729"/>
                </a:lnTo>
                <a:lnTo>
                  <a:pt x="68579" y="896619"/>
                </a:lnTo>
                <a:lnTo>
                  <a:pt x="82550" y="900429"/>
                </a:lnTo>
                <a:lnTo>
                  <a:pt x="97789" y="908050"/>
                </a:lnTo>
                <a:lnTo>
                  <a:pt x="113029" y="910589"/>
                </a:lnTo>
                <a:lnTo>
                  <a:pt x="129539" y="915669"/>
                </a:lnTo>
                <a:lnTo>
                  <a:pt x="146050" y="916939"/>
                </a:lnTo>
                <a:lnTo>
                  <a:pt x="163829" y="920750"/>
                </a:lnTo>
                <a:lnTo>
                  <a:pt x="2174240" y="920750"/>
                </a:lnTo>
                <a:lnTo>
                  <a:pt x="2189479" y="916939"/>
                </a:lnTo>
                <a:lnTo>
                  <a:pt x="2207260" y="915669"/>
                </a:lnTo>
                <a:lnTo>
                  <a:pt x="2225040" y="910589"/>
                </a:lnTo>
                <a:lnTo>
                  <a:pt x="2237740" y="908050"/>
                </a:lnTo>
                <a:lnTo>
                  <a:pt x="2252979" y="900429"/>
                </a:lnTo>
                <a:lnTo>
                  <a:pt x="2266950" y="896619"/>
                </a:lnTo>
                <a:lnTo>
                  <a:pt x="2280920" y="887729"/>
                </a:lnTo>
                <a:lnTo>
                  <a:pt x="2291079" y="882650"/>
                </a:lnTo>
                <a:lnTo>
                  <a:pt x="2302510" y="875029"/>
                </a:lnTo>
                <a:lnTo>
                  <a:pt x="2311400" y="867409"/>
                </a:lnTo>
                <a:lnTo>
                  <a:pt x="2321560" y="858519"/>
                </a:lnTo>
                <a:lnTo>
                  <a:pt x="2325370" y="850900"/>
                </a:lnTo>
                <a:lnTo>
                  <a:pt x="2331720" y="840739"/>
                </a:lnTo>
                <a:lnTo>
                  <a:pt x="2335529" y="831850"/>
                </a:lnTo>
                <a:lnTo>
                  <a:pt x="2339340" y="820419"/>
                </a:lnTo>
                <a:lnTo>
                  <a:pt x="2339340" y="100329"/>
                </a:lnTo>
                <a:lnTo>
                  <a:pt x="2331720" y="82550"/>
                </a:lnTo>
                <a:lnTo>
                  <a:pt x="2325370" y="74929"/>
                </a:lnTo>
                <a:lnTo>
                  <a:pt x="2321560" y="63500"/>
                </a:lnTo>
                <a:lnTo>
                  <a:pt x="2311400" y="57150"/>
                </a:lnTo>
                <a:lnTo>
                  <a:pt x="2302510" y="49529"/>
                </a:lnTo>
                <a:lnTo>
                  <a:pt x="2291079" y="41909"/>
                </a:lnTo>
                <a:lnTo>
                  <a:pt x="2280920" y="33019"/>
                </a:lnTo>
                <a:lnTo>
                  <a:pt x="2266950" y="27939"/>
                </a:lnTo>
                <a:lnTo>
                  <a:pt x="2252979" y="21589"/>
                </a:lnTo>
                <a:lnTo>
                  <a:pt x="2237740" y="16509"/>
                </a:lnTo>
                <a:lnTo>
                  <a:pt x="2225040" y="11429"/>
                </a:lnTo>
                <a:lnTo>
                  <a:pt x="2207260" y="8889"/>
                </a:lnTo>
                <a:lnTo>
                  <a:pt x="2189479" y="3809"/>
                </a:lnTo>
                <a:lnTo>
                  <a:pt x="2174240" y="2539"/>
                </a:lnTo>
                <a:lnTo>
                  <a:pt x="21577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857750" y="2439670"/>
            <a:ext cx="2339340" cy="1055370"/>
          </a:xfrm>
          <a:custGeom>
            <a:avLst/>
            <a:gdLst/>
            <a:ahLst/>
            <a:cxnLst/>
            <a:rect l="l" t="t" r="r" b="b"/>
            <a:pathLst>
              <a:path w="2339340" h="1055370">
                <a:moveTo>
                  <a:pt x="2157729" y="920750"/>
                </a:moveTo>
                <a:lnTo>
                  <a:pt x="2174240" y="920750"/>
                </a:lnTo>
                <a:lnTo>
                  <a:pt x="2189479" y="916939"/>
                </a:lnTo>
                <a:lnTo>
                  <a:pt x="2207260" y="915669"/>
                </a:lnTo>
                <a:lnTo>
                  <a:pt x="2225040" y="910589"/>
                </a:lnTo>
                <a:lnTo>
                  <a:pt x="2237740" y="908050"/>
                </a:lnTo>
                <a:lnTo>
                  <a:pt x="2252979" y="900429"/>
                </a:lnTo>
                <a:lnTo>
                  <a:pt x="2266950" y="896619"/>
                </a:lnTo>
                <a:lnTo>
                  <a:pt x="2280920" y="887729"/>
                </a:lnTo>
                <a:lnTo>
                  <a:pt x="2291079" y="882650"/>
                </a:lnTo>
                <a:lnTo>
                  <a:pt x="2302510" y="875029"/>
                </a:lnTo>
                <a:lnTo>
                  <a:pt x="2311400" y="867409"/>
                </a:lnTo>
                <a:lnTo>
                  <a:pt x="2321560" y="858519"/>
                </a:lnTo>
                <a:lnTo>
                  <a:pt x="2325370" y="850900"/>
                </a:lnTo>
                <a:lnTo>
                  <a:pt x="2331720" y="840739"/>
                </a:lnTo>
                <a:lnTo>
                  <a:pt x="2335529" y="831850"/>
                </a:lnTo>
                <a:lnTo>
                  <a:pt x="2339340" y="820419"/>
                </a:lnTo>
                <a:lnTo>
                  <a:pt x="2339340" y="100329"/>
                </a:lnTo>
                <a:lnTo>
                  <a:pt x="2335529" y="91439"/>
                </a:lnTo>
                <a:lnTo>
                  <a:pt x="2331720" y="82550"/>
                </a:lnTo>
                <a:lnTo>
                  <a:pt x="2325370" y="74929"/>
                </a:lnTo>
                <a:lnTo>
                  <a:pt x="2321560" y="63500"/>
                </a:lnTo>
                <a:lnTo>
                  <a:pt x="2311400" y="57150"/>
                </a:lnTo>
                <a:lnTo>
                  <a:pt x="2302510" y="49529"/>
                </a:lnTo>
                <a:lnTo>
                  <a:pt x="2291079" y="41909"/>
                </a:lnTo>
                <a:lnTo>
                  <a:pt x="2280920" y="33019"/>
                </a:lnTo>
                <a:lnTo>
                  <a:pt x="2266950" y="27939"/>
                </a:lnTo>
                <a:lnTo>
                  <a:pt x="2252979" y="21589"/>
                </a:lnTo>
                <a:lnTo>
                  <a:pt x="2237740" y="16509"/>
                </a:lnTo>
                <a:lnTo>
                  <a:pt x="2225040" y="11429"/>
                </a:lnTo>
                <a:lnTo>
                  <a:pt x="2207260" y="8889"/>
                </a:lnTo>
                <a:lnTo>
                  <a:pt x="2189479" y="3809"/>
                </a:lnTo>
                <a:lnTo>
                  <a:pt x="2174240" y="2539"/>
                </a:lnTo>
                <a:lnTo>
                  <a:pt x="2157729" y="0"/>
                </a:lnTo>
                <a:lnTo>
                  <a:pt x="181610" y="0"/>
                </a:lnTo>
                <a:lnTo>
                  <a:pt x="163829" y="2539"/>
                </a:lnTo>
                <a:lnTo>
                  <a:pt x="146050" y="3809"/>
                </a:lnTo>
                <a:lnTo>
                  <a:pt x="129539" y="8889"/>
                </a:lnTo>
                <a:lnTo>
                  <a:pt x="82550" y="21589"/>
                </a:lnTo>
                <a:lnTo>
                  <a:pt x="45720" y="41909"/>
                </a:lnTo>
                <a:lnTo>
                  <a:pt x="34289" y="49529"/>
                </a:lnTo>
                <a:lnTo>
                  <a:pt x="24129" y="57150"/>
                </a:lnTo>
                <a:lnTo>
                  <a:pt x="16510" y="63500"/>
                </a:lnTo>
                <a:lnTo>
                  <a:pt x="10160" y="74929"/>
                </a:lnTo>
                <a:lnTo>
                  <a:pt x="3810" y="82550"/>
                </a:lnTo>
                <a:lnTo>
                  <a:pt x="1270" y="91439"/>
                </a:lnTo>
                <a:lnTo>
                  <a:pt x="0" y="100329"/>
                </a:lnTo>
                <a:lnTo>
                  <a:pt x="0" y="820419"/>
                </a:lnTo>
                <a:lnTo>
                  <a:pt x="16510" y="858519"/>
                </a:lnTo>
                <a:lnTo>
                  <a:pt x="58420" y="887729"/>
                </a:lnTo>
                <a:lnTo>
                  <a:pt x="68579" y="896619"/>
                </a:lnTo>
                <a:lnTo>
                  <a:pt x="82550" y="900429"/>
                </a:lnTo>
                <a:lnTo>
                  <a:pt x="97789" y="908050"/>
                </a:lnTo>
                <a:lnTo>
                  <a:pt x="113029" y="910589"/>
                </a:lnTo>
                <a:lnTo>
                  <a:pt x="129539" y="915669"/>
                </a:lnTo>
                <a:lnTo>
                  <a:pt x="146050" y="916939"/>
                </a:lnTo>
                <a:lnTo>
                  <a:pt x="163829" y="920750"/>
                </a:lnTo>
                <a:lnTo>
                  <a:pt x="181610" y="920750"/>
                </a:lnTo>
                <a:lnTo>
                  <a:pt x="353060" y="920750"/>
                </a:lnTo>
                <a:lnTo>
                  <a:pt x="186689" y="1055369"/>
                </a:lnTo>
                <a:lnTo>
                  <a:pt x="586739" y="920750"/>
                </a:lnTo>
                <a:lnTo>
                  <a:pt x="2157729" y="920750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857750" y="2439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199629" y="3496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 txBox="1"/>
          <p:nvPr/>
        </p:nvSpPr>
        <p:spPr>
          <a:xfrm>
            <a:off x="3727019" y="2536190"/>
            <a:ext cx="4699861" cy="12522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0480" marR="1280160" algn="ctr">
              <a:lnSpc>
                <a:spcPct val="997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What’s </a:t>
            </a:r>
            <a:r>
              <a:rPr sz="1600" spc="-5" dirty="0">
                <a:latin typeface="Arial"/>
                <a:cs typeface="Arial"/>
              </a:rPr>
              <a:t>the IP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  of               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www.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.co</a:t>
            </a:r>
            <a:r>
              <a:rPr lang="en-US"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 sz="1600" u="sng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5080" algn="r"/>
            <a:r>
              <a:rPr sz="1100" dirty="0" smtClean="0">
                <a:latin typeface="Arial"/>
                <a:cs typeface="Arial"/>
              </a:rPr>
              <a:t>m</a:t>
            </a:r>
            <a:r>
              <a:rPr lang="en-US" sz="1100" dirty="0" smtClean="0">
                <a:latin typeface="Arial"/>
                <a:cs typeface="Arial"/>
              </a:rPr>
              <a:t>r</a:t>
            </a:r>
            <a:r>
              <a:rPr sz="1100" dirty="0" smtClean="0">
                <a:latin typeface="Arial"/>
                <a:cs typeface="Arial"/>
              </a:rPr>
              <a:t>.r</a:t>
            </a:r>
            <a:r>
              <a:rPr sz="1100" spc="5" dirty="0" smtClean="0">
                <a:latin typeface="Arial"/>
                <a:cs typeface="Arial"/>
              </a:rPr>
              <a:t>o</a:t>
            </a:r>
            <a:r>
              <a:rPr sz="1100" spc="-5" dirty="0" smtClean="0">
                <a:latin typeface="Arial"/>
                <a:cs typeface="Arial"/>
              </a:rPr>
              <a:t>o</a:t>
            </a:r>
            <a:r>
              <a:rPr sz="1100" dirty="0" smtClean="0">
                <a:latin typeface="Arial"/>
                <a:cs typeface="Arial"/>
              </a:rPr>
              <a:t>t-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dirty="0" smtClean="0">
                <a:latin typeface="Arial"/>
                <a:cs typeface="Arial"/>
              </a:rPr>
              <a:t>.</a:t>
            </a:r>
            <a:r>
              <a:rPr sz="1100" spc="-5" dirty="0" smtClean="0">
                <a:latin typeface="Arial"/>
                <a:cs typeface="Arial"/>
              </a:rPr>
              <a:t>ne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4800600" y="3542029"/>
            <a:ext cx="1078230" cy="293370"/>
          </a:xfrm>
          <a:custGeom>
            <a:avLst/>
            <a:gdLst/>
            <a:ahLst/>
            <a:cxnLst/>
            <a:rect l="l" t="t" r="r" b="b"/>
            <a:pathLst>
              <a:path w="1078229" h="293370">
                <a:moveTo>
                  <a:pt x="0" y="0"/>
                </a:moveTo>
                <a:lnTo>
                  <a:pt x="1078229" y="29337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859780" y="3788409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25400" y="0"/>
                </a:moveTo>
                <a:lnTo>
                  <a:pt x="0" y="91439"/>
                </a:lnTo>
                <a:lnTo>
                  <a:pt x="104140" y="7111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2" name="Picture 5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60" y="4343400"/>
            <a:ext cx="1352550" cy="1352550"/>
          </a:xfrm>
          <a:prstGeom prst="rect">
            <a:avLst/>
          </a:prstGeom>
        </p:spPr>
      </p:pic>
      <p:pic>
        <p:nvPicPr>
          <p:cNvPr id="583" name="Picture 5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16" y="2395918"/>
            <a:ext cx="1177834" cy="1177834"/>
          </a:xfrm>
          <a:prstGeom prst="rect">
            <a:avLst/>
          </a:prstGeom>
        </p:spPr>
      </p:pic>
      <p:pic>
        <p:nvPicPr>
          <p:cNvPr id="584" name="Picture 5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11" y="3669819"/>
            <a:ext cx="1125728" cy="1125728"/>
          </a:xfrm>
          <a:prstGeom prst="rect">
            <a:avLst/>
          </a:prstGeom>
        </p:spPr>
      </p:pic>
      <p:pic>
        <p:nvPicPr>
          <p:cNvPr id="585" name="Picture 5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7" y="4020345"/>
            <a:ext cx="1354772" cy="1354772"/>
          </a:xfrm>
          <a:prstGeom prst="rect">
            <a:avLst/>
          </a:prstGeom>
        </p:spPr>
      </p:pic>
      <p:pic>
        <p:nvPicPr>
          <p:cNvPr id="586" name="Picture 5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418771"/>
            <a:ext cx="1396116" cy="1396116"/>
          </a:xfrm>
          <a:prstGeom prst="rect">
            <a:avLst/>
          </a:prstGeom>
        </p:spPr>
      </p:pic>
      <p:sp>
        <p:nvSpPr>
          <p:cNvPr id="587" name="TextBox 586"/>
          <p:cNvSpPr txBox="1"/>
          <p:nvPr/>
        </p:nvSpPr>
        <p:spPr>
          <a:xfrm>
            <a:off x="3256014" y="3818637"/>
            <a:ext cx="168963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-5" dirty="0">
                <a:latin typeface="Arial"/>
                <a:cs typeface="Arial"/>
              </a:rPr>
              <a:t>capgemini.server.com</a:t>
            </a:r>
            <a:endParaRPr lang="en-US" sz="1050" b="1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76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6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89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89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89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9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08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12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12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1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78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03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76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76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76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30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1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28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44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25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44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9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96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21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53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8478" y="381929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53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53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53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82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75147" y="378500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79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84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96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86578" y="3788818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91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02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5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65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74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53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59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53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59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27750" y="3771901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27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45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02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11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272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53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272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267858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72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50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272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67858" y="385485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72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650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72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267858" y="390057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272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50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272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67858" y="394248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272529" y="3779520"/>
            <a:ext cx="37846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272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53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272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267858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272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50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72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267858" y="421680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272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50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72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267858" y="426252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72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50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272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67858" y="430570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72529" y="414274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272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53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272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67858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72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50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272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267858" y="456351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272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650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272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67858" y="460923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272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650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272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67858" y="465368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72529" y="4489451"/>
            <a:ext cx="37846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23077" y="4031387"/>
            <a:ext cx="154124" cy="89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19" name="object 319"/>
          <p:cNvSpPr txBox="1"/>
          <p:nvPr/>
        </p:nvSpPr>
        <p:spPr>
          <a:xfrm>
            <a:off x="2288540" y="1557020"/>
            <a:ext cx="6656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lang="en-US" sz="2800" b="1" spc="-5" dirty="0" smtClean="0">
                <a:latin typeface="Times New Roman"/>
                <a:cs typeface="Times New Roman"/>
              </a:rPr>
              <a:t>abc</a:t>
            </a:r>
            <a:r>
              <a:rPr sz="2800" b="1" spc="-5" dirty="0" smtClean="0">
                <a:latin typeface="Times New Roman"/>
                <a:cs typeface="Times New Roman"/>
              </a:rPr>
              <a:t>.com </a:t>
            </a:r>
            <a:r>
              <a:rPr sz="2800" spc="-5" dirty="0">
                <a:latin typeface="Times New Roman"/>
                <a:cs typeface="Times New Roman"/>
              </a:rPr>
              <a:t>name server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ns1.</a:t>
            </a:r>
            <a:r>
              <a:rPr lang="en-US" sz="2800" b="1" spc="-5" dirty="0" smtClean="0">
                <a:latin typeface="Times New Roman"/>
                <a:cs typeface="Times New Roman"/>
              </a:rPr>
              <a:t>abc</a:t>
            </a:r>
            <a:endParaRPr sz="2800" b="1" dirty="0">
              <a:latin typeface="Times New Roman"/>
              <a:cs typeface="Times New Roman"/>
            </a:endParaRPr>
          </a:p>
          <a:p>
            <a:pPr marL="355600"/>
            <a:r>
              <a:rPr sz="2800" spc="-5" dirty="0">
                <a:latin typeface="Times New Roman"/>
                <a:cs typeface="Times New Roman"/>
              </a:rPr>
              <a:t>responds with 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800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sz="2800" i="1" spc="-5" dirty="0" smtClean="0">
                <a:latin typeface="Times New Roman"/>
                <a:cs typeface="Times New Roman"/>
              </a:rPr>
              <a:t>’s</a:t>
            </a:r>
            <a:r>
              <a:rPr sz="2800" i="1" spc="-2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2324100" y="5367020"/>
            <a:ext cx="674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lang="en-US" sz="1100" spc="10" dirty="0">
                <a:latin typeface="Arial"/>
                <a:cs typeface="Arial"/>
              </a:rPr>
              <a:t>c</a:t>
            </a:r>
            <a:r>
              <a:rPr lang="en-US" sz="1100" spc="10" dirty="0" smtClean="0">
                <a:latin typeface="Arial"/>
                <a:cs typeface="Arial"/>
              </a:rPr>
              <a:t>om.name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>
                <a:latin typeface="Arial"/>
                <a:cs typeface="Arial"/>
              </a:rPr>
              <a:t>g</a:t>
            </a:r>
            <a:r>
              <a:rPr lang="en-US" sz="1100" spc="-5" dirty="0" smtClean="0">
                <a:latin typeface="Arial"/>
                <a:cs typeface="Arial"/>
              </a:rPr>
              <a:t>roup4.capgemini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 txBox="1"/>
          <p:nvPr/>
        </p:nvSpPr>
        <p:spPr>
          <a:xfrm>
            <a:off x="7218680" y="3582671"/>
            <a:ext cx="1397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m</a:t>
            </a:r>
            <a:r>
              <a:rPr lang="en-US" sz="1100" spc="-5" dirty="0" smtClean="0">
                <a:latin typeface="Arial"/>
                <a:cs typeface="Arial"/>
              </a:rPr>
              <a:t>r</a:t>
            </a:r>
            <a:r>
              <a:rPr sz="1100" spc="-5" dirty="0" smtClean="0">
                <a:latin typeface="Arial"/>
                <a:cs typeface="Arial"/>
              </a:rPr>
              <a:t>.root-servers.net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 txBox="1"/>
          <p:nvPr/>
        </p:nvSpPr>
        <p:spPr>
          <a:xfrm>
            <a:off x="3495290" y="3853261"/>
            <a:ext cx="17183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100" spc="-5" dirty="0">
                <a:latin typeface="Arial"/>
                <a:cs typeface="Arial"/>
              </a:rPr>
              <a:t>c</a:t>
            </a:r>
            <a:r>
              <a:rPr lang="en-US" sz="1100" spc="-5" dirty="0" smtClean="0">
                <a:latin typeface="Arial"/>
                <a:cs typeface="Arial"/>
              </a:rPr>
              <a:t>apgemini.server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6" name="object 576"/>
          <p:cNvSpPr txBox="1"/>
          <p:nvPr/>
        </p:nvSpPr>
        <p:spPr>
          <a:xfrm>
            <a:off x="5995670" y="4801871"/>
            <a:ext cx="16230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5" dirty="0" smtClean="0">
                <a:latin typeface="Arial"/>
                <a:cs typeface="Arial"/>
              </a:rPr>
              <a:t>ns1.</a:t>
            </a:r>
            <a:r>
              <a:rPr lang="en-US" sz="1100" spc="-5" dirty="0">
                <a:latin typeface="Arial"/>
                <a:cs typeface="Arial"/>
              </a:rPr>
              <a:t>a</a:t>
            </a:r>
            <a:r>
              <a:rPr lang="en-US" sz="1100" spc="-5" dirty="0" smtClean="0">
                <a:latin typeface="Arial"/>
                <a:cs typeface="Arial"/>
              </a:rPr>
              <a:t>bc</a:t>
            </a:r>
            <a:r>
              <a:rPr sz="1100" spc="-5" dirty="0" smtClean="0">
                <a:latin typeface="Arial"/>
                <a:cs typeface="Arial"/>
              </a:rPr>
              <a:t>.net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3733800" y="4495800"/>
            <a:ext cx="2197100" cy="1009650"/>
          </a:xfrm>
          <a:custGeom>
            <a:avLst/>
            <a:gdLst/>
            <a:ahLst/>
            <a:cxnLst/>
            <a:rect l="l" t="t" r="r" b="b"/>
            <a:pathLst>
              <a:path w="2197100" h="1009650">
                <a:moveTo>
                  <a:pt x="2025650" y="128269"/>
                </a:moveTo>
                <a:lnTo>
                  <a:pt x="171450" y="128269"/>
                </a:lnTo>
                <a:lnTo>
                  <a:pt x="154939" y="130810"/>
                </a:lnTo>
                <a:lnTo>
                  <a:pt x="137160" y="133350"/>
                </a:lnTo>
                <a:lnTo>
                  <a:pt x="120650" y="137160"/>
                </a:lnTo>
                <a:lnTo>
                  <a:pt x="106680" y="139700"/>
                </a:lnTo>
                <a:lnTo>
                  <a:pt x="91439" y="144780"/>
                </a:lnTo>
                <a:lnTo>
                  <a:pt x="54610" y="161289"/>
                </a:lnTo>
                <a:lnTo>
                  <a:pt x="33019" y="176530"/>
                </a:lnTo>
                <a:lnTo>
                  <a:pt x="24130" y="182880"/>
                </a:lnTo>
                <a:lnTo>
                  <a:pt x="17780" y="190500"/>
                </a:lnTo>
                <a:lnTo>
                  <a:pt x="10160" y="198119"/>
                </a:lnTo>
                <a:lnTo>
                  <a:pt x="5080" y="207010"/>
                </a:lnTo>
                <a:lnTo>
                  <a:pt x="1269" y="215900"/>
                </a:lnTo>
                <a:lnTo>
                  <a:pt x="0" y="223519"/>
                </a:lnTo>
                <a:lnTo>
                  <a:pt x="0" y="914400"/>
                </a:lnTo>
                <a:lnTo>
                  <a:pt x="1269" y="925830"/>
                </a:lnTo>
                <a:lnTo>
                  <a:pt x="5080" y="933450"/>
                </a:lnTo>
                <a:lnTo>
                  <a:pt x="10160" y="942340"/>
                </a:lnTo>
                <a:lnTo>
                  <a:pt x="17780" y="948690"/>
                </a:lnTo>
                <a:lnTo>
                  <a:pt x="24130" y="957580"/>
                </a:lnTo>
                <a:lnTo>
                  <a:pt x="33019" y="966469"/>
                </a:lnTo>
                <a:lnTo>
                  <a:pt x="43180" y="974090"/>
                </a:lnTo>
                <a:lnTo>
                  <a:pt x="54610" y="980440"/>
                </a:lnTo>
                <a:lnTo>
                  <a:pt x="66039" y="985519"/>
                </a:lnTo>
                <a:lnTo>
                  <a:pt x="77469" y="991869"/>
                </a:lnTo>
                <a:lnTo>
                  <a:pt x="91439" y="996950"/>
                </a:lnTo>
                <a:lnTo>
                  <a:pt x="106680" y="1000760"/>
                </a:lnTo>
                <a:lnTo>
                  <a:pt x="120650" y="1003300"/>
                </a:lnTo>
                <a:lnTo>
                  <a:pt x="137160" y="1007110"/>
                </a:lnTo>
                <a:lnTo>
                  <a:pt x="154939" y="1009650"/>
                </a:lnTo>
                <a:lnTo>
                  <a:pt x="2039620" y="1009650"/>
                </a:lnTo>
                <a:lnTo>
                  <a:pt x="2057400" y="1007110"/>
                </a:lnTo>
                <a:lnTo>
                  <a:pt x="2072639" y="1003300"/>
                </a:lnTo>
                <a:lnTo>
                  <a:pt x="2087879" y="1000760"/>
                </a:lnTo>
                <a:lnTo>
                  <a:pt x="2100579" y="996950"/>
                </a:lnTo>
                <a:lnTo>
                  <a:pt x="2115820" y="991869"/>
                </a:lnTo>
                <a:lnTo>
                  <a:pt x="2128520" y="985519"/>
                </a:lnTo>
                <a:lnTo>
                  <a:pt x="2141220" y="980440"/>
                </a:lnTo>
                <a:lnTo>
                  <a:pt x="2151379" y="974090"/>
                </a:lnTo>
                <a:lnTo>
                  <a:pt x="2161540" y="966469"/>
                </a:lnTo>
                <a:lnTo>
                  <a:pt x="2170429" y="957580"/>
                </a:lnTo>
                <a:lnTo>
                  <a:pt x="2178050" y="948690"/>
                </a:lnTo>
                <a:lnTo>
                  <a:pt x="2184400" y="942340"/>
                </a:lnTo>
                <a:lnTo>
                  <a:pt x="2190750" y="933450"/>
                </a:lnTo>
                <a:lnTo>
                  <a:pt x="2197100" y="914400"/>
                </a:lnTo>
                <a:lnTo>
                  <a:pt x="2197100" y="223519"/>
                </a:lnTo>
                <a:lnTo>
                  <a:pt x="2193290" y="215900"/>
                </a:lnTo>
                <a:lnTo>
                  <a:pt x="2190750" y="207010"/>
                </a:lnTo>
                <a:lnTo>
                  <a:pt x="2184400" y="198119"/>
                </a:lnTo>
                <a:lnTo>
                  <a:pt x="2178050" y="190500"/>
                </a:lnTo>
                <a:lnTo>
                  <a:pt x="2170429" y="182880"/>
                </a:lnTo>
                <a:lnTo>
                  <a:pt x="2161540" y="176530"/>
                </a:lnTo>
                <a:lnTo>
                  <a:pt x="2141220" y="161289"/>
                </a:lnTo>
                <a:lnTo>
                  <a:pt x="2128520" y="154939"/>
                </a:lnTo>
                <a:lnTo>
                  <a:pt x="2115820" y="149860"/>
                </a:lnTo>
                <a:lnTo>
                  <a:pt x="2100579" y="144780"/>
                </a:lnTo>
                <a:lnTo>
                  <a:pt x="2087879" y="139700"/>
                </a:lnTo>
                <a:lnTo>
                  <a:pt x="2072639" y="137160"/>
                </a:lnTo>
                <a:lnTo>
                  <a:pt x="2057400" y="133350"/>
                </a:lnTo>
                <a:lnTo>
                  <a:pt x="2039620" y="130810"/>
                </a:lnTo>
                <a:lnTo>
                  <a:pt x="2025650" y="128269"/>
                </a:lnTo>
                <a:close/>
              </a:path>
              <a:path w="2197100" h="1009650">
                <a:moveTo>
                  <a:pt x="2019300" y="0"/>
                </a:moveTo>
                <a:lnTo>
                  <a:pt x="1645920" y="128269"/>
                </a:lnTo>
                <a:lnTo>
                  <a:pt x="1865629" y="128269"/>
                </a:lnTo>
                <a:lnTo>
                  <a:pt x="2019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733800" y="4495800"/>
            <a:ext cx="2197100" cy="1009650"/>
          </a:xfrm>
          <a:custGeom>
            <a:avLst/>
            <a:gdLst/>
            <a:ahLst/>
            <a:cxnLst/>
            <a:rect l="l" t="t" r="r" b="b"/>
            <a:pathLst>
              <a:path w="2197100" h="1009650">
                <a:moveTo>
                  <a:pt x="171450" y="128269"/>
                </a:moveTo>
                <a:lnTo>
                  <a:pt x="154939" y="130810"/>
                </a:lnTo>
                <a:lnTo>
                  <a:pt x="137160" y="133350"/>
                </a:lnTo>
                <a:lnTo>
                  <a:pt x="120650" y="137160"/>
                </a:lnTo>
                <a:lnTo>
                  <a:pt x="77469" y="149860"/>
                </a:lnTo>
                <a:lnTo>
                  <a:pt x="43180" y="168910"/>
                </a:lnTo>
                <a:lnTo>
                  <a:pt x="33019" y="176530"/>
                </a:lnTo>
                <a:lnTo>
                  <a:pt x="24130" y="182880"/>
                </a:lnTo>
                <a:lnTo>
                  <a:pt x="17780" y="190500"/>
                </a:lnTo>
                <a:lnTo>
                  <a:pt x="10160" y="198119"/>
                </a:lnTo>
                <a:lnTo>
                  <a:pt x="5080" y="207010"/>
                </a:lnTo>
                <a:lnTo>
                  <a:pt x="1269" y="215900"/>
                </a:lnTo>
                <a:lnTo>
                  <a:pt x="0" y="223519"/>
                </a:lnTo>
                <a:lnTo>
                  <a:pt x="0" y="914400"/>
                </a:lnTo>
                <a:lnTo>
                  <a:pt x="1269" y="925830"/>
                </a:lnTo>
                <a:lnTo>
                  <a:pt x="5080" y="933450"/>
                </a:lnTo>
                <a:lnTo>
                  <a:pt x="10160" y="942340"/>
                </a:lnTo>
                <a:lnTo>
                  <a:pt x="17780" y="948690"/>
                </a:lnTo>
                <a:lnTo>
                  <a:pt x="24130" y="957580"/>
                </a:lnTo>
                <a:lnTo>
                  <a:pt x="33019" y="966469"/>
                </a:lnTo>
                <a:lnTo>
                  <a:pt x="43180" y="974090"/>
                </a:lnTo>
                <a:lnTo>
                  <a:pt x="54610" y="980440"/>
                </a:lnTo>
                <a:lnTo>
                  <a:pt x="66039" y="985519"/>
                </a:lnTo>
                <a:lnTo>
                  <a:pt x="77469" y="991869"/>
                </a:lnTo>
                <a:lnTo>
                  <a:pt x="91439" y="996950"/>
                </a:lnTo>
                <a:lnTo>
                  <a:pt x="106680" y="1000760"/>
                </a:lnTo>
                <a:lnTo>
                  <a:pt x="120650" y="1003300"/>
                </a:lnTo>
                <a:lnTo>
                  <a:pt x="137160" y="1007110"/>
                </a:lnTo>
                <a:lnTo>
                  <a:pt x="154939" y="1009650"/>
                </a:lnTo>
                <a:lnTo>
                  <a:pt x="171450" y="1009650"/>
                </a:lnTo>
                <a:lnTo>
                  <a:pt x="2025650" y="1009650"/>
                </a:lnTo>
                <a:lnTo>
                  <a:pt x="2039620" y="1009650"/>
                </a:lnTo>
                <a:lnTo>
                  <a:pt x="2057400" y="1007110"/>
                </a:lnTo>
                <a:lnTo>
                  <a:pt x="2072639" y="1003300"/>
                </a:lnTo>
                <a:lnTo>
                  <a:pt x="2087879" y="1000760"/>
                </a:lnTo>
                <a:lnTo>
                  <a:pt x="2100579" y="996950"/>
                </a:lnTo>
                <a:lnTo>
                  <a:pt x="2115820" y="991869"/>
                </a:lnTo>
                <a:lnTo>
                  <a:pt x="2128520" y="985519"/>
                </a:lnTo>
                <a:lnTo>
                  <a:pt x="2141220" y="980440"/>
                </a:lnTo>
                <a:lnTo>
                  <a:pt x="2151379" y="974090"/>
                </a:lnTo>
                <a:lnTo>
                  <a:pt x="2161540" y="966469"/>
                </a:lnTo>
                <a:lnTo>
                  <a:pt x="2170429" y="957580"/>
                </a:lnTo>
                <a:lnTo>
                  <a:pt x="2178050" y="948690"/>
                </a:lnTo>
                <a:lnTo>
                  <a:pt x="2184400" y="942340"/>
                </a:lnTo>
                <a:lnTo>
                  <a:pt x="2190750" y="933450"/>
                </a:lnTo>
                <a:lnTo>
                  <a:pt x="2193290" y="925830"/>
                </a:lnTo>
                <a:lnTo>
                  <a:pt x="2197100" y="914400"/>
                </a:lnTo>
                <a:lnTo>
                  <a:pt x="2197100" y="223519"/>
                </a:lnTo>
                <a:lnTo>
                  <a:pt x="2193290" y="215900"/>
                </a:lnTo>
                <a:lnTo>
                  <a:pt x="2190750" y="207010"/>
                </a:lnTo>
                <a:lnTo>
                  <a:pt x="2184400" y="198119"/>
                </a:lnTo>
                <a:lnTo>
                  <a:pt x="2178050" y="190500"/>
                </a:lnTo>
                <a:lnTo>
                  <a:pt x="2170429" y="182880"/>
                </a:lnTo>
                <a:lnTo>
                  <a:pt x="2161540" y="176530"/>
                </a:lnTo>
                <a:lnTo>
                  <a:pt x="2151379" y="168910"/>
                </a:lnTo>
                <a:lnTo>
                  <a:pt x="2141220" y="161289"/>
                </a:lnTo>
                <a:lnTo>
                  <a:pt x="2128520" y="154939"/>
                </a:lnTo>
                <a:lnTo>
                  <a:pt x="2115820" y="149860"/>
                </a:lnTo>
                <a:lnTo>
                  <a:pt x="2100579" y="144780"/>
                </a:lnTo>
                <a:lnTo>
                  <a:pt x="2087879" y="139700"/>
                </a:lnTo>
                <a:lnTo>
                  <a:pt x="2072639" y="137160"/>
                </a:lnTo>
                <a:lnTo>
                  <a:pt x="2057400" y="133350"/>
                </a:lnTo>
                <a:lnTo>
                  <a:pt x="2039620" y="130810"/>
                </a:lnTo>
                <a:lnTo>
                  <a:pt x="2025650" y="128269"/>
                </a:lnTo>
                <a:lnTo>
                  <a:pt x="1865629" y="128269"/>
                </a:lnTo>
                <a:lnTo>
                  <a:pt x="2019300" y="0"/>
                </a:lnTo>
                <a:lnTo>
                  <a:pt x="1645920" y="128269"/>
                </a:lnTo>
                <a:lnTo>
                  <a:pt x="171450" y="12826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7338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933440" y="5506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 txBox="1"/>
          <p:nvPr/>
        </p:nvSpPr>
        <p:spPr>
          <a:xfrm>
            <a:off x="3953511" y="4673600"/>
            <a:ext cx="17938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Here’s the </a:t>
            </a:r>
            <a:r>
              <a:rPr sz="1600" dirty="0">
                <a:latin typeface="Arial"/>
                <a:cs typeface="Arial"/>
              </a:rPr>
              <a:t>IP  </a:t>
            </a:r>
            <a:r>
              <a:rPr sz="1600" spc="-5" dirty="0">
                <a:latin typeface="Arial"/>
                <a:cs typeface="Arial"/>
              </a:rPr>
              <a:t>address for  </a:t>
            </a:r>
            <a:r>
              <a:rPr sz="1600" u="sng" spc="-20" dirty="0" smtClean="0">
                <a:solidFill>
                  <a:srgbClr val="C00000"/>
                </a:solidFill>
                <a:latin typeface="Arial"/>
                <a:cs typeface="Arial"/>
              </a:rPr>
              <a:t>www</a:t>
            </a:r>
            <a:r>
              <a:rPr sz="1600" u="sng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US" sz="1600" u="sng" spc="-10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u="sng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600" u="sng" spc="5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u="sng" spc="-1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u="sng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 sz="1600" u="sng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5017770" y="3613150"/>
            <a:ext cx="951230" cy="250190"/>
          </a:xfrm>
          <a:custGeom>
            <a:avLst/>
            <a:gdLst/>
            <a:ahLst/>
            <a:cxnLst/>
            <a:rect l="l" t="t" r="r" b="b"/>
            <a:pathLst>
              <a:path w="951229" h="250189">
                <a:moveTo>
                  <a:pt x="0" y="0"/>
                </a:moveTo>
                <a:lnTo>
                  <a:pt x="951229" y="250189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932680" y="3569970"/>
            <a:ext cx="104139" cy="91440"/>
          </a:xfrm>
          <a:custGeom>
            <a:avLst/>
            <a:gdLst/>
            <a:ahLst/>
            <a:cxnLst/>
            <a:rect l="l" t="t" r="r" b="b"/>
            <a:pathLst>
              <a:path w="104139" h="91439">
                <a:moveTo>
                  <a:pt x="104140" y="0"/>
                </a:moveTo>
                <a:lnTo>
                  <a:pt x="0" y="21589"/>
                </a:lnTo>
                <a:lnTo>
                  <a:pt x="80010" y="9143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4" name="Picture 58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50" y="4495800"/>
            <a:ext cx="1207099" cy="1207099"/>
          </a:xfrm>
          <a:prstGeom prst="rect">
            <a:avLst/>
          </a:prstGeom>
        </p:spPr>
      </p:pic>
      <p:pic>
        <p:nvPicPr>
          <p:cNvPr id="585" name="Picture 5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2" y="2392865"/>
            <a:ext cx="1236187" cy="1192745"/>
          </a:xfrm>
          <a:prstGeom prst="rect">
            <a:avLst/>
          </a:prstGeom>
        </p:spPr>
      </p:pic>
      <p:pic>
        <p:nvPicPr>
          <p:cNvPr id="586" name="Picture 5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71" y="2518568"/>
            <a:ext cx="1221423" cy="1221423"/>
          </a:xfrm>
          <a:prstGeom prst="rect">
            <a:avLst/>
          </a:prstGeom>
        </p:spPr>
      </p:pic>
      <p:pic>
        <p:nvPicPr>
          <p:cNvPr id="587" name="Picture 58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89" y="4033154"/>
            <a:ext cx="1345622" cy="1345622"/>
          </a:xfrm>
          <a:prstGeom prst="rect">
            <a:avLst/>
          </a:prstGeom>
        </p:spPr>
      </p:pic>
      <p:pic>
        <p:nvPicPr>
          <p:cNvPr id="588" name="Picture 58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90" y="3662872"/>
            <a:ext cx="1171892" cy="11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5168900"/>
            <a:ext cx="623570" cy="187960"/>
          </a:xfrm>
          <a:custGeom>
            <a:avLst/>
            <a:gdLst/>
            <a:ahLst/>
            <a:cxnLst/>
            <a:rect l="l" t="t" r="r" b="b"/>
            <a:pathLst>
              <a:path w="623569" h="187960">
                <a:moveTo>
                  <a:pt x="0" y="187959"/>
                </a:moveTo>
                <a:lnTo>
                  <a:pt x="0" y="0"/>
                </a:lnTo>
                <a:lnTo>
                  <a:pt x="623569" y="0"/>
                </a:lnTo>
                <a:lnTo>
                  <a:pt x="623569" y="187959"/>
                </a:lnTo>
                <a:lnTo>
                  <a:pt x="0" y="187959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535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2970" y="516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180" y="5245101"/>
            <a:ext cx="93980" cy="29209"/>
          </a:xfrm>
          <a:custGeom>
            <a:avLst/>
            <a:gdLst/>
            <a:ahLst/>
            <a:cxnLst/>
            <a:rect l="l" t="t" r="r" b="b"/>
            <a:pathLst>
              <a:path w="93980" h="29210">
                <a:moveTo>
                  <a:pt x="87629" y="3809"/>
                </a:moveTo>
                <a:lnTo>
                  <a:pt x="6350" y="3809"/>
                </a:lnTo>
                <a:lnTo>
                  <a:pt x="2539" y="7619"/>
                </a:lnTo>
                <a:lnTo>
                  <a:pt x="0" y="12700"/>
                </a:lnTo>
                <a:lnTo>
                  <a:pt x="0" y="21590"/>
                </a:lnTo>
                <a:lnTo>
                  <a:pt x="1269" y="21590"/>
                </a:lnTo>
                <a:lnTo>
                  <a:pt x="1269" y="24130"/>
                </a:lnTo>
                <a:lnTo>
                  <a:pt x="2539" y="24130"/>
                </a:lnTo>
                <a:lnTo>
                  <a:pt x="2539" y="25400"/>
                </a:lnTo>
                <a:lnTo>
                  <a:pt x="6350" y="25400"/>
                </a:lnTo>
                <a:lnTo>
                  <a:pt x="6350" y="29209"/>
                </a:lnTo>
                <a:lnTo>
                  <a:pt x="85089" y="29209"/>
                </a:lnTo>
                <a:lnTo>
                  <a:pt x="87629" y="25400"/>
                </a:lnTo>
                <a:lnTo>
                  <a:pt x="87629" y="24130"/>
                </a:lnTo>
                <a:lnTo>
                  <a:pt x="91439" y="21590"/>
                </a:lnTo>
                <a:lnTo>
                  <a:pt x="91439" y="17780"/>
                </a:lnTo>
                <a:lnTo>
                  <a:pt x="93979" y="16509"/>
                </a:lnTo>
                <a:lnTo>
                  <a:pt x="91439" y="16509"/>
                </a:lnTo>
                <a:lnTo>
                  <a:pt x="91439" y="8890"/>
                </a:lnTo>
                <a:lnTo>
                  <a:pt x="87629" y="8890"/>
                </a:lnTo>
                <a:lnTo>
                  <a:pt x="87629" y="3809"/>
                </a:lnTo>
                <a:close/>
              </a:path>
              <a:path w="93980" h="29210">
                <a:moveTo>
                  <a:pt x="82550" y="1269"/>
                </a:moveTo>
                <a:lnTo>
                  <a:pt x="8889" y="1269"/>
                </a:lnTo>
                <a:lnTo>
                  <a:pt x="7619" y="3809"/>
                </a:lnTo>
                <a:lnTo>
                  <a:pt x="82550" y="3809"/>
                </a:lnTo>
                <a:lnTo>
                  <a:pt x="82550" y="1269"/>
                </a:lnTo>
                <a:close/>
              </a:path>
              <a:path w="93980" h="29210">
                <a:moveTo>
                  <a:pt x="78739" y="0"/>
                </a:moveTo>
                <a:lnTo>
                  <a:pt x="13969" y="0"/>
                </a:lnTo>
                <a:lnTo>
                  <a:pt x="11429" y="1269"/>
                </a:lnTo>
                <a:lnTo>
                  <a:pt x="78739" y="1269"/>
                </a:lnTo>
                <a:lnTo>
                  <a:pt x="78739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560" y="5198110"/>
            <a:ext cx="229870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719" y="4593590"/>
            <a:ext cx="576580" cy="504190"/>
          </a:xfrm>
          <a:custGeom>
            <a:avLst/>
            <a:gdLst/>
            <a:ahLst/>
            <a:cxnLst/>
            <a:rect l="l" t="t" r="r" b="b"/>
            <a:pathLst>
              <a:path w="576580" h="504189">
                <a:moveTo>
                  <a:pt x="563880" y="2540"/>
                </a:moveTo>
                <a:lnTo>
                  <a:pt x="20320" y="2540"/>
                </a:lnTo>
                <a:lnTo>
                  <a:pt x="11430" y="11430"/>
                </a:lnTo>
                <a:lnTo>
                  <a:pt x="8890" y="11430"/>
                </a:lnTo>
                <a:lnTo>
                  <a:pt x="6350" y="12700"/>
                </a:lnTo>
                <a:lnTo>
                  <a:pt x="5080" y="15240"/>
                </a:lnTo>
                <a:lnTo>
                  <a:pt x="1270" y="17780"/>
                </a:lnTo>
                <a:lnTo>
                  <a:pt x="1270" y="21590"/>
                </a:lnTo>
                <a:lnTo>
                  <a:pt x="0" y="24130"/>
                </a:lnTo>
                <a:lnTo>
                  <a:pt x="0" y="494030"/>
                </a:lnTo>
                <a:lnTo>
                  <a:pt x="5080" y="495300"/>
                </a:lnTo>
                <a:lnTo>
                  <a:pt x="5080" y="497840"/>
                </a:lnTo>
                <a:lnTo>
                  <a:pt x="7620" y="497840"/>
                </a:lnTo>
                <a:lnTo>
                  <a:pt x="7620" y="500380"/>
                </a:lnTo>
                <a:lnTo>
                  <a:pt x="10160" y="500380"/>
                </a:lnTo>
                <a:lnTo>
                  <a:pt x="11430" y="501650"/>
                </a:lnTo>
                <a:lnTo>
                  <a:pt x="15240" y="501650"/>
                </a:lnTo>
                <a:lnTo>
                  <a:pt x="17780" y="504190"/>
                </a:lnTo>
                <a:lnTo>
                  <a:pt x="558800" y="504190"/>
                </a:lnTo>
                <a:lnTo>
                  <a:pt x="561340" y="501650"/>
                </a:lnTo>
                <a:lnTo>
                  <a:pt x="563880" y="500380"/>
                </a:lnTo>
                <a:lnTo>
                  <a:pt x="567690" y="499110"/>
                </a:lnTo>
                <a:lnTo>
                  <a:pt x="568960" y="496570"/>
                </a:lnTo>
                <a:lnTo>
                  <a:pt x="568960" y="495300"/>
                </a:lnTo>
                <a:lnTo>
                  <a:pt x="571500" y="492760"/>
                </a:lnTo>
                <a:lnTo>
                  <a:pt x="571500" y="491490"/>
                </a:lnTo>
                <a:lnTo>
                  <a:pt x="574040" y="486410"/>
                </a:lnTo>
                <a:lnTo>
                  <a:pt x="574040" y="483870"/>
                </a:lnTo>
                <a:lnTo>
                  <a:pt x="575310" y="482600"/>
                </a:lnTo>
                <a:lnTo>
                  <a:pt x="575310" y="478790"/>
                </a:lnTo>
                <a:lnTo>
                  <a:pt x="576580" y="473710"/>
                </a:lnTo>
                <a:lnTo>
                  <a:pt x="576580" y="33020"/>
                </a:lnTo>
                <a:lnTo>
                  <a:pt x="575310" y="29210"/>
                </a:lnTo>
                <a:lnTo>
                  <a:pt x="575310" y="20320"/>
                </a:lnTo>
                <a:lnTo>
                  <a:pt x="572769" y="17780"/>
                </a:lnTo>
                <a:lnTo>
                  <a:pt x="572769" y="15240"/>
                </a:lnTo>
                <a:lnTo>
                  <a:pt x="571500" y="12700"/>
                </a:lnTo>
                <a:lnTo>
                  <a:pt x="571500" y="10160"/>
                </a:lnTo>
                <a:lnTo>
                  <a:pt x="568960" y="10160"/>
                </a:lnTo>
                <a:lnTo>
                  <a:pt x="567690" y="7620"/>
                </a:lnTo>
                <a:lnTo>
                  <a:pt x="563880" y="6350"/>
                </a:lnTo>
                <a:lnTo>
                  <a:pt x="563880" y="2540"/>
                </a:lnTo>
                <a:close/>
              </a:path>
              <a:path w="576580" h="504189">
                <a:moveTo>
                  <a:pt x="553719" y="0"/>
                </a:moveTo>
                <a:lnTo>
                  <a:pt x="35560" y="0"/>
                </a:lnTo>
                <a:lnTo>
                  <a:pt x="29210" y="2540"/>
                </a:lnTo>
                <a:lnTo>
                  <a:pt x="554990" y="2540"/>
                </a:lnTo>
                <a:lnTo>
                  <a:pt x="5537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4644390"/>
            <a:ext cx="497840" cy="386080"/>
          </a:xfrm>
          <a:custGeom>
            <a:avLst/>
            <a:gdLst/>
            <a:ahLst/>
            <a:cxnLst/>
            <a:rect l="l" t="t" r="r" b="b"/>
            <a:pathLst>
              <a:path w="497839" h="386079">
                <a:moveTo>
                  <a:pt x="488950" y="7620"/>
                </a:moveTo>
                <a:lnTo>
                  <a:pt x="5080" y="7620"/>
                </a:lnTo>
                <a:lnTo>
                  <a:pt x="1269" y="11430"/>
                </a:lnTo>
                <a:lnTo>
                  <a:pt x="0" y="13970"/>
                </a:lnTo>
                <a:lnTo>
                  <a:pt x="0" y="374650"/>
                </a:lnTo>
                <a:lnTo>
                  <a:pt x="1269" y="375920"/>
                </a:lnTo>
                <a:lnTo>
                  <a:pt x="1269" y="379730"/>
                </a:lnTo>
                <a:lnTo>
                  <a:pt x="3809" y="381000"/>
                </a:lnTo>
                <a:lnTo>
                  <a:pt x="3809" y="383540"/>
                </a:lnTo>
                <a:lnTo>
                  <a:pt x="6350" y="383540"/>
                </a:lnTo>
                <a:lnTo>
                  <a:pt x="6350" y="386080"/>
                </a:lnTo>
                <a:lnTo>
                  <a:pt x="481330" y="386080"/>
                </a:lnTo>
                <a:lnTo>
                  <a:pt x="483869" y="384810"/>
                </a:lnTo>
                <a:lnTo>
                  <a:pt x="487680" y="384810"/>
                </a:lnTo>
                <a:lnTo>
                  <a:pt x="490219" y="381000"/>
                </a:lnTo>
                <a:lnTo>
                  <a:pt x="494030" y="378460"/>
                </a:lnTo>
                <a:lnTo>
                  <a:pt x="495300" y="374650"/>
                </a:lnTo>
                <a:lnTo>
                  <a:pt x="495300" y="368300"/>
                </a:lnTo>
                <a:lnTo>
                  <a:pt x="497839" y="365760"/>
                </a:lnTo>
                <a:lnTo>
                  <a:pt x="497839" y="26670"/>
                </a:lnTo>
                <a:lnTo>
                  <a:pt x="495300" y="25400"/>
                </a:lnTo>
                <a:lnTo>
                  <a:pt x="495300" y="16510"/>
                </a:lnTo>
                <a:lnTo>
                  <a:pt x="494030" y="16510"/>
                </a:lnTo>
                <a:lnTo>
                  <a:pt x="494030" y="10160"/>
                </a:lnTo>
                <a:lnTo>
                  <a:pt x="490219" y="10160"/>
                </a:lnTo>
                <a:lnTo>
                  <a:pt x="488950" y="7620"/>
                </a:lnTo>
                <a:close/>
              </a:path>
              <a:path w="497839" h="386079">
                <a:moveTo>
                  <a:pt x="486410" y="5080"/>
                </a:moveTo>
                <a:lnTo>
                  <a:pt x="8890" y="5080"/>
                </a:lnTo>
                <a:lnTo>
                  <a:pt x="6350" y="7620"/>
                </a:lnTo>
                <a:lnTo>
                  <a:pt x="486410" y="7620"/>
                </a:lnTo>
                <a:lnTo>
                  <a:pt x="486410" y="5080"/>
                </a:lnTo>
                <a:close/>
              </a:path>
              <a:path w="497839" h="386079">
                <a:moveTo>
                  <a:pt x="30480" y="0"/>
                </a:moveTo>
                <a:lnTo>
                  <a:pt x="27940" y="2540"/>
                </a:lnTo>
                <a:lnTo>
                  <a:pt x="19050" y="2540"/>
                </a:lnTo>
                <a:lnTo>
                  <a:pt x="16509" y="5080"/>
                </a:lnTo>
                <a:lnTo>
                  <a:pt x="483869" y="5080"/>
                </a:lnTo>
                <a:lnTo>
                  <a:pt x="482600" y="3810"/>
                </a:lnTo>
                <a:lnTo>
                  <a:pt x="477519" y="3810"/>
                </a:lnTo>
                <a:lnTo>
                  <a:pt x="477519" y="2540"/>
                </a:lnTo>
                <a:lnTo>
                  <a:pt x="3048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680" y="4662170"/>
            <a:ext cx="466090" cy="350520"/>
          </a:xfrm>
          <a:custGeom>
            <a:avLst/>
            <a:gdLst/>
            <a:ahLst/>
            <a:cxnLst/>
            <a:rect l="l" t="t" r="r" b="b"/>
            <a:pathLst>
              <a:path w="466089" h="350520">
                <a:moveTo>
                  <a:pt x="455930" y="349249"/>
                </a:moveTo>
                <a:lnTo>
                  <a:pt x="7619" y="349249"/>
                </a:lnTo>
                <a:lnTo>
                  <a:pt x="10159" y="350519"/>
                </a:lnTo>
                <a:lnTo>
                  <a:pt x="453389" y="350519"/>
                </a:lnTo>
                <a:lnTo>
                  <a:pt x="455930" y="349249"/>
                </a:lnTo>
                <a:close/>
              </a:path>
              <a:path w="466089" h="350520">
                <a:moveTo>
                  <a:pt x="447039" y="2539"/>
                </a:moveTo>
                <a:lnTo>
                  <a:pt x="12700" y="2539"/>
                </a:lnTo>
                <a:lnTo>
                  <a:pt x="10159" y="5079"/>
                </a:lnTo>
                <a:lnTo>
                  <a:pt x="6350" y="5079"/>
                </a:lnTo>
                <a:lnTo>
                  <a:pt x="0" y="11429"/>
                </a:lnTo>
                <a:lnTo>
                  <a:pt x="0" y="345439"/>
                </a:lnTo>
                <a:lnTo>
                  <a:pt x="1269" y="345439"/>
                </a:lnTo>
                <a:lnTo>
                  <a:pt x="1269" y="346709"/>
                </a:lnTo>
                <a:lnTo>
                  <a:pt x="3809" y="346709"/>
                </a:lnTo>
                <a:lnTo>
                  <a:pt x="3809" y="349249"/>
                </a:lnTo>
                <a:lnTo>
                  <a:pt x="457200" y="349249"/>
                </a:lnTo>
                <a:lnTo>
                  <a:pt x="459739" y="346709"/>
                </a:lnTo>
                <a:lnTo>
                  <a:pt x="459739" y="341629"/>
                </a:lnTo>
                <a:lnTo>
                  <a:pt x="464819" y="339089"/>
                </a:lnTo>
                <a:lnTo>
                  <a:pt x="464819" y="334009"/>
                </a:lnTo>
                <a:lnTo>
                  <a:pt x="466089" y="331469"/>
                </a:lnTo>
                <a:lnTo>
                  <a:pt x="466089" y="24129"/>
                </a:lnTo>
                <a:lnTo>
                  <a:pt x="464819" y="24129"/>
                </a:lnTo>
                <a:lnTo>
                  <a:pt x="464819" y="15239"/>
                </a:lnTo>
                <a:lnTo>
                  <a:pt x="459739" y="15239"/>
                </a:lnTo>
                <a:lnTo>
                  <a:pt x="459739" y="8889"/>
                </a:lnTo>
                <a:lnTo>
                  <a:pt x="457200" y="8889"/>
                </a:lnTo>
                <a:lnTo>
                  <a:pt x="455930" y="7619"/>
                </a:lnTo>
                <a:lnTo>
                  <a:pt x="453389" y="7619"/>
                </a:lnTo>
                <a:lnTo>
                  <a:pt x="453389" y="3809"/>
                </a:lnTo>
                <a:lnTo>
                  <a:pt x="449580" y="3809"/>
                </a:lnTo>
                <a:lnTo>
                  <a:pt x="447039" y="2539"/>
                </a:lnTo>
                <a:close/>
              </a:path>
              <a:path w="466089" h="350520">
                <a:moveTo>
                  <a:pt x="444500" y="0"/>
                </a:moveTo>
                <a:lnTo>
                  <a:pt x="24129" y="0"/>
                </a:lnTo>
                <a:lnTo>
                  <a:pt x="21589" y="2539"/>
                </a:lnTo>
                <a:lnTo>
                  <a:pt x="444500" y="2539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0670" y="52082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5997" y="520827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0669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7050" y="520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0670" y="532637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997" y="5326379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066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05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7239" y="520192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2568" y="520192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44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7239" y="5205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4239" y="5198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7239" y="532637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73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2568" y="532637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5074" y="0"/>
                </a:lnTo>
              </a:path>
            </a:pathLst>
          </a:custGeom>
          <a:ln w="14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239" y="5328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2970" y="5323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52216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6667" y="5221604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924" y="0"/>
                </a:lnTo>
              </a:path>
            </a:pathLst>
          </a:custGeom>
          <a:ln w="1569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39" y="5224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21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6739" y="5256529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101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2068" y="52565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4" y="0"/>
                </a:lnTo>
              </a:path>
            </a:pathLst>
          </a:custGeom>
          <a:ln w="1950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6739" y="5261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2789" y="5251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4830" y="52400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369" y="5274309"/>
            <a:ext cx="223520" cy="1270"/>
          </a:xfrm>
          <a:custGeom>
            <a:avLst/>
            <a:gdLst/>
            <a:ahLst/>
            <a:cxnLst/>
            <a:rect l="l" t="t" r="r" b="b"/>
            <a:pathLst>
              <a:path w="223519" h="1270">
                <a:moveTo>
                  <a:pt x="0" y="0"/>
                </a:moveTo>
                <a:lnTo>
                  <a:pt x="22351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0100" y="5236209"/>
            <a:ext cx="78740" cy="40640"/>
          </a:xfrm>
          <a:custGeom>
            <a:avLst/>
            <a:gdLst/>
            <a:ahLst/>
            <a:cxnLst/>
            <a:rect l="l" t="t" r="r" b="b"/>
            <a:pathLst>
              <a:path w="78739" h="40639">
                <a:moveTo>
                  <a:pt x="0" y="40639"/>
                </a:moveTo>
                <a:lnTo>
                  <a:pt x="0" y="0"/>
                </a:lnTo>
                <a:lnTo>
                  <a:pt x="78739" y="0"/>
                </a:lnTo>
                <a:lnTo>
                  <a:pt x="78739" y="40639"/>
                </a:lnTo>
                <a:lnTo>
                  <a:pt x="0" y="4063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100" y="5276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8839" y="523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775969" y="0"/>
                </a:moveTo>
                <a:lnTo>
                  <a:pt x="85090" y="0"/>
                </a:lnTo>
                <a:lnTo>
                  <a:pt x="0" y="172719"/>
                </a:lnTo>
                <a:lnTo>
                  <a:pt x="848360" y="172719"/>
                </a:lnTo>
                <a:lnTo>
                  <a:pt x="7759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0019" y="5384800"/>
            <a:ext cx="848360" cy="172720"/>
          </a:xfrm>
          <a:custGeom>
            <a:avLst/>
            <a:gdLst/>
            <a:ahLst/>
            <a:cxnLst/>
            <a:rect l="l" t="t" r="r" b="b"/>
            <a:pathLst>
              <a:path w="848360" h="172720">
                <a:moveTo>
                  <a:pt x="85090" y="0"/>
                </a:moveTo>
                <a:lnTo>
                  <a:pt x="86360" y="0"/>
                </a:lnTo>
                <a:lnTo>
                  <a:pt x="775969" y="0"/>
                </a:lnTo>
                <a:lnTo>
                  <a:pt x="848360" y="172719"/>
                </a:lnTo>
                <a:lnTo>
                  <a:pt x="0" y="172719"/>
                </a:lnTo>
                <a:lnTo>
                  <a:pt x="85090" y="0"/>
                </a:lnTo>
                <a:close/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00019" y="538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9650" y="5558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1290" y="557149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2794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0350" y="5406390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560" y="0"/>
                </a:lnTo>
              </a:path>
            </a:pathLst>
          </a:custGeom>
          <a:ln w="15240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00350" y="5398770"/>
            <a:ext cx="543560" cy="15240"/>
          </a:xfrm>
          <a:custGeom>
            <a:avLst/>
            <a:gdLst/>
            <a:ahLst/>
            <a:cxnLst/>
            <a:rect l="l" t="t" r="r" b="b"/>
            <a:pathLst>
              <a:path w="543560" h="15239">
                <a:moveTo>
                  <a:pt x="5080" y="0"/>
                </a:moveTo>
                <a:lnTo>
                  <a:pt x="0" y="15239"/>
                </a:lnTo>
                <a:lnTo>
                  <a:pt x="543560" y="15239"/>
                </a:lnTo>
                <a:lnTo>
                  <a:pt x="537210" y="0"/>
                </a:lnTo>
                <a:lnTo>
                  <a:pt x="5080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0350" y="5398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6450" y="5415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91489" y="0"/>
                </a:moveTo>
                <a:lnTo>
                  <a:pt x="43179" y="0"/>
                </a:lnTo>
                <a:lnTo>
                  <a:pt x="0" y="85090"/>
                </a:lnTo>
                <a:lnTo>
                  <a:pt x="60959" y="83819"/>
                </a:lnTo>
                <a:lnTo>
                  <a:pt x="63500" y="74930"/>
                </a:lnTo>
                <a:lnTo>
                  <a:pt x="92709" y="72390"/>
                </a:lnTo>
                <a:lnTo>
                  <a:pt x="496892" y="72390"/>
                </a:lnTo>
                <a:lnTo>
                  <a:pt x="491489" y="0"/>
                </a:lnTo>
                <a:close/>
              </a:path>
              <a:path w="497839" h="85089">
                <a:moveTo>
                  <a:pt x="496892" y="72390"/>
                </a:moveTo>
                <a:lnTo>
                  <a:pt x="449580" y="72390"/>
                </a:lnTo>
                <a:lnTo>
                  <a:pt x="449580" y="83819"/>
                </a:lnTo>
                <a:lnTo>
                  <a:pt x="497839" y="85090"/>
                </a:lnTo>
                <a:lnTo>
                  <a:pt x="496892" y="72390"/>
                </a:lnTo>
                <a:close/>
              </a:path>
              <a:path w="497839" h="85089">
                <a:moveTo>
                  <a:pt x="424180" y="72390"/>
                </a:moveTo>
                <a:lnTo>
                  <a:pt x="92709" y="72390"/>
                </a:lnTo>
                <a:lnTo>
                  <a:pt x="91439" y="83819"/>
                </a:lnTo>
                <a:lnTo>
                  <a:pt x="422909" y="83819"/>
                </a:lnTo>
                <a:lnTo>
                  <a:pt x="424180" y="723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4630" y="5422900"/>
            <a:ext cx="497840" cy="85090"/>
          </a:xfrm>
          <a:custGeom>
            <a:avLst/>
            <a:gdLst/>
            <a:ahLst/>
            <a:cxnLst/>
            <a:rect l="l" t="t" r="r" b="b"/>
            <a:pathLst>
              <a:path w="497839" h="85089">
                <a:moveTo>
                  <a:pt x="43179" y="0"/>
                </a:moveTo>
                <a:lnTo>
                  <a:pt x="491489" y="0"/>
                </a:lnTo>
                <a:lnTo>
                  <a:pt x="497839" y="85090"/>
                </a:lnTo>
                <a:lnTo>
                  <a:pt x="449580" y="83819"/>
                </a:lnTo>
                <a:lnTo>
                  <a:pt x="449580" y="72390"/>
                </a:lnTo>
                <a:lnTo>
                  <a:pt x="424180" y="72390"/>
                </a:lnTo>
                <a:lnTo>
                  <a:pt x="422909" y="83819"/>
                </a:lnTo>
                <a:lnTo>
                  <a:pt x="91439" y="83819"/>
                </a:lnTo>
                <a:lnTo>
                  <a:pt x="92709" y="72390"/>
                </a:lnTo>
                <a:lnTo>
                  <a:pt x="63500" y="74930"/>
                </a:lnTo>
                <a:lnTo>
                  <a:pt x="60959" y="83819"/>
                </a:lnTo>
                <a:lnTo>
                  <a:pt x="0" y="8509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4630" y="5422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2877" y="5419497"/>
            <a:ext cx="263344" cy="95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281940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45720"/>
                </a:lnTo>
                <a:lnTo>
                  <a:pt x="3809" y="50800"/>
                </a:lnTo>
                <a:lnTo>
                  <a:pt x="281940" y="50800"/>
                </a:lnTo>
                <a:lnTo>
                  <a:pt x="285750" y="45720"/>
                </a:lnTo>
                <a:lnTo>
                  <a:pt x="285750" y="3810"/>
                </a:lnTo>
                <a:lnTo>
                  <a:pt x="28194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8310" y="5095240"/>
            <a:ext cx="285750" cy="50800"/>
          </a:xfrm>
          <a:custGeom>
            <a:avLst/>
            <a:gdLst/>
            <a:ahLst/>
            <a:cxnLst/>
            <a:rect l="l" t="t" r="r" b="b"/>
            <a:pathLst>
              <a:path w="285750" h="50800">
                <a:moveTo>
                  <a:pt x="7620" y="50800"/>
                </a:moveTo>
                <a:lnTo>
                  <a:pt x="3809" y="50800"/>
                </a:lnTo>
                <a:lnTo>
                  <a:pt x="0" y="45720"/>
                </a:lnTo>
                <a:lnTo>
                  <a:pt x="0" y="41910"/>
                </a:lnTo>
                <a:lnTo>
                  <a:pt x="0" y="7620"/>
                </a:lnTo>
                <a:lnTo>
                  <a:pt x="0" y="3810"/>
                </a:lnTo>
                <a:lnTo>
                  <a:pt x="3809" y="0"/>
                </a:lnTo>
                <a:lnTo>
                  <a:pt x="7620" y="0"/>
                </a:lnTo>
                <a:lnTo>
                  <a:pt x="278129" y="0"/>
                </a:lnTo>
                <a:lnTo>
                  <a:pt x="281940" y="0"/>
                </a:lnTo>
                <a:lnTo>
                  <a:pt x="285750" y="3810"/>
                </a:lnTo>
                <a:lnTo>
                  <a:pt x="285750" y="7620"/>
                </a:lnTo>
                <a:lnTo>
                  <a:pt x="285750" y="41910"/>
                </a:lnTo>
                <a:lnTo>
                  <a:pt x="285750" y="45720"/>
                </a:lnTo>
                <a:lnTo>
                  <a:pt x="281940" y="50800"/>
                </a:lnTo>
                <a:lnTo>
                  <a:pt x="278129" y="50800"/>
                </a:lnTo>
                <a:lnTo>
                  <a:pt x="7620" y="50800"/>
                </a:lnTo>
                <a:close/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8310" y="5146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4060" y="509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1370" y="5055870"/>
            <a:ext cx="39370" cy="24130"/>
          </a:xfrm>
          <a:custGeom>
            <a:avLst/>
            <a:gdLst/>
            <a:ahLst/>
            <a:cxnLst/>
            <a:rect l="l" t="t" r="r" b="b"/>
            <a:pathLst>
              <a:path w="39369" h="24129">
                <a:moveTo>
                  <a:pt x="0" y="24129"/>
                </a:moveTo>
                <a:lnTo>
                  <a:pt x="0" y="0"/>
                </a:lnTo>
                <a:lnTo>
                  <a:pt x="39369" y="0"/>
                </a:lnTo>
                <a:lnTo>
                  <a:pt x="39369" y="24129"/>
                </a:lnTo>
                <a:lnTo>
                  <a:pt x="0" y="241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41370" y="5080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0739" y="5055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9730" y="5123179"/>
            <a:ext cx="424180" cy="38100"/>
          </a:xfrm>
          <a:custGeom>
            <a:avLst/>
            <a:gdLst/>
            <a:ahLst/>
            <a:cxnLst/>
            <a:rect l="l" t="t" r="r" b="b"/>
            <a:pathLst>
              <a:path w="424180" h="38100">
                <a:moveTo>
                  <a:pt x="0" y="38100"/>
                </a:moveTo>
                <a:lnTo>
                  <a:pt x="424180" y="38100"/>
                </a:lnTo>
                <a:lnTo>
                  <a:pt x="42418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01" y="516255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910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327" y="5152798"/>
            <a:ext cx="432434" cy="19685"/>
          </a:xfrm>
          <a:custGeom>
            <a:avLst/>
            <a:gdLst/>
            <a:ahLst/>
            <a:cxnLst/>
            <a:rect l="l" t="t" r="r" b="b"/>
            <a:pathLst>
              <a:path w="432435" h="19685">
                <a:moveTo>
                  <a:pt x="0" y="19504"/>
                </a:moveTo>
                <a:lnTo>
                  <a:pt x="432254" y="19504"/>
                </a:lnTo>
                <a:lnTo>
                  <a:pt x="432254" y="0"/>
                </a:lnTo>
                <a:lnTo>
                  <a:pt x="0" y="0"/>
                </a:lnTo>
                <a:lnTo>
                  <a:pt x="0" y="1950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1000" y="5167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43910" y="515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5800" y="4114800"/>
            <a:ext cx="631190" cy="1026160"/>
          </a:xfrm>
          <a:custGeom>
            <a:avLst/>
            <a:gdLst/>
            <a:ahLst/>
            <a:cxnLst/>
            <a:rect l="l" t="t" r="r" b="b"/>
            <a:pathLst>
              <a:path w="631190" h="1026160">
                <a:moveTo>
                  <a:pt x="0" y="1026160"/>
                </a:moveTo>
                <a:lnTo>
                  <a:pt x="0" y="0"/>
                </a:lnTo>
                <a:lnTo>
                  <a:pt x="631190" y="0"/>
                </a:lnTo>
                <a:lnTo>
                  <a:pt x="631190" y="1026160"/>
                </a:lnTo>
                <a:lnTo>
                  <a:pt x="0" y="102616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580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3699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18500" y="516509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140" y="0"/>
                </a:lnTo>
              </a:path>
            </a:pathLst>
          </a:custGeom>
          <a:ln w="48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18500" y="5140959"/>
            <a:ext cx="612140" cy="48260"/>
          </a:xfrm>
          <a:custGeom>
            <a:avLst/>
            <a:gdLst/>
            <a:ahLst/>
            <a:cxnLst/>
            <a:rect l="l" t="t" r="r" b="b"/>
            <a:pathLst>
              <a:path w="612140" h="48260">
                <a:moveTo>
                  <a:pt x="0" y="48259"/>
                </a:moveTo>
                <a:lnTo>
                  <a:pt x="0" y="0"/>
                </a:lnTo>
                <a:lnTo>
                  <a:pt x="612140" y="0"/>
                </a:lnTo>
                <a:lnTo>
                  <a:pt x="612140" y="48259"/>
                </a:lnTo>
                <a:lnTo>
                  <a:pt x="0" y="48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18500" y="5189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30640" y="514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8819" y="4114800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6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2630" y="4122420"/>
            <a:ext cx="556260" cy="1014730"/>
          </a:xfrm>
          <a:custGeom>
            <a:avLst/>
            <a:gdLst/>
            <a:ahLst/>
            <a:cxnLst/>
            <a:rect l="l" t="t" r="r" b="b"/>
            <a:pathLst>
              <a:path w="556259" h="1014729">
                <a:moveTo>
                  <a:pt x="0" y="1014729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42630" y="4122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59" y="513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08340" y="4118609"/>
            <a:ext cx="24130" cy="1016000"/>
          </a:xfrm>
          <a:custGeom>
            <a:avLst/>
            <a:gdLst/>
            <a:ahLst/>
            <a:cxnLst/>
            <a:rect l="l" t="t" r="r" b="b"/>
            <a:pathLst>
              <a:path w="24129" h="1016000">
                <a:moveTo>
                  <a:pt x="0" y="1016000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83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3740" y="513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5240" y="4118609"/>
            <a:ext cx="26670" cy="1016000"/>
          </a:xfrm>
          <a:custGeom>
            <a:avLst/>
            <a:gdLst/>
            <a:ahLst/>
            <a:cxnLst/>
            <a:rect l="l" t="t" r="r" b="b"/>
            <a:pathLst>
              <a:path w="26670" h="1016000">
                <a:moveTo>
                  <a:pt x="0" y="0"/>
                </a:moveTo>
                <a:lnTo>
                  <a:pt x="26669" y="0"/>
                </a:lnTo>
                <a:lnTo>
                  <a:pt x="26669" y="1016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5240" y="4118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05240" y="411480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9141" y="4187190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89">
                <a:moveTo>
                  <a:pt x="0" y="224790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90"/>
                </a:lnTo>
                <a:lnTo>
                  <a:pt x="0" y="22479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71840" y="4199890"/>
            <a:ext cx="86360" cy="200660"/>
          </a:xfrm>
          <a:custGeom>
            <a:avLst/>
            <a:gdLst/>
            <a:ahLst/>
            <a:cxnLst/>
            <a:rect l="l" t="t" r="r" b="b"/>
            <a:pathLst>
              <a:path w="86359" h="200660">
                <a:moveTo>
                  <a:pt x="0" y="200660"/>
                </a:moveTo>
                <a:lnTo>
                  <a:pt x="0" y="0"/>
                </a:lnTo>
                <a:lnTo>
                  <a:pt x="86359" y="0"/>
                </a:lnTo>
                <a:lnTo>
                  <a:pt x="86359" y="200660"/>
                </a:lnTo>
                <a:lnTo>
                  <a:pt x="0" y="2006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1840" y="4400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19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74380" y="4335779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0" y="60960"/>
                </a:moveTo>
                <a:lnTo>
                  <a:pt x="0" y="0"/>
                </a:lnTo>
                <a:lnTo>
                  <a:pt x="81279" y="0"/>
                </a:lnTo>
                <a:lnTo>
                  <a:pt x="81279" y="60960"/>
                </a:lnTo>
                <a:lnTo>
                  <a:pt x="0" y="6096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4380" y="4396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5659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35560" y="128269"/>
                </a:lnTo>
                <a:lnTo>
                  <a:pt x="3556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4380" y="420497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59" h="128270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7438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9940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6450" y="4207509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2645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5185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82000" y="4241800"/>
            <a:ext cx="21590" cy="82550"/>
          </a:xfrm>
          <a:custGeom>
            <a:avLst/>
            <a:gdLst/>
            <a:ahLst/>
            <a:cxnLst/>
            <a:rect l="l" t="t" r="r" b="b"/>
            <a:pathLst>
              <a:path w="21590" h="82550">
                <a:moveTo>
                  <a:pt x="0" y="82550"/>
                </a:moveTo>
                <a:lnTo>
                  <a:pt x="0" y="0"/>
                </a:lnTo>
                <a:lnTo>
                  <a:pt x="21590" y="0"/>
                </a:lnTo>
                <a:lnTo>
                  <a:pt x="21590" y="82550"/>
                </a:lnTo>
                <a:lnTo>
                  <a:pt x="0" y="825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377328" y="4234588"/>
            <a:ext cx="31115" cy="94615"/>
          </a:xfrm>
          <a:custGeom>
            <a:avLst/>
            <a:gdLst/>
            <a:ahLst/>
            <a:cxnLst/>
            <a:rect l="l" t="t" r="r" b="b"/>
            <a:pathLst>
              <a:path w="31115" h="94614">
                <a:moveTo>
                  <a:pt x="0" y="94434"/>
                </a:moveTo>
                <a:lnTo>
                  <a:pt x="30934" y="94434"/>
                </a:lnTo>
                <a:lnTo>
                  <a:pt x="3093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2000" y="432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3590" y="4241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383269" y="423925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83269" y="4246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0359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2480" y="420497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05267" y="420029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5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09940" y="4333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5019" y="4204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27084" y="42075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17968" y="420283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5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22640" y="4321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31530" y="4207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95969" y="434340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90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95969" y="4392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04859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635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5079"/>
                </a:lnTo>
                <a:lnTo>
                  <a:pt x="1270" y="6349"/>
                </a:lnTo>
                <a:lnTo>
                  <a:pt x="6350" y="6349"/>
                </a:lnTo>
                <a:lnTo>
                  <a:pt x="7620" y="507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82000" y="435102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09" y="0"/>
                </a:moveTo>
                <a:lnTo>
                  <a:pt x="6350" y="0"/>
                </a:lnTo>
                <a:lnTo>
                  <a:pt x="7620" y="1269"/>
                </a:lnTo>
                <a:lnTo>
                  <a:pt x="7620" y="3809"/>
                </a:lnTo>
                <a:lnTo>
                  <a:pt x="7620" y="5079"/>
                </a:lnTo>
                <a:lnTo>
                  <a:pt x="6350" y="6349"/>
                </a:lnTo>
                <a:lnTo>
                  <a:pt x="3809" y="6349"/>
                </a:lnTo>
                <a:lnTo>
                  <a:pt x="1270" y="6349"/>
                </a:lnTo>
                <a:lnTo>
                  <a:pt x="0" y="5079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82000" y="4351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90890" y="435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7619"/>
                </a:lnTo>
                <a:lnTo>
                  <a:pt x="1270" y="10159"/>
                </a:lnTo>
                <a:lnTo>
                  <a:pt x="6350" y="10159"/>
                </a:lnTo>
                <a:lnTo>
                  <a:pt x="7620" y="7619"/>
                </a:lnTo>
                <a:lnTo>
                  <a:pt x="7620" y="2539"/>
                </a:lnTo>
                <a:lnTo>
                  <a:pt x="635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82000" y="4370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3809" y="0"/>
                </a:moveTo>
                <a:lnTo>
                  <a:pt x="6350" y="0"/>
                </a:lnTo>
                <a:lnTo>
                  <a:pt x="7620" y="2539"/>
                </a:lnTo>
                <a:lnTo>
                  <a:pt x="7620" y="5079"/>
                </a:lnTo>
                <a:lnTo>
                  <a:pt x="7620" y="7619"/>
                </a:lnTo>
                <a:lnTo>
                  <a:pt x="6350" y="10159"/>
                </a:lnTo>
                <a:lnTo>
                  <a:pt x="3809" y="10159"/>
                </a:lnTo>
                <a:lnTo>
                  <a:pt x="1270" y="10159"/>
                </a:lnTo>
                <a:lnTo>
                  <a:pt x="0" y="7619"/>
                </a:lnTo>
                <a:lnTo>
                  <a:pt x="0" y="5079"/>
                </a:lnTo>
                <a:lnTo>
                  <a:pt x="0" y="2539"/>
                </a:lnTo>
                <a:lnTo>
                  <a:pt x="1270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82000" y="437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90890" y="4380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59140" y="418592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70" h="228600">
                <a:moveTo>
                  <a:pt x="111759" y="0"/>
                </a:moveTo>
                <a:lnTo>
                  <a:pt x="115569" y="228599"/>
                </a:lnTo>
                <a:lnTo>
                  <a:pt x="0" y="228599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59140" y="418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75980" y="4415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32800" y="4344670"/>
            <a:ext cx="8890" cy="19050"/>
          </a:xfrm>
          <a:custGeom>
            <a:avLst/>
            <a:gdLst/>
            <a:ahLst/>
            <a:cxnLst/>
            <a:rect l="l" t="t" r="r" b="b"/>
            <a:pathLst>
              <a:path w="8890" h="19050">
                <a:moveTo>
                  <a:pt x="0" y="19049"/>
                </a:moveTo>
                <a:lnTo>
                  <a:pt x="0" y="0"/>
                </a:lnTo>
                <a:lnTo>
                  <a:pt x="8890" y="0"/>
                </a:lnTo>
                <a:lnTo>
                  <a:pt x="8890" y="19049"/>
                </a:lnTo>
                <a:lnTo>
                  <a:pt x="0" y="1904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32800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4169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01380" y="4194809"/>
            <a:ext cx="382270" cy="213360"/>
          </a:xfrm>
          <a:custGeom>
            <a:avLst/>
            <a:gdLst/>
            <a:ahLst/>
            <a:cxnLst/>
            <a:rect l="l" t="t" r="r" b="b"/>
            <a:pathLst>
              <a:path w="382270" h="213360">
                <a:moveTo>
                  <a:pt x="0" y="21335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3359"/>
                </a:lnTo>
                <a:lnTo>
                  <a:pt x="0" y="2133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01380" y="4408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8365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502650" y="423545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97978" y="422696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02650" y="4239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78569" y="423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02650" y="427862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97978" y="427141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2650" y="4281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78569" y="4276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502650" y="432371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97978" y="431586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02650" y="4326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78569" y="4320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02650" y="436625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97978" y="435777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02650" y="419608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01380" y="4558029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90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01380" y="4770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883650" y="4558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02650" y="459740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97978" y="459018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02650" y="4599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78569" y="4594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02650" y="4640579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97978" y="463336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02650" y="4643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78569" y="4638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2650" y="468566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97978" y="467781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502650" y="468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78569" y="468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502650" y="472884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97978" y="472099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02650" y="4558030"/>
            <a:ext cx="375920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501380" y="4903470"/>
            <a:ext cx="382270" cy="212090"/>
          </a:xfrm>
          <a:custGeom>
            <a:avLst/>
            <a:gdLst/>
            <a:ahLst/>
            <a:cxnLst/>
            <a:rect l="l" t="t" r="r" b="b"/>
            <a:pathLst>
              <a:path w="382270" h="212089">
                <a:moveTo>
                  <a:pt x="0" y="212089"/>
                </a:moveTo>
                <a:lnTo>
                  <a:pt x="0" y="0"/>
                </a:lnTo>
                <a:lnTo>
                  <a:pt x="382270" y="0"/>
                </a:lnTo>
                <a:lnTo>
                  <a:pt x="38227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01380" y="51155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83650" y="4903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02650" y="49434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497978" y="493562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502650" y="4946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78569" y="4940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02650" y="498665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497978" y="4978808"/>
            <a:ext cx="385445" cy="15875"/>
          </a:xfrm>
          <a:custGeom>
            <a:avLst/>
            <a:gdLst/>
            <a:ahLst/>
            <a:cxnLst/>
            <a:rect l="l" t="t" r="r" b="b"/>
            <a:pathLst>
              <a:path w="385445" h="15875">
                <a:moveTo>
                  <a:pt x="0" y="15694"/>
                </a:moveTo>
                <a:lnTo>
                  <a:pt x="385264" y="15694"/>
                </a:lnTo>
                <a:lnTo>
                  <a:pt x="38526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02650" y="4989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8569" y="4983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02650" y="503174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497978" y="5024527"/>
            <a:ext cx="385445" cy="14604"/>
          </a:xfrm>
          <a:custGeom>
            <a:avLst/>
            <a:gdLst/>
            <a:ahLst/>
            <a:cxnLst/>
            <a:rect l="l" t="t" r="r" b="b"/>
            <a:pathLst>
              <a:path w="385445" h="14604">
                <a:moveTo>
                  <a:pt x="0" y="14424"/>
                </a:moveTo>
                <a:lnTo>
                  <a:pt x="385264" y="14424"/>
                </a:lnTo>
                <a:lnTo>
                  <a:pt x="38526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02650" y="5034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87856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02650" y="5076190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92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497978" y="5067708"/>
            <a:ext cx="385445" cy="17145"/>
          </a:xfrm>
          <a:custGeom>
            <a:avLst/>
            <a:gdLst/>
            <a:ahLst/>
            <a:cxnLst/>
            <a:rect l="l" t="t" r="r" b="b"/>
            <a:pathLst>
              <a:path w="385445" h="17145">
                <a:moveTo>
                  <a:pt x="0" y="16964"/>
                </a:moveTo>
                <a:lnTo>
                  <a:pt x="385264" y="16964"/>
                </a:lnTo>
                <a:lnTo>
                  <a:pt x="38526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2650" y="4904740"/>
            <a:ext cx="375920" cy="212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54467" y="4446677"/>
            <a:ext cx="151584" cy="89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76950" y="3698240"/>
            <a:ext cx="629920" cy="1028700"/>
          </a:xfrm>
          <a:custGeom>
            <a:avLst/>
            <a:gdLst/>
            <a:ahLst/>
            <a:cxnLst/>
            <a:rect l="l" t="t" r="r" b="b"/>
            <a:pathLst>
              <a:path w="629920" h="1028700">
                <a:moveTo>
                  <a:pt x="0" y="1028700"/>
                </a:moveTo>
                <a:lnTo>
                  <a:pt x="0" y="0"/>
                </a:lnTo>
                <a:lnTo>
                  <a:pt x="629920" y="0"/>
                </a:lnTo>
                <a:lnTo>
                  <a:pt x="629920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769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6870" y="3698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89650" y="4751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89650" y="4726940"/>
            <a:ext cx="609600" cy="48260"/>
          </a:xfrm>
          <a:custGeom>
            <a:avLst/>
            <a:gdLst/>
            <a:ahLst/>
            <a:cxnLst/>
            <a:rect l="l" t="t" r="r" b="b"/>
            <a:pathLst>
              <a:path w="609600" h="48260">
                <a:moveTo>
                  <a:pt x="0" y="4826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260"/>
                </a:lnTo>
                <a:lnTo>
                  <a:pt x="0" y="48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89650" y="477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9250" y="4726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08700" y="3699509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42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12509" y="3707129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60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12509" y="370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130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78220" y="370205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03620" y="4721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76390" y="370205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76390" y="370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76390" y="369950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9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30290" y="377190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20" h="224789">
                <a:moveTo>
                  <a:pt x="0" y="224789"/>
                </a:moveTo>
                <a:lnTo>
                  <a:pt x="0" y="0"/>
                </a:lnTo>
                <a:lnTo>
                  <a:pt x="109220" y="0"/>
                </a:lnTo>
                <a:lnTo>
                  <a:pt x="109220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141720" y="378460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59" y="0"/>
                </a:lnTo>
                <a:lnTo>
                  <a:pt x="86359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1720" y="3983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28079" y="3783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4259" y="3920490"/>
            <a:ext cx="81280" cy="59690"/>
          </a:xfrm>
          <a:custGeom>
            <a:avLst/>
            <a:gdLst/>
            <a:ahLst/>
            <a:cxnLst/>
            <a:rect l="l" t="t" r="r" b="b"/>
            <a:pathLst>
              <a:path w="81279" h="59689">
                <a:moveTo>
                  <a:pt x="0" y="59690"/>
                </a:moveTo>
                <a:lnTo>
                  <a:pt x="0" y="0"/>
                </a:lnTo>
                <a:lnTo>
                  <a:pt x="81279" y="0"/>
                </a:lnTo>
                <a:lnTo>
                  <a:pt x="81279" y="59690"/>
                </a:lnTo>
                <a:lnTo>
                  <a:pt x="0" y="5969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44259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25540" y="3920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35559" y="127000"/>
                </a:lnTo>
                <a:lnTo>
                  <a:pt x="3555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44259" y="3789679"/>
            <a:ext cx="35560" cy="127000"/>
          </a:xfrm>
          <a:custGeom>
            <a:avLst/>
            <a:gdLst/>
            <a:ahLst/>
            <a:cxnLst/>
            <a:rect l="l" t="t" r="r" b="b"/>
            <a:pathLst>
              <a:path w="35560" h="127000">
                <a:moveTo>
                  <a:pt x="0" y="127000"/>
                </a:moveTo>
                <a:lnTo>
                  <a:pt x="0" y="0"/>
                </a:lnTo>
                <a:lnTo>
                  <a:pt x="35560" y="0"/>
                </a:lnTo>
                <a:lnTo>
                  <a:pt x="3556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44259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982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25400" y="111760"/>
                </a:lnTo>
                <a:lnTo>
                  <a:pt x="25400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96329" y="3793490"/>
            <a:ext cx="25400" cy="111760"/>
          </a:xfrm>
          <a:custGeom>
            <a:avLst/>
            <a:gdLst/>
            <a:ahLst/>
            <a:cxnLst/>
            <a:rect l="l" t="t" r="r" b="b"/>
            <a:pathLst>
              <a:path w="25400" h="111760">
                <a:moveTo>
                  <a:pt x="0" y="111760"/>
                </a:moveTo>
                <a:lnTo>
                  <a:pt x="0" y="0"/>
                </a:lnTo>
                <a:lnTo>
                  <a:pt x="25400" y="0"/>
                </a:lnTo>
                <a:lnTo>
                  <a:pt x="25400" y="111760"/>
                </a:lnTo>
                <a:lnTo>
                  <a:pt x="0" y="11176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96329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2172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53150" y="3823970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20" h="85089">
                <a:moveTo>
                  <a:pt x="0" y="85089"/>
                </a:moveTo>
                <a:lnTo>
                  <a:pt x="0" y="0"/>
                </a:lnTo>
                <a:lnTo>
                  <a:pt x="20320" y="0"/>
                </a:lnTo>
                <a:lnTo>
                  <a:pt x="20320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8478" y="381929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5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53150" y="390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53150" y="3823970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619"/>
                </a:moveTo>
                <a:lnTo>
                  <a:pt x="0" y="0"/>
                </a:lnTo>
                <a:lnTo>
                  <a:pt x="20320" y="0"/>
                </a:lnTo>
                <a:lnTo>
                  <a:pt x="20320" y="7619"/>
                </a:lnTo>
                <a:lnTo>
                  <a:pt x="0" y="761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53150" y="383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73470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82359" y="3789679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75147" y="378500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4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79820" y="3916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84900" y="3789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96329" y="3793490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76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86578" y="3788818"/>
            <a:ext cx="19685" cy="121285"/>
          </a:xfrm>
          <a:custGeom>
            <a:avLst/>
            <a:gdLst/>
            <a:ahLst/>
            <a:cxnLst/>
            <a:rect l="l" t="t" r="r" b="b"/>
            <a:pathLst>
              <a:path w="19685" h="121285">
                <a:moveTo>
                  <a:pt x="0" y="121104"/>
                </a:moveTo>
                <a:lnTo>
                  <a:pt x="19504" y="121104"/>
                </a:lnTo>
                <a:lnTo>
                  <a:pt x="19504" y="0"/>
                </a:lnTo>
                <a:lnTo>
                  <a:pt x="0" y="0"/>
                </a:lnTo>
                <a:lnTo>
                  <a:pt x="0" y="1211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9125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02679" y="3793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65850" y="392937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29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65850" y="3978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7474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153150" y="39344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1269"/>
                </a:lnTo>
                <a:lnTo>
                  <a:pt x="6350" y="3809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09"/>
                </a:lnTo>
                <a:lnTo>
                  <a:pt x="0" y="126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53150" y="3934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59500" y="394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810" y="0"/>
                </a:moveTo>
                <a:lnTo>
                  <a:pt x="1270" y="0"/>
                </a:lnTo>
                <a:lnTo>
                  <a:pt x="0" y="2539"/>
                </a:lnTo>
                <a:lnTo>
                  <a:pt x="0" y="6350"/>
                </a:lnTo>
                <a:lnTo>
                  <a:pt x="1270" y="7619"/>
                </a:lnTo>
                <a:lnTo>
                  <a:pt x="3810" y="7619"/>
                </a:lnTo>
                <a:lnTo>
                  <a:pt x="6350" y="6350"/>
                </a:lnTo>
                <a:lnTo>
                  <a:pt x="63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53150" y="3956050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2539" y="0"/>
                </a:moveTo>
                <a:lnTo>
                  <a:pt x="3810" y="0"/>
                </a:lnTo>
                <a:lnTo>
                  <a:pt x="6350" y="2539"/>
                </a:lnTo>
                <a:lnTo>
                  <a:pt x="6350" y="3810"/>
                </a:lnTo>
                <a:lnTo>
                  <a:pt x="6350" y="6350"/>
                </a:lnTo>
                <a:lnTo>
                  <a:pt x="3810" y="7619"/>
                </a:lnTo>
                <a:lnTo>
                  <a:pt x="2539" y="7619"/>
                </a:lnTo>
                <a:lnTo>
                  <a:pt x="1270" y="761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1270" y="0"/>
                </a:lnTo>
                <a:lnTo>
                  <a:pt x="253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53150" y="395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59500" y="3963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27750" y="3771901"/>
            <a:ext cx="115570" cy="227329"/>
          </a:xfrm>
          <a:custGeom>
            <a:avLst/>
            <a:gdLst/>
            <a:ahLst/>
            <a:cxnLst/>
            <a:rect l="l" t="t" r="r" b="b"/>
            <a:pathLst>
              <a:path w="115570" h="227329">
                <a:moveTo>
                  <a:pt x="113029" y="0"/>
                </a:moveTo>
                <a:lnTo>
                  <a:pt x="115570" y="227330"/>
                </a:lnTo>
                <a:lnTo>
                  <a:pt x="0" y="22733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27750" y="377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45859" y="4000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202679" y="39293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0" y="0"/>
                </a:lnTo>
                <a:lnTo>
                  <a:pt x="8890" y="0"/>
                </a:lnTo>
                <a:lnTo>
                  <a:pt x="8890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02679" y="3948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211570" y="392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272529" y="377825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29">
                <a:moveTo>
                  <a:pt x="0" y="21463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272529" y="3992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53529" y="3778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272529" y="382015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267858" y="381294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72529" y="382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650990" y="381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272529" y="386270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67858" y="385485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72529" y="3865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650990" y="385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72529" y="390842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267858" y="390057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272529" y="391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50990" y="3905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272529" y="395097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267858" y="394248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272529" y="3779520"/>
            <a:ext cx="378460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272529" y="414274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272529" y="4354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53529" y="4142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272529" y="418210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267858" y="417489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272529" y="418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50990" y="4179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72529" y="422465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267858" y="421680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272529" y="4227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50990" y="422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72529" y="427037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267858" y="426252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272529" y="4273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50990" y="426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272529" y="431419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67858" y="430570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72529" y="4142740"/>
            <a:ext cx="37846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272529" y="4488179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272529" y="4701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53529" y="4488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272529" y="452882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67858" y="4521607"/>
            <a:ext cx="387985" cy="14604"/>
          </a:xfrm>
          <a:custGeom>
            <a:avLst/>
            <a:gdLst/>
            <a:ahLst/>
            <a:cxnLst/>
            <a:rect l="l" t="t" r="r" b="b"/>
            <a:pathLst>
              <a:path w="387985" h="14604">
                <a:moveTo>
                  <a:pt x="0" y="14424"/>
                </a:moveTo>
                <a:lnTo>
                  <a:pt x="387804" y="14424"/>
                </a:lnTo>
                <a:lnTo>
                  <a:pt x="38780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72529" y="4531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5099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272529" y="457200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267858" y="4563518"/>
            <a:ext cx="387985" cy="17145"/>
          </a:xfrm>
          <a:custGeom>
            <a:avLst/>
            <a:gdLst/>
            <a:ahLst/>
            <a:cxnLst/>
            <a:rect l="l" t="t" r="r" b="b"/>
            <a:pathLst>
              <a:path w="387985" h="17145">
                <a:moveTo>
                  <a:pt x="0" y="16964"/>
                </a:moveTo>
                <a:lnTo>
                  <a:pt x="387804" y="16964"/>
                </a:lnTo>
                <a:lnTo>
                  <a:pt x="38780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272529" y="4575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650990" y="4568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272529" y="461708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267858" y="460923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272529" y="462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650990" y="4613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272529" y="466153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46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67858" y="4653688"/>
            <a:ext cx="387985" cy="15875"/>
          </a:xfrm>
          <a:custGeom>
            <a:avLst/>
            <a:gdLst/>
            <a:ahLst/>
            <a:cxnLst/>
            <a:rect l="l" t="t" r="r" b="b"/>
            <a:pathLst>
              <a:path w="387985" h="15875">
                <a:moveTo>
                  <a:pt x="0" y="15694"/>
                </a:moveTo>
                <a:lnTo>
                  <a:pt x="387804" y="15694"/>
                </a:lnTo>
                <a:lnTo>
                  <a:pt x="38780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72529" y="4489451"/>
            <a:ext cx="378460" cy="212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23077" y="4031387"/>
            <a:ext cx="154124" cy="89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894579" y="2486660"/>
            <a:ext cx="2194560" cy="1008380"/>
          </a:xfrm>
          <a:custGeom>
            <a:avLst/>
            <a:gdLst/>
            <a:ahLst/>
            <a:cxnLst/>
            <a:rect l="l" t="t" r="r" b="b"/>
            <a:pathLst>
              <a:path w="2194560" h="1008379">
                <a:moveTo>
                  <a:pt x="549910" y="878839"/>
                </a:moveTo>
                <a:lnTo>
                  <a:pt x="332740" y="878839"/>
                </a:lnTo>
                <a:lnTo>
                  <a:pt x="176530" y="1008379"/>
                </a:lnTo>
                <a:lnTo>
                  <a:pt x="549910" y="878839"/>
                </a:lnTo>
                <a:close/>
              </a:path>
              <a:path w="2194560" h="1008379">
                <a:moveTo>
                  <a:pt x="2023110" y="0"/>
                </a:moveTo>
                <a:lnTo>
                  <a:pt x="170180" y="0"/>
                </a:lnTo>
                <a:lnTo>
                  <a:pt x="153670" y="2539"/>
                </a:lnTo>
                <a:lnTo>
                  <a:pt x="135890" y="3810"/>
                </a:lnTo>
                <a:lnTo>
                  <a:pt x="120650" y="7619"/>
                </a:lnTo>
                <a:lnTo>
                  <a:pt x="105410" y="10160"/>
                </a:lnTo>
                <a:lnTo>
                  <a:pt x="91440" y="16510"/>
                </a:lnTo>
                <a:lnTo>
                  <a:pt x="54610" y="31750"/>
                </a:lnTo>
                <a:lnTo>
                  <a:pt x="24130" y="55879"/>
                </a:lnTo>
                <a:lnTo>
                  <a:pt x="15240" y="60960"/>
                </a:lnTo>
                <a:lnTo>
                  <a:pt x="8890" y="69850"/>
                </a:lnTo>
                <a:lnTo>
                  <a:pt x="5080" y="77469"/>
                </a:lnTo>
                <a:lnTo>
                  <a:pt x="254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2540" y="795019"/>
                </a:lnTo>
                <a:lnTo>
                  <a:pt x="5080" y="803910"/>
                </a:lnTo>
                <a:lnTo>
                  <a:pt x="8890" y="811529"/>
                </a:lnTo>
                <a:lnTo>
                  <a:pt x="15240" y="820419"/>
                </a:lnTo>
                <a:lnTo>
                  <a:pt x="24130" y="828039"/>
                </a:lnTo>
                <a:lnTo>
                  <a:pt x="33020" y="836929"/>
                </a:lnTo>
                <a:lnTo>
                  <a:pt x="66040" y="855979"/>
                </a:lnTo>
                <a:lnTo>
                  <a:pt x="105410" y="869950"/>
                </a:lnTo>
                <a:lnTo>
                  <a:pt x="120650" y="875029"/>
                </a:lnTo>
                <a:lnTo>
                  <a:pt x="135890" y="877569"/>
                </a:lnTo>
                <a:lnTo>
                  <a:pt x="153670" y="878839"/>
                </a:lnTo>
                <a:lnTo>
                  <a:pt x="2038350" y="878839"/>
                </a:lnTo>
                <a:lnTo>
                  <a:pt x="2054860" y="877569"/>
                </a:lnTo>
                <a:lnTo>
                  <a:pt x="2070100" y="875029"/>
                </a:lnTo>
                <a:lnTo>
                  <a:pt x="2085340" y="869950"/>
                </a:lnTo>
                <a:lnTo>
                  <a:pt x="2098040" y="866139"/>
                </a:lnTo>
                <a:lnTo>
                  <a:pt x="2138680" y="849629"/>
                </a:lnTo>
                <a:lnTo>
                  <a:pt x="2167890" y="828039"/>
                </a:lnTo>
                <a:lnTo>
                  <a:pt x="2176780" y="820419"/>
                </a:lnTo>
                <a:lnTo>
                  <a:pt x="2181860" y="811529"/>
                </a:lnTo>
                <a:lnTo>
                  <a:pt x="2188210" y="803910"/>
                </a:lnTo>
                <a:lnTo>
                  <a:pt x="2190750" y="795019"/>
                </a:lnTo>
                <a:lnTo>
                  <a:pt x="2194560" y="783589"/>
                </a:lnTo>
                <a:lnTo>
                  <a:pt x="2194560" y="93979"/>
                </a:lnTo>
                <a:lnTo>
                  <a:pt x="2190750" y="86360"/>
                </a:lnTo>
                <a:lnTo>
                  <a:pt x="2188210" y="77469"/>
                </a:lnTo>
                <a:lnTo>
                  <a:pt x="2181860" y="69850"/>
                </a:lnTo>
                <a:lnTo>
                  <a:pt x="2176780" y="60960"/>
                </a:lnTo>
                <a:lnTo>
                  <a:pt x="2167890" y="55879"/>
                </a:lnTo>
                <a:lnTo>
                  <a:pt x="2125980" y="25400"/>
                </a:lnTo>
                <a:lnTo>
                  <a:pt x="2098040" y="16510"/>
                </a:lnTo>
                <a:lnTo>
                  <a:pt x="2085340" y="10160"/>
                </a:lnTo>
                <a:lnTo>
                  <a:pt x="2070100" y="7619"/>
                </a:lnTo>
                <a:lnTo>
                  <a:pt x="2054860" y="3810"/>
                </a:lnTo>
                <a:lnTo>
                  <a:pt x="2038350" y="2539"/>
                </a:lnTo>
                <a:lnTo>
                  <a:pt x="202311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894579" y="2486660"/>
            <a:ext cx="2194560" cy="1008380"/>
          </a:xfrm>
          <a:custGeom>
            <a:avLst/>
            <a:gdLst/>
            <a:ahLst/>
            <a:cxnLst/>
            <a:rect l="l" t="t" r="r" b="b"/>
            <a:pathLst>
              <a:path w="2194560" h="1008379">
                <a:moveTo>
                  <a:pt x="2023110" y="878839"/>
                </a:moveTo>
                <a:lnTo>
                  <a:pt x="2038350" y="878839"/>
                </a:lnTo>
                <a:lnTo>
                  <a:pt x="2054860" y="877569"/>
                </a:lnTo>
                <a:lnTo>
                  <a:pt x="2070100" y="875029"/>
                </a:lnTo>
                <a:lnTo>
                  <a:pt x="2085340" y="869950"/>
                </a:lnTo>
                <a:lnTo>
                  <a:pt x="2098040" y="866139"/>
                </a:lnTo>
                <a:lnTo>
                  <a:pt x="2138680" y="849629"/>
                </a:lnTo>
                <a:lnTo>
                  <a:pt x="2167890" y="828039"/>
                </a:lnTo>
                <a:lnTo>
                  <a:pt x="2176780" y="820419"/>
                </a:lnTo>
                <a:lnTo>
                  <a:pt x="2181860" y="811529"/>
                </a:lnTo>
                <a:lnTo>
                  <a:pt x="2188210" y="803910"/>
                </a:lnTo>
                <a:lnTo>
                  <a:pt x="2190750" y="795019"/>
                </a:lnTo>
                <a:lnTo>
                  <a:pt x="2194560" y="783589"/>
                </a:lnTo>
                <a:lnTo>
                  <a:pt x="2194560" y="93979"/>
                </a:lnTo>
                <a:lnTo>
                  <a:pt x="2190750" y="86360"/>
                </a:lnTo>
                <a:lnTo>
                  <a:pt x="2188210" y="77469"/>
                </a:lnTo>
                <a:lnTo>
                  <a:pt x="2181860" y="69850"/>
                </a:lnTo>
                <a:lnTo>
                  <a:pt x="2176780" y="60960"/>
                </a:lnTo>
                <a:lnTo>
                  <a:pt x="2167890" y="55879"/>
                </a:lnTo>
                <a:lnTo>
                  <a:pt x="2125980" y="25400"/>
                </a:lnTo>
                <a:lnTo>
                  <a:pt x="2098040" y="16510"/>
                </a:lnTo>
                <a:lnTo>
                  <a:pt x="2085340" y="10160"/>
                </a:lnTo>
                <a:lnTo>
                  <a:pt x="2070100" y="7619"/>
                </a:lnTo>
                <a:lnTo>
                  <a:pt x="2054860" y="3810"/>
                </a:lnTo>
                <a:lnTo>
                  <a:pt x="2038350" y="2539"/>
                </a:lnTo>
                <a:lnTo>
                  <a:pt x="2023110" y="0"/>
                </a:lnTo>
                <a:lnTo>
                  <a:pt x="170180" y="0"/>
                </a:lnTo>
                <a:lnTo>
                  <a:pt x="153670" y="2539"/>
                </a:lnTo>
                <a:lnTo>
                  <a:pt x="135890" y="3810"/>
                </a:lnTo>
                <a:lnTo>
                  <a:pt x="120650" y="7619"/>
                </a:lnTo>
                <a:lnTo>
                  <a:pt x="105410" y="10160"/>
                </a:lnTo>
                <a:lnTo>
                  <a:pt x="91440" y="16510"/>
                </a:lnTo>
                <a:lnTo>
                  <a:pt x="54610" y="31750"/>
                </a:lnTo>
                <a:lnTo>
                  <a:pt x="24130" y="55879"/>
                </a:lnTo>
                <a:lnTo>
                  <a:pt x="15240" y="60960"/>
                </a:lnTo>
                <a:lnTo>
                  <a:pt x="8890" y="69850"/>
                </a:lnTo>
                <a:lnTo>
                  <a:pt x="5080" y="77469"/>
                </a:lnTo>
                <a:lnTo>
                  <a:pt x="2540" y="86360"/>
                </a:lnTo>
                <a:lnTo>
                  <a:pt x="0" y="93979"/>
                </a:lnTo>
                <a:lnTo>
                  <a:pt x="0" y="783589"/>
                </a:lnTo>
                <a:lnTo>
                  <a:pt x="2540" y="795019"/>
                </a:lnTo>
                <a:lnTo>
                  <a:pt x="5080" y="803910"/>
                </a:lnTo>
                <a:lnTo>
                  <a:pt x="8890" y="811529"/>
                </a:lnTo>
                <a:lnTo>
                  <a:pt x="15240" y="820419"/>
                </a:lnTo>
                <a:lnTo>
                  <a:pt x="24130" y="828039"/>
                </a:lnTo>
                <a:lnTo>
                  <a:pt x="33020" y="836929"/>
                </a:lnTo>
                <a:lnTo>
                  <a:pt x="66040" y="855979"/>
                </a:lnTo>
                <a:lnTo>
                  <a:pt x="105410" y="869950"/>
                </a:lnTo>
                <a:lnTo>
                  <a:pt x="120650" y="875029"/>
                </a:lnTo>
                <a:lnTo>
                  <a:pt x="135890" y="877569"/>
                </a:lnTo>
                <a:lnTo>
                  <a:pt x="153670" y="878839"/>
                </a:lnTo>
                <a:lnTo>
                  <a:pt x="170180" y="878839"/>
                </a:lnTo>
                <a:lnTo>
                  <a:pt x="332740" y="878839"/>
                </a:lnTo>
                <a:lnTo>
                  <a:pt x="176530" y="1008379"/>
                </a:lnTo>
                <a:lnTo>
                  <a:pt x="549910" y="878839"/>
                </a:lnTo>
                <a:lnTo>
                  <a:pt x="2023110" y="878839"/>
                </a:lnTo>
                <a:close/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94579" y="24866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091679" y="34963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148330" y="3509645"/>
            <a:ext cx="549502" cy="903924"/>
          </a:xfrm>
          <a:custGeom>
            <a:avLst/>
            <a:gdLst/>
            <a:ahLst/>
            <a:cxnLst/>
            <a:rect l="l" t="t" r="r" b="b"/>
            <a:pathLst>
              <a:path w="518160" h="703579">
                <a:moveTo>
                  <a:pt x="0" y="703579"/>
                </a:moveTo>
                <a:lnTo>
                  <a:pt x="518159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056836" y="4430397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19050" y="0"/>
                </a:moveTo>
                <a:lnTo>
                  <a:pt x="0" y="104140"/>
                </a:lnTo>
                <a:lnTo>
                  <a:pt x="95250" y="5588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>
            <a:spLocks noGrp="1"/>
          </p:cNvSpPr>
          <p:nvPr>
            <p:ph type="title"/>
          </p:nvPr>
        </p:nvSpPr>
        <p:spPr>
          <a:xfrm>
            <a:off x="3439161" y="833120"/>
            <a:ext cx="530415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Resolution</a:t>
            </a:r>
            <a:r>
              <a:rPr spc="-6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25" name="object 325"/>
          <p:cNvSpPr txBox="1"/>
          <p:nvPr/>
        </p:nvSpPr>
        <p:spPr>
          <a:xfrm>
            <a:off x="1775520" y="1557020"/>
            <a:ext cx="878497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name server </a:t>
            </a:r>
            <a:r>
              <a:rPr lang="en-US" sz="2800" b="1" dirty="0" smtClean="0">
                <a:latin typeface="Times New Roman"/>
                <a:cs typeface="Times New Roman"/>
              </a:rPr>
              <a:t>capgemini</a:t>
            </a:r>
            <a:r>
              <a:rPr sz="2800" i="1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responds to </a:t>
            </a:r>
            <a:r>
              <a:rPr lang="en-US" sz="2800" b="1" dirty="0" smtClean="0">
                <a:latin typeface="Times New Roman"/>
                <a:cs typeface="Times New Roman"/>
              </a:rPr>
              <a:t>group4</a:t>
            </a:r>
            <a:r>
              <a:rPr sz="2800" i="1" spc="-9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 dirty="0">
              <a:latin typeface="Times New Roman"/>
              <a:cs typeface="Times New Roman"/>
            </a:endParaRPr>
          </a:p>
          <a:p>
            <a:pPr marL="355600"/>
            <a:r>
              <a:rPr sz="2800" b="1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www.</a:t>
            </a:r>
            <a:r>
              <a:rPr lang="en-US" sz="2800" b="1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abc</a:t>
            </a:r>
            <a:r>
              <a:rPr sz="2800" b="1" u="sng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.com</a:t>
            </a:r>
            <a:r>
              <a:rPr lang="en-US" sz="2800" b="1" u="sng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address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09509" y="2456180"/>
            <a:ext cx="632460" cy="1029969"/>
          </a:xfrm>
          <a:custGeom>
            <a:avLst/>
            <a:gdLst/>
            <a:ahLst/>
            <a:cxnLst/>
            <a:rect l="l" t="t" r="r" b="b"/>
            <a:pathLst>
              <a:path w="632459" h="1029970">
                <a:moveTo>
                  <a:pt x="0" y="1029970"/>
                </a:moveTo>
                <a:lnTo>
                  <a:pt x="0" y="0"/>
                </a:lnTo>
                <a:lnTo>
                  <a:pt x="632460" y="0"/>
                </a:lnTo>
                <a:lnTo>
                  <a:pt x="632460" y="1029970"/>
                </a:lnTo>
                <a:lnTo>
                  <a:pt x="0" y="102997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509509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141969" y="245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523479" y="35096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23479" y="3486150"/>
            <a:ext cx="609600" cy="46990"/>
          </a:xfrm>
          <a:custGeom>
            <a:avLst/>
            <a:gdLst/>
            <a:ahLst/>
            <a:cxnLst/>
            <a:rect l="l" t="t" r="r" b="b"/>
            <a:pathLst>
              <a:path w="609600" h="46989">
                <a:moveTo>
                  <a:pt x="0" y="46989"/>
                </a:moveTo>
                <a:lnTo>
                  <a:pt x="0" y="0"/>
                </a:lnTo>
                <a:lnTo>
                  <a:pt x="609600" y="0"/>
                </a:lnTo>
                <a:lnTo>
                  <a:pt x="609600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523479" y="3533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134350" y="3486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43800" y="245745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47609" y="2465070"/>
            <a:ext cx="556260" cy="1016000"/>
          </a:xfrm>
          <a:custGeom>
            <a:avLst/>
            <a:gdLst/>
            <a:ahLst/>
            <a:cxnLst/>
            <a:rect l="l" t="t" r="r" b="b"/>
            <a:pathLst>
              <a:path w="556259" h="1016000">
                <a:moveTo>
                  <a:pt x="0" y="1016000"/>
                </a:moveTo>
                <a:lnTo>
                  <a:pt x="0" y="0"/>
                </a:lnTo>
                <a:lnTo>
                  <a:pt x="55626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47609" y="2465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06409" y="348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513320" y="2459989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29" h="1018539">
                <a:moveTo>
                  <a:pt x="0" y="1018539"/>
                </a:moveTo>
                <a:lnTo>
                  <a:pt x="0" y="0"/>
                </a:lnTo>
                <a:lnTo>
                  <a:pt x="24129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513320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38720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110219" y="2459989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70" h="1018539">
                <a:moveTo>
                  <a:pt x="0" y="0"/>
                </a:moveTo>
                <a:lnTo>
                  <a:pt x="26670" y="0"/>
                </a:lnTo>
                <a:lnTo>
                  <a:pt x="26670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110219" y="2459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138159" y="347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110219" y="2457450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564121" y="2529839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89">
                <a:moveTo>
                  <a:pt x="0" y="224789"/>
                </a:moveTo>
                <a:lnTo>
                  <a:pt x="0" y="0"/>
                </a:lnTo>
                <a:lnTo>
                  <a:pt x="110489" y="0"/>
                </a:lnTo>
                <a:lnTo>
                  <a:pt x="11048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576820" y="2541270"/>
            <a:ext cx="86360" cy="201930"/>
          </a:xfrm>
          <a:custGeom>
            <a:avLst/>
            <a:gdLst/>
            <a:ahLst/>
            <a:cxnLst/>
            <a:rect l="l" t="t" r="r" b="b"/>
            <a:pathLst>
              <a:path w="86360" h="201930">
                <a:moveTo>
                  <a:pt x="0" y="201929"/>
                </a:moveTo>
                <a:lnTo>
                  <a:pt x="0" y="0"/>
                </a:lnTo>
                <a:lnTo>
                  <a:pt x="86359" y="0"/>
                </a:lnTo>
                <a:lnTo>
                  <a:pt x="86359" y="201929"/>
                </a:lnTo>
                <a:lnTo>
                  <a:pt x="0" y="20192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57682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663179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79359" y="2679701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79" h="58419">
                <a:moveTo>
                  <a:pt x="0" y="58420"/>
                </a:moveTo>
                <a:lnTo>
                  <a:pt x="0" y="0"/>
                </a:lnTo>
                <a:lnTo>
                  <a:pt x="81279" y="0"/>
                </a:lnTo>
                <a:lnTo>
                  <a:pt x="81279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579359" y="2738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660640" y="267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35559" y="128269"/>
                </a:lnTo>
                <a:lnTo>
                  <a:pt x="35559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579359" y="2547620"/>
            <a:ext cx="35560" cy="128270"/>
          </a:xfrm>
          <a:custGeom>
            <a:avLst/>
            <a:gdLst/>
            <a:ahLst/>
            <a:cxnLst/>
            <a:rect l="l" t="t" r="r" b="b"/>
            <a:pathLst>
              <a:path w="35560" h="128269">
                <a:moveTo>
                  <a:pt x="0" y="128269"/>
                </a:moveTo>
                <a:lnTo>
                  <a:pt x="0" y="0"/>
                </a:lnTo>
                <a:lnTo>
                  <a:pt x="35560" y="0"/>
                </a:lnTo>
                <a:lnTo>
                  <a:pt x="35560" y="128269"/>
                </a:lnTo>
                <a:lnTo>
                  <a:pt x="0" y="12826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579359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61492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25400" y="114300"/>
                </a:lnTo>
                <a:lnTo>
                  <a:pt x="254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31429" y="2550160"/>
            <a:ext cx="25400" cy="114300"/>
          </a:xfrm>
          <a:custGeom>
            <a:avLst/>
            <a:gdLst/>
            <a:ahLst/>
            <a:cxnLst/>
            <a:rect l="l" t="t" r="r" b="b"/>
            <a:pathLst>
              <a:path w="25400" h="114300">
                <a:moveTo>
                  <a:pt x="0" y="114300"/>
                </a:moveTo>
                <a:lnTo>
                  <a:pt x="0" y="0"/>
                </a:lnTo>
                <a:lnTo>
                  <a:pt x="25400" y="0"/>
                </a:lnTo>
                <a:lnTo>
                  <a:pt x="25400" y="114300"/>
                </a:lnTo>
                <a:lnTo>
                  <a:pt x="0" y="1143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3142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656829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5709" y="2583179"/>
            <a:ext cx="21590" cy="83820"/>
          </a:xfrm>
          <a:custGeom>
            <a:avLst/>
            <a:gdLst/>
            <a:ahLst/>
            <a:cxnLst/>
            <a:rect l="l" t="t" r="r" b="b"/>
            <a:pathLst>
              <a:path w="21589" h="83819">
                <a:moveTo>
                  <a:pt x="0" y="83820"/>
                </a:moveTo>
                <a:lnTo>
                  <a:pt x="0" y="0"/>
                </a:lnTo>
                <a:lnTo>
                  <a:pt x="21589" y="0"/>
                </a:lnTo>
                <a:lnTo>
                  <a:pt x="21589" y="83820"/>
                </a:lnTo>
                <a:lnTo>
                  <a:pt x="0" y="838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581038" y="2578508"/>
            <a:ext cx="31115" cy="93345"/>
          </a:xfrm>
          <a:custGeom>
            <a:avLst/>
            <a:gdLst/>
            <a:ahLst/>
            <a:cxnLst/>
            <a:rect l="l" t="t" r="r" b="b"/>
            <a:pathLst>
              <a:path w="31114" h="93344">
                <a:moveTo>
                  <a:pt x="0" y="93164"/>
                </a:moveTo>
                <a:lnTo>
                  <a:pt x="30934" y="93164"/>
                </a:lnTo>
                <a:lnTo>
                  <a:pt x="30934" y="0"/>
                </a:lnTo>
                <a:lnTo>
                  <a:pt x="0" y="0"/>
                </a:lnTo>
                <a:lnTo>
                  <a:pt x="0" y="931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585709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60730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588250" y="2583179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6350"/>
                </a:moveTo>
                <a:lnTo>
                  <a:pt x="0" y="0"/>
                </a:lnTo>
                <a:lnTo>
                  <a:pt x="19050" y="0"/>
                </a:lnTo>
                <a:lnTo>
                  <a:pt x="19050" y="6350"/>
                </a:lnTo>
                <a:lnTo>
                  <a:pt x="0" y="635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588250" y="2589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08570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17459" y="2547620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269"/>
                </a:lnTo>
              </a:path>
            </a:pathLst>
          </a:custGeom>
          <a:ln w="507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10247" y="2542948"/>
            <a:ext cx="14604" cy="137795"/>
          </a:xfrm>
          <a:custGeom>
            <a:avLst/>
            <a:gdLst/>
            <a:ahLst/>
            <a:cxnLst/>
            <a:rect l="l" t="t" r="r" b="b"/>
            <a:pathLst>
              <a:path w="14604" h="137794">
                <a:moveTo>
                  <a:pt x="0" y="137614"/>
                </a:moveTo>
                <a:lnTo>
                  <a:pt x="14424" y="137614"/>
                </a:lnTo>
                <a:lnTo>
                  <a:pt x="14424" y="0"/>
                </a:lnTo>
                <a:lnTo>
                  <a:pt x="0" y="0"/>
                </a:lnTo>
                <a:lnTo>
                  <a:pt x="0" y="13761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4920" y="2675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20000" y="254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30795" y="25501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621678" y="2545488"/>
            <a:ext cx="18415" cy="123825"/>
          </a:xfrm>
          <a:custGeom>
            <a:avLst/>
            <a:gdLst/>
            <a:ahLst/>
            <a:cxnLst/>
            <a:rect l="l" t="t" r="r" b="b"/>
            <a:pathLst>
              <a:path w="18414" h="123825">
                <a:moveTo>
                  <a:pt x="0" y="123644"/>
                </a:moveTo>
                <a:lnTo>
                  <a:pt x="18234" y="123644"/>
                </a:lnTo>
                <a:lnTo>
                  <a:pt x="18234" y="0"/>
                </a:lnTo>
                <a:lnTo>
                  <a:pt x="0" y="0"/>
                </a:lnTo>
                <a:lnTo>
                  <a:pt x="0" y="1236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626350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635240" y="2550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600950" y="2686050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29"/>
                </a:moveTo>
                <a:lnTo>
                  <a:pt x="0" y="0"/>
                </a:lnTo>
                <a:lnTo>
                  <a:pt x="8889" y="0"/>
                </a:lnTo>
                <a:lnTo>
                  <a:pt x="8889" y="49529"/>
                </a:lnTo>
                <a:lnTo>
                  <a:pt x="0" y="49529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600950" y="2735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609840" y="2686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5079" y="0"/>
                </a:moveTo>
                <a:lnTo>
                  <a:pt x="1269" y="0"/>
                </a:lnTo>
                <a:lnTo>
                  <a:pt x="0" y="1270"/>
                </a:lnTo>
                <a:lnTo>
                  <a:pt x="0" y="5079"/>
                </a:lnTo>
                <a:lnTo>
                  <a:pt x="1269" y="6350"/>
                </a:lnTo>
                <a:lnTo>
                  <a:pt x="5079" y="6350"/>
                </a:lnTo>
                <a:lnTo>
                  <a:pt x="7619" y="5079"/>
                </a:lnTo>
                <a:lnTo>
                  <a:pt x="761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85709" y="2692400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3810" y="0"/>
                </a:moveTo>
                <a:lnTo>
                  <a:pt x="5079" y="0"/>
                </a:lnTo>
                <a:lnTo>
                  <a:pt x="7619" y="1270"/>
                </a:lnTo>
                <a:lnTo>
                  <a:pt x="7619" y="3810"/>
                </a:lnTo>
                <a:lnTo>
                  <a:pt x="7619" y="5079"/>
                </a:lnTo>
                <a:lnTo>
                  <a:pt x="5079" y="6350"/>
                </a:lnTo>
                <a:lnTo>
                  <a:pt x="3810" y="6350"/>
                </a:lnTo>
                <a:lnTo>
                  <a:pt x="1269" y="6350"/>
                </a:lnTo>
                <a:lnTo>
                  <a:pt x="0" y="5079"/>
                </a:lnTo>
                <a:lnTo>
                  <a:pt x="0" y="3810"/>
                </a:lnTo>
                <a:lnTo>
                  <a:pt x="0" y="1270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585709" y="2692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593329" y="2700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5079" y="0"/>
                </a:moveTo>
                <a:lnTo>
                  <a:pt x="1269" y="0"/>
                </a:lnTo>
                <a:lnTo>
                  <a:pt x="0" y="2539"/>
                </a:lnTo>
                <a:lnTo>
                  <a:pt x="0" y="6350"/>
                </a:lnTo>
                <a:lnTo>
                  <a:pt x="1269" y="8889"/>
                </a:lnTo>
                <a:lnTo>
                  <a:pt x="5079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7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85709" y="271272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810" y="0"/>
                </a:moveTo>
                <a:lnTo>
                  <a:pt x="5079" y="0"/>
                </a:lnTo>
                <a:lnTo>
                  <a:pt x="7619" y="2539"/>
                </a:lnTo>
                <a:lnTo>
                  <a:pt x="7619" y="5079"/>
                </a:lnTo>
                <a:lnTo>
                  <a:pt x="7619" y="6350"/>
                </a:lnTo>
                <a:lnTo>
                  <a:pt x="5079" y="8889"/>
                </a:lnTo>
                <a:lnTo>
                  <a:pt x="3810" y="8889"/>
                </a:lnTo>
                <a:lnTo>
                  <a:pt x="1269" y="8889"/>
                </a:lnTo>
                <a:lnTo>
                  <a:pt x="0" y="6350"/>
                </a:lnTo>
                <a:lnTo>
                  <a:pt x="0" y="5079"/>
                </a:lnTo>
                <a:lnTo>
                  <a:pt x="0" y="2539"/>
                </a:lnTo>
                <a:lnTo>
                  <a:pt x="1269" y="0"/>
                </a:lnTo>
                <a:lnTo>
                  <a:pt x="3810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585709" y="2712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593329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562850" y="2528570"/>
            <a:ext cx="114300" cy="228600"/>
          </a:xfrm>
          <a:custGeom>
            <a:avLst/>
            <a:gdLst/>
            <a:ahLst/>
            <a:cxnLst/>
            <a:rect l="l" t="t" r="r" b="b"/>
            <a:pathLst>
              <a:path w="114300" h="228600">
                <a:moveTo>
                  <a:pt x="113029" y="0"/>
                </a:moveTo>
                <a:lnTo>
                  <a:pt x="114300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562850" y="252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678420" y="275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636509" y="268858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80">
                <a:moveTo>
                  <a:pt x="0" y="17780"/>
                </a:moveTo>
                <a:lnTo>
                  <a:pt x="0" y="0"/>
                </a:lnTo>
                <a:lnTo>
                  <a:pt x="8889" y="0"/>
                </a:lnTo>
                <a:lnTo>
                  <a:pt x="8889" y="17780"/>
                </a:lnTo>
                <a:lnTo>
                  <a:pt x="0" y="1778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36509" y="2706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645400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706359" y="2536190"/>
            <a:ext cx="379730" cy="214629"/>
          </a:xfrm>
          <a:custGeom>
            <a:avLst/>
            <a:gdLst/>
            <a:ahLst/>
            <a:cxnLst/>
            <a:rect l="l" t="t" r="r" b="b"/>
            <a:pathLst>
              <a:path w="379729" h="214630">
                <a:moveTo>
                  <a:pt x="0" y="214630"/>
                </a:moveTo>
                <a:lnTo>
                  <a:pt x="0" y="0"/>
                </a:lnTo>
                <a:lnTo>
                  <a:pt x="379730" y="0"/>
                </a:lnTo>
                <a:lnTo>
                  <a:pt x="379730" y="214630"/>
                </a:lnTo>
                <a:lnTo>
                  <a:pt x="0" y="2146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706359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087359" y="2536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707629" y="25781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702958" y="256961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4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707629" y="2581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084819" y="2574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707629" y="26206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02958" y="26127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707629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08481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707629" y="266700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702958" y="265978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707629" y="2669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084819" y="2664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707629" y="27095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702958" y="270169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707629" y="253872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06359" y="290067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90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90"/>
                </a:lnTo>
                <a:lnTo>
                  <a:pt x="0" y="2120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706359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087359" y="2900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07629" y="294005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02958" y="293283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707629" y="294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084819" y="2937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707629" y="29832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702958" y="29760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707629" y="298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819" y="2980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707629" y="3028314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702958" y="302046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07629" y="3031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084819" y="3025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07629" y="307212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702958" y="306491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5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707629" y="2901950"/>
            <a:ext cx="377190" cy="2108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706359" y="3247389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0999" y="0"/>
                </a:lnTo>
                <a:lnTo>
                  <a:pt x="380999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706359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087359" y="32473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707629" y="32867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02958" y="3279547"/>
            <a:ext cx="386715" cy="14604"/>
          </a:xfrm>
          <a:custGeom>
            <a:avLst/>
            <a:gdLst/>
            <a:ahLst/>
            <a:cxnLst/>
            <a:rect l="l" t="t" r="r" b="b"/>
            <a:pathLst>
              <a:path w="386715" h="14604">
                <a:moveTo>
                  <a:pt x="0" y="14424"/>
                </a:moveTo>
                <a:lnTo>
                  <a:pt x="386534" y="14424"/>
                </a:lnTo>
                <a:lnTo>
                  <a:pt x="38653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707629" y="328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084819" y="3284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707629" y="33305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702958" y="3322728"/>
            <a:ext cx="386715" cy="15875"/>
          </a:xfrm>
          <a:custGeom>
            <a:avLst/>
            <a:gdLst/>
            <a:ahLst/>
            <a:cxnLst/>
            <a:rect l="l" t="t" r="r" b="b"/>
            <a:pathLst>
              <a:path w="386715" h="15875">
                <a:moveTo>
                  <a:pt x="0" y="15694"/>
                </a:moveTo>
                <a:lnTo>
                  <a:pt x="386534" y="15694"/>
                </a:lnTo>
                <a:lnTo>
                  <a:pt x="38653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707629" y="333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084819" y="332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707629" y="3375659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702958" y="3367178"/>
            <a:ext cx="386715" cy="17145"/>
          </a:xfrm>
          <a:custGeom>
            <a:avLst/>
            <a:gdLst/>
            <a:ahLst/>
            <a:cxnLst/>
            <a:rect l="l" t="t" r="r" b="b"/>
            <a:pathLst>
              <a:path w="386715" h="17145">
                <a:moveTo>
                  <a:pt x="0" y="16964"/>
                </a:moveTo>
                <a:lnTo>
                  <a:pt x="386534" y="16964"/>
                </a:lnTo>
                <a:lnTo>
                  <a:pt x="38653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707629" y="3379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084819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707629" y="341947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7190" y="0"/>
                </a:lnTo>
              </a:path>
            </a:pathLst>
          </a:custGeom>
          <a:ln w="889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702958" y="3410358"/>
            <a:ext cx="386715" cy="18415"/>
          </a:xfrm>
          <a:custGeom>
            <a:avLst/>
            <a:gdLst/>
            <a:ahLst/>
            <a:cxnLst/>
            <a:rect l="l" t="t" r="r" b="b"/>
            <a:pathLst>
              <a:path w="386715" h="18414">
                <a:moveTo>
                  <a:pt x="0" y="18234"/>
                </a:moveTo>
                <a:lnTo>
                  <a:pt x="386534" y="18234"/>
                </a:lnTo>
                <a:lnTo>
                  <a:pt x="386534" y="0"/>
                </a:lnTo>
                <a:lnTo>
                  <a:pt x="0" y="0"/>
                </a:lnTo>
                <a:lnTo>
                  <a:pt x="0" y="182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707629" y="3247389"/>
            <a:ext cx="377190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558177" y="2790597"/>
            <a:ext cx="152854" cy="8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088129" y="2537460"/>
            <a:ext cx="631190" cy="1028700"/>
          </a:xfrm>
          <a:custGeom>
            <a:avLst/>
            <a:gdLst/>
            <a:ahLst/>
            <a:cxnLst/>
            <a:rect l="l" t="t" r="r" b="b"/>
            <a:pathLst>
              <a:path w="631189" h="1028700">
                <a:moveTo>
                  <a:pt x="0" y="1028700"/>
                </a:moveTo>
                <a:lnTo>
                  <a:pt x="0" y="0"/>
                </a:lnTo>
                <a:lnTo>
                  <a:pt x="631189" y="0"/>
                </a:lnTo>
                <a:lnTo>
                  <a:pt x="631189" y="1028700"/>
                </a:lnTo>
                <a:lnTo>
                  <a:pt x="0" y="1028700"/>
                </a:lnTo>
                <a:close/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088129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19320" y="253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00829" y="3589654"/>
            <a:ext cx="612140" cy="0"/>
          </a:xfrm>
          <a:custGeom>
            <a:avLst/>
            <a:gdLst/>
            <a:ahLst/>
            <a:cxnLst/>
            <a:rect l="l" t="t" r="r" b="b"/>
            <a:pathLst>
              <a:path w="612139">
                <a:moveTo>
                  <a:pt x="0" y="0"/>
                </a:moveTo>
                <a:lnTo>
                  <a:pt x="612139" y="0"/>
                </a:lnTo>
              </a:path>
            </a:pathLst>
          </a:custGeom>
          <a:ln w="46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00829" y="3566159"/>
            <a:ext cx="612140" cy="46990"/>
          </a:xfrm>
          <a:custGeom>
            <a:avLst/>
            <a:gdLst/>
            <a:ahLst/>
            <a:cxnLst/>
            <a:rect l="l" t="t" r="r" b="b"/>
            <a:pathLst>
              <a:path w="612139" h="46989">
                <a:moveTo>
                  <a:pt x="0" y="46989"/>
                </a:moveTo>
                <a:lnTo>
                  <a:pt x="0" y="0"/>
                </a:lnTo>
                <a:lnTo>
                  <a:pt x="612139" y="0"/>
                </a:lnTo>
                <a:lnTo>
                  <a:pt x="612139" y="46989"/>
                </a:lnTo>
                <a:lnTo>
                  <a:pt x="0" y="46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100829" y="361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1297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119879" y="2538729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23689" y="2546350"/>
            <a:ext cx="558800" cy="1016000"/>
          </a:xfrm>
          <a:custGeom>
            <a:avLst/>
            <a:gdLst/>
            <a:ahLst/>
            <a:cxnLst/>
            <a:rect l="l" t="t" r="r" b="b"/>
            <a:pathLst>
              <a:path w="558800" h="1016000">
                <a:moveTo>
                  <a:pt x="0" y="1016000"/>
                </a:moveTo>
                <a:lnTo>
                  <a:pt x="0" y="0"/>
                </a:lnTo>
                <a:lnTo>
                  <a:pt x="5588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123689" y="254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83760" y="3563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089400" y="2541270"/>
            <a:ext cx="24130" cy="1018540"/>
          </a:xfrm>
          <a:custGeom>
            <a:avLst/>
            <a:gdLst/>
            <a:ahLst/>
            <a:cxnLst/>
            <a:rect l="l" t="t" r="r" b="b"/>
            <a:pathLst>
              <a:path w="24130" h="1018539">
                <a:moveTo>
                  <a:pt x="0" y="1018539"/>
                </a:moveTo>
                <a:lnTo>
                  <a:pt x="0" y="0"/>
                </a:lnTo>
                <a:lnTo>
                  <a:pt x="2413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114800" y="3561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690110" y="2541270"/>
            <a:ext cx="26670" cy="1018540"/>
          </a:xfrm>
          <a:custGeom>
            <a:avLst/>
            <a:gdLst/>
            <a:ahLst/>
            <a:cxnLst/>
            <a:rect l="l" t="t" r="r" b="b"/>
            <a:pathLst>
              <a:path w="26669" h="1018539">
                <a:moveTo>
                  <a:pt x="0" y="0"/>
                </a:moveTo>
                <a:lnTo>
                  <a:pt x="26669" y="0"/>
                </a:lnTo>
                <a:lnTo>
                  <a:pt x="26669" y="1018539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690110" y="2541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690110" y="2538729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10"/>
                </a:lnTo>
              </a:path>
            </a:pathLst>
          </a:custGeom>
          <a:ln w="9344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141470" y="2611120"/>
            <a:ext cx="109220" cy="224790"/>
          </a:xfrm>
          <a:custGeom>
            <a:avLst/>
            <a:gdLst/>
            <a:ahLst/>
            <a:cxnLst/>
            <a:rect l="l" t="t" r="r" b="b"/>
            <a:pathLst>
              <a:path w="109219" h="224789">
                <a:moveTo>
                  <a:pt x="0" y="224789"/>
                </a:moveTo>
                <a:lnTo>
                  <a:pt x="0" y="0"/>
                </a:lnTo>
                <a:lnTo>
                  <a:pt x="109219" y="0"/>
                </a:lnTo>
                <a:lnTo>
                  <a:pt x="109219" y="224789"/>
                </a:lnTo>
                <a:lnTo>
                  <a:pt x="0" y="22478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152900" y="2623820"/>
            <a:ext cx="86360" cy="199390"/>
          </a:xfrm>
          <a:custGeom>
            <a:avLst/>
            <a:gdLst/>
            <a:ahLst/>
            <a:cxnLst/>
            <a:rect l="l" t="t" r="r" b="b"/>
            <a:pathLst>
              <a:path w="86360" h="199389">
                <a:moveTo>
                  <a:pt x="0" y="199389"/>
                </a:moveTo>
                <a:lnTo>
                  <a:pt x="0" y="0"/>
                </a:lnTo>
                <a:lnTo>
                  <a:pt x="86360" y="0"/>
                </a:lnTo>
                <a:lnTo>
                  <a:pt x="86360" y="199389"/>
                </a:lnTo>
                <a:lnTo>
                  <a:pt x="0" y="199389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152900" y="2823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239260" y="2623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155439" y="2760980"/>
            <a:ext cx="81280" cy="58419"/>
          </a:xfrm>
          <a:custGeom>
            <a:avLst/>
            <a:gdLst/>
            <a:ahLst/>
            <a:cxnLst/>
            <a:rect l="l" t="t" r="r" b="b"/>
            <a:pathLst>
              <a:path w="81280" h="58419">
                <a:moveTo>
                  <a:pt x="0" y="58420"/>
                </a:moveTo>
                <a:lnTo>
                  <a:pt x="0" y="0"/>
                </a:lnTo>
                <a:lnTo>
                  <a:pt x="81280" y="0"/>
                </a:lnTo>
                <a:lnTo>
                  <a:pt x="81280" y="58420"/>
                </a:lnTo>
                <a:lnTo>
                  <a:pt x="0" y="58420"/>
                </a:lnTo>
                <a:close/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155439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236720" y="276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36829" y="127000"/>
                </a:lnTo>
                <a:lnTo>
                  <a:pt x="3682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155439" y="2628900"/>
            <a:ext cx="36830" cy="127000"/>
          </a:xfrm>
          <a:custGeom>
            <a:avLst/>
            <a:gdLst/>
            <a:ahLst/>
            <a:cxnLst/>
            <a:rect l="l" t="t" r="r" b="b"/>
            <a:pathLst>
              <a:path w="36830" h="127000">
                <a:moveTo>
                  <a:pt x="0" y="127000"/>
                </a:moveTo>
                <a:lnTo>
                  <a:pt x="0" y="0"/>
                </a:lnTo>
                <a:lnTo>
                  <a:pt x="36830" y="0"/>
                </a:lnTo>
                <a:lnTo>
                  <a:pt x="36830" y="127000"/>
                </a:lnTo>
                <a:lnTo>
                  <a:pt x="0" y="12700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155439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192270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25400" y="113030"/>
                </a:lnTo>
                <a:lnTo>
                  <a:pt x="25400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207510" y="2631439"/>
            <a:ext cx="25400" cy="113030"/>
          </a:xfrm>
          <a:custGeom>
            <a:avLst/>
            <a:gdLst/>
            <a:ahLst/>
            <a:cxnLst/>
            <a:rect l="l" t="t" r="r" b="b"/>
            <a:pathLst>
              <a:path w="25400" h="113030">
                <a:moveTo>
                  <a:pt x="0" y="113030"/>
                </a:moveTo>
                <a:lnTo>
                  <a:pt x="0" y="0"/>
                </a:lnTo>
                <a:lnTo>
                  <a:pt x="25400" y="0"/>
                </a:lnTo>
                <a:lnTo>
                  <a:pt x="25400" y="113030"/>
                </a:lnTo>
                <a:lnTo>
                  <a:pt x="0" y="11303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20751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23291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164329" y="2663189"/>
            <a:ext cx="20320" cy="85090"/>
          </a:xfrm>
          <a:custGeom>
            <a:avLst/>
            <a:gdLst/>
            <a:ahLst/>
            <a:cxnLst/>
            <a:rect l="l" t="t" r="r" b="b"/>
            <a:pathLst>
              <a:path w="20319" h="85089">
                <a:moveTo>
                  <a:pt x="0" y="85089"/>
                </a:moveTo>
                <a:lnTo>
                  <a:pt x="0" y="0"/>
                </a:lnTo>
                <a:lnTo>
                  <a:pt x="20319" y="0"/>
                </a:lnTo>
                <a:lnTo>
                  <a:pt x="20319" y="85089"/>
                </a:lnTo>
                <a:lnTo>
                  <a:pt x="0" y="850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159658" y="2658518"/>
            <a:ext cx="29845" cy="94615"/>
          </a:xfrm>
          <a:custGeom>
            <a:avLst/>
            <a:gdLst/>
            <a:ahLst/>
            <a:cxnLst/>
            <a:rect l="l" t="t" r="r" b="b"/>
            <a:pathLst>
              <a:path w="29844" h="94614">
                <a:moveTo>
                  <a:pt x="0" y="94434"/>
                </a:moveTo>
                <a:lnTo>
                  <a:pt x="29664" y="94434"/>
                </a:lnTo>
                <a:lnTo>
                  <a:pt x="29664" y="0"/>
                </a:lnTo>
                <a:lnTo>
                  <a:pt x="0" y="0"/>
                </a:lnTo>
                <a:lnTo>
                  <a:pt x="0" y="9443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164329" y="2748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164329" y="266318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19">
                <a:moveTo>
                  <a:pt x="0" y="7620"/>
                </a:moveTo>
                <a:lnTo>
                  <a:pt x="0" y="0"/>
                </a:lnTo>
                <a:lnTo>
                  <a:pt x="20319" y="0"/>
                </a:lnTo>
                <a:lnTo>
                  <a:pt x="20319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64329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18465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193539" y="26289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186327" y="2624228"/>
            <a:ext cx="14604" cy="136525"/>
          </a:xfrm>
          <a:custGeom>
            <a:avLst/>
            <a:gdLst/>
            <a:ahLst/>
            <a:cxnLst/>
            <a:rect l="l" t="t" r="r" b="b"/>
            <a:pathLst>
              <a:path w="14605" h="136525">
                <a:moveTo>
                  <a:pt x="0" y="136344"/>
                </a:moveTo>
                <a:lnTo>
                  <a:pt x="14424" y="136344"/>
                </a:lnTo>
                <a:lnTo>
                  <a:pt x="14424" y="0"/>
                </a:lnTo>
                <a:lnTo>
                  <a:pt x="0" y="0"/>
                </a:lnTo>
                <a:lnTo>
                  <a:pt x="0" y="1363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191000" y="2755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196079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208779" y="263143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3030"/>
                </a:lnTo>
              </a:path>
            </a:pathLst>
          </a:custGeom>
          <a:ln w="1016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199028" y="2626768"/>
            <a:ext cx="19685" cy="122555"/>
          </a:xfrm>
          <a:custGeom>
            <a:avLst/>
            <a:gdLst/>
            <a:ahLst/>
            <a:cxnLst/>
            <a:rect l="l" t="t" r="r" b="b"/>
            <a:pathLst>
              <a:path w="19685" h="122555">
                <a:moveTo>
                  <a:pt x="0" y="122374"/>
                </a:moveTo>
                <a:lnTo>
                  <a:pt x="19504" y="122374"/>
                </a:lnTo>
                <a:lnTo>
                  <a:pt x="19504" y="0"/>
                </a:lnTo>
                <a:lnTo>
                  <a:pt x="0" y="0"/>
                </a:lnTo>
                <a:lnTo>
                  <a:pt x="0" y="12237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203700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213860" y="2631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177029" y="2767329"/>
            <a:ext cx="8890" cy="49530"/>
          </a:xfrm>
          <a:custGeom>
            <a:avLst/>
            <a:gdLst/>
            <a:ahLst/>
            <a:cxnLst/>
            <a:rect l="l" t="t" r="r" b="b"/>
            <a:pathLst>
              <a:path w="8889" h="49530">
                <a:moveTo>
                  <a:pt x="0" y="49530"/>
                </a:moveTo>
                <a:lnTo>
                  <a:pt x="0" y="0"/>
                </a:lnTo>
                <a:lnTo>
                  <a:pt x="8889" y="0"/>
                </a:lnTo>
                <a:lnTo>
                  <a:pt x="8889" y="49530"/>
                </a:lnTo>
                <a:lnTo>
                  <a:pt x="0" y="4953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177029" y="2816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185920" y="2767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5080" y="0"/>
                </a:moveTo>
                <a:lnTo>
                  <a:pt x="2539" y="0"/>
                </a:lnTo>
                <a:lnTo>
                  <a:pt x="0" y="1270"/>
                </a:lnTo>
                <a:lnTo>
                  <a:pt x="0" y="5080"/>
                </a:lnTo>
                <a:lnTo>
                  <a:pt x="2539" y="6350"/>
                </a:lnTo>
                <a:lnTo>
                  <a:pt x="5080" y="6350"/>
                </a:lnTo>
                <a:lnTo>
                  <a:pt x="7619" y="5080"/>
                </a:lnTo>
                <a:lnTo>
                  <a:pt x="7619" y="1270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164329" y="2773679"/>
            <a:ext cx="762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3809" y="0"/>
                </a:moveTo>
                <a:lnTo>
                  <a:pt x="5080" y="0"/>
                </a:lnTo>
                <a:lnTo>
                  <a:pt x="7619" y="1270"/>
                </a:lnTo>
                <a:lnTo>
                  <a:pt x="7619" y="2540"/>
                </a:lnTo>
                <a:lnTo>
                  <a:pt x="7619" y="5080"/>
                </a:lnTo>
                <a:lnTo>
                  <a:pt x="5080" y="6350"/>
                </a:lnTo>
                <a:lnTo>
                  <a:pt x="3809" y="6350"/>
                </a:lnTo>
                <a:lnTo>
                  <a:pt x="2539" y="6350"/>
                </a:lnTo>
                <a:lnTo>
                  <a:pt x="0" y="5080"/>
                </a:lnTo>
                <a:lnTo>
                  <a:pt x="0" y="2540"/>
                </a:lnTo>
                <a:lnTo>
                  <a:pt x="0" y="1270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164329" y="2773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171950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5080" y="0"/>
                </a:moveTo>
                <a:lnTo>
                  <a:pt x="2539" y="0"/>
                </a:lnTo>
                <a:lnTo>
                  <a:pt x="0" y="2539"/>
                </a:lnTo>
                <a:lnTo>
                  <a:pt x="0" y="6350"/>
                </a:lnTo>
                <a:lnTo>
                  <a:pt x="2539" y="8889"/>
                </a:lnTo>
                <a:lnTo>
                  <a:pt x="5080" y="8889"/>
                </a:lnTo>
                <a:lnTo>
                  <a:pt x="7619" y="6350"/>
                </a:lnTo>
                <a:lnTo>
                  <a:pt x="7619" y="2539"/>
                </a:lnTo>
                <a:lnTo>
                  <a:pt x="508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164329" y="279400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89">
                <a:moveTo>
                  <a:pt x="3809" y="0"/>
                </a:moveTo>
                <a:lnTo>
                  <a:pt x="5080" y="0"/>
                </a:lnTo>
                <a:lnTo>
                  <a:pt x="7619" y="2539"/>
                </a:lnTo>
                <a:lnTo>
                  <a:pt x="7619" y="3810"/>
                </a:lnTo>
                <a:lnTo>
                  <a:pt x="7619" y="6350"/>
                </a:lnTo>
                <a:lnTo>
                  <a:pt x="5080" y="8889"/>
                </a:lnTo>
                <a:lnTo>
                  <a:pt x="3809" y="8889"/>
                </a:lnTo>
                <a:lnTo>
                  <a:pt x="2539" y="8889"/>
                </a:lnTo>
                <a:lnTo>
                  <a:pt x="0" y="6350"/>
                </a:lnTo>
                <a:lnTo>
                  <a:pt x="0" y="3810"/>
                </a:lnTo>
                <a:lnTo>
                  <a:pt x="0" y="2539"/>
                </a:lnTo>
                <a:lnTo>
                  <a:pt x="2539" y="0"/>
                </a:lnTo>
                <a:lnTo>
                  <a:pt x="3809" y="0"/>
                </a:lnTo>
                <a:close/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164329" y="2794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171950" y="280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138929" y="2609850"/>
            <a:ext cx="115570" cy="228600"/>
          </a:xfrm>
          <a:custGeom>
            <a:avLst/>
            <a:gdLst/>
            <a:ahLst/>
            <a:cxnLst/>
            <a:rect l="l" t="t" r="r" b="b"/>
            <a:pathLst>
              <a:path w="115569" h="228600">
                <a:moveTo>
                  <a:pt x="113030" y="0"/>
                </a:moveTo>
                <a:lnTo>
                  <a:pt x="115569" y="228600"/>
                </a:lnTo>
                <a:lnTo>
                  <a:pt x="0" y="22860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138929" y="2609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257039" y="283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213860" y="2768600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19050"/>
                </a:moveTo>
                <a:lnTo>
                  <a:pt x="0" y="0"/>
                </a:lnTo>
                <a:lnTo>
                  <a:pt x="10159" y="0"/>
                </a:lnTo>
                <a:lnTo>
                  <a:pt x="10159" y="19050"/>
                </a:lnTo>
                <a:lnTo>
                  <a:pt x="0" y="19050"/>
                </a:lnTo>
                <a:close/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213860" y="278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224020" y="276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284979" y="2617471"/>
            <a:ext cx="381000" cy="214629"/>
          </a:xfrm>
          <a:custGeom>
            <a:avLst/>
            <a:gdLst/>
            <a:ahLst/>
            <a:cxnLst/>
            <a:rect l="l" t="t" r="r" b="b"/>
            <a:pathLst>
              <a:path w="381000" h="214630">
                <a:moveTo>
                  <a:pt x="0" y="21462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4629"/>
                </a:lnTo>
                <a:lnTo>
                  <a:pt x="0" y="214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284979" y="2832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665979" y="261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283710" y="265937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79038" y="265089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283710" y="2663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63439" y="2655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83710" y="270192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79038" y="269407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283710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663439" y="269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283710" y="274764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279038" y="273979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283710" y="2750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663439" y="2744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283710" y="279018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279038" y="27817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283711" y="2618739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284979" y="2981960"/>
            <a:ext cx="381000" cy="213360"/>
          </a:xfrm>
          <a:custGeom>
            <a:avLst/>
            <a:gdLst/>
            <a:ahLst/>
            <a:cxnLst/>
            <a:rect l="l" t="t" r="r" b="b"/>
            <a:pathLst>
              <a:path w="381000" h="213360">
                <a:moveTo>
                  <a:pt x="0" y="213360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3360"/>
                </a:lnTo>
                <a:lnTo>
                  <a:pt x="0" y="213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284979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665979" y="2981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283710" y="3021329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8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279038" y="301411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283710" y="3023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663439" y="3018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283710" y="30645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507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279038" y="3057297"/>
            <a:ext cx="389255" cy="14604"/>
          </a:xfrm>
          <a:custGeom>
            <a:avLst/>
            <a:gdLst/>
            <a:ahLst/>
            <a:cxnLst/>
            <a:rect l="l" t="t" r="r" b="b"/>
            <a:pathLst>
              <a:path w="389255" h="14605">
                <a:moveTo>
                  <a:pt x="0" y="14424"/>
                </a:moveTo>
                <a:lnTo>
                  <a:pt x="389074" y="14424"/>
                </a:lnTo>
                <a:lnTo>
                  <a:pt x="389074" y="0"/>
                </a:lnTo>
                <a:lnTo>
                  <a:pt x="0" y="0"/>
                </a:lnTo>
                <a:lnTo>
                  <a:pt x="0" y="1442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283710" y="3067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663439" y="306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283710" y="310959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279038" y="310174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283710" y="3112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663439" y="310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283710" y="315341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279038" y="314492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4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283711" y="2981960"/>
            <a:ext cx="379729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284979" y="3328670"/>
            <a:ext cx="381000" cy="212090"/>
          </a:xfrm>
          <a:custGeom>
            <a:avLst/>
            <a:gdLst/>
            <a:ahLst/>
            <a:cxnLst/>
            <a:rect l="l" t="t" r="r" b="b"/>
            <a:pathLst>
              <a:path w="381000" h="212089">
                <a:moveTo>
                  <a:pt x="0" y="212089"/>
                </a:moveTo>
                <a:lnTo>
                  <a:pt x="0" y="0"/>
                </a:lnTo>
                <a:lnTo>
                  <a:pt x="381000" y="0"/>
                </a:lnTo>
                <a:lnTo>
                  <a:pt x="381000" y="212089"/>
                </a:lnTo>
                <a:lnTo>
                  <a:pt x="0" y="2120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284979" y="3540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665979" y="3328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283710" y="336867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279038" y="336082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283710" y="337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663439" y="3365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283710" y="341122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19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279038" y="340273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283710" y="341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663439" y="340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283710" y="3456304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635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279038" y="3448458"/>
            <a:ext cx="389255" cy="15875"/>
          </a:xfrm>
          <a:custGeom>
            <a:avLst/>
            <a:gdLst/>
            <a:ahLst/>
            <a:cxnLst/>
            <a:rect l="l" t="t" r="r" b="b"/>
            <a:pathLst>
              <a:path w="389255" h="15875">
                <a:moveTo>
                  <a:pt x="0" y="15694"/>
                </a:moveTo>
                <a:lnTo>
                  <a:pt x="389074" y="15694"/>
                </a:lnTo>
                <a:lnTo>
                  <a:pt x="389074" y="0"/>
                </a:lnTo>
                <a:lnTo>
                  <a:pt x="0" y="0"/>
                </a:lnTo>
                <a:lnTo>
                  <a:pt x="0" y="1569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283710" y="3459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663439" y="3453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283710" y="3501390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2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279038" y="3492908"/>
            <a:ext cx="389255" cy="17145"/>
          </a:xfrm>
          <a:custGeom>
            <a:avLst/>
            <a:gdLst/>
            <a:ahLst/>
            <a:cxnLst/>
            <a:rect l="l" t="t" r="r" b="b"/>
            <a:pathLst>
              <a:path w="389255" h="17145">
                <a:moveTo>
                  <a:pt x="0" y="16964"/>
                </a:moveTo>
                <a:lnTo>
                  <a:pt x="389074" y="16964"/>
                </a:lnTo>
                <a:lnTo>
                  <a:pt x="389074" y="0"/>
                </a:lnTo>
                <a:lnTo>
                  <a:pt x="0" y="0"/>
                </a:lnTo>
                <a:lnTo>
                  <a:pt x="0" y="1696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283711" y="3328671"/>
            <a:ext cx="379729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134257" y="2870607"/>
            <a:ext cx="154124" cy="9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 txBox="1"/>
          <p:nvPr/>
        </p:nvSpPr>
        <p:spPr>
          <a:xfrm>
            <a:off x="3806190" y="2559050"/>
            <a:ext cx="4575175" cy="1229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8425" marR="1430020" indent="2540" algn="ctr">
              <a:lnSpc>
                <a:spcPct val="997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Here’s the </a:t>
            </a:r>
            <a:r>
              <a:rPr sz="1600" dirty="0">
                <a:latin typeface="Arial"/>
                <a:cs typeface="Arial"/>
              </a:rPr>
              <a:t>IP  </a:t>
            </a:r>
            <a:r>
              <a:rPr sz="1600" spc="-5" dirty="0">
                <a:latin typeface="Arial"/>
                <a:cs typeface="Arial"/>
              </a:rPr>
              <a:t>address for  </a:t>
            </a:r>
            <a:r>
              <a:rPr sz="1600" spc="-20" dirty="0" smtClean="0">
                <a:solidFill>
                  <a:srgbClr val="C00000"/>
                </a:solidFill>
                <a:latin typeface="Arial"/>
                <a:cs typeface="Arial"/>
              </a:rPr>
              <a:t>ww</a:t>
            </a:r>
            <a:r>
              <a:rPr sz="1600" spc="-10" dirty="0" smtClean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600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abc</a:t>
            </a:r>
            <a:r>
              <a:rPr sz="1600" spc="-5" dirty="0" smtClean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600" spc="5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endParaRPr sz="160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R="5080" algn="r"/>
            <a:r>
              <a:rPr sz="1100" dirty="0" smtClean="0">
                <a:latin typeface="Arial"/>
                <a:cs typeface="Arial"/>
              </a:rPr>
              <a:t>m</a:t>
            </a:r>
            <a:r>
              <a:rPr lang="en-US" sz="1100" dirty="0" smtClean="0">
                <a:latin typeface="Arial"/>
                <a:cs typeface="Arial"/>
              </a:rPr>
              <a:t>r</a:t>
            </a:r>
            <a:r>
              <a:rPr sz="1100" dirty="0" smtClean="0">
                <a:latin typeface="Arial"/>
                <a:cs typeface="Arial"/>
              </a:rPr>
              <a:t>.</a:t>
            </a:r>
            <a:r>
              <a:rPr lang="en-US" sz="1100" dirty="0" smtClean="0">
                <a:latin typeface="Arial"/>
                <a:cs typeface="Arial"/>
              </a:rPr>
              <a:t>r</a:t>
            </a:r>
            <a:r>
              <a:rPr sz="1100" spc="5" dirty="0" smtClean="0">
                <a:latin typeface="Arial"/>
                <a:cs typeface="Arial"/>
              </a:rPr>
              <a:t>o</a:t>
            </a:r>
            <a:r>
              <a:rPr sz="1100" spc="-5" dirty="0" smtClean="0">
                <a:latin typeface="Arial"/>
                <a:cs typeface="Arial"/>
              </a:rPr>
              <a:t>o</a:t>
            </a:r>
            <a:r>
              <a:rPr sz="1100" dirty="0" smtClean="0">
                <a:latin typeface="Arial"/>
                <a:cs typeface="Arial"/>
              </a:rPr>
              <a:t>t-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5" dirty="0" smtClean="0">
                <a:latin typeface="Arial"/>
                <a:cs typeface="Arial"/>
              </a:rPr>
              <a:t>s</a:t>
            </a:r>
            <a:r>
              <a:rPr sz="1100" dirty="0" smtClean="0">
                <a:latin typeface="Arial"/>
                <a:cs typeface="Arial"/>
              </a:rPr>
              <a:t>.</a:t>
            </a:r>
            <a:r>
              <a:rPr sz="1100" spc="-5" dirty="0" smtClean="0">
                <a:latin typeface="Arial"/>
                <a:cs typeface="Arial"/>
              </a:rPr>
              <a:t>ne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2324100" y="4801871"/>
            <a:ext cx="6744970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1679">
              <a:spcBef>
                <a:spcPts val="100"/>
              </a:spcBef>
            </a:pPr>
            <a:r>
              <a:rPr lang="en-US" sz="1100" spc="-5" dirty="0" smtClean="0">
                <a:latin typeface="Arial"/>
                <a:cs typeface="Arial"/>
              </a:rPr>
              <a:t>          </a:t>
            </a:r>
            <a:r>
              <a:rPr sz="1100" spc="-5" dirty="0" smtClean="0">
                <a:latin typeface="Arial"/>
                <a:cs typeface="Arial"/>
              </a:rPr>
              <a:t>ns1.</a:t>
            </a:r>
            <a:r>
              <a:rPr lang="en-US" sz="1100" spc="-5" dirty="0" smtClean="0">
                <a:latin typeface="Arial"/>
                <a:cs typeface="Arial"/>
              </a:rPr>
              <a:t>abc</a:t>
            </a:r>
            <a:r>
              <a:rPr sz="1100" spc="-5" dirty="0" smtClean="0">
                <a:latin typeface="Arial"/>
                <a:cs typeface="Arial"/>
              </a:rPr>
              <a:t>.net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080" algn="r"/>
            <a:r>
              <a:rPr lang="en-US" sz="1100" spc="10" dirty="0" smtClean="0">
                <a:latin typeface="Arial"/>
                <a:cs typeface="Arial"/>
              </a:rPr>
              <a:t> com.name</a:t>
            </a:r>
            <a:r>
              <a:rPr sz="1100" dirty="0" smtClean="0">
                <a:latin typeface="Arial"/>
                <a:cs typeface="Arial"/>
              </a:rPr>
              <a:t>-s</a:t>
            </a:r>
            <a:r>
              <a:rPr sz="1100" spc="-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</a:t>
            </a:r>
            <a:r>
              <a:rPr sz="1100" spc="-10" dirty="0" smtClean="0">
                <a:latin typeface="Arial"/>
                <a:cs typeface="Arial"/>
              </a:rPr>
              <a:t>v</a:t>
            </a:r>
            <a:r>
              <a:rPr sz="1100" spc="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rs.</a:t>
            </a:r>
            <a:r>
              <a:rPr sz="1100" spc="5" dirty="0" smtClean="0">
                <a:latin typeface="Arial"/>
                <a:cs typeface="Arial"/>
              </a:rPr>
              <a:t>n</a:t>
            </a:r>
            <a:r>
              <a:rPr sz="1100" spc="-15" dirty="0" smtClean="0">
                <a:latin typeface="Arial"/>
                <a:cs typeface="Arial"/>
              </a:rPr>
              <a:t>e</a:t>
            </a:r>
            <a:r>
              <a:rPr sz="1100" dirty="0" smtClean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lang="en-US" sz="1100" spc="-5" dirty="0">
                <a:latin typeface="Arial"/>
                <a:cs typeface="Arial"/>
              </a:rPr>
              <a:t>g</a:t>
            </a:r>
            <a:r>
              <a:rPr lang="en-US" sz="1100" spc="-5" dirty="0" smtClean="0">
                <a:latin typeface="Arial"/>
                <a:cs typeface="Arial"/>
              </a:rPr>
              <a:t>roup4.capgemini</a:t>
            </a:r>
            <a:r>
              <a:rPr sz="1100" spc="-5" dirty="0" smtClean="0">
                <a:latin typeface="Arial"/>
                <a:cs typeface="Arial"/>
              </a:rPr>
              <a:t>.com</a:t>
            </a:r>
            <a:endParaRPr sz="1100" dirty="0">
              <a:latin typeface="Arial"/>
              <a:cs typeface="Arial"/>
            </a:endParaRPr>
          </a:p>
          <a:p>
            <a:pPr marL="1333500">
              <a:lnSpc>
                <a:spcPts val="2550"/>
              </a:lnSpc>
            </a:pPr>
            <a:r>
              <a:rPr sz="2200" spc="-5" dirty="0">
                <a:latin typeface="Courier New"/>
                <a:cs typeface="Courier New"/>
              </a:rPr>
              <a:t>ping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www.</a:t>
            </a:r>
            <a:r>
              <a:rPr lang="en-US"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abc</a:t>
            </a:r>
            <a:r>
              <a:rPr sz="2200" u="sng" spc="-5" dirty="0" smtClean="0">
                <a:solidFill>
                  <a:srgbClr val="C00000"/>
                </a:solidFill>
                <a:latin typeface="Courier New"/>
                <a:cs typeface="Courier New"/>
              </a:rPr>
              <a:t>.com</a:t>
            </a:r>
            <a:endParaRPr sz="2200" u="sng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pic>
        <p:nvPicPr>
          <p:cNvPr id="581" name="Picture 5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02" y="4568156"/>
            <a:ext cx="1133429" cy="1133429"/>
          </a:xfrm>
          <a:prstGeom prst="rect">
            <a:avLst/>
          </a:prstGeom>
        </p:spPr>
      </p:pic>
      <p:pic>
        <p:nvPicPr>
          <p:cNvPr id="582" name="Picture 58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1" y="2474369"/>
            <a:ext cx="1370419" cy="1370419"/>
          </a:xfrm>
          <a:prstGeom prst="rect">
            <a:avLst/>
          </a:prstGeom>
        </p:spPr>
      </p:pic>
      <p:sp>
        <p:nvSpPr>
          <p:cNvPr id="583" name="TextBox 582"/>
          <p:cNvSpPr txBox="1"/>
          <p:nvPr/>
        </p:nvSpPr>
        <p:spPr>
          <a:xfrm>
            <a:off x="3389425" y="3896411"/>
            <a:ext cx="174965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5" dirty="0">
                <a:latin typeface="Arial"/>
                <a:cs typeface="Arial"/>
              </a:rPr>
              <a:t>capgemini.server.com</a:t>
            </a:r>
            <a:endParaRPr lang="en-US" sz="105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584" name="Picture 58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33" y="3634741"/>
            <a:ext cx="1166811" cy="1166811"/>
          </a:xfrm>
          <a:prstGeom prst="rect">
            <a:avLst/>
          </a:prstGeom>
        </p:spPr>
      </p:pic>
      <p:pic>
        <p:nvPicPr>
          <p:cNvPr id="585" name="Picture 58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86" y="3882213"/>
            <a:ext cx="1494157" cy="1494157"/>
          </a:xfrm>
          <a:prstGeom prst="rect">
            <a:avLst/>
          </a:prstGeom>
        </p:spPr>
      </p:pic>
      <p:pic>
        <p:nvPicPr>
          <p:cNvPr id="586" name="Picture 58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69" y="2216064"/>
            <a:ext cx="1382939" cy="13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54868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What Is a DNS Cache?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1556792"/>
            <a:ext cx="10369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DNS Cache sometimes it called DNS resolver cache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a temporary database which has been maintained by the computer’s operating system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That contains records of all the recent and attempted visits of the website and other Internet domains.</a:t>
            </a:r>
          </a:p>
        </p:txBody>
      </p:sp>
    </p:spTree>
    <p:extLst>
      <p:ext uri="{BB962C8B-B14F-4D97-AF65-F5344CB8AC3E}">
        <p14:creationId xmlns:p14="http://schemas.microsoft.com/office/powerpoint/2010/main" val="4035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7956" y="116632"/>
            <a:ext cx="6704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The Purpose of a DNS Cache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5480" y="1412776"/>
            <a:ext cx="9289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internet relies on the Domain Name System (DNS) to maintain an index of all public websites and their corresponding IP addresses.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DNS cache attempts to speed up the process even more by handling the name resolution of recently visited addresses before the request is sent out to the internet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9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728" y="404664"/>
            <a:ext cx="5323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How a DNS Cache 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8" y="1628800"/>
            <a:ext cx="11201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Before a browser issues its requests to the outside network, the computer intercepts each one and looks up the domain name in the DNS cache database.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docs.google.com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-------------------------------------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Record Name . . . . . : docs.google.com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Record Type . . . . . : 1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Time To Live . . . . : 21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Data Length . . . . . : 4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Section . . . . . . . : Answer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 (Host) Record . . . : 172.217.6.174</a:t>
            </a:r>
          </a:p>
        </p:txBody>
      </p:sp>
    </p:spTree>
    <p:extLst>
      <p:ext uri="{BB962C8B-B14F-4D97-AF65-F5344CB8AC3E}">
        <p14:creationId xmlns:p14="http://schemas.microsoft.com/office/powerpoint/2010/main" val="15094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 Cont….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1700808"/>
            <a:ext cx="11370945" cy="43513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the system grew, HOSTS.txt had problems with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 ( Traffic and load)</a:t>
            </a:r>
          </a:p>
          <a:p>
            <a:pPr marL="4763" lvl="1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Name collisions</a:t>
            </a:r>
          </a:p>
          <a:p>
            <a:pPr marL="4763" lvl="1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Consistency.</a:t>
            </a:r>
          </a:p>
          <a:p>
            <a:pPr marL="4763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1984, Paul Mockapetris released the first version (RFCs882 and 883,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superseded by 1034 and 1035….)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2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548680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What Is DNS Cache Poisoning?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424" y="1700808"/>
            <a:ext cx="1000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DNS cache becomes poisoned or polluted when unauthorized domain names or IP addresses are inserted into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3341" y="3361058"/>
            <a:ext cx="1070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DNS Flushing: What It Does and How to Do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432" y="4221088"/>
            <a:ext cx="9937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When troubleshooting cache poisoning or other internet connectivity issues, a computer administrator may wish to flush (i.e. clear, reset, or erase) a DNS cache.</a:t>
            </a:r>
          </a:p>
        </p:txBody>
      </p:sp>
    </p:spTree>
    <p:extLst>
      <p:ext uri="{BB962C8B-B14F-4D97-AF65-F5344CB8AC3E}">
        <p14:creationId xmlns:p14="http://schemas.microsoft.com/office/powerpoint/2010/main" val="23116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Recursive R</a:t>
            </a:r>
            <a:r>
              <a:rPr lang="en-US" sz="3200" b="1" dirty="0" smtClean="0"/>
              <a:t>esolution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recursive query is a kind of query, in which the DNS server, who received your query will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all the job of fetching the answer, and giving it back to you. During this process, the DNS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might also query other DNS server's in the internet on your behalf, for the answer.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0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Iterative resolution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sends query to 1st server if server is authorized to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name it sends answer otherwise send IP address of next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who can resolve query. Now here client sends query to 2nd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.Client continues this process of sending query to server until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is resolved.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recursive client only send query to 1st server then server will send request to next server until query is resolved.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iterative client is responsible for sending query to different servers until query is resolved.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836712"/>
            <a:ext cx="7424255" cy="52017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47647" y="3284984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111111"/>
                </a:solidFill>
              </a:rPr>
              <a:t>DNS server which keeps all root zone is called TLD name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root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</a:t>
            </a:r>
            <a:r>
              <a:rPr lang="en-US" dirty="0" smtClean="0"/>
              <a:t>at </a:t>
            </a:r>
            <a:r>
              <a:rPr lang="en-US" dirty="0"/>
              <a:t>Amsterdam, , the </a:t>
            </a:r>
            <a:r>
              <a:rPr lang="en-US" dirty="0" smtClean="0"/>
              <a:t>Netherlands</a:t>
            </a:r>
          </a:p>
          <a:p>
            <a:endParaRPr lang="en-US" dirty="0"/>
          </a:p>
          <a:p>
            <a:r>
              <a:rPr lang="en-US" dirty="0" smtClean="0"/>
              <a:t>198.41.0.4 – IPV4</a:t>
            </a:r>
          </a:p>
          <a:p>
            <a:r>
              <a:rPr lang="en-US" dirty="0" smtClean="0"/>
              <a:t>2001:503:ba3e</a:t>
            </a:r>
            <a:r>
              <a:rPr lang="en-US" dirty="0"/>
              <a:t>::</a:t>
            </a:r>
            <a:r>
              <a:rPr lang="en-US" dirty="0" smtClean="0"/>
              <a:t>2:30 – IPV6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16832"/>
            <a:ext cx="5312261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8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Budapest</a:t>
            </a:r>
            <a:r>
              <a:rPr lang="en-US" dirty="0"/>
              <a:t>, </a:t>
            </a:r>
            <a:r>
              <a:rPr lang="en-US" dirty="0" smtClean="0"/>
              <a:t>Hungary</a:t>
            </a:r>
          </a:p>
          <a:p>
            <a:endParaRPr lang="en-US" dirty="0" smtClean="0"/>
          </a:p>
          <a:p>
            <a:r>
              <a:rPr lang="en-US" dirty="0" smtClean="0"/>
              <a:t>199.9.14.201 – IPV4</a:t>
            </a:r>
          </a:p>
          <a:p>
            <a:r>
              <a:rPr lang="en-US" dirty="0" smtClean="0"/>
              <a:t>2001:500:200</a:t>
            </a:r>
            <a:r>
              <a:rPr lang="en-US" dirty="0"/>
              <a:t>::</a:t>
            </a:r>
            <a:r>
              <a:rPr lang="en-US" dirty="0" smtClean="0"/>
              <a:t>b – IPV6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700808"/>
            <a:ext cx="5485002" cy="40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8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Paris, </a:t>
            </a:r>
            <a:r>
              <a:rPr lang="en-US" dirty="0" smtClean="0"/>
              <a:t>France</a:t>
            </a:r>
          </a:p>
          <a:p>
            <a:endParaRPr lang="en-US" dirty="0"/>
          </a:p>
          <a:p>
            <a:r>
              <a:rPr lang="en-US" dirty="0" smtClean="0"/>
              <a:t>192.33.4.12 – IPV4</a:t>
            </a:r>
          </a:p>
          <a:p>
            <a:r>
              <a:rPr lang="en-US" dirty="0" smtClean="0"/>
              <a:t>2001:500:2</a:t>
            </a:r>
            <a:r>
              <a:rPr lang="en-US" dirty="0"/>
              <a:t>::</a:t>
            </a:r>
            <a:r>
              <a:rPr lang="en-US" dirty="0" smtClean="0"/>
              <a:t>c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903771"/>
            <a:ext cx="5068788" cy="38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09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London, United </a:t>
            </a:r>
            <a:r>
              <a:rPr lang="en-US" dirty="0" smtClean="0"/>
              <a:t>Kingdom</a:t>
            </a:r>
          </a:p>
          <a:p>
            <a:endParaRPr lang="en-US" dirty="0"/>
          </a:p>
          <a:p>
            <a:r>
              <a:rPr lang="en-US" dirty="0" smtClean="0"/>
              <a:t>199.7.91.13 – IPV4</a:t>
            </a:r>
          </a:p>
          <a:p>
            <a:r>
              <a:rPr lang="en-US" dirty="0" smtClean="0"/>
              <a:t>2001:500:2d</a:t>
            </a:r>
            <a:r>
              <a:rPr lang="en-US" dirty="0"/>
              <a:t>::</a:t>
            </a:r>
            <a:r>
              <a:rPr lang="en-US" dirty="0" smtClean="0"/>
              <a:t>d – IPV6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506611"/>
            <a:ext cx="550083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at Boston, </a:t>
            </a:r>
            <a:r>
              <a:rPr lang="en-US" dirty="0" smtClean="0"/>
              <a:t>US </a:t>
            </a:r>
          </a:p>
          <a:p>
            <a:endParaRPr lang="en-US" dirty="0"/>
          </a:p>
          <a:p>
            <a:r>
              <a:rPr lang="en-US" dirty="0" smtClean="0"/>
              <a:t>192.203.230.10 – IPV4 </a:t>
            </a:r>
          </a:p>
          <a:p>
            <a:r>
              <a:rPr lang="en-US" dirty="0" smtClean="0"/>
              <a:t>2001:500:a8</a:t>
            </a:r>
            <a:r>
              <a:rPr lang="en-US" dirty="0"/>
              <a:t>::</a:t>
            </a:r>
            <a:r>
              <a:rPr lang="en-US" dirty="0" smtClean="0"/>
              <a:t>e – IPV6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Melbourne, Victoria, </a:t>
            </a:r>
            <a:r>
              <a:rPr lang="en-US" dirty="0" smtClean="0"/>
              <a:t>Australia</a:t>
            </a:r>
          </a:p>
          <a:p>
            <a:endParaRPr lang="en-US" dirty="0"/>
          </a:p>
          <a:p>
            <a:r>
              <a:rPr lang="en-US" dirty="0" smtClean="0"/>
              <a:t>192.5.5.241 – IPV4</a:t>
            </a:r>
          </a:p>
          <a:p>
            <a:r>
              <a:rPr lang="en-US" dirty="0" smtClean="0"/>
              <a:t>2001:500:2f</a:t>
            </a:r>
            <a:r>
              <a:rPr lang="en-US" dirty="0"/>
              <a:t>::</a:t>
            </a:r>
            <a:r>
              <a:rPr lang="en-US" dirty="0" smtClean="0"/>
              <a:t>f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54" y="1860351"/>
            <a:ext cx="51407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6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</a:rPr>
              <a:t>DNS Hierarchy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DNS uses a hierarchy to manage its distributed database system. The DNS hierarchy, also called the domain name space, is an inverted tree structure, much like eDirectory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18" y="2793548"/>
            <a:ext cx="6840760" cy="40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Chicago, Illinois, </a:t>
            </a:r>
            <a:r>
              <a:rPr lang="en-US" dirty="0" smtClean="0"/>
              <a:t>USA</a:t>
            </a:r>
          </a:p>
          <a:p>
            <a:endParaRPr lang="en-US" dirty="0"/>
          </a:p>
          <a:p>
            <a:r>
              <a:rPr lang="en-US" dirty="0" smtClean="0"/>
              <a:t>192.112.36.4 – IPV4</a:t>
            </a:r>
          </a:p>
          <a:p>
            <a:r>
              <a:rPr lang="en-US" dirty="0" smtClean="0"/>
              <a:t>2001:500:12</a:t>
            </a:r>
            <a:r>
              <a:rPr lang="en-US" dirty="0"/>
              <a:t>::</a:t>
            </a:r>
            <a:r>
              <a:rPr lang="en-US" dirty="0" smtClean="0"/>
              <a:t>d0d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34" y="1628800"/>
            <a:ext cx="4996780" cy="36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8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Des </a:t>
            </a:r>
            <a:r>
              <a:rPr lang="en-US" dirty="0"/>
              <a:t>Moines, Iowa, USA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198.97.190.53 – IPV4</a:t>
            </a:r>
          </a:p>
          <a:p>
            <a:r>
              <a:rPr lang="en-US" dirty="0" smtClean="0"/>
              <a:t>2001:500:1</a:t>
            </a:r>
            <a:r>
              <a:rPr lang="en-US" dirty="0"/>
              <a:t>::</a:t>
            </a:r>
            <a:r>
              <a:rPr lang="en-US" dirty="0" smtClean="0"/>
              <a:t>53 – IPV6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404427"/>
            <a:ext cx="5832648" cy="43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Chennai, Tamilnadu, </a:t>
            </a:r>
            <a:r>
              <a:rPr lang="en-US" dirty="0" smtClean="0"/>
              <a:t>India </a:t>
            </a:r>
          </a:p>
          <a:p>
            <a:endParaRPr lang="en-US" dirty="0"/>
          </a:p>
          <a:p>
            <a:r>
              <a:rPr lang="en-US" dirty="0" smtClean="0"/>
              <a:t>192.36.148.17 – IPV4</a:t>
            </a:r>
          </a:p>
          <a:p>
            <a:r>
              <a:rPr lang="en-US" dirty="0" smtClean="0"/>
              <a:t>2001:7fe</a:t>
            </a:r>
            <a:r>
              <a:rPr lang="en-US" dirty="0"/>
              <a:t>::</a:t>
            </a:r>
            <a:r>
              <a:rPr lang="en-US" dirty="0" smtClean="0"/>
              <a:t>53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34" y="2060848"/>
            <a:ext cx="4996780" cy="33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1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Singapore</a:t>
            </a:r>
          </a:p>
          <a:p>
            <a:endParaRPr lang="en-US" dirty="0"/>
          </a:p>
          <a:p>
            <a:r>
              <a:rPr lang="en-US" dirty="0" smtClean="0"/>
              <a:t>192.58.128.30 – IPV4</a:t>
            </a:r>
          </a:p>
          <a:p>
            <a:r>
              <a:rPr lang="en-US" dirty="0" smtClean="0"/>
              <a:t>2001:503:c27</a:t>
            </a:r>
            <a:r>
              <a:rPr lang="en-US" dirty="0"/>
              <a:t>::</a:t>
            </a:r>
            <a:r>
              <a:rPr lang="en-US" dirty="0" smtClean="0"/>
              <a:t>2:30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86" y="1916832"/>
            <a:ext cx="5112568" cy="3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3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Moscow, </a:t>
            </a:r>
            <a:r>
              <a:rPr lang="en-US" dirty="0" smtClean="0"/>
              <a:t>Russia</a:t>
            </a:r>
          </a:p>
          <a:p>
            <a:endParaRPr lang="en-US" dirty="0"/>
          </a:p>
          <a:p>
            <a:r>
              <a:rPr lang="en-US" dirty="0" smtClean="0"/>
              <a:t>193.0.14.129 – IPV4</a:t>
            </a:r>
          </a:p>
          <a:p>
            <a:r>
              <a:rPr lang="en-US" dirty="0" smtClean="0"/>
              <a:t>2001:7fd</a:t>
            </a:r>
            <a:r>
              <a:rPr lang="en-US" dirty="0"/>
              <a:t>::</a:t>
            </a:r>
            <a:r>
              <a:rPr lang="en-US" dirty="0" smtClean="0"/>
              <a:t>1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132856"/>
            <a:ext cx="480399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8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Tehran, </a:t>
            </a:r>
            <a:r>
              <a:rPr lang="en-US" dirty="0" smtClean="0"/>
              <a:t>Iran</a:t>
            </a:r>
          </a:p>
          <a:p>
            <a:endParaRPr lang="en-US" dirty="0"/>
          </a:p>
          <a:p>
            <a:r>
              <a:rPr lang="en-US" dirty="0" smtClean="0"/>
              <a:t>199.7.83.42 – IPV4</a:t>
            </a:r>
          </a:p>
          <a:p>
            <a:r>
              <a:rPr lang="en-US" dirty="0" smtClean="0"/>
              <a:t>2001:500:9f</a:t>
            </a:r>
            <a:r>
              <a:rPr lang="en-US" dirty="0"/>
              <a:t>::</a:t>
            </a:r>
            <a:r>
              <a:rPr lang="en-US" dirty="0" smtClean="0"/>
              <a:t>42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44" y="1886116"/>
            <a:ext cx="5644852" cy="34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06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Chimbote, </a:t>
            </a:r>
            <a:r>
              <a:rPr lang="en-US" dirty="0" smtClean="0"/>
              <a:t>Peru</a:t>
            </a:r>
          </a:p>
          <a:p>
            <a:endParaRPr lang="en-US" dirty="0"/>
          </a:p>
          <a:p>
            <a:r>
              <a:rPr lang="en-US" dirty="0" smtClean="0"/>
              <a:t>202.12.27.33 – IPV4</a:t>
            </a:r>
          </a:p>
          <a:p>
            <a:r>
              <a:rPr lang="en-US" dirty="0"/>
              <a:t>2001:dc3::</a:t>
            </a:r>
            <a:r>
              <a:rPr lang="en-US" dirty="0" smtClean="0"/>
              <a:t>35 – IPV6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972009"/>
            <a:ext cx="4752528" cy="3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8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DNS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Website Request </a:t>
            </a:r>
          </a:p>
          <a:p>
            <a:r>
              <a:rPr lang="en-US" sz="2400" dirty="0"/>
              <a:t>Ask resolver </a:t>
            </a:r>
          </a:p>
          <a:p>
            <a:r>
              <a:rPr lang="en-US" sz="2400" dirty="0"/>
              <a:t>Ask root server </a:t>
            </a:r>
          </a:p>
          <a:p>
            <a:r>
              <a:rPr lang="en-US" sz="2400" dirty="0"/>
              <a:t>Ask TLD server </a:t>
            </a:r>
          </a:p>
          <a:p>
            <a:r>
              <a:rPr lang="en-US" sz="2400" dirty="0"/>
              <a:t>Ask authoritative name servers </a:t>
            </a:r>
          </a:p>
          <a:p>
            <a:r>
              <a:rPr lang="en-US" sz="2400" dirty="0"/>
              <a:t>Cache the IP and return it to the browser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548681"/>
            <a:ext cx="11370945" cy="5215532"/>
          </a:xfrm>
        </p:spPr>
        <p:txBody>
          <a:bodyPr>
            <a:normAutofit/>
          </a:bodyPr>
          <a:lstStyle/>
          <a:p>
            <a:r>
              <a:rPr lang="en-US" sz="2800" b="1" dirty="0"/>
              <a:t>Top-Level Name Component of the DNS </a:t>
            </a:r>
            <a:r>
              <a:rPr lang="en-US" sz="2800" b="1" dirty="0" smtClean="0"/>
              <a:t>Hierarchy</a:t>
            </a:r>
          </a:p>
          <a:p>
            <a:endParaRPr lang="en-US" sz="28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07988" y="980728"/>
            <a:ext cx="10800580" cy="5616624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43039"/>
              </p:ext>
            </p:extLst>
          </p:nvPr>
        </p:nvGraphicFramePr>
        <p:xfrm>
          <a:off x="839415" y="1628800"/>
          <a:ext cx="10369153" cy="604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5832648"/>
                <a:gridCol w="2304256"/>
              </a:tblGrid>
              <a:tr h="105841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 Name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DNS Domain Name</a:t>
                      </a:r>
                      <a:endParaRPr lang="en-US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the domain namespace under this level to commercial organizations, such as the Microsoft Corporation.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microsoft.com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educational organizations, such as the Massachusetts Institute of Technology (MIT).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mit.edu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governmental organizations, such as the White House in Washington, D.C.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whitehouse.gov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noncommercial organizations, such as the Center for Networked Information Discovery and Retrieval (CNIDR).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cnidr.org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networking organizations, such as the National Science Foundation (NSF).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nsf.net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05" y="332656"/>
            <a:ext cx="11083532" cy="859536"/>
          </a:xfrm>
        </p:spPr>
        <p:txBody>
          <a:bodyPr>
            <a:noAutofit/>
          </a:bodyPr>
          <a:lstStyle/>
          <a:p>
            <a:r>
              <a:rPr lang="en-US" sz="4400" b="1" dirty="0"/>
              <a:t>Root Hints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Root hints are DNS data stored in a DNS server. The root hints provides a list of preliminary resource records that can be used by the DNS service to locate other DNS servers that are authoritative for the root of the DNS domain namespace tree.</a:t>
            </a:r>
          </a:p>
          <a:p>
            <a:endParaRPr lang="en-US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 Root hints are used to prepare servers authoritative for non-root zones so that they can learn and discover authoritative servers that manage domains located at a higher level or in other subtrees of the DNS domain namespace. </a:t>
            </a:r>
          </a:p>
          <a:p>
            <a:endParaRPr lang="en-US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These hints are essential for servers authoritative at lower levels of the namespace when locating and finding servers under these conditions. </a:t>
            </a:r>
          </a:p>
          <a:p>
            <a:endParaRPr lang="en-US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By default, the DNS Server service implements root hints using a file, named Cache.dns, stored in the %systemroot%\System32\</a:t>
            </a:r>
            <a:r>
              <a:rPr lang="en-US" sz="9600" dirty="0" err="1"/>
              <a:t>Dns</a:t>
            </a:r>
            <a:r>
              <a:rPr lang="en-US" sz="9600" dirty="0"/>
              <a:t> folder on the server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Zone Resolution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zone represents a discrete portion of the domain namespace. Zones provide a way to partition the domain namespace into manageable sections and they provide the following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zones in a domain namespace are used to distribute administrative tasks to different groups.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04" y="3068960"/>
            <a:ext cx="6447763" cy="3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DNS Zone ?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955095"/>
            <a:ext cx="6048672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 domain name, which is a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part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 DNS system, has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several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DNS settings, also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known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records ,to keep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 DNS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records in order,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DNS zone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was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DNS zone represents a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boundary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authority subject to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management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certain entities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1955095"/>
            <a:ext cx="5285669" cy="38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DNS Zones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3 types of DNS Zone.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2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22733</TotalTime>
  <Words>1848</Words>
  <Application>Microsoft Office PowerPoint</Application>
  <PresentationFormat>Widescreen</PresentationFormat>
  <Paragraphs>369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1_Section slides</vt:lpstr>
      <vt:lpstr>PowerPoint Presentation</vt:lpstr>
      <vt:lpstr>DNS History</vt:lpstr>
      <vt:lpstr>DNS HISTORY Cont….</vt:lpstr>
      <vt:lpstr>DNS Hierarchy </vt:lpstr>
      <vt:lpstr>  </vt:lpstr>
      <vt:lpstr>Root Hints </vt:lpstr>
      <vt:lpstr>Zone Resolution </vt:lpstr>
      <vt:lpstr>What is a DNS Zone ?</vt:lpstr>
      <vt:lpstr>Types of DNS Zones</vt:lpstr>
      <vt:lpstr>Primary DNS Zone</vt:lpstr>
      <vt:lpstr>Secondary DNS Zone</vt:lpstr>
      <vt:lpstr>Stub DNS Zone</vt:lpstr>
      <vt:lpstr>DNS RECORDS </vt:lpstr>
      <vt:lpstr>1.A/AAAA: </vt:lpstr>
      <vt:lpstr>2.CNAME: (Canonical NAME) </vt:lpstr>
      <vt:lpstr>3.PTR(Pointer Record)</vt:lpstr>
      <vt:lpstr>4.MX(Mail Exchange)</vt:lpstr>
      <vt:lpstr>The Resolution Process</vt:lpstr>
      <vt:lpstr>The Resolution Process</vt:lpstr>
      <vt:lpstr>The Resolution Process</vt:lpstr>
      <vt:lpstr>The Resolution Process The root server mr refers capgemini to the com name servers  This type of response is called a “referral”</vt:lpstr>
      <vt:lpstr>The Resolution Process</vt:lpstr>
      <vt:lpstr>The Resolution Process</vt:lpstr>
      <vt:lpstr>The Resolution Process</vt:lpstr>
      <vt:lpstr>The Resolution Process</vt:lpstr>
      <vt:lpstr>The Resolution Process</vt:lpstr>
      <vt:lpstr>PowerPoint Presentation</vt:lpstr>
      <vt:lpstr>PowerPoint Presentation</vt:lpstr>
      <vt:lpstr>PowerPoint Presentation</vt:lpstr>
      <vt:lpstr>PowerPoint Presentation</vt:lpstr>
      <vt:lpstr>Recursive Resolution  </vt:lpstr>
      <vt:lpstr>Iterative resolution  </vt:lpstr>
      <vt:lpstr>PowerPoint Presentation</vt:lpstr>
      <vt:lpstr>A root server</vt:lpstr>
      <vt:lpstr>B root server</vt:lpstr>
      <vt:lpstr>C root server</vt:lpstr>
      <vt:lpstr>D root server</vt:lpstr>
      <vt:lpstr>E root server</vt:lpstr>
      <vt:lpstr>F root server</vt:lpstr>
      <vt:lpstr>G root server</vt:lpstr>
      <vt:lpstr>H root server</vt:lpstr>
      <vt:lpstr>I root server</vt:lpstr>
      <vt:lpstr>J root server</vt:lpstr>
      <vt:lpstr>K root server</vt:lpstr>
      <vt:lpstr>L root server</vt:lpstr>
      <vt:lpstr>M root server</vt:lpstr>
      <vt:lpstr>Working of DNS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201</cp:revision>
  <dcterms:created xsi:type="dcterms:W3CDTF">2017-10-18T07:07:16Z</dcterms:created>
  <dcterms:modified xsi:type="dcterms:W3CDTF">2018-03-30T06:37:37Z</dcterms:modified>
</cp:coreProperties>
</file>