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C77-9A25-4E2A-A151-17E3C0F3DEC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D46-5193-4144-828B-3D0588C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C77-9A25-4E2A-A151-17E3C0F3DEC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D46-5193-4144-828B-3D0588C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9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C77-9A25-4E2A-A151-17E3C0F3DEC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D46-5193-4144-828B-3D0588C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C77-9A25-4E2A-A151-17E3C0F3DEC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D46-5193-4144-828B-3D0588C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C77-9A25-4E2A-A151-17E3C0F3DEC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D46-5193-4144-828B-3D0588C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7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C77-9A25-4E2A-A151-17E3C0F3DEC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D46-5193-4144-828B-3D0588C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8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C77-9A25-4E2A-A151-17E3C0F3DEC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D46-5193-4144-828B-3D0588C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C77-9A25-4E2A-A151-17E3C0F3DEC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D46-5193-4144-828B-3D0588C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8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C77-9A25-4E2A-A151-17E3C0F3DEC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D46-5193-4144-828B-3D0588C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3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C77-9A25-4E2A-A151-17E3C0F3DEC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D46-5193-4144-828B-3D0588C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C77-9A25-4E2A-A151-17E3C0F3DEC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D46-5193-4144-828B-3D0588C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42C77-9A25-4E2A-A151-17E3C0F3DEC8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33D46-5193-4144-828B-3D0588C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1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Device File and Naming Convention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Device files allow user programs to access hardware devices </a:t>
            </a:r>
            <a:r>
              <a:rPr lang="en-IN" dirty="0"/>
              <a:t>on the system through the kernel. </a:t>
            </a:r>
            <a:endParaRPr lang="en-IN" dirty="0" smtClean="0"/>
          </a:p>
          <a:p>
            <a:r>
              <a:rPr lang="en-IN" dirty="0" smtClean="0"/>
              <a:t>They </a:t>
            </a:r>
            <a:r>
              <a:rPr lang="en-IN" dirty="0"/>
              <a:t>are not "files" per se, but look like files from the program's point of view: you can read from them, write to them, </a:t>
            </a:r>
            <a:r>
              <a:rPr lang="en-IN" i="1" dirty="0" err="1"/>
              <a:t>mmap</a:t>
            </a:r>
            <a:r>
              <a:rPr lang="en-IN" i="1" dirty="0"/>
              <a:t>()</a:t>
            </a:r>
            <a:r>
              <a:rPr lang="en-IN" dirty="0"/>
              <a:t> onto them, and so forth.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you access such a device "file," the kernel recognizes the I/O request and passes it a device driver, which performs some operation, such as reading data from a serial port, or sending data to a sound card.</a:t>
            </a:r>
          </a:p>
        </p:txBody>
      </p:sp>
    </p:spTree>
    <p:extLst>
      <p:ext uri="{BB962C8B-B14F-4D97-AF65-F5344CB8AC3E}">
        <p14:creationId xmlns:p14="http://schemas.microsoft.com/office/powerpoint/2010/main" val="197666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Location of Device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Device files are located in the directory </a:t>
            </a:r>
            <a:r>
              <a:rPr lang="en-IN" i="1" dirty="0"/>
              <a:t>/dev</a:t>
            </a:r>
            <a:r>
              <a:rPr lang="en-IN" dirty="0"/>
              <a:t> on nearly all Unix-like systems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When using ls –l to list device  files in /dev,</a:t>
            </a:r>
          </a:p>
          <a:p>
            <a:pPr marL="457200" lvl="1" indent="0">
              <a:buNone/>
            </a:pPr>
            <a:r>
              <a:rPr lang="en-IN" dirty="0" err="1" smtClean="0"/>
              <a:t>brw</a:t>
            </a:r>
            <a:r>
              <a:rPr lang="en-IN" dirty="0" smtClean="0"/>
              <a:t>-</a:t>
            </a:r>
            <a:r>
              <a:rPr lang="en-IN" dirty="0" err="1" smtClean="0"/>
              <a:t>rw</a:t>
            </a:r>
            <a:r>
              <a:rPr lang="en-IN" dirty="0" smtClean="0"/>
              <a:t>----   1   root   disk   3,   0 May 19   1994      /dev/</a:t>
            </a:r>
            <a:r>
              <a:rPr lang="en-IN" dirty="0" err="1" smtClean="0"/>
              <a:t>hda</a:t>
            </a:r>
            <a:endParaRPr lang="en-IN" dirty="0" smtClean="0"/>
          </a:p>
          <a:p>
            <a:r>
              <a:rPr lang="en-IN" dirty="0" smtClean="0"/>
              <a:t>Add</a:t>
            </a:r>
            <a:r>
              <a:rPr lang="en-IN" dirty="0" smtClean="0"/>
              <a:t> device file</a:t>
            </a:r>
          </a:p>
          <a:p>
            <a:pPr marL="457200" lvl="1" indent="0">
              <a:buNone/>
            </a:pPr>
            <a:r>
              <a:rPr lang="en-US" dirty="0" err="1" smtClean="0">
                <a:effectLst/>
              </a:rPr>
              <a:t>mknod</a:t>
            </a:r>
            <a:r>
              <a:rPr lang="en-US" dirty="0" smtClean="0">
                <a:effectLst/>
              </a:rPr>
              <a:t> -m </a:t>
            </a:r>
            <a:r>
              <a:rPr lang="en-US" i="1" dirty="0" smtClean="0">
                <a:effectLst/>
              </a:rPr>
              <a:t>permissions</a:t>
            </a:r>
            <a:r>
              <a:rPr lang="en-US" dirty="0" smtClean="0">
                <a:effectLst/>
              </a:rPr>
              <a:t> </a:t>
            </a:r>
            <a:r>
              <a:rPr lang="en-US" i="1" dirty="0" smtClean="0">
                <a:effectLst/>
              </a:rPr>
              <a:t>name</a:t>
            </a:r>
            <a:r>
              <a:rPr lang="en-US" dirty="0" smtClean="0">
                <a:effectLst/>
              </a:rPr>
              <a:t> </a:t>
            </a:r>
            <a:r>
              <a:rPr lang="en-US" i="1" dirty="0" smtClean="0">
                <a:effectLst/>
              </a:rPr>
              <a:t>type</a:t>
            </a:r>
            <a:r>
              <a:rPr lang="en-US" dirty="0" smtClean="0">
                <a:effectLst/>
              </a:rPr>
              <a:t> </a:t>
            </a:r>
            <a:r>
              <a:rPr lang="en-US" i="1" dirty="0" smtClean="0">
                <a:effectLst/>
              </a:rPr>
              <a:t>major</a:t>
            </a:r>
            <a:r>
              <a:rPr lang="en-US" dirty="0" smtClean="0">
                <a:effectLst/>
              </a:rPr>
              <a:t> </a:t>
            </a:r>
            <a:r>
              <a:rPr lang="en-US" i="1" dirty="0" smtClean="0">
                <a:effectLst/>
              </a:rPr>
              <a:t>minor</a:t>
            </a:r>
            <a:endParaRPr lang="en-IN" dirty="0" smtClean="0"/>
          </a:p>
          <a:p>
            <a:r>
              <a:rPr lang="en-IN" dirty="0" smtClean="0"/>
              <a:t>Remove device file</a:t>
            </a:r>
          </a:p>
          <a:p>
            <a:pPr marL="457200" lvl="1" indent="0">
              <a:buNone/>
            </a:pPr>
            <a:r>
              <a:rPr lang="en-US" dirty="0" err="1" smtClean="0">
                <a:effectLst/>
              </a:rPr>
              <a:t>rm</a:t>
            </a:r>
            <a:r>
              <a:rPr lang="en-US" dirty="0" smtClean="0">
                <a:effectLst/>
              </a:rPr>
              <a:t> /dev/bogus</a:t>
            </a: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3835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62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Device File and Naming Convention</vt:lpstr>
      <vt:lpstr>Location of Device File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File and Naming Convention</dc:title>
  <dc:creator>Administrator</dc:creator>
  <cp:lastModifiedBy>Administrator</cp:lastModifiedBy>
  <cp:revision>9</cp:revision>
  <dcterms:created xsi:type="dcterms:W3CDTF">2018-03-22T03:17:07Z</dcterms:created>
  <dcterms:modified xsi:type="dcterms:W3CDTF">2018-03-23T03:20:49Z</dcterms:modified>
</cp:coreProperties>
</file>