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6"/>
  </p:notesMasterIdLst>
  <p:handoutMasterIdLst>
    <p:handoutMasterId r:id="rId17"/>
  </p:handoutMasterIdLst>
  <p:sldIdLst>
    <p:sldId id="258" r:id="rId5"/>
    <p:sldId id="259" r:id="rId6"/>
    <p:sldId id="261" r:id="rId7"/>
    <p:sldId id="260" r:id="rId8"/>
    <p:sldId id="262" r:id="rId9"/>
    <p:sldId id="263" r:id="rId10"/>
    <p:sldId id="264" r:id="rId11"/>
    <p:sldId id="265" r:id="rId12"/>
    <p:sldId id="266" r:id="rId13"/>
    <p:sldId id="267" r:id="rId14"/>
    <p:sldId id="268"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8"/>
            <p14:sldId id="259"/>
            <p14:sldId id="261"/>
            <p14:sldId id="260"/>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702E8-0650-4241-B66F-7DA1B5ED3196}"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9E83BCE3-2104-4040-9A28-4A9661223082}">
      <dgm:prSet/>
      <dgm:spPr/>
      <dgm:t>
        <a:bodyPr/>
        <a:lstStyle/>
        <a:p>
          <a:pPr rtl="0"/>
          <a:r>
            <a:rPr lang="en-US" smtClean="0"/>
            <a:t>HRISHIKESH  093956_IN</a:t>
          </a:r>
          <a:endParaRPr lang="en-US"/>
        </a:p>
      </dgm:t>
    </dgm:pt>
    <dgm:pt modelId="{9B020713-5A48-4939-BCDC-636228E40EAA}" type="parTrans" cxnId="{153DAE54-EDA4-4261-A018-A2388C86F8A0}">
      <dgm:prSet/>
      <dgm:spPr/>
      <dgm:t>
        <a:bodyPr/>
        <a:lstStyle/>
        <a:p>
          <a:endParaRPr lang="en-US"/>
        </a:p>
      </dgm:t>
    </dgm:pt>
    <dgm:pt modelId="{24394298-B6AC-4DFC-AD32-031FB2ED7C51}" type="sibTrans" cxnId="{153DAE54-EDA4-4261-A018-A2388C86F8A0}">
      <dgm:prSet/>
      <dgm:spPr/>
      <dgm:t>
        <a:bodyPr/>
        <a:lstStyle/>
        <a:p>
          <a:endParaRPr lang="en-US"/>
        </a:p>
      </dgm:t>
    </dgm:pt>
    <dgm:pt modelId="{7C8213EE-7723-4EFA-8812-BF450D58D54F}">
      <dgm:prSet/>
      <dgm:spPr/>
      <dgm:t>
        <a:bodyPr/>
        <a:lstStyle/>
        <a:p>
          <a:pPr rtl="0"/>
          <a:r>
            <a:rPr lang="en-US" smtClean="0"/>
            <a:t>RUSHABH       093976_IN</a:t>
          </a:r>
          <a:endParaRPr lang="en-US"/>
        </a:p>
      </dgm:t>
    </dgm:pt>
    <dgm:pt modelId="{467321F0-3862-4138-BAD8-D6E431405E2C}" type="parTrans" cxnId="{A01EF3F0-D002-4681-AF6E-73FAD0E52CF7}">
      <dgm:prSet/>
      <dgm:spPr/>
      <dgm:t>
        <a:bodyPr/>
        <a:lstStyle/>
        <a:p>
          <a:endParaRPr lang="en-US"/>
        </a:p>
      </dgm:t>
    </dgm:pt>
    <dgm:pt modelId="{294E1EF1-7023-4836-94E1-967D8392F911}" type="sibTrans" cxnId="{A01EF3F0-D002-4681-AF6E-73FAD0E52CF7}">
      <dgm:prSet/>
      <dgm:spPr/>
      <dgm:t>
        <a:bodyPr/>
        <a:lstStyle/>
        <a:p>
          <a:endParaRPr lang="en-US"/>
        </a:p>
      </dgm:t>
    </dgm:pt>
    <dgm:pt modelId="{06966636-A830-478B-BD80-643DFF3FF993}">
      <dgm:prSet/>
      <dgm:spPr/>
      <dgm:t>
        <a:bodyPr/>
        <a:lstStyle/>
        <a:p>
          <a:pPr rtl="0"/>
          <a:r>
            <a:rPr lang="en-US" smtClean="0"/>
            <a:t>AMOL             093942_IN</a:t>
          </a:r>
          <a:endParaRPr lang="en-US"/>
        </a:p>
      </dgm:t>
    </dgm:pt>
    <dgm:pt modelId="{9E6AC3AC-4766-4F44-9A83-E673A3CF352C}" type="parTrans" cxnId="{4768C516-F079-49CD-A200-061BCF6B5C57}">
      <dgm:prSet/>
      <dgm:spPr/>
      <dgm:t>
        <a:bodyPr/>
        <a:lstStyle/>
        <a:p>
          <a:endParaRPr lang="en-US"/>
        </a:p>
      </dgm:t>
    </dgm:pt>
    <dgm:pt modelId="{16019AD0-47BF-4567-A97A-2B18A5AF57CD}" type="sibTrans" cxnId="{4768C516-F079-49CD-A200-061BCF6B5C57}">
      <dgm:prSet/>
      <dgm:spPr/>
      <dgm:t>
        <a:bodyPr/>
        <a:lstStyle/>
        <a:p>
          <a:endParaRPr lang="en-US"/>
        </a:p>
      </dgm:t>
    </dgm:pt>
    <dgm:pt modelId="{633A2A13-8225-4986-BDC4-B8F655D8B7D7}">
      <dgm:prSet/>
      <dgm:spPr/>
      <dgm:t>
        <a:bodyPr/>
        <a:lstStyle/>
        <a:p>
          <a:pPr rtl="0"/>
          <a:r>
            <a:rPr lang="en-US" smtClean="0"/>
            <a:t>SAIPRIYA         093945_IN</a:t>
          </a:r>
          <a:endParaRPr lang="en-US"/>
        </a:p>
      </dgm:t>
    </dgm:pt>
    <dgm:pt modelId="{BD2285F0-64BC-48C7-808C-E0629AA9F61F}" type="parTrans" cxnId="{34219B65-71E2-40F7-B7E6-59549AF34271}">
      <dgm:prSet/>
      <dgm:spPr/>
      <dgm:t>
        <a:bodyPr/>
        <a:lstStyle/>
        <a:p>
          <a:endParaRPr lang="en-US"/>
        </a:p>
      </dgm:t>
    </dgm:pt>
    <dgm:pt modelId="{E7AD4F99-86C2-4D58-842F-6DD7DCBD3C54}" type="sibTrans" cxnId="{34219B65-71E2-40F7-B7E6-59549AF34271}">
      <dgm:prSet/>
      <dgm:spPr/>
      <dgm:t>
        <a:bodyPr/>
        <a:lstStyle/>
        <a:p>
          <a:endParaRPr lang="en-US"/>
        </a:p>
      </dgm:t>
    </dgm:pt>
    <dgm:pt modelId="{31ED4537-8E5F-4051-A1B1-091FE56294D5}">
      <dgm:prSet/>
      <dgm:spPr/>
      <dgm:t>
        <a:bodyPr/>
        <a:lstStyle/>
        <a:p>
          <a:pPr rtl="0"/>
          <a:r>
            <a:rPr lang="en-US" smtClean="0"/>
            <a:t>PRATHYUSHA   093984_IN</a:t>
          </a:r>
          <a:endParaRPr lang="en-US"/>
        </a:p>
      </dgm:t>
    </dgm:pt>
    <dgm:pt modelId="{6BC5F923-91B3-4878-BEDD-A3A2505B55D6}" type="parTrans" cxnId="{3A0501ED-EE2D-4366-BC68-B3D1B9F40F6B}">
      <dgm:prSet/>
      <dgm:spPr/>
      <dgm:t>
        <a:bodyPr/>
        <a:lstStyle/>
        <a:p>
          <a:endParaRPr lang="en-US"/>
        </a:p>
      </dgm:t>
    </dgm:pt>
    <dgm:pt modelId="{76B980F3-5367-4AB1-82B0-0FFE130AECC0}" type="sibTrans" cxnId="{3A0501ED-EE2D-4366-BC68-B3D1B9F40F6B}">
      <dgm:prSet/>
      <dgm:spPr/>
      <dgm:t>
        <a:bodyPr/>
        <a:lstStyle/>
        <a:p>
          <a:endParaRPr lang="en-US"/>
        </a:p>
      </dgm:t>
    </dgm:pt>
    <dgm:pt modelId="{A8F3DA9E-7017-4C40-B2FB-42F44A43FBAD}">
      <dgm:prSet/>
      <dgm:spPr/>
      <dgm:t>
        <a:bodyPr/>
        <a:lstStyle/>
        <a:p>
          <a:pPr rtl="0"/>
          <a:r>
            <a:rPr lang="en-US" smtClean="0"/>
            <a:t>BHAVYASHREE 093936_IN</a:t>
          </a:r>
          <a:endParaRPr lang="en-US"/>
        </a:p>
      </dgm:t>
    </dgm:pt>
    <dgm:pt modelId="{8B760822-0DC4-4370-B278-C9FD049E8EA7}" type="parTrans" cxnId="{F9C84440-CB84-4D80-AA7B-9B6CF045AB95}">
      <dgm:prSet/>
      <dgm:spPr/>
      <dgm:t>
        <a:bodyPr/>
        <a:lstStyle/>
        <a:p>
          <a:endParaRPr lang="en-US"/>
        </a:p>
      </dgm:t>
    </dgm:pt>
    <dgm:pt modelId="{A8B6B8AE-1026-4098-B52B-DE4741A2017D}" type="sibTrans" cxnId="{F9C84440-CB84-4D80-AA7B-9B6CF045AB95}">
      <dgm:prSet/>
      <dgm:spPr/>
      <dgm:t>
        <a:bodyPr/>
        <a:lstStyle/>
        <a:p>
          <a:endParaRPr lang="en-US"/>
        </a:p>
      </dgm:t>
    </dgm:pt>
    <dgm:pt modelId="{DFBC75A5-951F-4837-8DC5-96DCC1A23ACB}" type="pres">
      <dgm:prSet presAssocID="{5FD702E8-0650-4241-B66F-7DA1B5ED3196}" presName="compositeShape" presStyleCnt="0">
        <dgm:presLayoutVars>
          <dgm:chMax val="7"/>
          <dgm:dir/>
          <dgm:resizeHandles val="exact"/>
        </dgm:presLayoutVars>
      </dgm:prSet>
      <dgm:spPr/>
    </dgm:pt>
    <dgm:pt modelId="{1A6C343A-F886-44E1-BC1A-D17A573F8BBF}" type="pres">
      <dgm:prSet presAssocID="{9E83BCE3-2104-4040-9A28-4A9661223082}" presName="circ1" presStyleLbl="vennNode1" presStyleIdx="0" presStyleCnt="6"/>
      <dgm:spPr/>
    </dgm:pt>
    <dgm:pt modelId="{7D6E6B33-6EB4-4715-A1F1-0FD084F19CDF}" type="pres">
      <dgm:prSet presAssocID="{9E83BCE3-2104-4040-9A28-4A9661223082}" presName="circ1Tx" presStyleLbl="revTx" presStyleIdx="0" presStyleCnt="0">
        <dgm:presLayoutVars>
          <dgm:chMax val="0"/>
          <dgm:chPref val="0"/>
          <dgm:bulletEnabled val="1"/>
        </dgm:presLayoutVars>
      </dgm:prSet>
      <dgm:spPr/>
    </dgm:pt>
    <dgm:pt modelId="{E2D1215C-ECC2-4904-B9CE-F7A9803ACA34}" type="pres">
      <dgm:prSet presAssocID="{7C8213EE-7723-4EFA-8812-BF450D58D54F}" presName="circ2" presStyleLbl="vennNode1" presStyleIdx="1" presStyleCnt="6"/>
      <dgm:spPr/>
    </dgm:pt>
    <dgm:pt modelId="{C6D638B9-9198-4EBB-A9B6-0853BEF8F479}" type="pres">
      <dgm:prSet presAssocID="{7C8213EE-7723-4EFA-8812-BF450D58D54F}" presName="circ2Tx" presStyleLbl="revTx" presStyleIdx="0" presStyleCnt="0">
        <dgm:presLayoutVars>
          <dgm:chMax val="0"/>
          <dgm:chPref val="0"/>
          <dgm:bulletEnabled val="1"/>
        </dgm:presLayoutVars>
      </dgm:prSet>
      <dgm:spPr/>
    </dgm:pt>
    <dgm:pt modelId="{B9422593-7BED-40CB-A535-87B8B41764BE}" type="pres">
      <dgm:prSet presAssocID="{06966636-A830-478B-BD80-643DFF3FF993}" presName="circ3" presStyleLbl="vennNode1" presStyleIdx="2" presStyleCnt="6"/>
      <dgm:spPr/>
    </dgm:pt>
    <dgm:pt modelId="{04C4C3B8-4FCE-49F1-A48F-D472B73321B4}" type="pres">
      <dgm:prSet presAssocID="{06966636-A830-478B-BD80-643DFF3FF993}" presName="circ3Tx" presStyleLbl="revTx" presStyleIdx="0" presStyleCnt="0">
        <dgm:presLayoutVars>
          <dgm:chMax val="0"/>
          <dgm:chPref val="0"/>
          <dgm:bulletEnabled val="1"/>
        </dgm:presLayoutVars>
      </dgm:prSet>
      <dgm:spPr/>
    </dgm:pt>
    <dgm:pt modelId="{AA788B29-38DD-483D-9D80-52F81B14C848}" type="pres">
      <dgm:prSet presAssocID="{633A2A13-8225-4986-BDC4-B8F655D8B7D7}" presName="circ4" presStyleLbl="vennNode1" presStyleIdx="3" presStyleCnt="6"/>
      <dgm:spPr/>
    </dgm:pt>
    <dgm:pt modelId="{5FFF83F1-9757-4BBC-A246-9B25C9C63EF0}" type="pres">
      <dgm:prSet presAssocID="{633A2A13-8225-4986-BDC4-B8F655D8B7D7}" presName="circ4Tx" presStyleLbl="revTx" presStyleIdx="0" presStyleCnt="0">
        <dgm:presLayoutVars>
          <dgm:chMax val="0"/>
          <dgm:chPref val="0"/>
          <dgm:bulletEnabled val="1"/>
        </dgm:presLayoutVars>
      </dgm:prSet>
      <dgm:spPr/>
    </dgm:pt>
    <dgm:pt modelId="{421B155C-1548-4312-8CEB-AC10169067C0}" type="pres">
      <dgm:prSet presAssocID="{31ED4537-8E5F-4051-A1B1-091FE56294D5}" presName="circ5" presStyleLbl="vennNode1" presStyleIdx="4" presStyleCnt="6"/>
      <dgm:spPr/>
    </dgm:pt>
    <dgm:pt modelId="{2CD6210D-73E9-4453-A381-5FAD0B8D845E}" type="pres">
      <dgm:prSet presAssocID="{31ED4537-8E5F-4051-A1B1-091FE56294D5}" presName="circ5Tx" presStyleLbl="revTx" presStyleIdx="0" presStyleCnt="0">
        <dgm:presLayoutVars>
          <dgm:chMax val="0"/>
          <dgm:chPref val="0"/>
          <dgm:bulletEnabled val="1"/>
        </dgm:presLayoutVars>
      </dgm:prSet>
      <dgm:spPr/>
    </dgm:pt>
    <dgm:pt modelId="{A1A05E7E-24CE-43CD-B0E6-3B6EABAE5C61}" type="pres">
      <dgm:prSet presAssocID="{A8F3DA9E-7017-4C40-B2FB-42F44A43FBAD}" presName="circ6" presStyleLbl="vennNode1" presStyleIdx="5" presStyleCnt="6"/>
      <dgm:spPr/>
    </dgm:pt>
    <dgm:pt modelId="{FDF9A2EB-305E-4185-97CF-FBDA5D1C98AF}" type="pres">
      <dgm:prSet presAssocID="{A8F3DA9E-7017-4C40-B2FB-42F44A43FBAD}" presName="circ6Tx" presStyleLbl="revTx" presStyleIdx="0" presStyleCnt="0">
        <dgm:presLayoutVars>
          <dgm:chMax val="0"/>
          <dgm:chPref val="0"/>
          <dgm:bulletEnabled val="1"/>
        </dgm:presLayoutVars>
      </dgm:prSet>
      <dgm:spPr/>
    </dgm:pt>
  </dgm:ptLst>
  <dgm:cxnLst>
    <dgm:cxn modelId="{454D5C55-5360-4672-A3F8-83E58CD044F2}" type="presOf" srcId="{06966636-A830-478B-BD80-643DFF3FF993}" destId="{04C4C3B8-4FCE-49F1-A48F-D472B73321B4}" srcOrd="0" destOrd="0" presId="urn:microsoft.com/office/officeart/2005/8/layout/venn1"/>
    <dgm:cxn modelId="{BD094240-4109-46C8-B88D-69105D5694F0}" type="presOf" srcId="{A8F3DA9E-7017-4C40-B2FB-42F44A43FBAD}" destId="{FDF9A2EB-305E-4185-97CF-FBDA5D1C98AF}" srcOrd="0" destOrd="0" presId="urn:microsoft.com/office/officeart/2005/8/layout/venn1"/>
    <dgm:cxn modelId="{4ACB6AFE-4B77-495F-9198-B131E2955467}" type="presOf" srcId="{7C8213EE-7723-4EFA-8812-BF450D58D54F}" destId="{C6D638B9-9198-4EBB-A9B6-0853BEF8F479}" srcOrd="0" destOrd="0" presId="urn:microsoft.com/office/officeart/2005/8/layout/venn1"/>
    <dgm:cxn modelId="{3A0501ED-EE2D-4366-BC68-B3D1B9F40F6B}" srcId="{5FD702E8-0650-4241-B66F-7DA1B5ED3196}" destId="{31ED4537-8E5F-4051-A1B1-091FE56294D5}" srcOrd="4" destOrd="0" parTransId="{6BC5F923-91B3-4878-BEDD-A3A2505B55D6}" sibTransId="{76B980F3-5367-4AB1-82B0-0FFE130AECC0}"/>
    <dgm:cxn modelId="{DF161CD4-8ABB-4707-889A-DFD3B0381B37}" type="presOf" srcId="{9E83BCE3-2104-4040-9A28-4A9661223082}" destId="{7D6E6B33-6EB4-4715-A1F1-0FD084F19CDF}" srcOrd="0" destOrd="0" presId="urn:microsoft.com/office/officeart/2005/8/layout/venn1"/>
    <dgm:cxn modelId="{A01EF3F0-D002-4681-AF6E-73FAD0E52CF7}" srcId="{5FD702E8-0650-4241-B66F-7DA1B5ED3196}" destId="{7C8213EE-7723-4EFA-8812-BF450D58D54F}" srcOrd="1" destOrd="0" parTransId="{467321F0-3862-4138-BAD8-D6E431405E2C}" sibTransId="{294E1EF1-7023-4836-94E1-967D8392F911}"/>
    <dgm:cxn modelId="{A504A1B4-FBC6-49E0-9443-F671EBA62515}" type="presOf" srcId="{31ED4537-8E5F-4051-A1B1-091FE56294D5}" destId="{2CD6210D-73E9-4453-A381-5FAD0B8D845E}" srcOrd="0" destOrd="0" presId="urn:microsoft.com/office/officeart/2005/8/layout/venn1"/>
    <dgm:cxn modelId="{065B67FF-47F6-48CA-B258-5B74F933ACA5}" type="presOf" srcId="{5FD702E8-0650-4241-B66F-7DA1B5ED3196}" destId="{DFBC75A5-951F-4837-8DC5-96DCC1A23ACB}" srcOrd="0" destOrd="0" presId="urn:microsoft.com/office/officeart/2005/8/layout/venn1"/>
    <dgm:cxn modelId="{34219B65-71E2-40F7-B7E6-59549AF34271}" srcId="{5FD702E8-0650-4241-B66F-7DA1B5ED3196}" destId="{633A2A13-8225-4986-BDC4-B8F655D8B7D7}" srcOrd="3" destOrd="0" parTransId="{BD2285F0-64BC-48C7-808C-E0629AA9F61F}" sibTransId="{E7AD4F99-86C2-4D58-842F-6DD7DCBD3C54}"/>
    <dgm:cxn modelId="{F9C84440-CB84-4D80-AA7B-9B6CF045AB95}" srcId="{5FD702E8-0650-4241-B66F-7DA1B5ED3196}" destId="{A8F3DA9E-7017-4C40-B2FB-42F44A43FBAD}" srcOrd="5" destOrd="0" parTransId="{8B760822-0DC4-4370-B278-C9FD049E8EA7}" sibTransId="{A8B6B8AE-1026-4098-B52B-DE4741A2017D}"/>
    <dgm:cxn modelId="{153DAE54-EDA4-4261-A018-A2388C86F8A0}" srcId="{5FD702E8-0650-4241-B66F-7DA1B5ED3196}" destId="{9E83BCE3-2104-4040-9A28-4A9661223082}" srcOrd="0" destOrd="0" parTransId="{9B020713-5A48-4939-BCDC-636228E40EAA}" sibTransId="{24394298-B6AC-4DFC-AD32-031FB2ED7C51}"/>
    <dgm:cxn modelId="{4768C516-F079-49CD-A200-061BCF6B5C57}" srcId="{5FD702E8-0650-4241-B66F-7DA1B5ED3196}" destId="{06966636-A830-478B-BD80-643DFF3FF993}" srcOrd="2" destOrd="0" parTransId="{9E6AC3AC-4766-4F44-9A83-E673A3CF352C}" sibTransId="{16019AD0-47BF-4567-A97A-2B18A5AF57CD}"/>
    <dgm:cxn modelId="{4CCF7A91-7AE5-413C-BF6E-BF84376C4B37}" type="presOf" srcId="{633A2A13-8225-4986-BDC4-B8F655D8B7D7}" destId="{5FFF83F1-9757-4BBC-A246-9B25C9C63EF0}" srcOrd="0" destOrd="0" presId="urn:microsoft.com/office/officeart/2005/8/layout/venn1"/>
    <dgm:cxn modelId="{917B7BD4-8AAC-49D7-BF61-8FBA72417BFC}" type="presParOf" srcId="{DFBC75A5-951F-4837-8DC5-96DCC1A23ACB}" destId="{1A6C343A-F886-44E1-BC1A-D17A573F8BBF}" srcOrd="0" destOrd="0" presId="urn:microsoft.com/office/officeart/2005/8/layout/venn1"/>
    <dgm:cxn modelId="{93FBBAB3-2C38-4436-9BFB-8F5547C81029}" type="presParOf" srcId="{DFBC75A5-951F-4837-8DC5-96DCC1A23ACB}" destId="{7D6E6B33-6EB4-4715-A1F1-0FD084F19CDF}" srcOrd="1" destOrd="0" presId="urn:microsoft.com/office/officeart/2005/8/layout/venn1"/>
    <dgm:cxn modelId="{877B669E-3021-4237-A2FA-225377F81DC7}" type="presParOf" srcId="{DFBC75A5-951F-4837-8DC5-96DCC1A23ACB}" destId="{E2D1215C-ECC2-4904-B9CE-F7A9803ACA34}" srcOrd="2" destOrd="0" presId="urn:microsoft.com/office/officeart/2005/8/layout/venn1"/>
    <dgm:cxn modelId="{4EEE2E44-A143-4015-B150-F77C693AD842}" type="presParOf" srcId="{DFBC75A5-951F-4837-8DC5-96DCC1A23ACB}" destId="{C6D638B9-9198-4EBB-A9B6-0853BEF8F479}" srcOrd="3" destOrd="0" presId="urn:microsoft.com/office/officeart/2005/8/layout/venn1"/>
    <dgm:cxn modelId="{69E29A5E-772E-4764-AA94-E53A3D9B9EAA}" type="presParOf" srcId="{DFBC75A5-951F-4837-8DC5-96DCC1A23ACB}" destId="{B9422593-7BED-40CB-A535-87B8B41764BE}" srcOrd="4" destOrd="0" presId="urn:microsoft.com/office/officeart/2005/8/layout/venn1"/>
    <dgm:cxn modelId="{04CD2402-06A9-4D54-902A-F30606B0E62F}" type="presParOf" srcId="{DFBC75A5-951F-4837-8DC5-96DCC1A23ACB}" destId="{04C4C3B8-4FCE-49F1-A48F-D472B73321B4}" srcOrd="5" destOrd="0" presId="urn:microsoft.com/office/officeart/2005/8/layout/venn1"/>
    <dgm:cxn modelId="{C3573EF9-37C9-4E5E-A76F-D84AC4AF8401}" type="presParOf" srcId="{DFBC75A5-951F-4837-8DC5-96DCC1A23ACB}" destId="{AA788B29-38DD-483D-9D80-52F81B14C848}" srcOrd="6" destOrd="0" presId="urn:microsoft.com/office/officeart/2005/8/layout/venn1"/>
    <dgm:cxn modelId="{7AA129A8-662E-48BE-8662-01954F6E9C4C}" type="presParOf" srcId="{DFBC75A5-951F-4837-8DC5-96DCC1A23ACB}" destId="{5FFF83F1-9757-4BBC-A246-9B25C9C63EF0}" srcOrd="7" destOrd="0" presId="urn:microsoft.com/office/officeart/2005/8/layout/venn1"/>
    <dgm:cxn modelId="{B827859A-8D24-4143-A44E-E3CC2415761F}" type="presParOf" srcId="{DFBC75A5-951F-4837-8DC5-96DCC1A23ACB}" destId="{421B155C-1548-4312-8CEB-AC10169067C0}" srcOrd="8" destOrd="0" presId="urn:microsoft.com/office/officeart/2005/8/layout/venn1"/>
    <dgm:cxn modelId="{43A89DD5-A19D-4039-B5DD-71E02932094D}" type="presParOf" srcId="{DFBC75A5-951F-4837-8DC5-96DCC1A23ACB}" destId="{2CD6210D-73E9-4453-A381-5FAD0B8D845E}" srcOrd="9" destOrd="0" presId="urn:microsoft.com/office/officeart/2005/8/layout/venn1"/>
    <dgm:cxn modelId="{475C813E-A96F-4C47-A1BD-7EA752B8119C}" type="presParOf" srcId="{DFBC75A5-951F-4837-8DC5-96DCC1A23ACB}" destId="{A1A05E7E-24CE-43CD-B0E6-3B6EABAE5C61}" srcOrd="10" destOrd="0" presId="urn:microsoft.com/office/officeart/2005/8/layout/venn1"/>
    <dgm:cxn modelId="{1D1BD414-B9C4-4C78-94C9-791775D95DA8}" type="presParOf" srcId="{DFBC75A5-951F-4837-8DC5-96DCC1A23ACB}" destId="{FDF9A2EB-305E-4185-97CF-FBDA5D1C98AF}"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C343A-F886-44E1-BC1A-D17A573F8BBF}">
      <dsp:nvSpPr>
        <dsp:cNvPr id="0" name=""/>
        <dsp:cNvSpPr/>
      </dsp:nvSpPr>
      <dsp:spPr>
        <a:xfrm>
          <a:off x="1694706" y="762507"/>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D6E6B33-6EB4-4715-A1F1-0FD084F19CDF}">
      <dsp:nvSpPr>
        <dsp:cNvPr id="0" name=""/>
        <dsp:cNvSpPr/>
      </dsp:nvSpPr>
      <dsp:spPr>
        <a:xfrm>
          <a:off x="1567014" y="0"/>
          <a:ext cx="1276917" cy="695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HRISHIKESH  093956_IN</a:t>
          </a:r>
          <a:endParaRPr lang="en-US" sz="1200" kern="1200"/>
        </a:p>
      </dsp:txBody>
      <dsp:txXfrm>
        <a:off x="1567014" y="0"/>
        <a:ext cx="1276917" cy="695597"/>
      </dsp:txXfrm>
    </dsp:sp>
    <dsp:sp modelId="{E2D1215C-ECC2-4904-B9CE-F7A9803ACA34}">
      <dsp:nvSpPr>
        <dsp:cNvPr id="0" name=""/>
        <dsp:cNvSpPr/>
      </dsp:nvSpPr>
      <dsp:spPr>
        <a:xfrm>
          <a:off x="2026279" y="953961"/>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6D638B9-9198-4EBB-A9B6-0853BEF8F479}">
      <dsp:nvSpPr>
        <dsp:cNvPr id="0" name=""/>
        <dsp:cNvSpPr/>
      </dsp:nvSpPr>
      <dsp:spPr>
        <a:xfrm>
          <a:off x="3123577" y="662473"/>
          <a:ext cx="1210092" cy="76184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RUSHABH       093976_IN</a:t>
          </a:r>
          <a:endParaRPr lang="en-US" sz="1200" kern="1200"/>
        </a:p>
      </dsp:txBody>
      <dsp:txXfrm>
        <a:off x="3123577" y="662473"/>
        <a:ext cx="1210092" cy="761844"/>
      </dsp:txXfrm>
    </dsp:sp>
    <dsp:sp modelId="{B9422593-7BED-40CB-A535-87B8B41764BE}">
      <dsp:nvSpPr>
        <dsp:cNvPr id="0" name=""/>
        <dsp:cNvSpPr/>
      </dsp:nvSpPr>
      <dsp:spPr>
        <a:xfrm>
          <a:off x="2026279" y="1336871"/>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4C4C3B8-4FCE-49F1-A48F-D472B73321B4}">
      <dsp:nvSpPr>
        <dsp:cNvPr id="0" name=""/>
        <dsp:cNvSpPr/>
      </dsp:nvSpPr>
      <dsp:spPr>
        <a:xfrm>
          <a:off x="3123577" y="1798615"/>
          <a:ext cx="1210092" cy="8512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AMOL             093942_IN</a:t>
          </a:r>
          <a:endParaRPr lang="en-US" sz="1200" kern="1200"/>
        </a:p>
      </dsp:txBody>
      <dsp:txXfrm>
        <a:off x="3123577" y="1798615"/>
        <a:ext cx="1210092" cy="851278"/>
      </dsp:txXfrm>
    </dsp:sp>
    <dsp:sp modelId="{AA788B29-38DD-483D-9D80-52F81B14C848}">
      <dsp:nvSpPr>
        <dsp:cNvPr id="0" name=""/>
        <dsp:cNvSpPr/>
      </dsp:nvSpPr>
      <dsp:spPr>
        <a:xfrm>
          <a:off x="1694706" y="1528657"/>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FFF83F1-9757-4BBC-A246-9B25C9C63EF0}">
      <dsp:nvSpPr>
        <dsp:cNvPr id="0" name=""/>
        <dsp:cNvSpPr/>
      </dsp:nvSpPr>
      <dsp:spPr>
        <a:xfrm>
          <a:off x="1567014" y="2616770"/>
          <a:ext cx="1276917" cy="695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SAIPRIYA         093945_IN</a:t>
          </a:r>
          <a:endParaRPr lang="en-US" sz="1200" kern="1200"/>
        </a:p>
      </dsp:txBody>
      <dsp:txXfrm>
        <a:off x="1567014" y="2616770"/>
        <a:ext cx="1276917" cy="695597"/>
      </dsp:txXfrm>
    </dsp:sp>
    <dsp:sp modelId="{421B155C-1548-4312-8CEB-AC10169067C0}">
      <dsp:nvSpPr>
        <dsp:cNvPr id="0" name=""/>
        <dsp:cNvSpPr/>
      </dsp:nvSpPr>
      <dsp:spPr>
        <a:xfrm>
          <a:off x="1363133" y="1336871"/>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CD6210D-73E9-4453-A381-5FAD0B8D845E}">
      <dsp:nvSpPr>
        <dsp:cNvPr id="0" name=""/>
        <dsp:cNvSpPr/>
      </dsp:nvSpPr>
      <dsp:spPr>
        <a:xfrm>
          <a:off x="77277" y="1798615"/>
          <a:ext cx="1210092" cy="8512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PRATHYUSHA   093984_IN</a:t>
          </a:r>
          <a:endParaRPr lang="en-US" sz="1200" kern="1200"/>
        </a:p>
      </dsp:txBody>
      <dsp:txXfrm>
        <a:off x="77277" y="1798615"/>
        <a:ext cx="1210092" cy="851278"/>
      </dsp:txXfrm>
    </dsp:sp>
    <dsp:sp modelId="{A1A05E7E-24CE-43CD-B0E6-3B6EABAE5C61}">
      <dsp:nvSpPr>
        <dsp:cNvPr id="0" name=""/>
        <dsp:cNvSpPr/>
      </dsp:nvSpPr>
      <dsp:spPr>
        <a:xfrm>
          <a:off x="1363133" y="953961"/>
          <a:ext cx="1021534" cy="102153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DF9A2EB-305E-4185-97CF-FBDA5D1C98AF}">
      <dsp:nvSpPr>
        <dsp:cNvPr id="0" name=""/>
        <dsp:cNvSpPr/>
      </dsp:nvSpPr>
      <dsp:spPr>
        <a:xfrm>
          <a:off x="77277" y="662473"/>
          <a:ext cx="1210092" cy="8512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smtClean="0"/>
            <a:t>BHAVYASHREE 093936_IN</a:t>
          </a:r>
          <a:endParaRPr lang="en-US" sz="1200" kern="1200"/>
        </a:p>
      </dsp:txBody>
      <dsp:txXfrm>
        <a:off x="77277" y="662473"/>
        <a:ext cx="1210092" cy="85127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23/03/2018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4.svg"/><Relationship Id="rId5" Type="http://schemas.openxmlformats.org/officeDocument/2006/relationships/slideLayout" Target="../slideLayouts/slideLayout9.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cstate="print">
            <a:extLst>
              <a:ext uri="{96DAC541-7B7A-43D3-8B79-37D633B846F1}">
                <asvg:svgBlip xmlns="" xmlns:asvg="http://schemas.microsoft.com/office/drawing/2016/SVG/main" r:embed="rId1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96200" y="476672"/>
            <a:ext cx="3618859" cy="980413"/>
          </a:xfrm>
        </p:spPr>
        <p:txBody>
          <a:bodyPr/>
          <a:lstStyle/>
          <a:p>
            <a:pPr algn="ctr"/>
            <a:r>
              <a:rPr lang="en-US" dirty="0" smtClean="0">
                <a:solidFill>
                  <a:schemeClr val="bg1"/>
                </a:solidFill>
              </a:rPr>
              <a:t>GROUP 4</a:t>
            </a:r>
            <a:endParaRPr lang="en-US" dirty="0">
              <a:solidFill>
                <a:schemeClr val="bg1"/>
              </a:solidFill>
            </a:endParaRPr>
          </a:p>
        </p:txBody>
      </p:sp>
      <p:graphicFrame>
        <p:nvGraphicFramePr>
          <p:cNvPr id="7" name="Diagram 6"/>
          <p:cNvGraphicFramePr/>
          <p:nvPr>
            <p:extLst>
              <p:ext uri="{D42A27DB-BD31-4B8C-83A1-F6EECF244321}">
                <p14:modId xmlns:p14="http://schemas.microsoft.com/office/powerpoint/2010/main" val="1057508386"/>
              </p:ext>
            </p:extLst>
          </p:nvPr>
        </p:nvGraphicFramePr>
        <p:xfrm>
          <a:off x="911424" y="2420888"/>
          <a:ext cx="4410947"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400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1124744"/>
            <a:ext cx="5399980" cy="869950"/>
          </a:xfrm>
        </p:spPr>
        <p:txBody>
          <a:bodyPr/>
          <a:lstStyle/>
          <a:p>
            <a:pPr algn="ctr"/>
            <a:r>
              <a:rPr lang="en-US" b="1" dirty="0">
                <a:latin typeface="+mj-lt"/>
              </a:rPr>
              <a:t>INTERRUPT HANDLING MECHANISM</a:t>
            </a:r>
            <a:endParaRPr lang="en-US" dirty="0">
              <a:latin typeface="+mj-lt"/>
            </a:endParaRPr>
          </a:p>
        </p:txBody>
      </p:sp>
      <p:sp>
        <p:nvSpPr>
          <p:cNvPr id="3" name="Text Placeholder 2"/>
          <p:cNvSpPr>
            <a:spLocks noGrp="1"/>
          </p:cNvSpPr>
          <p:nvPr>
            <p:ph type="body" sz="quarter" idx="12"/>
          </p:nvPr>
        </p:nvSpPr>
        <p:spPr>
          <a:xfrm>
            <a:off x="407988" y="2276872"/>
            <a:ext cx="5399980" cy="4320480"/>
          </a:xfrm>
        </p:spPr>
        <p:txBody>
          <a:bodyPr/>
          <a:lstStyle/>
          <a:p>
            <a:pPr marL="285750" indent="-285750">
              <a:buFont typeface="Wingdings" panose="05000000000000000000" pitchFamily="2" charset="2"/>
              <a:buChar char="Ø"/>
            </a:pPr>
            <a:r>
              <a:rPr lang="en-US" b="1" i="1" dirty="0">
                <a:latin typeface="+mn-lt"/>
              </a:rPr>
              <a:t>Top Half</a:t>
            </a:r>
            <a:r>
              <a:rPr lang="en-US" i="1" dirty="0">
                <a:latin typeface="+mn-lt"/>
              </a:rPr>
              <a:t>:</a:t>
            </a:r>
          </a:p>
          <a:p>
            <a:r>
              <a:rPr lang="en-US" dirty="0">
                <a:latin typeface="+mn-lt"/>
              </a:rPr>
              <a:t>	It communicates with the hardware and set a flag in kernel memory.</a:t>
            </a:r>
          </a:p>
          <a:p>
            <a:pPr marL="285750" indent="-285750">
              <a:buFont typeface="Wingdings" panose="05000000000000000000" pitchFamily="2" charset="2"/>
              <a:buChar char="Ø"/>
            </a:pPr>
            <a:r>
              <a:rPr lang="en-US" b="1" i="1" dirty="0">
                <a:latin typeface="+mn-lt"/>
              </a:rPr>
              <a:t>Bottom Half:</a:t>
            </a:r>
          </a:p>
          <a:p>
            <a:r>
              <a:rPr lang="en-US" b="1" i="1" dirty="0">
                <a:latin typeface="+mn-lt"/>
              </a:rPr>
              <a:t>	</a:t>
            </a:r>
            <a:r>
              <a:rPr lang="en-US" dirty="0">
                <a:latin typeface="+mn-lt"/>
              </a:rPr>
              <a:t>The “bottom half” does other necessary processing, for example copying data into process memory, updating kernel data structures, etc. It can take its time and even block waiting for some other part of the system since it runs with interrupts enabled.</a:t>
            </a:r>
          </a:p>
          <a:p>
            <a:endParaRPr lang="en-US" b="1" i="1" dirty="0">
              <a:latin typeface="+mn-lt"/>
            </a:endParaRP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endParaRPr lang="en-US" dirty="0">
              <a:latin typeface="+mn-lt"/>
            </a:endParaRPr>
          </a:p>
        </p:txBody>
      </p:sp>
    </p:spTree>
    <p:extLst>
      <p:ext uri="{BB962C8B-B14F-4D97-AF65-F5344CB8AC3E}">
        <p14:creationId xmlns:p14="http://schemas.microsoft.com/office/powerpoint/2010/main" val="99134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836712"/>
            <a:ext cx="5399980" cy="869950"/>
          </a:xfrm>
        </p:spPr>
        <p:txBody>
          <a:bodyPr/>
          <a:lstStyle/>
          <a:p>
            <a:endParaRPr lang="en-US"/>
          </a:p>
        </p:txBody>
      </p:sp>
      <p:sp>
        <p:nvSpPr>
          <p:cNvPr id="3" name="Text Placeholder 2"/>
          <p:cNvSpPr>
            <a:spLocks noGrp="1"/>
          </p:cNvSpPr>
          <p:nvPr>
            <p:ph type="body" sz="quarter" idx="12"/>
          </p:nvPr>
        </p:nvSpPr>
        <p:spPr>
          <a:xfrm>
            <a:off x="392776" y="1916832"/>
            <a:ext cx="5399980" cy="4608512"/>
          </a:xfrm>
        </p:spPr>
        <p:txBody>
          <a:bodyPr>
            <a:normAutofit/>
          </a:bodyPr>
          <a:lstStyle/>
          <a:p>
            <a:endParaRPr lang="en-US" sz="6600" dirty="0" smtClean="0"/>
          </a:p>
          <a:p>
            <a:endParaRPr lang="en-US" sz="6600" dirty="0"/>
          </a:p>
          <a:p>
            <a:endParaRPr lang="en-US" sz="6600" dirty="0" smtClean="0"/>
          </a:p>
          <a:p>
            <a:endParaRPr lang="en-US" sz="6600" dirty="0"/>
          </a:p>
          <a:p>
            <a:endParaRPr lang="en-US" sz="6600" dirty="0" smtClean="0"/>
          </a:p>
          <a:p>
            <a:r>
              <a:rPr lang="en-US" sz="6600" dirty="0" smtClean="0"/>
              <a:t>THANK YOU</a:t>
            </a:r>
            <a:endParaRPr lang="en-US" sz="6600" dirty="0"/>
          </a:p>
        </p:txBody>
      </p:sp>
    </p:spTree>
    <p:extLst>
      <p:ext uri="{BB962C8B-B14F-4D97-AF65-F5344CB8AC3E}">
        <p14:creationId xmlns:p14="http://schemas.microsoft.com/office/powerpoint/2010/main" val="1434812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980728"/>
            <a:ext cx="5399980" cy="869950"/>
          </a:xfrm>
        </p:spPr>
        <p:txBody>
          <a:bodyPr/>
          <a:lstStyle/>
          <a:p>
            <a:pPr algn="ctr"/>
            <a:endParaRPr lang="en-US" dirty="0"/>
          </a:p>
        </p:txBody>
      </p:sp>
      <p:sp>
        <p:nvSpPr>
          <p:cNvPr id="3" name="Text Placeholder 2"/>
          <p:cNvSpPr>
            <a:spLocks noGrp="1"/>
          </p:cNvSpPr>
          <p:nvPr>
            <p:ph type="body" sz="quarter" idx="12"/>
          </p:nvPr>
        </p:nvSpPr>
        <p:spPr>
          <a:xfrm>
            <a:off x="191344" y="2276872"/>
            <a:ext cx="5399980" cy="4176464"/>
          </a:xfrm>
        </p:spPr>
        <p:txBody>
          <a:bodyPr>
            <a:normAutofit/>
          </a:bodyPr>
          <a:lstStyle/>
          <a:p>
            <a:pPr algn="ctr"/>
            <a:r>
              <a:rPr lang="en-US" sz="4800" dirty="0" smtClean="0">
                <a:latin typeface="Agency FB" panose="020B0503020202020204" pitchFamily="34" charset="0"/>
              </a:rPr>
              <a:t> </a:t>
            </a:r>
          </a:p>
          <a:p>
            <a:pPr algn="ctr"/>
            <a:endParaRPr lang="en-US" sz="4800" dirty="0">
              <a:latin typeface="Agency FB" panose="020B0503020202020204" pitchFamily="34" charset="0"/>
            </a:endParaRPr>
          </a:p>
          <a:p>
            <a:pPr algn="ctr"/>
            <a:endParaRPr lang="en-US" sz="4800" dirty="0" smtClean="0">
              <a:latin typeface="Agency FB" panose="020B0503020202020204" pitchFamily="34" charset="0"/>
            </a:endParaRPr>
          </a:p>
          <a:p>
            <a:pPr algn="ctr"/>
            <a:endParaRPr lang="en-US" sz="4800" dirty="0">
              <a:latin typeface="Agency FB" panose="020B0503020202020204" pitchFamily="34" charset="0"/>
            </a:endParaRPr>
          </a:p>
          <a:p>
            <a:pPr algn="ctr"/>
            <a:endParaRPr lang="en-US" sz="4800" dirty="0" smtClean="0">
              <a:latin typeface="Agency FB" panose="020B0503020202020204" pitchFamily="34" charset="0"/>
            </a:endParaRPr>
          </a:p>
          <a:p>
            <a:pPr algn="ctr"/>
            <a:r>
              <a:rPr lang="en-US" sz="4800" dirty="0" smtClean="0">
                <a:latin typeface="Agency FB" panose="020B0503020202020204" pitchFamily="34" charset="0"/>
              </a:rPr>
              <a:t>DEVICE MANAGEMENT</a:t>
            </a:r>
            <a:endParaRPr lang="en-US" sz="4800" dirty="0"/>
          </a:p>
        </p:txBody>
      </p:sp>
    </p:spTree>
    <p:extLst>
      <p:ext uri="{BB962C8B-B14F-4D97-AF65-F5344CB8AC3E}">
        <p14:creationId xmlns:p14="http://schemas.microsoft.com/office/powerpoint/2010/main" val="1990875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1052736"/>
            <a:ext cx="5399980" cy="869950"/>
          </a:xfrm>
        </p:spPr>
        <p:txBody>
          <a:bodyPr/>
          <a:lstStyle/>
          <a:p>
            <a:pPr algn="ctr"/>
            <a:r>
              <a:rPr lang="en-US" dirty="0">
                <a:latin typeface="Agency FB" panose="020B0503020202020204" pitchFamily="34" charset="0"/>
              </a:rPr>
              <a:t>Device Drivers </a:t>
            </a:r>
            <a:endParaRPr lang="en-US" dirty="0"/>
          </a:p>
        </p:txBody>
      </p:sp>
      <p:sp>
        <p:nvSpPr>
          <p:cNvPr id="3" name="Text Placeholder 2"/>
          <p:cNvSpPr>
            <a:spLocks noGrp="1"/>
          </p:cNvSpPr>
          <p:nvPr>
            <p:ph type="body" sz="quarter" idx="12"/>
          </p:nvPr>
        </p:nvSpPr>
        <p:spPr>
          <a:xfrm>
            <a:off x="191344" y="2276872"/>
            <a:ext cx="5399980" cy="4176464"/>
          </a:xfrm>
        </p:spPr>
        <p:txBody>
          <a:bodyPr/>
          <a:lstStyle/>
          <a:p>
            <a:pPr marL="285750" indent="-285750">
              <a:buFont typeface="Wingdings" panose="05000000000000000000" pitchFamily="2" charset="2"/>
              <a:buChar char="Ø"/>
            </a:pPr>
            <a:r>
              <a:rPr lang="en-US" dirty="0"/>
              <a:t>Device driver’s are called as “Black Boxes” that make a particular piece of hardware respond to the programming interface.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role of the device drivers is that the application activities are performed by a standard call’s which are independent to the specific driver, mapping those calls to the specific driver and act on it is the role of the device driver.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They can be loaded at any into the kernel.</a:t>
            </a:r>
          </a:p>
          <a:p>
            <a:endParaRPr lang="en-US" dirty="0"/>
          </a:p>
        </p:txBody>
      </p:sp>
    </p:spTree>
    <p:extLst>
      <p:ext uri="{BB962C8B-B14F-4D97-AF65-F5344CB8AC3E}">
        <p14:creationId xmlns:p14="http://schemas.microsoft.com/office/powerpoint/2010/main" val="71278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352" y="980728"/>
            <a:ext cx="5399980" cy="869950"/>
          </a:xfrm>
        </p:spPr>
        <p:txBody>
          <a:bodyPr/>
          <a:lstStyle/>
          <a:p>
            <a:pPr algn="ctr"/>
            <a:r>
              <a:rPr lang="en-US" dirty="0">
                <a:latin typeface="Agency FB" panose="020B0503020202020204" pitchFamily="34" charset="0"/>
              </a:rPr>
              <a:t>Piping</a:t>
            </a:r>
            <a:endParaRPr lang="en-US" dirty="0"/>
          </a:p>
        </p:txBody>
      </p:sp>
      <p:sp>
        <p:nvSpPr>
          <p:cNvPr id="3" name="Text Placeholder 2"/>
          <p:cNvSpPr>
            <a:spLocks noGrp="1"/>
          </p:cNvSpPr>
          <p:nvPr>
            <p:ph type="body" sz="quarter" idx="12"/>
          </p:nvPr>
        </p:nvSpPr>
        <p:spPr>
          <a:xfrm>
            <a:off x="263352" y="2204864"/>
            <a:ext cx="5399980" cy="4653136"/>
          </a:xfrm>
        </p:spPr>
        <p:txBody>
          <a:bodyPr>
            <a:normAutofit/>
          </a:bodyPr>
          <a:lstStyle/>
          <a:p>
            <a:pPr marL="285750" indent="-285750">
              <a:buFont typeface="Wingdings" panose="05000000000000000000" pitchFamily="2" charset="2"/>
              <a:buChar char="Ø"/>
            </a:pPr>
            <a:r>
              <a:rPr lang="en-US" dirty="0"/>
              <a:t>Every program has three data stream’s connected to it .</a:t>
            </a:r>
          </a:p>
          <a:p>
            <a:pPr marL="285750" indent="-285750">
              <a:buFont typeface="Wingdings" panose="05000000000000000000" pitchFamily="2" charset="2"/>
              <a:buChar char="Ø"/>
            </a:pPr>
            <a:r>
              <a:rPr lang="en-US" dirty="0"/>
              <a:t>Piping is the means by which we connect these streams between programs and files to direct data in useful ways.</a:t>
            </a:r>
          </a:p>
          <a:p>
            <a:pPr marL="285750" indent="-285750">
              <a:buFont typeface="Wingdings" panose="05000000000000000000" pitchFamily="2" charset="2"/>
              <a:buChar char="Ø"/>
            </a:pPr>
            <a:r>
              <a:rPr lang="en-US" dirty="0"/>
              <a:t>It is used to send data from one program to another and it can be achieved using “|” operator to pipe between two programs.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14943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1344" y="1052736"/>
            <a:ext cx="5399980" cy="869950"/>
          </a:xfrm>
        </p:spPr>
        <p:txBody>
          <a:bodyPr/>
          <a:lstStyle/>
          <a:p>
            <a:pPr algn="ctr"/>
            <a:r>
              <a:rPr lang="en-IN" dirty="0">
                <a:latin typeface="Agency FB" panose="020B0503020202020204" pitchFamily="34" charset="0"/>
              </a:rPr>
              <a:t>Device File and Naming Convention</a:t>
            </a:r>
            <a:endParaRPr lang="en-US" dirty="0"/>
          </a:p>
        </p:txBody>
      </p:sp>
      <p:sp>
        <p:nvSpPr>
          <p:cNvPr id="3" name="Text Placeholder 2"/>
          <p:cNvSpPr>
            <a:spLocks noGrp="1"/>
          </p:cNvSpPr>
          <p:nvPr>
            <p:ph type="body" sz="quarter" idx="12"/>
          </p:nvPr>
        </p:nvSpPr>
        <p:spPr>
          <a:xfrm>
            <a:off x="188443" y="2276872"/>
            <a:ext cx="5399980" cy="4464496"/>
          </a:xfrm>
        </p:spPr>
        <p:txBody>
          <a:bodyPr/>
          <a:lstStyle/>
          <a:p>
            <a:pPr marL="285750" indent="-285750">
              <a:buFont typeface="Wingdings" panose="05000000000000000000" pitchFamily="2" charset="2"/>
              <a:buChar char="Ø"/>
            </a:pPr>
            <a:r>
              <a:rPr lang="en-IN" dirty="0">
                <a:latin typeface="+mn-lt"/>
              </a:rPr>
              <a:t>Device files allow user programs to access hardware devices on the system through the kernel. </a:t>
            </a:r>
          </a:p>
          <a:p>
            <a:pPr marL="285750" indent="-285750">
              <a:buFont typeface="Wingdings" panose="05000000000000000000" pitchFamily="2" charset="2"/>
              <a:buChar char="Ø"/>
            </a:pPr>
            <a:r>
              <a:rPr lang="en-IN" dirty="0">
                <a:latin typeface="+mn-lt"/>
              </a:rPr>
              <a:t>They are not "files" per se, but look like files from the program's point of view: you can read from them, write to them, </a:t>
            </a:r>
            <a:r>
              <a:rPr lang="en-IN" i="1" dirty="0" err="1">
                <a:latin typeface="+mn-lt"/>
              </a:rPr>
              <a:t>mmap</a:t>
            </a:r>
            <a:r>
              <a:rPr lang="en-IN" i="1" dirty="0">
                <a:latin typeface="+mn-lt"/>
              </a:rPr>
              <a:t>()</a:t>
            </a:r>
            <a:r>
              <a:rPr lang="en-IN" dirty="0">
                <a:latin typeface="+mn-lt"/>
              </a:rPr>
              <a:t> onto them, and so forth. </a:t>
            </a:r>
          </a:p>
          <a:p>
            <a:pPr marL="285750" indent="-285750">
              <a:buFont typeface="Wingdings" panose="05000000000000000000" pitchFamily="2" charset="2"/>
              <a:buChar char="Ø"/>
            </a:pPr>
            <a:r>
              <a:rPr lang="en-IN" dirty="0">
                <a:latin typeface="+mn-lt"/>
              </a:rPr>
              <a:t>When you access such a device "file," the kernel recognizes the I/O request and passes it a device driver, which performs some operation, such as reading data from a serial port, or sending data to a sound card.</a:t>
            </a:r>
            <a:endParaRPr lang="en-IN" dirty="0">
              <a:latin typeface="+mn-lt"/>
            </a:endParaRPr>
          </a:p>
        </p:txBody>
      </p:sp>
    </p:spTree>
    <p:extLst>
      <p:ext uri="{BB962C8B-B14F-4D97-AF65-F5344CB8AC3E}">
        <p14:creationId xmlns:p14="http://schemas.microsoft.com/office/powerpoint/2010/main" val="3635246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352" y="980728"/>
            <a:ext cx="5399980" cy="869950"/>
          </a:xfrm>
        </p:spPr>
        <p:txBody>
          <a:bodyPr/>
          <a:lstStyle/>
          <a:p>
            <a:pPr algn="ctr"/>
            <a:r>
              <a:rPr lang="en-US" dirty="0"/>
              <a:t>Cont.</a:t>
            </a:r>
          </a:p>
        </p:txBody>
      </p:sp>
      <p:sp>
        <p:nvSpPr>
          <p:cNvPr id="3" name="Text Placeholder 2"/>
          <p:cNvSpPr>
            <a:spLocks noGrp="1"/>
          </p:cNvSpPr>
          <p:nvPr>
            <p:ph type="body" sz="quarter" idx="12"/>
          </p:nvPr>
        </p:nvSpPr>
        <p:spPr>
          <a:xfrm>
            <a:off x="263352" y="2204864"/>
            <a:ext cx="5399980" cy="4248472"/>
          </a:xfrm>
        </p:spPr>
        <p:txBody>
          <a:bodyPr/>
          <a:lstStyle/>
          <a:p>
            <a:pPr marL="285750" indent="-285750">
              <a:buFont typeface="Wingdings" panose="05000000000000000000" pitchFamily="2" charset="2"/>
              <a:buChar char="Ø"/>
            </a:pPr>
            <a:r>
              <a:rPr lang="en-US" dirty="0"/>
              <a:t>Location of the device file:</a:t>
            </a:r>
          </a:p>
          <a:p>
            <a:r>
              <a:rPr lang="en-IN" dirty="0"/>
              <a:t>	Device files are located in the directory </a:t>
            </a:r>
            <a:r>
              <a:rPr lang="en-IN" i="1" dirty="0"/>
              <a:t>/dev</a:t>
            </a:r>
            <a:r>
              <a:rPr lang="en-IN" dirty="0"/>
              <a:t> on nearly all Unix-like systems.</a:t>
            </a:r>
            <a:endParaRPr lang="en-US" dirty="0"/>
          </a:p>
          <a:p>
            <a:pPr marL="285750" indent="-285750">
              <a:buFont typeface="Wingdings" panose="05000000000000000000" pitchFamily="2" charset="2"/>
              <a:buChar char="Ø"/>
            </a:pPr>
            <a:r>
              <a:rPr lang="en-IN" dirty="0"/>
              <a:t>When using ls –l to list device  files in /dev,</a:t>
            </a:r>
          </a:p>
          <a:p>
            <a:pPr marL="457200" lvl="1" indent="0">
              <a:buNone/>
            </a:pPr>
            <a:r>
              <a:rPr lang="en-IN" dirty="0" err="1">
                <a:solidFill>
                  <a:schemeClr val="accent2"/>
                </a:solidFill>
              </a:rPr>
              <a:t>brw</a:t>
            </a:r>
            <a:r>
              <a:rPr lang="en-IN" dirty="0">
                <a:solidFill>
                  <a:schemeClr val="accent2"/>
                </a:solidFill>
              </a:rPr>
              <a:t>-</a:t>
            </a:r>
            <a:r>
              <a:rPr lang="en-IN" dirty="0" err="1">
                <a:solidFill>
                  <a:schemeClr val="accent2"/>
                </a:solidFill>
              </a:rPr>
              <a:t>rw</a:t>
            </a:r>
            <a:r>
              <a:rPr lang="en-IN" dirty="0">
                <a:solidFill>
                  <a:schemeClr val="accent2"/>
                </a:solidFill>
              </a:rPr>
              <a:t>----   1   root   disk   3,   0 May 19   1994      /dev/</a:t>
            </a:r>
            <a:r>
              <a:rPr lang="en-IN" dirty="0" err="1">
                <a:solidFill>
                  <a:schemeClr val="accent2"/>
                </a:solidFill>
              </a:rPr>
              <a:t>hda</a:t>
            </a:r>
            <a:endParaRPr lang="en-US" dirty="0">
              <a:solidFill>
                <a:schemeClr val="accent2"/>
              </a:solidFill>
            </a:endParaRPr>
          </a:p>
          <a:p>
            <a:pPr marL="285750" indent="-285750">
              <a:buFont typeface="Wingdings" panose="05000000000000000000" pitchFamily="2" charset="2"/>
              <a:buChar char="Ø"/>
            </a:pPr>
            <a:r>
              <a:rPr lang="en-US" dirty="0"/>
              <a:t>How to add device file:</a:t>
            </a:r>
          </a:p>
          <a:p>
            <a:r>
              <a:rPr lang="en-US" dirty="0"/>
              <a:t>	</a:t>
            </a:r>
            <a:r>
              <a:rPr lang="en-US" dirty="0" err="1"/>
              <a:t>mknod</a:t>
            </a:r>
            <a:r>
              <a:rPr lang="en-US" dirty="0"/>
              <a:t> -m </a:t>
            </a:r>
            <a:r>
              <a:rPr lang="en-US" i="1" dirty="0"/>
              <a:t>permissions</a:t>
            </a:r>
            <a:r>
              <a:rPr lang="en-US" dirty="0"/>
              <a:t> </a:t>
            </a:r>
            <a:r>
              <a:rPr lang="en-US" i="1" dirty="0"/>
              <a:t>name</a:t>
            </a:r>
            <a:r>
              <a:rPr lang="en-US" dirty="0"/>
              <a:t> </a:t>
            </a:r>
            <a:r>
              <a:rPr lang="en-US" i="1" dirty="0"/>
              <a:t>type</a:t>
            </a:r>
            <a:r>
              <a:rPr lang="en-US" dirty="0"/>
              <a:t> </a:t>
            </a:r>
            <a:r>
              <a:rPr lang="en-US" i="1" dirty="0"/>
              <a:t>major</a:t>
            </a:r>
            <a:r>
              <a:rPr lang="en-US" dirty="0"/>
              <a:t> </a:t>
            </a:r>
            <a:r>
              <a:rPr lang="en-US" i="1" dirty="0"/>
              <a:t>minor</a:t>
            </a:r>
            <a:endParaRPr lang="en-US" dirty="0"/>
          </a:p>
          <a:p>
            <a:pPr marL="285750" indent="-285750">
              <a:buFont typeface="Wingdings" panose="05000000000000000000" pitchFamily="2" charset="2"/>
              <a:buChar char="Ø"/>
            </a:pPr>
            <a:r>
              <a:rPr lang="en-US" dirty="0"/>
              <a:t>How to remove device file: </a:t>
            </a:r>
          </a:p>
          <a:p>
            <a:pPr marL="457200" lvl="1" indent="0">
              <a:buNone/>
            </a:pPr>
            <a:r>
              <a:rPr lang="en-US" dirty="0" err="1">
                <a:solidFill>
                  <a:schemeClr val="accent2"/>
                </a:solidFill>
              </a:rPr>
              <a:t>rm</a:t>
            </a:r>
            <a:r>
              <a:rPr lang="en-US" dirty="0">
                <a:solidFill>
                  <a:schemeClr val="accent2"/>
                </a:solidFill>
              </a:rPr>
              <a:t> /dev/(any device file name)</a:t>
            </a:r>
            <a:endParaRPr lang="en-IN" dirty="0">
              <a:solidFill>
                <a:schemeClr val="accent2"/>
              </a:solidFill>
            </a:endParaRPr>
          </a:p>
          <a:p>
            <a:endParaRPr lang="en-US" dirty="0"/>
          </a:p>
        </p:txBody>
      </p:sp>
    </p:spTree>
    <p:extLst>
      <p:ext uri="{BB962C8B-B14F-4D97-AF65-F5344CB8AC3E}">
        <p14:creationId xmlns:p14="http://schemas.microsoft.com/office/powerpoint/2010/main" val="721808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5125" y="980728"/>
            <a:ext cx="5399980" cy="869950"/>
          </a:xfrm>
        </p:spPr>
        <p:txBody>
          <a:bodyPr/>
          <a:lstStyle/>
          <a:p>
            <a:pPr algn="ctr"/>
            <a:r>
              <a:rPr lang="en-US" b="1" dirty="0">
                <a:latin typeface="Agency FB" panose="020B0503020202020204" pitchFamily="34" charset="0"/>
              </a:rPr>
              <a:t>Character Device</a:t>
            </a:r>
            <a:endParaRPr lang="en-US" dirty="0"/>
          </a:p>
        </p:txBody>
      </p:sp>
      <p:sp>
        <p:nvSpPr>
          <p:cNvPr id="3" name="Text Placeholder 2"/>
          <p:cNvSpPr>
            <a:spLocks noGrp="1"/>
          </p:cNvSpPr>
          <p:nvPr>
            <p:ph type="body" sz="quarter" idx="12"/>
          </p:nvPr>
        </p:nvSpPr>
        <p:spPr>
          <a:xfrm>
            <a:off x="395125" y="2276872"/>
            <a:ext cx="5399980" cy="4104456"/>
          </a:xfrm>
        </p:spPr>
        <p:txBody>
          <a:bodyPr/>
          <a:lstStyle/>
          <a:p>
            <a:pPr marL="285750" indent="-285750">
              <a:buFont typeface="Wingdings" panose="05000000000000000000" pitchFamily="2" charset="2"/>
              <a:buChar char="Ø"/>
            </a:pPr>
            <a:r>
              <a:rPr lang="en-US" dirty="0">
                <a:latin typeface="+mn-lt"/>
              </a:rPr>
              <a:t>A character device driver work with stream of bytes.</a:t>
            </a: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r>
              <a:rPr lang="en-US" dirty="0">
                <a:latin typeface="+mn-lt"/>
              </a:rPr>
              <a:t>Character devices can be compared to normal files.</a:t>
            </a: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r>
              <a:rPr lang="en-US" dirty="0">
                <a:latin typeface="+mn-lt"/>
              </a:rPr>
              <a:t>The main difference between normal files and character files is the normal files can always move back and forth , whereas the character devices are just data channels.</a:t>
            </a:r>
          </a:p>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r>
              <a:rPr lang="en-US" dirty="0">
                <a:latin typeface="+mn-lt"/>
              </a:rPr>
              <a:t>Character devices can only access Sequentially.</a:t>
            </a:r>
          </a:p>
          <a:p>
            <a:pPr marL="285750" indent="-285750">
              <a:buFont typeface="Wingdings" panose="05000000000000000000" pitchFamily="2" charset="2"/>
              <a:buChar char="Ø"/>
            </a:pPr>
            <a:r>
              <a:rPr lang="en-US" dirty="0">
                <a:latin typeface="+mn-lt"/>
              </a:rPr>
              <a:t>Example's: Serial port</a:t>
            </a:r>
          </a:p>
          <a:p>
            <a:pPr marL="285750" indent="-285750">
              <a:buFont typeface="Wingdings" panose="05000000000000000000" pitchFamily="2" charset="2"/>
              <a:buChar char="Ø"/>
            </a:pPr>
            <a:endParaRPr lang="en-US" dirty="0">
              <a:latin typeface="+mn-lt"/>
            </a:endParaRPr>
          </a:p>
        </p:txBody>
      </p:sp>
    </p:spTree>
    <p:extLst>
      <p:ext uri="{BB962C8B-B14F-4D97-AF65-F5344CB8AC3E}">
        <p14:creationId xmlns:p14="http://schemas.microsoft.com/office/powerpoint/2010/main" val="1717483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352" y="980728"/>
            <a:ext cx="5399980" cy="869950"/>
          </a:xfrm>
        </p:spPr>
        <p:txBody>
          <a:bodyPr/>
          <a:lstStyle/>
          <a:p>
            <a:pPr algn="ctr"/>
            <a:r>
              <a:rPr lang="en-US" b="1" dirty="0">
                <a:latin typeface="+mj-lt"/>
                <a:cs typeface="Arial" panose="020B0604020202020204" pitchFamily="34" charset="0"/>
              </a:rPr>
              <a:t>Block Devices</a:t>
            </a:r>
            <a:endParaRPr lang="en-US" dirty="0">
              <a:latin typeface="+mj-lt"/>
            </a:endParaRPr>
          </a:p>
        </p:txBody>
      </p:sp>
      <p:sp>
        <p:nvSpPr>
          <p:cNvPr id="3" name="Text Placeholder 2"/>
          <p:cNvSpPr>
            <a:spLocks noGrp="1"/>
          </p:cNvSpPr>
          <p:nvPr>
            <p:ph type="body" sz="quarter" idx="12"/>
          </p:nvPr>
        </p:nvSpPr>
        <p:spPr>
          <a:xfrm>
            <a:off x="283860" y="2132856"/>
            <a:ext cx="5399980" cy="4464496"/>
          </a:xfrm>
        </p:spPr>
        <p:txBody>
          <a:bodyPr/>
          <a:lstStyle/>
          <a:p>
            <a:pPr lvl="0" algn="just"/>
            <a:r>
              <a:rPr lang="en-US" b="1" dirty="0">
                <a:latin typeface="+mn-lt"/>
              </a:rPr>
              <a:t>Block Device: </a:t>
            </a:r>
            <a:r>
              <a:rPr lang="en-US" dirty="0">
                <a:latin typeface="+mn-lt"/>
              </a:rPr>
              <a:t>is one with which the Driver communicates by sending entire blocks of data.</a:t>
            </a:r>
          </a:p>
          <a:p>
            <a:pPr algn="just"/>
            <a:r>
              <a:rPr lang="en-US" dirty="0">
                <a:latin typeface="+mn-lt"/>
              </a:rPr>
              <a:t>   Examples for Block Devices: hard disks, USB cameras, Disk-On-Key.</a:t>
            </a:r>
            <a:endParaRPr lang="en-US" dirty="0">
              <a:latin typeface="+mn-lt"/>
            </a:endParaRPr>
          </a:p>
        </p:txBody>
      </p:sp>
      <p:pic>
        <p:nvPicPr>
          <p:cNvPr id="4" name="Picture 3"/>
          <p:cNvPicPr>
            <a:picLocks noChangeAspect="1"/>
          </p:cNvPicPr>
          <p:nvPr/>
        </p:nvPicPr>
        <p:blipFill>
          <a:blip r:embed="rId2"/>
          <a:stretch>
            <a:fillRect/>
          </a:stretch>
        </p:blipFill>
        <p:spPr>
          <a:xfrm>
            <a:off x="8040216" y="1383771"/>
            <a:ext cx="3011685" cy="4182218"/>
          </a:xfrm>
          <a:prstGeom prst="rect">
            <a:avLst/>
          </a:prstGeom>
        </p:spPr>
      </p:pic>
    </p:spTree>
    <p:extLst>
      <p:ext uri="{BB962C8B-B14F-4D97-AF65-F5344CB8AC3E}">
        <p14:creationId xmlns:p14="http://schemas.microsoft.com/office/powerpoint/2010/main" val="1140084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3352" y="1052736"/>
            <a:ext cx="5399980" cy="869950"/>
          </a:xfrm>
        </p:spPr>
        <p:txBody>
          <a:bodyPr/>
          <a:lstStyle/>
          <a:p>
            <a:pPr algn="ctr"/>
            <a:r>
              <a:rPr lang="en-US" b="1" dirty="0">
                <a:latin typeface="+mj-lt"/>
              </a:rPr>
              <a:t>What is IRQ’S?</a:t>
            </a:r>
            <a:endParaRPr lang="en-US" dirty="0">
              <a:latin typeface="+mj-lt"/>
            </a:endParaRPr>
          </a:p>
        </p:txBody>
      </p:sp>
      <p:sp>
        <p:nvSpPr>
          <p:cNvPr id="3" name="Text Placeholder 2"/>
          <p:cNvSpPr>
            <a:spLocks noGrp="1"/>
          </p:cNvSpPr>
          <p:nvPr>
            <p:ph type="body" sz="quarter" idx="12"/>
          </p:nvPr>
        </p:nvSpPr>
        <p:spPr>
          <a:xfrm>
            <a:off x="263352" y="2276872"/>
            <a:ext cx="5399980" cy="4248472"/>
          </a:xfrm>
        </p:spPr>
        <p:txBody>
          <a:bodyPr/>
          <a:lstStyle/>
          <a:p>
            <a:pPr marL="285750" indent="-285750">
              <a:buFont typeface="Wingdings" panose="05000000000000000000" pitchFamily="2" charset="2"/>
              <a:buChar char="Ø"/>
            </a:pPr>
            <a:r>
              <a:rPr lang="en-US" dirty="0">
                <a:latin typeface="+mn-lt"/>
              </a:rPr>
              <a:t>It is a signal sent from a device to a processor indicating that to process a request.</a:t>
            </a:r>
          </a:p>
          <a:p>
            <a:pPr marL="285750" indent="-285750">
              <a:buFont typeface="Wingdings" panose="05000000000000000000" pitchFamily="2" charset="2"/>
              <a:buChar char="Ø"/>
            </a:pPr>
            <a:r>
              <a:rPr lang="en-US" dirty="0">
                <a:latin typeface="+mn-lt"/>
              </a:rPr>
              <a:t>Linux kernel interrupt processing is divided into two parts:</a:t>
            </a:r>
          </a:p>
          <a:p>
            <a:r>
              <a:rPr lang="en-US" dirty="0">
                <a:latin typeface="+mn-lt"/>
              </a:rPr>
              <a:t>1.TOP HALF</a:t>
            </a:r>
          </a:p>
          <a:p>
            <a:r>
              <a:rPr lang="en-US" dirty="0">
                <a:latin typeface="+mn-lt"/>
              </a:rPr>
              <a:t>2.BOTTOM HALF</a:t>
            </a:r>
          </a:p>
          <a:p>
            <a:pPr marL="285750" indent="-285750">
              <a:buFont typeface="Wingdings" panose="05000000000000000000" pitchFamily="2" charset="2"/>
              <a:buChar char="Ø"/>
            </a:pPr>
            <a:r>
              <a:rPr lang="en-US" dirty="0">
                <a:latin typeface="+mn-lt"/>
              </a:rPr>
              <a:t>Interrupt request can be handled by calling </a:t>
            </a:r>
            <a:r>
              <a:rPr lang="en-US" dirty="0" err="1">
                <a:latin typeface="+mn-lt"/>
              </a:rPr>
              <a:t>irq</a:t>
            </a:r>
            <a:r>
              <a:rPr lang="en-US" dirty="0">
                <a:latin typeface="+mn-lt"/>
              </a:rPr>
              <a:t>()</a:t>
            </a:r>
          </a:p>
        </p:txBody>
      </p:sp>
    </p:spTree>
    <p:extLst>
      <p:ext uri="{BB962C8B-B14F-4D97-AF65-F5344CB8AC3E}">
        <p14:creationId xmlns:p14="http://schemas.microsoft.com/office/powerpoint/2010/main" val="2146996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23863</TotalTime>
  <Words>358</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Agency FB</vt:lpstr>
      <vt:lpstr>Arial</vt:lpstr>
      <vt:lpstr>Calibri</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173</cp:revision>
  <dcterms:created xsi:type="dcterms:W3CDTF">2017-10-18T07:07:16Z</dcterms:created>
  <dcterms:modified xsi:type="dcterms:W3CDTF">2018-03-24T10:50:36Z</dcterms:modified>
</cp:coreProperties>
</file>