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74" d="100"/>
          <a:sy n="74" d="100"/>
        </p:scale>
        <p:origin x="6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23/03/2018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23/03/2018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63352" y="980728"/>
            <a:ext cx="5399980" cy="869950"/>
          </a:xfrm>
        </p:spPr>
        <p:txBody>
          <a:bodyPr/>
          <a:lstStyle/>
          <a:p>
            <a:pPr algn="ctr"/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8102" y="2060848"/>
            <a:ext cx="5399980" cy="46085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virtual memory?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manage virtual memory?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7150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22646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Administrator</cp:lastModifiedBy>
  <cp:revision>170</cp:revision>
  <dcterms:created xsi:type="dcterms:W3CDTF">2017-10-18T07:07:16Z</dcterms:created>
  <dcterms:modified xsi:type="dcterms:W3CDTF">2018-03-23T08:19:33Z</dcterms:modified>
</cp:coreProperties>
</file>