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B55E-26B4-49A4-B756-E6DEDB8A10B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AE25-7344-4D04-99DA-2ECF8EA0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5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B55E-26B4-49A4-B756-E6DEDB8A10B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AE25-7344-4D04-99DA-2ECF8EA0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1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B55E-26B4-49A4-B756-E6DEDB8A10B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AE25-7344-4D04-99DA-2ECF8EA0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4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C644-BABD-4D73-999E-CDA9A2DACDE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2F4-5861-440A-8255-F080BF471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108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C644-BABD-4D73-999E-CDA9A2DACDE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2F4-5861-440A-8255-F080BF471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73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C644-BABD-4D73-999E-CDA9A2DACDE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2F4-5861-440A-8255-F080BF471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77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C644-BABD-4D73-999E-CDA9A2DACDE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2F4-5861-440A-8255-F080BF471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49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C644-BABD-4D73-999E-CDA9A2DACDE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2F4-5861-440A-8255-F080BF471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150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C644-BABD-4D73-999E-CDA9A2DACDE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2F4-5861-440A-8255-F080BF471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875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C644-BABD-4D73-999E-CDA9A2DACDE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2F4-5861-440A-8255-F080BF471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85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C644-BABD-4D73-999E-CDA9A2DACDE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2F4-5861-440A-8255-F080BF471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3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B55E-26B4-49A4-B756-E6DEDB8A10B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AE25-7344-4D04-99DA-2ECF8EA0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41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C644-BABD-4D73-999E-CDA9A2DACDE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2F4-5861-440A-8255-F080BF471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62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C644-BABD-4D73-999E-CDA9A2DACDE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2F4-5861-440A-8255-F080BF471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56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C644-BABD-4D73-999E-CDA9A2DACDE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2F4-5861-440A-8255-F080BF471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95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B55E-26B4-49A4-B756-E6DEDB8A10B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AE25-7344-4D04-99DA-2ECF8EA0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0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B55E-26B4-49A4-B756-E6DEDB8A10B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AE25-7344-4D04-99DA-2ECF8EA0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1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B55E-26B4-49A4-B756-E6DEDB8A10B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AE25-7344-4D04-99DA-2ECF8EA0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6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B55E-26B4-49A4-B756-E6DEDB8A10B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AE25-7344-4D04-99DA-2ECF8EA0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5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B55E-26B4-49A4-B756-E6DEDB8A10B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AE25-7344-4D04-99DA-2ECF8EA0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B55E-26B4-49A4-B756-E6DEDB8A10B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AE25-7344-4D04-99DA-2ECF8EA0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7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B55E-26B4-49A4-B756-E6DEDB8A10B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AE25-7344-4D04-99DA-2ECF8EA0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9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0B55E-26B4-49A4-B756-E6DEDB8A10B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AE25-7344-4D04-99DA-2ECF8EA0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0C644-BABD-4D73-999E-CDA9A2DACDE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12F4-5861-440A-8255-F080BF471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4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subsystem?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Group of interconnected and interactive parts that performs an important job or task as a component of a larger system.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85" y="3270564"/>
            <a:ext cx="6065949" cy="25329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636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Linux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Memory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Private memory pools</a:t>
            </a:r>
          </a:p>
          <a:p>
            <a:r>
              <a:rPr lang="en-US" b="1" dirty="0" smtClean="0"/>
              <a:t>Shared memory pools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Special Shared Pools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*MACHINE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*BASE</a:t>
            </a:r>
          </a:p>
          <a:p>
            <a:pPr marL="0" indent="0">
              <a:buNone/>
            </a:pPr>
            <a:r>
              <a:rPr lang="en-US" b="1" dirty="0" smtClean="0"/>
              <a:t>General Shared Pools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*INTERACT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*SPOOL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*SHRPOOL1</a:t>
            </a:r>
          </a:p>
        </p:txBody>
      </p:sp>
    </p:spTree>
    <p:extLst>
      <p:ext uri="{BB962C8B-B14F-4D97-AF65-F5344CB8AC3E}">
        <p14:creationId xmlns:p14="http://schemas.microsoft.com/office/powerpoint/2010/main" val="40106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Unix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file?</a:t>
            </a:r>
          </a:p>
          <a:p>
            <a:pPr marL="0" indent="0">
              <a:buNone/>
            </a:pPr>
            <a:r>
              <a:rPr lang="en-US" dirty="0"/>
              <a:t>	An ordinary file is a file on the system that contains data, text, or program instructions. In this tutorial, you look at working with ordinary files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directory?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800" dirty="0"/>
              <a:t>Directories store both special and ordinary files. For users familiar with Windows or Mac OS, Unix directories are equivalent to folders.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9170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Linux File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File System or any file system generally is a layer which is under the operating system that handles the positioning of your data on the storage, without it; the system cannot knows which file starts from where and ends where.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0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Linux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EXT2</a:t>
            </a:r>
          </a:p>
          <a:p>
            <a:r>
              <a:rPr lang="en-US" dirty="0" smtClean="0"/>
              <a:t>EXT3</a:t>
            </a:r>
          </a:p>
          <a:p>
            <a:r>
              <a:rPr lang="en-US" dirty="0" smtClean="0"/>
              <a:t>EXT4</a:t>
            </a:r>
          </a:p>
          <a:p>
            <a:r>
              <a:rPr lang="en-US" dirty="0" smtClean="0"/>
              <a:t>ISOFS</a:t>
            </a:r>
          </a:p>
          <a:p>
            <a:r>
              <a:rPr lang="en-US" dirty="0" smtClean="0"/>
              <a:t>SYSFS</a:t>
            </a:r>
          </a:p>
          <a:p>
            <a:r>
              <a:rPr lang="en-US" dirty="0" smtClean="0"/>
              <a:t>PROCFS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2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Disk Arrangement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8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125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1_Office Theme</vt:lpstr>
      <vt:lpstr>What is subsystem?</vt:lpstr>
      <vt:lpstr>Linux Subsystem</vt:lpstr>
      <vt:lpstr>Types of Memory Pool</vt:lpstr>
      <vt:lpstr>Unix File System</vt:lpstr>
      <vt:lpstr>What is Linux File System?</vt:lpstr>
      <vt:lpstr>Types of Linux File System</vt:lpstr>
      <vt:lpstr>Disk Arrangement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subsystem?</dc:title>
  <dc:creator>Administrator</dc:creator>
  <cp:lastModifiedBy>Administrator</cp:lastModifiedBy>
  <cp:revision>6</cp:revision>
  <dcterms:created xsi:type="dcterms:W3CDTF">2018-03-21T05:52:01Z</dcterms:created>
  <dcterms:modified xsi:type="dcterms:W3CDTF">2018-03-23T08:23:24Z</dcterms:modified>
</cp:coreProperties>
</file>