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0"/>
  </p:notesMasterIdLst>
  <p:handoutMasterIdLst>
    <p:handoutMasterId r:id="rId11"/>
  </p:handoutMasterIdLst>
  <p:sldIdLst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4" d="100"/>
          <a:sy n="74" d="100"/>
        </p:scale>
        <p:origin x="6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702E8-0650-4241-B66F-7DA1B5ED319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3BCE3-2104-4040-9A28-4A9661223082}">
      <dgm:prSet/>
      <dgm:spPr/>
      <dgm:t>
        <a:bodyPr/>
        <a:lstStyle/>
        <a:p>
          <a:pPr rtl="0"/>
          <a:r>
            <a:rPr lang="en-US" smtClean="0"/>
            <a:t>HRISHIKESH  093956_IN</a:t>
          </a:r>
          <a:endParaRPr lang="en-US"/>
        </a:p>
      </dgm:t>
    </dgm:pt>
    <dgm:pt modelId="{9B020713-5A48-4939-BCDC-636228E40EAA}" type="parTrans" cxnId="{153DAE54-EDA4-4261-A018-A2388C86F8A0}">
      <dgm:prSet/>
      <dgm:spPr/>
      <dgm:t>
        <a:bodyPr/>
        <a:lstStyle/>
        <a:p>
          <a:endParaRPr lang="en-US"/>
        </a:p>
      </dgm:t>
    </dgm:pt>
    <dgm:pt modelId="{24394298-B6AC-4DFC-AD32-031FB2ED7C51}" type="sibTrans" cxnId="{153DAE54-EDA4-4261-A018-A2388C86F8A0}">
      <dgm:prSet/>
      <dgm:spPr/>
      <dgm:t>
        <a:bodyPr/>
        <a:lstStyle/>
        <a:p>
          <a:endParaRPr lang="en-US"/>
        </a:p>
      </dgm:t>
    </dgm:pt>
    <dgm:pt modelId="{7C8213EE-7723-4EFA-8812-BF450D58D54F}">
      <dgm:prSet/>
      <dgm:spPr/>
      <dgm:t>
        <a:bodyPr/>
        <a:lstStyle/>
        <a:p>
          <a:pPr rtl="0"/>
          <a:r>
            <a:rPr lang="en-US" smtClean="0"/>
            <a:t>RUSHABH       093976_IN</a:t>
          </a:r>
          <a:endParaRPr lang="en-US"/>
        </a:p>
      </dgm:t>
    </dgm:pt>
    <dgm:pt modelId="{467321F0-3862-4138-BAD8-D6E431405E2C}" type="parTrans" cxnId="{A01EF3F0-D002-4681-AF6E-73FAD0E52CF7}">
      <dgm:prSet/>
      <dgm:spPr/>
      <dgm:t>
        <a:bodyPr/>
        <a:lstStyle/>
        <a:p>
          <a:endParaRPr lang="en-US"/>
        </a:p>
      </dgm:t>
    </dgm:pt>
    <dgm:pt modelId="{294E1EF1-7023-4836-94E1-967D8392F911}" type="sibTrans" cxnId="{A01EF3F0-D002-4681-AF6E-73FAD0E52CF7}">
      <dgm:prSet/>
      <dgm:spPr/>
      <dgm:t>
        <a:bodyPr/>
        <a:lstStyle/>
        <a:p>
          <a:endParaRPr lang="en-US"/>
        </a:p>
      </dgm:t>
    </dgm:pt>
    <dgm:pt modelId="{06966636-A830-478B-BD80-643DFF3FF993}">
      <dgm:prSet/>
      <dgm:spPr/>
      <dgm:t>
        <a:bodyPr/>
        <a:lstStyle/>
        <a:p>
          <a:pPr rtl="0"/>
          <a:r>
            <a:rPr lang="en-US" smtClean="0"/>
            <a:t>AMOL             093942_IN</a:t>
          </a:r>
          <a:endParaRPr lang="en-US"/>
        </a:p>
      </dgm:t>
    </dgm:pt>
    <dgm:pt modelId="{9E6AC3AC-4766-4F44-9A83-E673A3CF352C}" type="parTrans" cxnId="{4768C516-F079-49CD-A200-061BCF6B5C57}">
      <dgm:prSet/>
      <dgm:spPr/>
      <dgm:t>
        <a:bodyPr/>
        <a:lstStyle/>
        <a:p>
          <a:endParaRPr lang="en-US"/>
        </a:p>
      </dgm:t>
    </dgm:pt>
    <dgm:pt modelId="{16019AD0-47BF-4567-A97A-2B18A5AF57CD}" type="sibTrans" cxnId="{4768C516-F079-49CD-A200-061BCF6B5C57}">
      <dgm:prSet/>
      <dgm:spPr/>
      <dgm:t>
        <a:bodyPr/>
        <a:lstStyle/>
        <a:p>
          <a:endParaRPr lang="en-US"/>
        </a:p>
      </dgm:t>
    </dgm:pt>
    <dgm:pt modelId="{633A2A13-8225-4986-BDC4-B8F655D8B7D7}">
      <dgm:prSet/>
      <dgm:spPr/>
      <dgm:t>
        <a:bodyPr/>
        <a:lstStyle/>
        <a:p>
          <a:pPr rtl="0"/>
          <a:r>
            <a:rPr lang="en-US" smtClean="0"/>
            <a:t>SAIPRIYA         093945_IN</a:t>
          </a:r>
          <a:endParaRPr lang="en-US"/>
        </a:p>
      </dgm:t>
    </dgm:pt>
    <dgm:pt modelId="{BD2285F0-64BC-48C7-808C-E0629AA9F61F}" type="parTrans" cxnId="{34219B65-71E2-40F7-B7E6-59549AF34271}">
      <dgm:prSet/>
      <dgm:spPr/>
      <dgm:t>
        <a:bodyPr/>
        <a:lstStyle/>
        <a:p>
          <a:endParaRPr lang="en-US"/>
        </a:p>
      </dgm:t>
    </dgm:pt>
    <dgm:pt modelId="{E7AD4F99-86C2-4D58-842F-6DD7DCBD3C54}" type="sibTrans" cxnId="{34219B65-71E2-40F7-B7E6-59549AF34271}">
      <dgm:prSet/>
      <dgm:spPr/>
      <dgm:t>
        <a:bodyPr/>
        <a:lstStyle/>
        <a:p>
          <a:endParaRPr lang="en-US"/>
        </a:p>
      </dgm:t>
    </dgm:pt>
    <dgm:pt modelId="{31ED4537-8E5F-4051-A1B1-091FE56294D5}">
      <dgm:prSet/>
      <dgm:spPr/>
      <dgm:t>
        <a:bodyPr/>
        <a:lstStyle/>
        <a:p>
          <a:pPr rtl="0"/>
          <a:r>
            <a:rPr lang="en-US" smtClean="0"/>
            <a:t>PRATHYUSHA   093984_IN</a:t>
          </a:r>
          <a:endParaRPr lang="en-US"/>
        </a:p>
      </dgm:t>
    </dgm:pt>
    <dgm:pt modelId="{6BC5F923-91B3-4878-BEDD-A3A2505B55D6}" type="parTrans" cxnId="{3A0501ED-EE2D-4366-BC68-B3D1B9F40F6B}">
      <dgm:prSet/>
      <dgm:spPr/>
      <dgm:t>
        <a:bodyPr/>
        <a:lstStyle/>
        <a:p>
          <a:endParaRPr lang="en-US"/>
        </a:p>
      </dgm:t>
    </dgm:pt>
    <dgm:pt modelId="{76B980F3-5367-4AB1-82B0-0FFE130AECC0}" type="sibTrans" cxnId="{3A0501ED-EE2D-4366-BC68-B3D1B9F40F6B}">
      <dgm:prSet/>
      <dgm:spPr/>
      <dgm:t>
        <a:bodyPr/>
        <a:lstStyle/>
        <a:p>
          <a:endParaRPr lang="en-US"/>
        </a:p>
      </dgm:t>
    </dgm:pt>
    <dgm:pt modelId="{A8F3DA9E-7017-4C40-B2FB-42F44A43FBAD}">
      <dgm:prSet/>
      <dgm:spPr/>
      <dgm:t>
        <a:bodyPr/>
        <a:lstStyle/>
        <a:p>
          <a:pPr rtl="0"/>
          <a:r>
            <a:rPr lang="en-US" smtClean="0"/>
            <a:t>BHAVYASHREE 093936_IN</a:t>
          </a:r>
          <a:endParaRPr lang="en-US"/>
        </a:p>
      </dgm:t>
    </dgm:pt>
    <dgm:pt modelId="{8B760822-0DC4-4370-B278-C9FD049E8EA7}" type="parTrans" cxnId="{F9C84440-CB84-4D80-AA7B-9B6CF045AB95}">
      <dgm:prSet/>
      <dgm:spPr/>
      <dgm:t>
        <a:bodyPr/>
        <a:lstStyle/>
        <a:p>
          <a:endParaRPr lang="en-US"/>
        </a:p>
      </dgm:t>
    </dgm:pt>
    <dgm:pt modelId="{A8B6B8AE-1026-4098-B52B-DE4741A2017D}" type="sibTrans" cxnId="{F9C84440-CB84-4D80-AA7B-9B6CF045AB95}">
      <dgm:prSet/>
      <dgm:spPr/>
      <dgm:t>
        <a:bodyPr/>
        <a:lstStyle/>
        <a:p>
          <a:endParaRPr lang="en-US"/>
        </a:p>
      </dgm:t>
    </dgm:pt>
    <dgm:pt modelId="{DFBC75A5-951F-4837-8DC5-96DCC1A23ACB}" type="pres">
      <dgm:prSet presAssocID="{5FD702E8-0650-4241-B66F-7DA1B5ED319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6C343A-F886-44E1-BC1A-D17A573F8BBF}" type="pres">
      <dgm:prSet presAssocID="{9E83BCE3-2104-4040-9A28-4A9661223082}" presName="circ1" presStyleLbl="vennNode1" presStyleIdx="0" presStyleCnt="6"/>
      <dgm:spPr/>
    </dgm:pt>
    <dgm:pt modelId="{7D6E6B33-6EB4-4715-A1F1-0FD084F19CDF}" type="pres">
      <dgm:prSet presAssocID="{9E83BCE3-2104-4040-9A28-4A966122308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1215C-ECC2-4904-B9CE-F7A9803ACA34}" type="pres">
      <dgm:prSet presAssocID="{7C8213EE-7723-4EFA-8812-BF450D58D54F}" presName="circ2" presStyleLbl="vennNode1" presStyleIdx="1" presStyleCnt="6"/>
      <dgm:spPr/>
    </dgm:pt>
    <dgm:pt modelId="{C6D638B9-9198-4EBB-A9B6-0853BEF8F479}" type="pres">
      <dgm:prSet presAssocID="{7C8213EE-7723-4EFA-8812-BF450D58D54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22593-7BED-40CB-A535-87B8B41764BE}" type="pres">
      <dgm:prSet presAssocID="{06966636-A830-478B-BD80-643DFF3FF993}" presName="circ3" presStyleLbl="vennNode1" presStyleIdx="2" presStyleCnt="6"/>
      <dgm:spPr/>
    </dgm:pt>
    <dgm:pt modelId="{04C4C3B8-4FCE-49F1-A48F-D472B73321B4}" type="pres">
      <dgm:prSet presAssocID="{06966636-A830-478B-BD80-643DFF3FF99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88B29-38DD-483D-9D80-52F81B14C848}" type="pres">
      <dgm:prSet presAssocID="{633A2A13-8225-4986-BDC4-B8F655D8B7D7}" presName="circ4" presStyleLbl="vennNode1" presStyleIdx="3" presStyleCnt="6"/>
      <dgm:spPr/>
    </dgm:pt>
    <dgm:pt modelId="{5FFF83F1-9757-4BBC-A246-9B25C9C63EF0}" type="pres">
      <dgm:prSet presAssocID="{633A2A13-8225-4986-BDC4-B8F655D8B7D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B155C-1548-4312-8CEB-AC10169067C0}" type="pres">
      <dgm:prSet presAssocID="{31ED4537-8E5F-4051-A1B1-091FE56294D5}" presName="circ5" presStyleLbl="vennNode1" presStyleIdx="4" presStyleCnt="6"/>
      <dgm:spPr/>
    </dgm:pt>
    <dgm:pt modelId="{2CD6210D-73E9-4453-A381-5FAD0B8D845E}" type="pres">
      <dgm:prSet presAssocID="{31ED4537-8E5F-4051-A1B1-091FE56294D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05E7E-24CE-43CD-B0E6-3B6EABAE5C61}" type="pres">
      <dgm:prSet presAssocID="{A8F3DA9E-7017-4C40-B2FB-42F44A43FBAD}" presName="circ6" presStyleLbl="vennNode1" presStyleIdx="5" presStyleCnt="6"/>
      <dgm:spPr/>
    </dgm:pt>
    <dgm:pt modelId="{FDF9A2EB-305E-4185-97CF-FBDA5D1C98AF}" type="pres">
      <dgm:prSet presAssocID="{A8F3DA9E-7017-4C40-B2FB-42F44A43FBAD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4D5C55-5360-4672-A3F8-83E58CD044F2}" type="presOf" srcId="{06966636-A830-478B-BD80-643DFF3FF993}" destId="{04C4C3B8-4FCE-49F1-A48F-D472B73321B4}" srcOrd="0" destOrd="0" presId="urn:microsoft.com/office/officeart/2005/8/layout/venn1"/>
    <dgm:cxn modelId="{4ACB6AFE-4B77-495F-9198-B131E2955467}" type="presOf" srcId="{7C8213EE-7723-4EFA-8812-BF450D58D54F}" destId="{C6D638B9-9198-4EBB-A9B6-0853BEF8F479}" srcOrd="0" destOrd="0" presId="urn:microsoft.com/office/officeart/2005/8/layout/venn1"/>
    <dgm:cxn modelId="{BD094240-4109-46C8-B88D-69105D5694F0}" type="presOf" srcId="{A8F3DA9E-7017-4C40-B2FB-42F44A43FBAD}" destId="{FDF9A2EB-305E-4185-97CF-FBDA5D1C98AF}" srcOrd="0" destOrd="0" presId="urn:microsoft.com/office/officeart/2005/8/layout/venn1"/>
    <dgm:cxn modelId="{3A0501ED-EE2D-4366-BC68-B3D1B9F40F6B}" srcId="{5FD702E8-0650-4241-B66F-7DA1B5ED3196}" destId="{31ED4537-8E5F-4051-A1B1-091FE56294D5}" srcOrd="4" destOrd="0" parTransId="{6BC5F923-91B3-4878-BEDD-A3A2505B55D6}" sibTransId="{76B980F3-5367-4AB1-82B0-0FFE130AECC0}"/>
    <dgm:cxn modelId="{DF161CD4-8ABB-4707-889A-DFD3B0381B37}" type="presOf" srcId="{9E83BCE3-2104-4040-9A28-4A9661223082}" destId="{7D6E6B33-6EB4-4715-A1F1-0FD084F19CDF}" srcOrd="0" destOrd="0" presId="urn:microsoft.com/office/officeart/2005/8/layout/venn1"/>
    <dgm:cxn modelId="{A01EF3F0-D002-4681-AF6E-73FAD0E52CF7}" srcId="{5FD702E8-0650-4241-B66F-7DA1B5ED3196}" destId="{7C8213EE-7723-4EFA-8812-BF450D58D54F}" srcOrd="1" destOrd="0" parTransId="{467321F0-3862-4138-BAD8-D6E431405E2C}" sibTransId="{294E1EF1-7023-4836-94E1-967D8392F911}"/>
    <dgm:cxn modelId="{A504A1B4-FBC6-49E0-9443-F671EBA62515}" type="presOf" srcId="{31ED4537-8E5F-4051-A1B1-091FE56294D5}" destId="{2CD6210D-73E9-4453-A381-5FAD0B8D845E}" srcOrd="0" destOrd="0" presId="urn:microsoft.com/office/officeart/2005/8/layout/venn1"/>
    <dgm:cxn modelId="{065B67FF-47F6-48CA-B258-5B74F933ACA5}" type="presOf" srcId="{5FD702E8-0650-4241-B66F-7DA1B5ED3196}" destId="{DFBC75A5-951F-4837-8DC5-96DCC1A23ACB}" srcOrd="0" destOrd="0" presId="urn:microsoft.com/office/officeart/2005/8/layout/venn1"/>
    <dgm:cxn modelId="{34219B65-71E2-40F7-B7E6-59549AF34271}" srcId="{5FD702E8-0650-4241-B66F-7DA1B5ED3196}" destId="{633A2A13-8225-4986-BDC4-B8F655D8B7D7}" srcOrd="3" destOrd="0" parTransId="{BD2285F0-64BC-48C7-808C-E0629AA9F61F}" sibTransId="{E7AD4F99-86C2-4D58-842F-6DD7DCBD3C54}"/>
    <dgm:cxn modelId="{F9C84440-CB84-4D80-AA7B-9B6CF045AB95}" srcId="{5FD702E8-0650-4241-B66F-7DA1B5ED3196}" destId="{A8F3DA9E-7017-4C40-B2FB-42F44A43FBAD}" srcOrd="5" destOrd="0" parTransId="{8B760822-0DC4-4370-B278-C9FD049E8EA7}" sibTransId="{A8B6B8AE-1026-4098-B52B-DE4741A2017D}"/>
    <dgm:cxn modelId="{153DAE54-EDA4-4261-A018-A2388C86F8A0}" srcId="{5FD702E8-0650-4241-B66F-7DA1B5ED3196}" destId="{9E83BCE3-2104-4040-9A28-4A9661223082}" srcOrd="0" destOrd="0" parTransId="{9B020713-5A48-4939-BCDC-636228E40EAA}" sibTransId="{24394298-B6AC-4DFC-AD32-031FB2ED7C51}"/>
    <dgm:cxn modelId="{4768C516-F079-49CD-A200-061BCF6B5C57}" srcId="{5FD702E8-0650-4241-B66F-7DA1B5ED3196}" destId="{06966636-A830-478B-BD80-643DFF3FF993}" srcOrd="2" destOrd="0" parTransId="{9E6AC3AC-4766-4F44-9A83-E673A3CF352C}" sibTransId="{16019AD0-47BF-4567-A97A-2B18A5AF57CD}"/>
    <dgm:cxn modelId="{4CCF7A91-7AE5-413C-BF6E-BF84376C4B37}" type="presOf" srcId="{633A2A13-8225-4986-BDC4-B8F655D8B7D7}" destId="{5FFF83F1-9757-4BBC-A246-9B25C9C63EF0}" srcOrd="0" destOrd="0" presId="urn:microsoft.com/office/officeart/2005/8/layout/venn1"/>
    <dgm:cxn modelId="{917B7BD4-8AAC-49D7-BF61-8FBA72417BFC}" type="presParOf" srcId="{DFBC75A5-951F-4837-8DC5-96DCC1A23ACB}" destId="{1A6C343A-F886-44E1-BC1A-D17A573F8BBF}" srcOrd="0" destOrd="0" presId="urn:microsoft.com/office/officeart/2005/8/layout/venn1"/>
    <dgm:cxn modelId="{93FBBAB3-2C38-4436-9BFB-8F5547C81029}" type="presParOf" srcId="{DFBC75A5-951F-4837-8DC5-96DCC1A23ACB}" destId="{7D6E6B33-6EB4-4715-A1F1-0FD084F19CDF}" srcOrd="1" destOrd="0" presId="urn:microsoft.com/office/officeart/2005/8/layout/venn1"/>
    <dgm:cxn modelId="{877B669E-3021-4237-A2FA-225377F81DC7}" type="presParOf" srcId="{DFBC75A5-951F-4837-8DC5-96DCC1A23ACB}" destId="{E2D1215C-ECC2-4904-B9CE-F7A9803ACA34}" srcOrd="2" destOrd="0" presId="urn:microsoft.com/office/officeart/2005/8/layout/venn1"/>
    <dgm:cxn modelId="{4EEE2E44-A143-4015-B150-F77C693AD842}" type="presParOf" srcId="{DFBC75A5-951F-4837-8DC5-96DCC1A23ACB}" destId="{C6D638B9-9198-4EBB-A9B6-0853BEF8F479}" srcOrd="3" destOrd="0" presId="urn:microsoft.com/office/officeart/2005/8/layout/venn1"/>
    <dgm:cxn modelId="{69E29A5E-772E-4764-AA94-E53A3D9B9EAA}" type="presParOf" srcId="{DFBC75A5-951F-4837-8DC5-96DCC1A23ACB}" destId="{B9422593-7BED-40CB-A535-87B8B41764BE}" srcOrd="4" destOrd="0" presId="urn:microsoft.com/office/officeart/2005/8/layout/venn1"/>
    <dgm:cxn modelId="{04CD2402-06A9-4D54-902A-F30606B0E62F}" type="presParOf" srcId="{DFBC75A5-951F-4837-8DC5-96DCC1A23ACB}" destId="{04C4C3B8-4FCE-49F1-A48F-D472B73321B4}" srcOrd="5" destOrd="0" presId="urn:microsoft.com/office/officeart/2005/8/layout/venn1"/>
    <dgm:cxn modelId="{C3573EF9-37C9-4E5E-A76F-D84AC4AF8401}" type="presParOf" srcId="{DFBC75A5-951F-4837-8DC5-96DCC1A23ACB}" destId="{AA788B29-38DD-483D-9D80-52F81B14C848}" srcOrd="6" destOrd="0" presId="urn:microsoft.com/office/officeart/2005/8/layout/venn1"/>
    <dgm:cxn modelId="{7AA129A8-662E-48BE-8662-01954F6E9C4C}" type="presParOf" srcId="{DFBC75A5-951F-4837-8DC5-96DCC1A23ACB}" destId="{5FFF83F1-9757-4BBC-A246-9B25C9C63EF0}" srcOrd="7" destOrd="0" presId="urn:microsoft.com/office/officeart/2005/8/layout/venn1"/>
    <dgm:cxn modelId="{B827859A-8D24-4143-A44E-E3CC2415761F}" type="presParOf" srcId="{DFBC75A5-951F-4837-8DC5-96DCC1A23ACB}" destId="{421B155C-1548-4312-8CEB-AC10169067C0}" srcOrd="8" destOrd="0" presId="urn:microsoft.com/office/officeart/2005/8/layout/venn1"/>
    <dgm:cxn modelId="{43A89DD5-A19D-4039-B5DD-71E02932094D}" type="presParOf" srcId="{DFBC75A5-951F-4837-8DC5-96DCC1A23ACB}" destId="{2CD6210D-73E9-4453-A381-5FAD0B8D845E}" srcOrd="9" destOrd="0" presId="urn:microsoft.com/office/officeart/2005/8/layout/venn1"/>
    <dgm:cxn modelId="{475C813E-A96F-4C47-A1BD-7EA752B8119C}" type="presParOf" srcId="{DFBC75A5-951F-4837-8DC5-96DCC1A23ACB}" destId="{A1A05E7E-24CE-43CD-B0E6-3B6EABAE5C61}" srcOrd="10" destOrd="0" presId="urn:microsoft.com/office/officeart/2005/8/layout/venn1"/>
    <dgm:cxn modelId="{1D1BD414-B9C4-4C78-94C9-791775D95DA8}" type="presParOf" srcId="{DFBC75A5-951F-4837-8DC5-96DCC1A23ACB}" destId="{FDF9A2EB-305E-4185-97CF-FBDA5D1C98AF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C343A-F886-44E1-BC1A-D17A573F8BBF}">
      <dsp:nvSpPr>
        <dsp:cNvPr id="0" name=""/>
        <dsp:cNvSpPr/>
      </dsp:nvSpPr>
      <dsp:spPr>
        <a:xfrm>
          <a:off x="1694706" y="762507"/>
          <a:ext cx="1021534" cy="10215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D6E6B33-6EB4-4715-A1F1-0FD084F19CDF}">
      <dsp:nvSpPr>
        <dsp:cNvPr id="0" name=""/>
        <dsp:cNvSpPr/>
      </dsp:nvSpPr>
      <dsp:spPr>
        <a:xfrm>
          <a:off x="1567014" y="0"/>
          <a:ext cx="1276917" cy="6955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HRISHIKESH  093956_IN</a:t>
          </a:r>
          <a:endParaRPr lang="en-US" sz="1200" kern="1200"/>
        </a:p>
      </dsp:txBody>
      <dsp:txXfrm>
        <a:off x="1567014" y="0"/>
        <a:ext cx="1276917" cy="695597"/>
      </dsp:txXfrm>
    </dsp:sp>
    <dsp:sp modelId="{E2D1215C-ECC2-4904-B9CE-F7A9803ACA34}">
      <dsp:nvSpPr>
        <dsp:cNvPr id="0" name=""/>
        <dsp:cNvSpPr/>
      </dsp:nvSpPr>
      <dsp:spPr>
        <a:xfrm>
          <a:off x="2026279" y="953961"/>
          <a:ext cx="1021534" cy="10215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6D638B9-9198-4EBB-A9B6-0853BEF8F479}">
      <dsp:nvSpPr>
        <dsp:cNvPr id="0" name=""/>
        <dsp:cNvSpPr/>
      </dsp:nvSpPr>
      <dsp:spPr>
        <a:xfrm>
          <a:off x="3123577" y="662473"/>
          <a:ext cx="1210092" cy="76184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RUSHABH       093976_IN</a:t>
          </a:r>
          <a:endParaRPr lang="en-US" sz="1200" kern="1200"/>
        </a:p>
      </dsp:txBody>
      <dsp:txXfrm>
        <a:off x="3123577" y="662473"/>
        <a:ext cx="1210092" cy="761844"/>
      </dsp:txXfrm>
    </dsp:sp>
    <dsp:sp modelId="{B9422593-7BED-40CB-A535-87B8B41764BE}">
      <dsp:nvSpPr>
        <dsp:cNvPr id="0" name=""/>
        <dsp:cNvSpPr/>
      </dsp:nvSpPr>
      <dsp:spPr>
        <a:xfrm>
          <a:off x="2026279" y="1336871"/>
          <a:ext cx="1021534" cy="10215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4C4C3B8-4FCE-49F1-A48F-D472B73321B4}">
      <dsp:nvSpPr>
        <dsp:cNvPr id="0" name=""/>
        <dsp:cNvSpPr/>
      </dsp:nvSpPr>
      <dsp:spPr>
        <a:xfrm>
          <a:off x="3123577" y="1798615"/>
          <a:ext cx="1210092" cy="8512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AMOL             093942_IN</a:t>
          </a:r>
          <a:endParaRPr lang="en-US" sz="1200" kern="1200"/>
        </a:p>
      </dsp:txBody>
      <dsp:txXfrm>
        <a:off x="3123577" y="1798615"/>
        <a:ext cx="1210092" cy="851278"/>
      </dsp:txXfrm>
    </dsp:sp>
    <dsp:sp modelId="{AA788B29-38DD-483D-9D80-52F81B14C848}">
      <dsp:nvSpPr>
        <dsp:cNvPr id="0" name=""/>
        <dsp:cNvSpPr/>
      </dsp:nvSpPr>
      <dsp:spPr>
        <a:xfrm>
          <a:off x="1694706" y="1528657"/>
          <a:ext cx="1021534" cy="10215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FFF83F1-9757-4BBC-A246-9B25C9C63EF0}">
      <dsp:nvSpPr>
        <dsp:cNvPr id="0" name=""/>
        <dsp:cNvSpPr/>
      </dsp:nvSpPr>
      <dsp:spPr>
        <a:xfrm>
          <a:off x="1567014" y="2616770"/>
          <a:ext cx="1276917" cy="6955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SAIPRIYA         093945_IN</a:t>
          </a:r>
          <a:endParaRPr lang="en-US" sz="1200" kern="1200"/>
        </a:p>
      </dsp:txBody>
      <dsp:txXfrm>
        <a:off x="1567014" y="2616770"/>
        <a:ext cx="1276917" cy="695597"/>
      </dsp:txXfrm>
    </dsp:sp>
    <dsp:sp modelId="{421B155C-1548-4312-8CEB-AC10169067C0}">
      <dsp:nvSpPr>
        <dsp:cNvPr id="0" name=""/>
        <dsp:cNvSpPr/>
      </dsp:nvSpPr>
      <dsp:spPr>
        <a:xfrm>
          <a:off x="1363133" y="1336871"/>
          <a:ext cx="1021534" cy="10215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CD6210D-73E9-4453-A381-5FAD0B8D845E}">
      <dsp:nvSpPr>
        <dsp:cNvPr id="0" name=""/>
        <dsp:cNvSpPr/>
      </dsp:nvSpPr>
      <dsp:spPr>
        <a:xfrm>
          <a:off x="77277" y="1798615"/>
          <a:ext cx="1210092" cy="8512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PRATHYUSHA   093984_IN</a:t>
          </a:r>
          <a:endParaRPr lang="en-US" sz="1200" kern="1200"/>
        </a:p>
      </dsp:txBody>
      <dsp:txXfrm>
        <a:off x="77277" y="1798615"/>
        <a:ext cx="1210092" cy="851278"/>
      </dsp:txXfrm>
    </dsp:sp>
    <dsp:sp modelId="{A1A05E7E-24CE-43CD-B0E6-3B6EABAE5C61}">
      <dsp:nvSpPr>
        <dsp:cNvPr id="0" name=""/>
        <dsp:cNvSpPr/>
      </dsp:nvSpPr>
      <dsp:spPr>
        <a:xfrm>
          <a:off x="1363133" y="953961"/>
          <a:ext cx="1021534" cy="10215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F9A2EB-305E-4185-97CF-FBDA5D1C98AF}">
      <dsp:nvSpPr>
        <dsp:cNvPr id="0" name=""/>
        <dsp:cNvSpPr/>
      </dsp:nvSpPr>
      <dsp:spPr>
        <a:xfrm>
          <a:off x="77277" y="662473"/>
          <a:ext cx="1210092" cy="8512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BHAVYASHREE 093936_IN</a:t>
          </a:r>
          <a:endParaRPr lang="en-US" sz="1200" kern="1200"/>
        </a:p>
      </dsp:txBody>
      <dsp:txXfrm>
        <a:off x="77277" y="662473"/>
        <a:ext cx="1210092" cy="851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30/03/2018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30/03/2018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2181724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37012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992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340842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479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812" r:id="rId2"/>
    <p:sldLayoutId id="214748381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896200" y="476672"/>
            <a:ext cx="3618859" cy="98041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GROUP 4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57508386"/>
              </p:ext>
            </p:extLst>
          </p:nvPr>
        </p:nvGraphicFramePr>
        <p:xfrm>
          <a:off x="911424" y="2420888"/>
          <a:ext cx="4410947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4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616" y="54868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What Is a DNS Cache?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11424" y="1556792"/>
            <a:ext cx="103691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DNS Cache sometimes it called DNS resolver cache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a temporary database which has been maintained by the computer’s operating system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That contains records of all the recent and attempted visits of the website and other Internet domains.</a:t>
            </a:r>
          </a:p>
        </p:txBody>
      </p:sp>
    </p:spTree>
    <p:extLst>
      <p:ext uri="{BB962C8B-B14F-4D97-AF65-F5344CB8AC3E}">
        <p14:creationId xmlns:p14="http://schemas.microsoft.com/office/powerpoint/2010/main" val="34962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7688" y="476672"/>
            <a:ext cx="6704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The Purpose of a DNS Cache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5480" y="1412776"/>
            <a:ext cx="92890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internet relies on the Domain Name System (DNS) to maintain an index of all public websites and their corresponding IP addresses. </a:t>
            </a:r>
            <a:endParaRPr lang="en-US" sz="2800" dirty="0" smtClean="0"/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DNS cache attempts to speed up the process even more by handling the name resolution of recently visited addresses before the request is sent out to the internet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12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728" y="404664"/>
            <a:ext cx="5323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How a DNS Cache Works</a:t>
            </a:r>
          </a:p>
        </p:txBody>
      </p:sp>
      <p:sp>
        <p:nvSpPr>
          <p:cNvPr id="3" name="Rectangle 2"/>
          <p:cNvSpPr/>
          <p:nvPr/>
        </p:nvSpPr>
        <p:spPr>
          <a:xfrm>
            <a:off x="727368" y="1628800"/>
            <a:ext cx="112012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Before a browser issues its requests to the outside network, the computer intercepts each one and looks up the domain name in the DNS cache database.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docs.google.com</a:t>
            </a:r>
            <a:endParaRPr lang="en-US" dirty="0"/>
          </a:p>
          <a:p>
            <a:pPr algn="ctr"/>
            <a:r>
              <a:rPr lang="en-US" dirty="0"/>
              <a:t>-------------------------------------</a:t>
            </a:r>
          </a:p>
          <a:p>
            <a:pPr algn="ctr"/>
            <a:r>
              <a:rPr lang="en-US" dirty="0"/>
              <a:t>Record Name . . . . . : docs.google.com</a:t>
            </a:r>
          </a:p>
          <a:p>
            <a:pPr algn="ctr"/>
            <a:r>
              <a:rPr lang="en-US" dirty="0"/>
              <a:t>Record Type . . . . . : 1</a:t>
            </a:r>
          </a:p>
          <a:p>
            <a:pPr algn="ctr"/>
            <a:r>
              <a:rPr lang="en-US" dirty="0"/>
              <a:t>Time To Live . . . . : 21</a:t>
            </a:r>
          </a:p>
          <a:p>
            <a:pPr algn="ctr"/>
            <a:r>
              <a:rPr lang="en-US" dirty="0"/>
              <a:t>Data Length . . . . . : 4</a:t>
            </a:r>
          </a:p>
          <a:p>
            <a:pPr algn="ctr"/>
            <a:r>
              <a:rPr lang="en-US" dirty="0"/>
              <a:t>Section . . . . . . . : Answer</a:t>
            </a:r>
          </a:p>
          <a:p>
            <a:pPr algn="ctr"/>
            <a:r>
              <a:rPr lang="en-US" dirty="0"/>
              <a:t>A (Host) Record . . . : 172.217.6.174</a:t>
            </a:r>
          </a:p>
        </p:txBody>
      </p:sp>
    </p:spTree>
    <p:extLst>
      <p:ext uri="{BB962C8B-B14F-4D97-AF65-F5344CB8AC3E}">
        <p14:creationId xmlns:p14="http://schemas.microsoft.com/office/powerpoint/2010/main" val="4705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9576" y="548680"/>
            <a:ext cx="69127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What Is DNS Cache Poisoning?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424" y="1700808"/>
            <a:ext cx="100091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DNS cache becomes poisoned or polluted when unauthorized domain names or IP addresses are inserted into 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3341" y="3361058"/>
            <a:ext cx="10709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DNS Flushing: What It Does and How to Do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983432" y="4221088"/>
            <a:ext cx="99371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troubleshooting cache poisoning or other internet connectivity issues, a computer administrator may wish to flush (i.e. clear, reset, or erase) a DNS cache.</a:t>
            </a:r>
          </a:p>
        </p:txBody>
      </p:sp>
    </p:spTree>
    <p:extLst>
      <p:ext uri="{BB962C8B-B14F-4D97-AF65-F5344CB8AC3E}">
        <p14:creationId xmlns:p14="http://schemas.microsoft.com/office/powerpoint/2010/main" val="11539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24033</TotalTime>
  <Words>281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Administrator</cp:lastModifiedBy>
  <cp:revision>178</cp:revision>
  <dcterms:created xsi:type="dcterms:W3CDTF">2017-10-18T07:07:16Z</dcterms:created>
  <dcterms:modified xsi:type="dcterms:W3CDTF">2018-03-30T05:50:48Z</dcterms:modified>
</cp:coreProperties>
</file>