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8" r:id="rId5"/>
    <p:sldId id="271" r:id="rId6"/>
    <p:sldId id="272" r:id="rId7"/>
    <p:sldId id="273" r:id="rId8"/>
    <p:sldId id="274" r:id="rId9"/>
    <p:sldId id="275" r:id="rId10"/>
    <p:sldId id="269" r:id="rId11"/>
    <p:sldId id="270" r:id="rId12"/>
    <p:sldId id="276" r:id="rId13"/>
    <p:sldId id="260" r:id="rId14"/>
    <p:sldId id="267" r:id="rId15"/>
    <p:sldId id="261" r:id="rId16"/>
    <p:sldId id="262" r:id="rId17"/>
    <p:sldId id="263" r:id="rId18"/>
    <p:sldId id="26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0411-10B7-4B9D-B7BA-EBBC92A635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8DAF-7F18-47FC-B382-0A5F58CE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2673" y="609600"/>
            <a:ext cx="7772400" cy="1470025"/>
          </a:xfrm>
        </p:spPr>
        <p:txBody>
          <a:bodyPr/>
          <a:lstStyle/>
          <a:p>
            <a:r>
              <a:rPr lang="en-US" dirty="0" smtClean="0"/>
              <a:t>RAM(RANDOM ACCESS MEMORY)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AMHADKAR\Desktop\MotherBoard\RA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26814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SDRAM, DDR, DDR2, DDR3, DDR4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2758281"/>
            <a:ext cx="75723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9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DDR, DDR2, DDR3, DDR4</a:t>
            </a:r>
            <a:endParaRPr lang="en-US" b="1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6705600" cy="318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SIMM slot :</a:t>
            </a:r>
          </a:p>
          <a:p>
            <a:pPr lvl="1"/>
            <a:r>
              <a:rPr lang="en-US" dirty="0" smtClean="0"/>
              <a:t>SIMM RAM had to be installed at an angle           	and pushed upright into place.</a:t>
            </a:r>
          </a:p>
          <a:p>
            <a:r>
              <a:rPr lang="en-US" b="1" dirty="0" smtClean="0"/>
              <a:t>DIMM slot :</a:t>
            </a:r>
          </a:p>
          <a:p>
            <a:pPr lvl="1"/>
            <a:r>
              <a:rPr lang="en-US" dirty="0" smtClean="0"/>
              <a:t>DIMM slots allow for straight-forward   	installation of memory modules.</a:t>
            </a:r>
          </a:p>
          <a:p>
            <a:r>
              <a:rPr lang="en-US" b="1" dirty="0" smtClean="0"/>
              <a:t>RIMM slot :</a:t>
            </a:r>
          </a:p>
          <a:p>
            <a:pPr lvl="1"/>
            <a:r>
              <a:rPr lang="en-US" dirty="0" smtClean="0"/>
              <a:t>The module slots for RIMMs were physically similar to DIMM slots and the modules were installed in the same way.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ROM(READ ONLY MEMORY)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3305747" cy="247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Masked ROM</a:t>
            </a:r>
          </a:p>
          <a:p>
            <a:r>
              <a:rPr lang="en-US" dirty="0" smtClean="0"/>
              <a:t>PROM</a:t>
            </a:r>
          </a:p>
          <a:p>
            <a:r>
              <a:rPr lang="en-US" dirty="0" smtClean="0"/>
              <a:t>EPROM</a:t>
            </a:r>
          </a:p>
          <a:p>
            <a:r>
              <a:rPr lang="en-US" dirty="0" smtClean="0"/>
              <a:t>EEPROM</a:t>
            </a:r>
          </a:p>
          <a:p>
            <a:r>
              <a:rPr lang="en-US" dirty="0" smtClean="0"/>
              <a:t>Flash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Masked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MROM. It is a static ROM which comes programmed into an integrated circuit by its manufacturer. 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1905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Programmable Read Only Memory</a:t>
            </a:r>
            <a:r>
              <a:rPr lang="en-US" dirty="0" smtClean="0"/>
              <a:t>.</a:t>
            </a:r>
          </a:p>
          <a:p>
            <a:r>
              <a:rPr lang="en-US" dirty="0"/>
              <a:t>The data stored in it cannot be modified and therefore it is also known as one time programmable device.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648200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EPROM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stands for Erasable Programmable ROM. It is different from PROM as unlike PROM the program can be written on it more than once.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886200"/>
            <a:ext cx="20383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EEPROM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Electrically Erasable Read Only Memory.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also erasable like EPROM, but the same work of erasing is performed with electric current.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14" y="4287384"/>
            <a:ext cx="2286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9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Flash 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updated version of EEPROM. </a:t>
            </a:r>
            <a:endParaRPr lang="en-US" dirty="0" smtClean="0"/>
          </a:p>
          <a:p>
            <a:r>
              <a:rPr lang="en-US" dirty="0"/>
              <a:t>Flash memory provides this advantage over the EEPROM by enabling this feature of altering many locations simultaneously.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49851"/>
            <a:ext cx="17684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9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RAM: SRAM is </a:t>
            </a:r>
            <a:r>
              <a:rPr lang="en-US" dirty="0"/>
              <a:t>random access </a:t>
            </a:r>
            <a:r>
              <a:rPr lang="en-US" dirty="0" smtClean="0"/>
              <a:t>memory </a:t>
            </a:r>
            <a:r>
              <a:rPr lang="en-US" dirty="0"/>
              <a:t>that retains data bits in its memory as long as power is being supplied.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2876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RAM: </a:t>
            </a:r>
            <a:r>
              <a:rPr lang="en-US" dirty="0"/>
              <a:t>Dynamic random-access memory is a type of random access semiconductor memory that stores each bit of data in a separate tiny capacitor within an integrated circuit.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209708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DYANMIC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SDRAM</a:t>
            </a:r>
          </a:p>
          <a:p>
            <a:r>
              <a:rPr lang="en-US" dirty="0" smtClean="0"/>
              <a:t>DDR SDRAM</a:t>
            </a:r>
          </a:p>
          <a:p>
            <a:r>
              <a:rPr lang="en-US" dirty="0" smtClean="0"/>
              <a:t>DDR2</a:t>
            </a:r>
            <a:r>
              <a:rPr lang="en-US" dirty="0"/>
              <a:t> SDRAM</a:t>
            </a:r>
            <a:endParaRPr lang="en-US" dirty="0" smtClean="0"/>
          </a:p>
          <a:p>
            <a:r>
              <a:rPr lang="en-US" dirty="0" smtClean="0"/>
              <a:t>DDR3</a:t>
            </a:r>
            <a:r>
              <a:rPr lang="en-US" dirty="0"/>
              <a:t> SDRAM</a:t>
            </a:r>
            <a:endParaRPr lang="en-US" dirty="0" smtClean="0"/>
          </a:p>
          <a:p>
            <a:r>
              <a:rPr lang="en-US" dirty="0" smtClean="0"/>
              <a:t>DDR4</a:t>
            </a:r>
            <a:r>
              <a:rPr lang="en-US" dirty="0"/>
              <a:t> SDRAM</a:t>
            </a:r>
          </a:p>
        </p:txBody>
      </p:sp>
    </p:spTree>
    <p:extLst>
      <p:ext uri="{BB962C8B-B14F-4D97-AF65-F5344CB8AC3E}">
        <p14:creationId xmlns:p14="http://schemas.microsoft.com/office/powerpoint/2010/main" val="21290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stands for Synchronous </a:t>
            </a:r>
            <a:r>
              <a:rPr lang="en-US" dirty="0"/>
              <a:t>Dynamic Random Access </a:t>
            </a:r>
            <a:r>
              <a:rPr lang="en-US" dirty="0" smtClean="0"/>
              <a:t>Memory.</a:t>
            </a:r>
          </a:p>
          <a:p>
            <a:r>
              <a:rPr lang="en-US" dirty="0"/>
              <a:t>SDRAM is designed to synchronize itself with the timing of the CPU.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36" y="3962400"/>
            <a:ext cx="476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 SDRAM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generation of SDRAM is DDR, which achieves greater bandwidth than the preceding single data rate SDRAM by transferring data on the rising and falling edges of the clock </a:t>
            </a:r>
            <a:r>
              <a:rPr lang="en-US" dirty="0" smtClean="0"/>
              <a:t>signal.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3341"/>
            <a:ext cx="7467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2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DDR2 SDRAM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primary benefit is the ability to operate the external data bus twice as fast as DDR SDRAM. This is achieved by improved bus signal.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886200"/>
            <a:ext cx="6667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DDR3 SDRAM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DDR3 memory reduces 40% power consumption compared to current DDR2 modules, allowing for lower operating currents and </a:t>
            </a:r>
            <a:r>
              <a:rPr lang="en-US" dirty="0" smtClean="0"/>
              <a:t>voltages.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3657600"/>
            <a:ext cx="75438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DDR4 SDRAM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DDR4 SDRAM provides the lower operating voltage (1.2V) and higher transfer rate.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657600"/>
            <a:ext cx="5867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3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341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RAM(RANDOM ACCESS MEMORY)</vt:lpstr>
      <vt:lpstr>TYPES OF RAM</vt:lpstr>
      <vt:lpstr>PowerPoint Presentation</vt:lpstr>
      <vt:lpstr>TYPES OF DYANMIC RAM</vt:lpstr>
      <vt:lpstr>SDRAM</vt:lpstr>
      <vt:lpstr>DDR SDRAM </vt:lpstr>
      <vt:lpstr>DDR2 SDRAM </vt:lpstr>
      <vt:lpstr>DDR3 SDRAM </vt:lpstr>
      <vt:lpstr>DDR4 SDRAM </vt:lpstr>
      <vt:lpstr>DIFFERENCE BETWEEN SDRAM, DDR, DDR2, DDR3, DDR4</vt:lpstr>
      <vt:lpstr>DIFFERENCE BETWEEN DDR, DDR2, DDR3, DDR4</vt:lpstr>
      <vt:lpstr>TYPES OF RAM SLOTS</vt:lpstr>
      <vt:lpstr>ROM(READ ONLY MEMORY)</vt:lpstr>
      <vt:lpstr>TYPES OF ROM</vt:lpstr>
      <vt:lpstr>Masked ROM</vt:lpstr>
      <vt:lpstr>PROM </vt:lpstr>
      <vt:lpstr>EPROM </vt:lpstr>
      <vt:lpstr>EEPROM </vt:lpstr>
      <vt:lpstr>Flash ROM 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</dc:title>
  <dc:creator>Hadkar, Amol</dc:creator>
  <cp:lastModifiedBy>Hadkar, Amol</cp:lastModifiedBy>
  <cp:revision>12</cp:revision>
  <dcterms:created xsi:type="dcterms:W3CDTF">2018-03-10T06:01:06Z</dcterms:created>
  <dcterms:modified xsi:type="dcterms:W3CDTF">2018-03-10T08:56:13Z</dcterms:modified>
</cp:coreProperties>
</file>