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1490-45C9-47A3-A521-26F610FC7A5E}"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26007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1490-45C9-47A3-A521-26F610FC7A5E}"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263326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1490-45C9-47A3-A521-26F610FC7A5E}"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324458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1490-45C9-47A3-A521-26F610FC7A5E}"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20448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1490-45C9-47A3-A521-26F610FC7A5E}"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312974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1490-45C9-47A3-A521-26F610FC7A5E}"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122077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1490-45C9-47A3-A521-26F610FC7A5E}"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10365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1490-45C9-47A3-A521-26F610FC7A5E}"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139631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1490-45C9-47A3-A521-26F610FC7A5E}"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199616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1490-45C9-47A3-A521-26F610FC7A5E}"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7630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1490-45C9-47A3-A521-26F610FC7A5E}"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658B-B382-4527-8C67-E007EF2E2EAA}" type="slidenum">
              <a:rPr lang="en-US" smtClean="0"/>
              <a:t>‹#›</a:t>
            </a:fld>
            <a:endParaRPr lang="en-US"/>
          </a:p>
        </p:txBody>
      </p:sp>
    </p:spTree>
    <p:extLst>
      <p:ext uri="{BB962C8B-B14F-4D97-AF65-F5344CB8AC3E}">
        <p14:creationId xmlns:p14="http://schemas.microsoft.com/office/powerpoint/2010/main" val="101314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1490-45C9-47A3-A521-26F610FC7A5E}"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6658B-B382-4527-8C67-E007EF2E2EAA}" type="slidenum">
              <a:rPr lang="en-US" smtClean="0"/>
              <a:t>‹#›</a:t>
            </a:fld>
            <a:endParaRPr lang="en-US"/>
          </a:p>
        </p:txBody>
      </p:sp>
    </p:spTree>
    <p:extLst>
      <p:ext uri="{BB962C8B-B14F-4D97-AF65-F5344CB8AC3E}">
        <p14:creationId xmlns:p14="http://schemas.microsoft.com/office/powerpoint/2010/main" val="349551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Booting Process</a:t>
            </a:r>
            <a:endParaRPr lang="en-US" dirty="0"/>
          </a:p>
        </p:txBody>
      </p:sp>
      <p:sp>
        <p:nvSpPr>
          <p:cNvPr id="3" name="Subtitle 2"/>
          <p:cNvSpPr>
            <a:spLocks noGrp="1"/>
          </p:cNvSpPr>
          <p:nvPr>
            <p:ph type="subTitle" idx="1"/>
          </p:nvPr>
        </p:nvSpPr>
        <p:spPr>
          <a:xfrm>
            <a:off x="3683358" y="3602038"/>
            <a:ext cx="4842456" cy="570717"/>
          </a:xfrm>
        </p:spPr>
        <p:txBody>
          <a:bodyPr/>
          <a:lstStyle/>
          <a:p>
            <a:endParaRPr lang="en-US" dirty="0"/>
          </a:p>
        </p:txBody>
      </p:sp>
    </p:spTree>
    <p:extLst>
      <p:ext uri="{BB962C8B-B14F-4D97-AF65-F5344CB8AC3E}">
        <p14:creationId xmlns:p14="http://schemas.microsoft.com/office/powerpoint/2010/main" val="204737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Boot Sequence	</a:t>
            </a:r>
            <a:endParaRPr lang="en-US" dirty="0"/>
          </a:p>
        </p:txBody>
      </p:sp>
      <p:sp>
        <p:nvSpPr>
          <p:cNvPr id="3" name="Content Placeholder 2"/>
          <p:cNvSpPr>
            <a:spLocks noGrp="1"/>
          </p:cNvSpPr>
          <p:nvPr>
            <p:ph idx="1"/>
          </p:nvPr>
        </p:nvSpPr>
        <p:spPr/>
        <p:txBody>
          <a:bodyPr/>
          <a:lstStyle/>
          <a:p>
            <a:r>
              <a:rPr lang="en-US" dirty="0" smtClean="0"/>
              <a:t>POST       - A </a:t>
            </a:r>
            <a:r>
              <a:rPr lang="en-US" b="1" dirty="0" smtClean="0"/>
              <a:t>power-on self-test</a:t>
            </a:r>
            <a:r>
              <a:rPr lang="en-US" dirty="0" smtClean="0"/>
              <a:t> (</a:t>
            </a:r>
            <a:r>
              <a:rPr lang="en-US" b="1" dirty="0" smtClean="0"/>
              <a:t>POST</a:t>
            </a:r>
            <a:r>
              <a:rPr lang="en-US" dirty="0" smtClean="0"/>
              <a:t>) is a process performed by firmware</a:t>
            </a:r>
            <a:r>
              <a:rPr lang="en-US" dirty="0"/>
              <a:t> </a:t>
            </a:r>
            <a:r>
              <a:rPr lang="en-US" dirty="0" smtClean="0"/>
              <a:t>or software</a:t>
            </a:r>
            <a:r>
              <a:rPr lang="en-US" dirty="0"/>
              <a:t> </a:t>
            </a:r>
            <a:r>
              <a:rPr lang="en-US" dirty="0" smtClean="0"/>
              <a:t>routines immediately after a computer or other digital electronic device is powered on.</a:t>
            </a:r>
          </a:p>
          <a:p>
            <a:r>
              <a:rPr lang="en-US" dirty="0" smtClean="0"/>
              <a:t>MBR        - The MBR holds the information on how the logical partitions, containing file systems, are organized on that medium.</a:t>
            </a:r>
          </a:p>
          <a:p>
            <a:r>
              <a:rPr lang="en-US" dirty="0" smtClean="0"/>
              <a:t>NTLDR     - </a:t>
            </a:r>
            <a:r>
              <a:rPr lang="en-US" dirty="0"/>
              <a:t>NTLDR (abbreviation of NT loader) is the boot loader for all releases of Windows NT operating system up to and including Windows XP and Windows Server 2003. </a:t>
            </a:r>
            <a:endParaRPr lang="en-US" dirty="0" smtClean="0"/>
          </a:p>
        </p:txBody>
      </p:sp>
    </p:spTree>
    <p:extLst>
      <p:ext uri="{BB962C8B-B14F-4D97-AF65-F5344CB8AC3E}">
        <p14:creationId xmlns:p14="http://schemas.microsoft.com/office/powerpoint/2010/main" val="401436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Sequence</a:t>
            </a:r>
            <a:endParaRPr lang="en-US" dirty="0"/>
          </a:p>
        </p:txBody>
      </p:sp>
      <p:sp>
        <p:nvSpPr>
          <p:cNvPr id="3" name="Content Placeholder 2"/>
          <p:cNvSpPr>
            <a:spLocks noGrp="1"/>
          </p:cNvSpPr>
          <p:nvPr>
            <p:ph idx="1"/>
          </p:nvPr>
        </p:nvSpPr>
        <p:spPr/>
        <p:txBody>
          <a:bodyPr/>
          <a:lstStyle/>
          <a:p>
            <a:r>
              <a:rPr lang="en-US" dirty="0" smtClean="0"/>
              <a:t>Initial Boot Loader Phase (</a:t>
            </a:r>
            <a:r>
              <a:rPr lang="en-US" dirty="0" err="1" smtClean="0"/>
              <a:t>ntldr</a:t>
            </a:r>
            <a:r>
              <a:rPr lang="en-US" dirty="0" smtClean="0"/>
              <a:t>)</a:t>
            </a:r>
          </a:p>
          <a:p>
            <a:r>
              <a:rPr lang="en-US" dirty="0" smtClean="0"/>
              <a:t>Operating System Selection (</a:t>
            </a:r>
            <a:r>
              <a:rPr lang="en-US" dirty="0" err="1" smtClean="0"/>
              <a:t>boot.ini,bootsect.dos</a:t>
            </a:r>
            <a:r>
              <a:rPr lang="en-US" dirty="0" smtClean="0"/>
              <a:t>)</a:t>
            </a:r>
          </a:p>
          <a:p>
            <a:r>
              <a:rPr lang="en-US" dirty="0" smtClean="0"/>
              <a:t>Hardware Detection (ntdetect.com)</a:t>
            </a:r>
          </a:p>
          <a:p>
            <a:r>
              <a:rPr lang="en-US" dirty="0" smtClean="0"/>
              <a:t>Configuration selection (HW profile/configuration recovery menu)</a:t>
            </a:r>
            <a:endParaRPr lang="en-US" dirty="0"/>
          </a:p>
        </p:txBody>
      </p:sp>
    </p:spTree>
    <p:extLst>
      <p:ext uri="{BB962C8B-B14F-4D97-AF65-F5344CB8AC3E}">
        <p14:creationId xmlns:p14="http://schemas.microsoft.com/office/powerpoint/2010/main" val="89274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Load</a:t>
            </a:r>
            <a:endParaRPr lang="en-US" dirty="0"/>
          </a:p>
        </p:txBody>
      </p:sp>
      <p:sp>
        <p:nvSpPr>
          <p:cNvPr id="3" name="Content Placeholder 2"/>
          <p:cNvSpPr>
            <a:spLocks noGrp="1"/>
          </p:cNvSpPr>
          <p:nvPr>
            <p:ph idx="1"/>
          </p:nvPr>
        </p:nvSpPr>
        <p:spPr/>
        <p:txBody>
          <a:bodyPr/>
          <a:lstStyle/>
          <a:p>
            <a:r>
              <a:rPr lang="en-US" dirty="0" smtClean="0"/>
              <a:t>Loads ntoskrnl.exe, hal.dll, registry, selects the control set.</a:t>
            </a:r>
            <a:endParaRPr lang="en-US" dirty="0"/>
          </a:p>
        </p:txBody>
      </p:sp>
    </p:spTree>
    <p:extLst>
      <p:ext uri="{BB962C8B-B14F-4D97-AF65-F5344CB8AC3E}">
        <p14:creationId xmlns:p14="http://schemas.microsoft.com/office/powerpoint/2010/main" val="4195554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Initialization</a:t>
            </a:r>
            <a:endParaRPr lang="en-US" dirty="0"/>
          </a:p>
        </p:txBody>
      </p:sp>
      <p:sp>
        <p:nvSpPr>
          <p:cNvPr id="3" name="Content Placeholder 2"/>
          <p:cNvSpPr>
            <a:spLocks noGrp="1"/>
          </p:cNvSpPr>
          <p:nvPr>
            <p:ph idx="1"/>
          </p:nvPr>
        </p:nvSpPr>
        <p:spPr/>
        <p:txBody>
          <a:bodyPr/>
          <a:lstStyle/>
          <a:p>
            <a:r>
              <a:rPr lang="en-US" dirty="0" smtClean="0"/>
              <a:t>HW is created</a:t>
            </a:r>
          </a:p>
          <a:p>
            <a:r>
              <a:rPr lang="en-US" dirty="0" smtClean="0"/>
              <a:t>Clone the control set</a:t>
            </a:r>
          </a:p>
          <a:p>
            <a:r>
              <a:rPr lang="en-US" dirty="0" smtClean="0"/>
              <a:t>Load and initialize drivers</a:t>
            </a:r>
          </a:p>
          <a:p>
            <a:r>
              <a:rPr lang="en-US" dirty="0" smtClean="0"/>
              <a:t>Services are created (smss.exe)</a:t>
            </a:r>
            <a:endParaRPr lang="en-US" dirty="0"/>
          </a:p>
        </p:txBody>
      </p:sp>
    </p:spTree>
    <p:extLst>
      <p:ext uri="{BB962C8B-B14F-4D97-AF65-F5344CB8AC3E}">
        <p14:creationId xmlns:p14="http://schemas.microsoft.com/office/powerpoint/2010/main" val="1737657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Switches</a:t>
            </a:r>
            <a:endParaRPr lang="en-US" dirty="0"/>
          </a:p>
        </p:txBody>
      </p:sp>
      <p:sp>
        <p:nvSpPr>
          <p:cNvPr id="3" name="Content Placeholder 2"/>
          <p:cNvSpPr>
            <a:spLocks noGrp="1"/>
          </p:cNvSpPr>
          <p:nvPr>
            <p:ph idx="1"/>
          </p:nvPr>
        </p:nvSpPr>
        <p:spPr/>
        <p:txBody>
          <a:bodyPr/>
          <a:lstStyle/>
          <a:p>
            <a:r>
              <a:rPr lang="en-US" dirty="0" smtClean="0"/>
              <a:t>Kernel Switches </a:t>
            </a:r>
          </a:p>
          <a:p>
            <a:pPr lvl="1"/>
            <a:r>
              <a:rPr lang="en-US" dirty="0" smtClean="0"/>
              <a:t>3 GB</a:t>
            </a:r>
          </a:p>
          <a:p>
            <a:pPr lvl="1"/>
            <a:r>
              <a:rPr lang="en-US" dirty="0" smtClean="0"/>
              <a:t>PAE</a:t>
            </a:r>
            <a:endParaRPr lang="en-US" dirty="0"/>
          </a:p>
        </p:txBody>
      </p:sp>
    </p:spTree>
    <p:extLst>
      <p:ext uri="{BB962C8B-B14F-4D97-AF65-F5344CB8AC3E}">
        <p14:creationId xmlns:p14="http://schemas.microsoft.com/office/powerpoint/2010/main" val="93842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Logon</a:t>
            </a:r>
            <a:endParaRPr lang="en-US" dirty="0"/>
          </a:p>
        </p:txBody>
      </p:sp>
      <p:sp>
        <p:nvSpPr>
          <p:cNvPr id="3" name="Content Placeholder 2"/>
          <p:cNvSpPr>
            <a:spLocks noGrp="1"/>
          </p:cNvSpPr>
          <p:nvPr>
            <p:ph idx="1"/>
          </p:nvPr>
        </p:nvSpPr>
        <p:spPr/>
        <p:txBody>
          <a:bodyPr/>
          <a:lstStyle/>
          <a:p>
            <a:r>
              <a:rPr lang="en-US" dirty="0" smtClean="0"/>
              <a:t>Win32 subsystem (winlogon.exe, Isass.exe, screg.exe)</a:t>
            </a:r>
          </a:p>
          <a:p>
            <a:r>
              <a:rPr lang="en-US" dirty="0" smtClean="0"/>
              <a:t>Types of Logon</a:t>
            </a:r>
          </a:p>
          <a:p>
            <a:r>
              <a:rPr lang="en-US" dirty="0" smtClean="0"/>
              <a:t>How does each logon process works</a:t>
            </a:r>
          </a:p>
          <a:p>
            <a:r>
              <a:rPr lang="en-US" dirty="0" smtClean="0"/>
              <a:t>During logon process how key is generated</a:t>
            </a:r>
          </a:p>
          <a:p>
            <a:r>
              <a:rPr lang="en-US" dirty="0" smtClean="0"/>
              <a:t>Types of Security</a:t>
            </a:r>
          </a:p>
          <a:p>
            <a:r>
              <a:rPr lang="en-US" dirty="0" smtClean="0"/>
              <a:t>Key files and registry that are getting used during booting process.</a:t>
            </a:r>
            <a:endParaRPr lang="en-US" dirty="0"/>
          </a:p>
        </p:txBody>
      </p:sp>
    </p:spTree>
    <p:extLst>
      <p:ext uri="{BB962C8B-B14F-4D97-AF65-F5344CB8AC3E}">
        <p14:creationId xmlns:p14="http://schemas.microsoft.com/office/powerpoint/2010/main" val="359684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booting and installation</a:t>
            </a:r>
            <a:endParaRPr lang="en-US" dirty="0"/>
          </a:p>
        </p:txBody>
      </p:sp>
      <p:sp>
        <p:nvSpPr>
          <p:cNvPr id="3" name="Content Placeholder 2"/>
          <p:cNvSpPr>
            <a:spLocks noGrp="1"/>
          </p:cNvSpPr>
          <p:nvPr>
            <p:ph idx="1"/>
          </p:nvPr>
        </p:nvSpPr>
        <p:spPr/>
        <p:txBody>
          <a:bodyPr/>
          <a:lstStyle/>
          <a:p>
            <a:r>
              <a:rPr lang="en-US" dirty="0" smtClean="0"/>
              <a:t>How does it boot when there is multiple OS</a:t>
            </a:r>
          </a:p>
          <a:p>
            <a:pPr lvl="1"/>
            <a:r>
              <a:rPr lang="en-US" dirty="0" smtClean="0">
                <a:effectLst/>
              </a:rPr>
              <a:t>Even if you only have a single hard drive, you can have multiple operating systems on that hard drive. By partitioning the drive into several different partitions</a:t>
            </a:r>
            <a:r>
              <a:rPr lang="en-US" dirty="0"/>
              <a:t>,</a:t>
            </a:r>
            <a:r>
              <a:rPr lang="en-US" dirty="0" smtClean="0">
                <a:effectLst/>
              </a:rPr>
              <a:t> you can have one partition for one operating system and another partition for another operating system, splitting the drive between them.</a:t>
            </a:r>
            <a:endParaRPr lang="en-US" dirty="0"/>
          </a:p>
        </p:txBody>
      </p:sp>
    </p:spTree>
    <p:extLst>
      <p:ext uri="{BB962C8B-B14F-4D97-AF65-F5344CB8AC3E}">
        <p14:creationId xmlns:p14="http://schemas.microsoft.com/office/powerpoint/2010/main" val="2487715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Hibernation</a:t>
            </a:r>
            <a:endParaRPr lang="en-US" dirty="0"/>
          </a:p>
        </p:txBody>
      </p:sp>
      <p:sp>
        <p:nvSpPr>
          <p:cNvPr id="3" name="Content Placeholder 2"/>
          <p:cNvSpPr>
            <a:spLocks noGrp="1"/>
          </p:cNvSpPr>
          <p:nvPr>
            <p:ph idx="1"/>
          </p:nvPr>
        </p:nvSpPr>
        <p:spPr/>
        <p:txBody>
          <a:bodyPr/>
          <a:lstStyle/>
          <a:p>
            <a:r>
              <a:rPr lang="en-US" dirty="0" smtClean="0"/>
              <a:t>Hibernating (Booting flow</a:t>
            </a:r>
            <a:r>
              <a:rPr lang="en-US" dirty="0" smtClean="0"/>
              <a:t>)</a:t>
            </a:r>
          </a:p>
          <a:p>
            <a:pPr lvl="1"/>
            <a:r>
              <a:rPr lang="en-US" dirty="0"/>
              <a:t>On Windows computers, hibernation is available only if </a:t>
            </a:r>
            <a:r>
              <a:rPr lang="en-US" dirty="0" smtClean="0"/>
              <a:t>all </a:t>
            </a:r>
            <a:r>
              <a:rPr lang="en-US" dirty="0"/>
              <a:t>hardware and device drivers are ACPI and plug-and-play–compliant. Hibernation can be invoked from the Start menu or the command </a:t>
            </a:r>
            <a:r>
              <a:rPr lang="en-US" dirty="0" smtClean="0"/>
              <a:t>line.</a:t>
            </a:r>
          </a:p>
          <a:p>
            <a:pPr lvl="1"/>
            <a:r>
              <a:rPr lang="en-US" b="1" dirty="0"/>
              <a:t>Hibernation</a:t>
            </a:r>
            <a:r>
              <a:rPr lang="en-US" dirty="0"/>
              <a:t> puts your </a:t>
            </a:r>
            <a:r>
              <a:rPr lang="en-US" dirty="0" smtClean="0"/>
              <a:t>random access memory </a:t>
            </a:r>
            <a:r>
              <a:rPr lang="en-US" dirty="0"/>
              <a:t>status which includes your open documents and programs on to your hard disk, and then turns off your computer. So when you boot your computer next time it boots from the state saved in the hard disk.</a:t>
            </a:r>
            <a:endParaRPr lang="en-US" dirty="0" smtClean="0"/>
          </a:p>
          <a:p>
            <a:pPr lvl="1"/>
            <a:endParaRPr lang="en-US" dirty="0" smtClean="0"/>
          </a:p>
        </p:txBody>
      </p:sp>
    </p:spTree>
    <p:extLst>
      <p:ext uri="{BB962C8B-B14F-4D97-AF65-F5344CB8AC3E}">
        <p14:creationId xmlns:p14="http://schemas.microsoft.com/office/powerpoint/2010/main" val="1300731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349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Booting Process</vt:lpstr>
      <vt:lpstr>Pre Boot Sequence </vt:lpstr>
      <vt:lpstr>Boot Sequence</vt:lpstr>
      <vt:lpstr>Kernel Load</vt:lpstr>
      <vt:lpstr>Kernel Initialization</vt:lpstr>
      <vt:lpstr>Kernel Switches</vt:lpstr>
      <vt:lpstr>Logon</vt:lpstr>
      <vt:lpstr>Remote booting and installation</vt:lpstr>
      <vt:lpstr>Hibernation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Booting Process</dc:title>
  <dc:creator>Administrator</dc:creator>
  <cp:lastModifiedBy>Administrator</cp:lastModifiedBy>
  <cp:revision>11</cp:revision>
  <dcterms:created xsi:type="dcterms:W3CDTF">2018-03-20T12:28:33Z</dcterms:created>
  <dcterms:modified xsi:type="dcterms:W3CDTF">2018-03-21T12:44:20Z</dcterms:modified>
</cp:coreProperties>
</file>