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30" r:id="rId2"/>
    <p:sldMasterId id="2147483671" r:id="rId3"/>
    <p:sldMasterId id="2147483741" r:id="rId4"/>
  </p:sldMasterIdLst>
  <p:notesMasterIdLst>
    <p:notesMasterId r:id="rId41"/>
  </p:notesMasterIdLst>
  <p:handoutMasterIdLst>
    <p:handoutMasterId r:id="rId42"/>
  </p:handoutMasterIdLst>
  <p:sldIdLst>
    <p:sldId id="256" r:id="rId5"/>
    <p:sldId id="261" r:id="rId6"/>
    <p:sldId id="297" r:id="rId7"/>
    <p:sldId id="296" r:id="rId8"/>
    <p:sldId id="306" r:id="rId9"/>
    <p:sldId id="271" r:id="rId10"/>
    <p:sldId id="292" r:id="rId11"/>
    <p:sldId id="293" r:id="rId12"/>
    <p:sldId id="294" r:id="rId13"/>
    <p:sldId id="295" r:id="rId14"/>
    <p:sldId id="272" r:id="rId15"/>
    <p:sldId id="282" r:id="rId16"/>
    <p:sldId id="274" r:id="rId17"/>
    <p:sldId id="275" r:id="rId18"/>
    <p:sldId id="276" r:id="rId19"/>
    <p:sldId id="264" r:id="rId20"/>
    <p:sldId id="285" r:id="rId21"/>
    <p:sldId id="286" r:id="rId22"/>
    <p:sldId id="287" r:id="rId23"/>
    <p:sldId id="288" r:id="rId24"/>
    <p:sldId id="289" r:id="rId25"/>
    <p:sldId id="290" r:id="rId26"/>
    <p:sldId id="277" r:id="rId27"/>
    <p:sldId id="278" r:id="rId28"/>
    <p:sldId id="279" r:id="rId29"/>
    <p:sldId id="263" r:id="rId30"/>
    <p:sldId id="283" r:id="rId31"/>
    <p:sldId id="298" r:id="rId32"/>
    <p:sldId id="299" r:id="rId33"/>
    <p:sldId id="300" r:id="rId34"/>
    <p:sldId id="301" r:id="rId35"/>
    <p:sldId id="302" r:id="rId36"/>
    <p:sldId id="303" r:id="rId37"/>
    <p:sldId id="304" r:id="rId38"/>
    <p:sldId id="305" r:id="rId39"/>
    <p:sldId id="281" r:id="rId4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256"/>
            <p14:sldId id="261"/>
            <p14:sldId id="297"/>
            <p14:sldId id="296"/>
            <p14:sldId id="306"/>
            <p14:sldId id="271"/>
            <p14:sldId id="292"/>
            <p14:sldId id="293"/>
            <p14:sldId id="294"/>
            <p14:sldId id="295"/>
            <p14:sldId id="272"/>
            <p14:sldId id="282"/>
            <p14:sldId id="274"/>
            <p14:sldId id="275"/>
            <p14:sldId id="276"/>
            <p14:sldId id="264"/>
            <p14:sldId id="285"/>
            <p14:sldId id="286"/>
            <p14:sldId id="287"/>
            <p14:sldId id="288"/>
            <p14:sldId id="289"/>
            <p14:sldId id="290"/>
            <p14:sldId id="277"/>
            <p14:sldId id="278"/>
            <p14:sldId id="279"/>
            <p14:sldId id="263"/>
            <p14:sldId id="283"/>
            <p14:sldId id="298"/>
            <p14:sldId id="299"/>
            <p14:sldId id="300"/>
            <p14:sldId id="301"/>
            <p14:sldId id="302"/>
            <p14:sldId id="303"/>
            <p14:sldId id="304"/>
            <p14:sldId id="305"/>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s, Jessica" initials="PJ"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E616"/>
    <a:srgbClr val="95E816"/>
    <a:srgbClr val="FFECAF"/>
    <a:srgbClr val="FECC26"/>
    <a:srgbClr val="0098CC"/>
    <a:srgbClr val="74B230"/>
    <a:srgbClr val="F3FCE4"/>
    <a:srgbClr val="FFD1D8"/>
    <a:srgbClr val="FFE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8535" autoAdjust="0"/>
  </p:normalViewPr>
  <p:slideViewPr>
    <p:cSldViewPr>
      <p:cViewPr varScale="1">
        <p:scale>
          <a:sx n="72" d="100"/>
          <a:sy n="72" d="100"/>
        </p:scale>
        <p:origin x="54" y="66"/>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80" d="100"/>
        <a:sy n="80" d="100"/>
      </p:scale>
      <p:origin x="0" y="0"/>
    </p:cViewPr>
  </p:sorterViewPr>
  <p:notesViewPr>
    <p:cSldViewPr>
      <p:cViewPr varScale="1">
        <p:scale>
          <a:sx n="85" d="100"/>
          <a:sy n="85" d="100"/>
        </p:scale>
        <p:origin x="-383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51"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3D002605-5CB4-4DEF-936C-99A94327E00A}">
      <dgm:prSet/>
      <dgm:spPr/>
      <dgm:t>
        <a:bodyPr/>
        <a:lstStyle/>
        <a:p>
          <a:pPr rtl="0"/>
          <a:r>
            <a:rPr lang="en-US" b="1" dirty="0" smtClean="0"/>
            <a:t>IPv4</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custLinFactNeighborX="-3166" custLinFactNeighborY="49301">
        <dgm:presLayoutVars>
          <dgm:chMax val="0"/>
          <dgm:bulletEnabled val="1"/>
        </dgm:presLayoutVars>
      </dgm:prSet>
      <dgm:spPr/>
      <dgm:t>
        <a:bodyPr/>
        <a:lstStyle/>
        <a:p>
          <a:endParaRPr lang="en-US"/>
        </a:p>
      </dgm:t>
    </dgm:pt>
  </dgm:ptLst>
  <dgm:cxnLst>
    <dgm:cxn modelId="{9E412DFB-6FC3-42F1-8C06-336CBC4119FB}" type="presOf" srcId="{D4D584B8-DD94-4E2B-97C1-8E048A3182CA}" destId="{25A6C74A-C9BC-4AE1-AE09-4CD34DC4D14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557F30B6-7177-4D74-B3D2-0173C758F42D}" type="presOf" srcId="{3D002605-5CB4-4DEF-936C-99A94327E00A}" destId="{D0BEEF2C-0E3D-4810-8D0D-17EF081F21DB}" srcOrd="0" destOrd="0" presId="urn:microsoft.com/office/officeart/2005/8/layout/vList2"/>
    <dgm:cxn modelId="{0E9A257D-76DE-47C4-BFF6-898F762077C2}"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D002605-5CB4-4DEF-936C-99A94327E00A}">
      <dgm:prSet/>
      <dgm:spPr/>
      <dgm:t>
        <a:bodyPr/>
        <a:lstStyle/>
        <a:p>
          <a:pPr rtl="0"/>
          <a:r>
            <a:rPr lang="en-US" b="1" dirty="0" smtClean="0"/>
            <a:t>IPv6</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custLinFactNeighborX="26912" custLinFactNeighborY="0">
        <dgm:presLayoutVars>
          <dgm:chMax val="0"/>
          <dgm:bulletEnabled val="1"/>
        </dgm:presLayoutVars>
      </dgm:prSet>
      <dgm:spPr/>
      <dgm:t>
        <a:bodyPr/>
        <a:lstStyle/>
        <a:p>
          <a:endParaRPr lang="en-US"/>
        </a:p>
      </dgm:t>
    </dgm:pt>
  </dgm:ptLst>
  <dgm:cxnLst>
    <dgm:cxn modelId="{3E5554C4-9E8D-4B9E-9AC7-041383DFE785}" type="presOf" srcId="{3D002605-5CB4-4DEF-936C-99A94327E00A}" destId="{D0BEEF2C-0E3D-4810-8D0D-17EF081F21D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B7BE6601-3B28-4A4D-B945-498BB4B74758}" type="presOf" srcId="{D4D584B8-DD94-4E2B-97C1-8E048A3182CA}" destId="{25A6C74A-C9BC-4AE1-AE09-4CD34DC4D14B}" srcOrd="0" destOrd="0" presId="urn:microsoft.com/office/officeart/2005/8/layout/vList2"/>
    <dgm:cxn modelId="{BB4F237D-A8A6-4AE5-8319-0CCF5707760E}"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D584B8-DD94-4E2B-97C1-8E048A3182C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D002605-5CB4-4DEF-936C-99A94327E00A}">
      <dgm:prSet/>
      <dgm:spPr/>
      <dgm:t>
        <a:bodyPr/>
        <a:lstStyle/>
        <a:p>
          <a:pPr rtl="0"/>
          <a:r>
            <a:rPr lang="en-US" b="1" dirty="0" smtClean="0"/>
            <a:t>  IP</a:t>
          </a:r>
          <a:endParaRPr lang="en-US" dirty="0"/>
        </a:p>
      </dgm:t>
    </dgm:pt>
    <dgm:pt modelId="{B8BC0F98-BB8D-4F2C-8F0C-DFB40DE25148}" type="parTrans" cxnId="{0C922D8A-0FAA-481F-A469-B966AB90B400}">
      <dgm:prSet/>
      <dgm:spPr/>
      <dgm:t>
        <a:bodyPr/>
        <a:lstStyle/>
        <a:p>
          <a:endParaRPr lang="en-US"/>
        </a:p>
      </dgm:t>
    </dgm:pt>
    <dgm:pt modelId="{929DF195-5268-4655-9496-352588A804FA}" type="sibTrans" cxnId="{0C922D8A-0FAA-481F-A469-B966AB90B400}">
      <dgm:prSet/>
      <dgm:spPr/>
      <dgm:t>
        <a:bodyPr/>
        <a:lstStyle/>
        <a:p>
          <a:endParaRPr lang="en-US"/>
        </a:p>
      </dgm:t>
    </dgm:pt>
    <dgm:pt modelId="{25A6C74A-C9BC-4AE1-AE09-4CD34DC4D14B}" type="pres">
      <dgm:prSet presAssocID="{D4D584B8-DD94-4E2B-97C1-8E048A3182CA}" presName="linear" presStyleCnt="0">
        <dgm:presLayoutVars>
          <dgm:animLvl val="lvl"/>
          <dgm:resizeHandles val="exact"/>
        </dgm:presLayoutVars>
      </dgm:prSet>
      <dgm:spPr/>
      <dgm:t>
        <a:bodyPr/>
        <a:lstStyle/>
        <a:p>
          <a:endParaRPr lang="en-US"/>
        </a:p>
      </dgm:t>
    </dgm:pt>
    <dgm:pt modelId="{D0BEEF2C-0E3D-4810-8D0D-17EF081F21DB}" type="pres">
      <dgm:prSet presAssocID="{3D002605-5CB4-4DEF-936C-99A94327E00A}" presName="parentText" presStyleLbl="node1" presStyleIdx="0" presStyleCnt="1">
        <dgm:presLayoutVars>
          <dgm:chMax val="0"/>
          <dgm:bulletEnabled val="1"/>
        </dgm:presLayoutVars>
      </dgm:prSet>
      <dgm:spPr/>
      <dgm:t>
        <a:bodyPr/>
        <a:lstStyle/>
        <a:p>
          <a:endParaRPr lang="en-US"/>
        </a:p>
      </dgm:t>
    </dgm:pt>
  </dgm:ptLst>
  <dgm:cxnLst>
    <dgm:cxn modelId="{5EE40AFB-683B-45FA-BDF7-E88285BAAC81}" type="presOf" srcId="{D4D584B8-DD94-4E2B-97C1-8E048A3182CA}" destId="{25A6C74A-C9BC-4AE1-AE09-4CD34DC4D14B}" srcOrd="0" destOrd="0" presId="urn:microsoft.com/office/officeart/2005/8/layout/vList2"/>
    <dgm:cxn modelId="{961650EE-13FA-4AE1-BAD2-DDCF0EBF90CC}" type="presOf" srcId="{3D002605-5CB4-4DEF-936C-99A94327E00A}" destId="{D0BEEF2C-0E3D-4810-8D0D-17EF081F21DB}" srcOrd="0" destOrd="0" presId="urn:microsoft.com/office/officeart/2005/8/layout/vList2"/>
    <dgm:cxn modelId="{0C922D8A-0FAA-481F-A469-B966AB90B400}" srcId="{D4D584B8-DD94-4E2B-97C1-8E048A3182CA}" destId="{3D002605-5CB4-4DEF-936C-99A94327E00A}" srcOrd="0" destOrd="0" parTransId="{B8BC0F98-BB8D-4F2C-8F0C-DFB40DE25148}" sibTransId="{929DF195-5268-4655-9496-352588A804FA}"/>
    <dgm:cxn modelId="{69C4D295-AFB9-4607-8304-7603E9F77D9B}" type="presParOf" srcId="{25A6C74A-C9BC-4AE1-AE09-4CD34DC4D14B}" destId="{D0BEEF2C-0E3D-4810-8D0D-17EF081F21DB}"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CC7C67-08A2-41A9-9078-9612524129D0}"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B1BAE4DC-352A-4F2E-91D6-CCB5E0C25352}">
      <dgm:prSet custT="1"/>
      <dgm:spPr/>
      <dgm:t>
        <a:bodyPr/>
        <a:lstStyle/>
        <a:p>
          <a:pPr rtl="0"/>
          <a:r>
            <a:rPr lang="en-IN" sz="1800" b="1" dirty="0" smtClean="0"/>
            <a:t>Step 1.Client will broadcast DHCP Discover packets in network</a:t>
          </a:r>
          <a:endParaRPr lang="en-IN" sz="1800" b="1" dirty="0"/>
        </a:p>
      </dgm:t>
    </dgm:pt>
    <dgm:pt modelId="{7D1515F9-505C-4673-8A59-545D207E3C75}" type="parTrans" cxnId="{920B7E28-05B3-4B33-935A-8B438A495CE1}">
      <dgm:prSet/>
      <dgm:spPr/>
      <dgm:t>
        <a:bodyPr/>
        <a:lstStyle/>
        <a:p>
          <a:endParaRPr lang="en-US"/>
        </a:p>
      </dgm:t>
    </dgm:pt>
    <dgm:pt modelId="{0BC2140C-D470-48F5-9891-C86EBD8825C0}" type="sibTrans" cxnId="{920B7E28-05B3-4B33-935A-8B438A495CE1}">
      <dgm:prSet/>
      <dgm:spPr/>
      <dgm:t>
        <a:bodyPr/>
        <a:lstStyle/>
        <a:p>
          <a:endParaRPr lang="en-US"/>
        </a:p>
      </dgm:t>
    </dgm:pt>
    <dgm:pt modelId="{93E993B4-32EB-4D82-BB59-DF204B5B3009}" type="pres">
      <dgm:prSet presAssocID="{BFCC7C67-08A2-41A9-9078-9612524129D0}" presName="linear" presStyleCnt="0">
        <dgm:presLayoutVars>
          <dgm:animLvl val="lvl"/>
          <dgm:resizeHandles val="exact"/>
        </dgm:presLayoutVars>
      </dgm:prSet>
      <dgm:spPr/>
      <dgm:t>
        <a:bodyPr/>
        <a:lstStyle/>
        <a:p>
          <a:endParaRPr lang="en-US"/>
        </a:p>
      </dgm:t>
    </dgm:pt>
    <dgm:pt modelId="{5BAA3B3F-1BC9-4CB9-8C4D-8F687DC77E0B}" type="pres">
      <dgm:prSet presAssocID="{B1BAE4DC-352A-4F2E-91D6-CCB5E0C25352}" presName="parentText" presStyleLbl="node1" presStyleIdx="0" presStyleCnt="1">
        <dgm:presLayoutVars>
          <dgm:chMax val="0"/>
          <dgm:bulletEnabled val="1"/>
        </dgm:presLayoutVars>
      </dgm:prSet>
      <dgm:spPr/>
      <dgm:t>
        <a:bodyPr/>
        <a:lstStyle/>
        <a:p>
          <a:endParaRPr lang="en-US"/>
        </a:p>
      </dgm:t>
    </dgm:pt>
  </dgm:ptLst>
  <dgm:cxnLst>
    <dgm:cxn modelId="{4A9EBD65-0128-4A39-B058-A8B18184D137}" type="presOf" srcId="{BFCC7C67-08A2-41A9-9078-9612524129D0}" destId="{93E993B4-32EB-4D82-BB59-DF204B5B3009}" srcOrd="0" destOrd="0" presId="urn:microsoft.com/office/officeart/2005/8/layout/vList2"/>
    <dgm:cxn modelId="{920B7E28-05B3-4B33-935A-8B438A495CE1}" srcId="{BFCC7C67-08A2-41A9-9078-9612524129D0}" destId="{B1BAE4DC-352A-4F2E-91D6-CCB5E0C25352}" srcOrd="0" destOrd="0" parTransId="{7D1515F9-505C-4673-8A59-545D207E3C75}" sibTransId="{0BC2140C-D470-48F5-9891-C86EBD8825C0}"/>
    <dgm:cxn modelId="{D5D9632F-539F-48C3-BAA8-EB96E96A68AA}" type="presOf" srcId="{B1BAE4DC-352A-4F2E-91D6-CCB5E0C25352}" destId="{5BAA3B3F-1BC9-4CB9-8C4D-8F687DC77E0B}" srcOrd="0" destOrd="0" presId="urn:microsoft.com/office/officeart/2005/8/layout/vList2"/>
    <dgm:cxn modelId="{6DA761CE-BCD3-49F2-9D87-B153E33E8687}" type="presParOf" srcId="{93E993B4-32EB-4D82-BB59-DF204B5B3009}" destId="{5BAA3B3F-1BC9-4CB9-8C4D-8F687DC77E0B}"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0A69F5-5C0D-4F19-901C-2934040FE39A}"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38022BF0-6F24-4676-8D71-00A4BAB37B59}">
      <dgm:prSet custT="1"/>
      <dgm:spPr/>
      <dgm:t>
        <a:bodyPr/>
        <a:lstStyle/>
        <a:p>
          <a:pPr rtl="0"/>
          <a:r>
            <a:rPr lang="en-IN" sz="1800" b="1" dirty="0" smtClean="0"/>
            <a:t>Step 3. Client can receive multiple offer , it will choose one  DHCP server and this is notified by DHCP Request message.</a:t>
          </a:r>
          <a:endParaRPr lang="en-IN" sz="1800" b="1" dirty="0"/>
        </a:p>
      </dgm:t>
    </dgm:pt>
    <dgm:pt modelId="{1CB93B5F-6435-4533-890C-3EDA1DB270E7}" type="parTrans" cxnId="{C2201B34-81C2-4768-8398-66D384BECE39}">
      <dgm:prSet/>
      <dgm:spPr/>
      <dgm:t>
        <a:bodyPr/>
        <a:lstStyle/>
        <a:p>
          <a:endParaRPr lang="en-US"/>
        </a:p>
      </dgm:t>
    </dgm:pt>
    <dgm:pt modelId="{0DC8C335-DDB0-495C-BA9D-D8C597C74016}" type="sibTrans" cxnId="{C2201B34-81C2-4768-8398-66D384BECE39}">
      <dgm:prSet/>
      <dgm:spPr/>
      <dgm:t>
        <a:bodyPr/>
        <a:lstStyle/>
        <a:p>
          <a:endParaRPr lang="en-US"/>
        </a:p>
      </dgm:t>
    </dgm:pt>
    <dgm:pt modelId="{9DA73D20-2C93-40FC-A9BC-F635B328791D}" type="pres">
      <dgm:prSet presAssocID="{E80A69F5-5C0D-4F19-901C-2934040FE39A}" presName="linear" presStyleCnt="0">
        <dgm:presLayoutVars>
          <dgm:animLvl val="lvl"/>
          <dgm:resizeHandles val="exact"/>
        </dgm:presLayoutVars>
      </dgm:prSet>
      <dgm:spPr/>
      <dgm:t>
        <a:bodyPr/>
        <a:lstStyle/>
        <a:p>
          <a:endParaRPr lang="en-US"/>
        </a:p>
      </dgm:t>
    </dgm:pt>
    <dgm:pt modelId="{310CD06E-2734-4681-A9B5-82B0093046CE}" type="pres">
      <dgm:prSet presAssocID="{38022BF0-6F24-4676-8D71-00A4BAB37B59}" presName="parentText" presStyleLbl="node1" presStyleIdx="0" presStyleCnt="1">
        <dgm:presLayoutVars>
          <dgm:chMax val="0"/>
          <dgm:bulletEnabled val="1"/>
        </dgm:presLayoutVars>
      </dgm:prSet>
      <dgm:spPr/>
      <dgm:t>
        <a:bodyPr/>
        <a:lstStyle/>
        <a:p>
          <a:endParaRPr lang="en-US"/>
        </a:p>
      </dgm:t>
    </dgm:pt>
  </dgm:ptLst>
  <dgm:cxnLst>
    <dgm:cxn modelId="{1B88D799-1AA1-479F-80BE-118A5C273070}" type="presOf" srcId="{38022BF0-6F24-4676-8D71-00A4BAB37B59}" destId="{310CD06E-2734-4681-A9B5-82B0093046CE}" srcOrd="0" destOrd="0" presId="urn:microsoft.com/office/officeart/2005/8/layout/vList2"/>
    <dgm:cxn modelId="{1AEE4D99-6CAB-4056-8837-4E8BE8ECC3B1}" type="presOf" srcId="{E80A69F5-5C0D-4F19-901C-2934040FE39A}" destId="{9DA73D20-2C93-40FC-A9BC-F635B328791D}" srcOrd="0" destOrd="0" presId="urn:microsoft.com/office/officeart/2005/8/layout/vList2"/>
    <dgm:cxn modelId="{C2201B34-81C2-4768-8398-66D384BECE39}" srcId="{E80A69F5-5C0D-4F19-901C-2934040FE39A}" destId="{38022BF0-6F24-4676-8D71-00A4BAB37B59}" srcOrd="0" destOrd="0" parTransId="{1CB93B5F-6435-4533-890C-3EDA1DB270E7}" sibTransId="{0DC8C335-DDB0-495C-BA9D-D8C597C74016}"/>
    <dgm:cxn modelId="{842F958F-A5D0-4A32-B6B2-277C4FC88F8A}" type="presParOf" srcId="{9DA73D20-2C93-40FC-A9BC-F635B328791D}" destId="{310CD06E-2734-4681-A9B5-82B0093046CE}"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07ACD1-EDF5-4EE6-9784-4668B44C43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FAB183-5A45-49BB-A198-6831735DD29F}">
      <dgm:prSet custT="1"/>
      <dgm:spPr/>
      <dgm:t>
        <a:bodyPr/>
        <a:lstStyle/>
        <a:p>
          <a:pPr rtl="0"/>
          <a:r>
            <a:rPr lang="en-IN" sz="1800" b="1" dirty="0" smtClean="0">
              <a:solidFill>
                <a:schemeClr val="bg1">
                  <a:lumMod val="85000"/>
                </a:schemeClr>
              </a:solidFill>
            </a:rPr>
            <a:t>Step 4. DHCP server assign IP address and make sure that allotted IP is not used by any other client in network ,after confirmation it send DHCP ACK or else it will send DHCP NAK</a:t>
          </a:r>
          <a:endParaRPr lang="en-IN" sz="1800" b="1" dirty="0">
            <a:solidFill>
              <a:schemeClr val="bg1">
                <a:lumMod val="85000"/>
              </a:schemeClr>
            </a:solidFill>
          </a:endParaRPr>
        </a:p>
      </dgm:t>
    </dgm:pt>
    <dgm:pt modelId="{75C09F0A-119A-499F-BDEA-A57F7A537DA7}" type="parTrans" cxnId="{4941FF3E-E111-4E44-BA39-C8C8B015E3FD}">
      <dgm:prSet/>
      <dgm:spPr/>
      <dgm:t>
        <a:bodyPr/>
        <a:lstStyle/>
        <a:p>
          <a:endParaRPr lang="en-US"/>
        </a:p>
      </dgm:t>
    </dgm:pt>
    <dgm:pt modelId="{B74CBDAE-C916-4865-816E-6E0E64E8C35C}" type="sibTrans" cxnId="{4941FF3E-E111-4E44-BA39-C8C8B015E3FD}">
      <dgm:prSet/>
      <dgm:spPr/>
      <dgm:t>
        <a:bodyPr/>
        <a:lstStyle/>
        <a:p>
          <a:endParaRPr lang="en-US"/>
        </a:p>
      </dgm:t>
    </dgm:pt>
    <dgm:pt modelId="{5BB86AA1-82DD-48CC-96B5-86C7F10FFC6E}" type="pres">
      <dgm:prSet presAssocID="{0B07ACD1-EDF5-4EE6-9784-4668B44C43F4}" presName="linear" presStyleCnt="0">
        <dgm:presLayoutVars>
          <dgm:animLvl val="lvl"/>
          <dgm:resizeHandles val="exact"/>
        </dgm:presLayoutVars>
      </dgm:prSet>
      <dgm:spPr/>
      <dgm:t>
        <a:bodyPr/>
        <a:lstStyle/>
        <a:p>
          <a:endParaRPr lang="en-US"/>
        </a:p>
      </dgm:t>
    </dgm:pt>
    <dgm:pt modelId="{E7EC9D71-0188-45C3-9582-6A7E2FE5EA20}" type="pres">
      <dgm:prSet presAssocID="{0EFAB183-5A45-49BB-A198-6831735DD29F}" presName="parentText" presStyleLbl="node1" presStyleIdx="0" presStyleCnt="1" custLinFactNeighborX="-2102" custLinFactNeighborY="91762">
        <dgm:presLayoutVars>
          <dgm:chMax val="0"/>
          <dgm:bulletEnabled val="1"/>
        </dgm:presLayoutVars>
      </dgm:prSet>
      <dgm:spPr/>
      <dgm:t>
        <a:bodyPr/>
        <a:lstStyle/>
        <a:p>
          <a:endParaRPr lang="en-US"/>
        </a:p>
      </dgm:t>
    </dgm:pt>
  </dgm:ptLst>
  <dgm:cxnLst>
    <dgm:cxn modelId="{4009F61B-A7C9-40A0-8A9C-3481491A4FF3}" type="presOf" srcId="{0B07ACD1-EDF5-4EE6-9784-4668B44C43F4}" destId="{5BB86AA1-82DD-48CC-96B5-86C7F10FFC6E}" srcOrd="0" destOrd="0" presId="urn:microsoft.com/office/officeart/2005/8/layout/vList2"/>
    <dgm:cxn modelId="{8C993350-C62F-46AE-8586-C0805F6BD2D1}" type="presOf" srcId="{0EFAB183-5A45-49BB-A198-6831735DD29F}" destId="{E7EC9D71-0188-45C3-9582-6A7E2FE5EA20}" srcOrd="0" destOrd="0" presId="urn:microsoft.com/office/officeart/2005/8/layout/vList2"/>
    <dgm:cxn modelId="{4941FF3E-E111-4E44-BA39-C8C8B015E3FD}" srcId="{0B07ACD1-EDF5-4EE6-9784-4668B44C43F4}" destId="{0EFAB183-5A45-49BB-A198-6831735DD29F}" srcOrd="0" destOrd="0" parTransId="{75C09F0A-119A-499F-BDEA-A57F7A537DA7}" sibTransId="{B74CBDAE-C916-4865-816E-6E0E64E8C35C}"/>
    <dgm:cxn modelId="{0CDC0EB9-69A1-40A9-9B7B-026297F4738D}" type="presParOf" srcId="{5BB86AA1-82DD-48CC-96B5-86C7F10FFC6E}" destId="{E7EC9D71-0188-45C3-9582-6A7E2FE5EA20}" srcOrd="0"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190616"/>
          <a:ext cx="888642" cy="4557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IPv4</a:t>
          </a:r>
          <a:endParaRPr lang="en-US" sz="1900" kern="1200" dirty="0"/>
        </a:p>
      </dsp:txBody>
      <dsp:txXfrm>
        <a:off x="22246" y="212862"/>
        <a:ext cx="844150"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95308"/>
          <a:ext cx="888642" cy="4557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n-US" sz="1900" b="1" kern="1200" dirty="0" smtClean="0"/>
            <a:t>IPv6</a:t>
          </a:r>
          <a:endParaRPr lang="en-US" sz="1900" kern="1200" dirty="0"/>
        </a:p>
      </dsp:txBody>
      <dsp:txXfrm>
        <a:off x="22246" y="117554"/>
        <a:ext cx="844150" cy="411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EEF2C-0E3D-4810-8D0D-17EF081F21DB}">
      <dsp:nvSpPr>
        <dsp:cNvPr id="0" name=""/>
        <dsp:cNvSpPr/>
      </dsp:nvSpPr>
      <dsp:spPr>
        <a:xfrm>
          <a:off x="0" y="35345"/>
          <a:ext cx="888642" cy="57563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t>  IP</a:t>
          </a:r>
          <a:endParaRPr lang="en-US" sz="2400" kern="1200" dirty="0"/>
        </a:p>
      </dsp:txBody>
      <dsp:txXfrm>
        <a:off x="28100" y="63445"/>
        <a:ext cx="832442" cy="5194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A3B3F-1BC9-4CB9-8C4D-8F687DC77E0B}">
      <dsp:nvSpPr>
        <dsp:cNvPr id="0" name=""/>
        <dsp:cNvSpPr/>
      </dsp:nvSpPr>
      <dsp:spPr>
        <a:xfrm>
          <a:off x="0" y="147"/>
          <a:ext cx="6063832" cy="7130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 1.Client will broadcast DHCP Discover packets in network</a:t>
          </a:r>
          <a:endParaRPr lang="en-IN" sz="1800" b="1" kern="1200" dirty="0"/>
        </a:p>
      </dsp:txBody>
      <dsp:txXfrm>
        <a:off x="34806" y="34953"/>
        <a:ext cx="5994220" cy="6433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CD06E-2734-4681-A9B5-82B0093046CE}">
      <dsp:nvSpPr>
        <dsp:cNvPr id="0" name=""/>
        <dsp:cNvSpPr/>
      </dsp:nvSpPr>
      <dsp:spPr>
        <a:xfrm>
          <a:off x="0" y="1084"/>
          <a:ext cx="6732179" cy="10857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 3. Client can receive multiple offer , it will choose one  DHCP server and this is notified by DHCP Request message.</a:t>
          </a:r>
          <a:endParaRPr lang="en-IN" sz="1800" b="1" kern="1200" dirty="0"/>
        </a:p>
      </dsp:txBody>
      <dsp:txXfrm>
        <a:off x="53002" y="54086"/>
        <a:ext cx="6626175" cy="979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C9D71-0188-45C3-9582-6A7E2FE5EA20}">
      <dsp:nvSpPr>
        <dsp:cNvPr id="0" name=""/>
        <dsp:cNvSpPr/>
      </dsp:nvSpPr>
      <dsp:spPr>
        <a:xfrm>
          <a:off x="0" y="20320"/>
          <a:ext cx="6952868" cy="12928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solidFill>
                <a:schemeClr val="bg1">
                  <a:lumMod val="85000"/>
                </a:schemeClr>
              </a:solidFill>
            </a:rPr>
            <a:t>Step 4. DHCP server assign IP address and make sure that allotted IP is not used by any other client in network ,after confirmation it send DHCP ACK or else it will send DHCP NAK</a:t>
          </a:r>
          <a:endParaRPr lang="en-IN" sz="1800" b="1" kern="1200" dirty="0">
            <a:solidFill>
              <a:schemeClr val="bg1">
                <a:lumMod val="85000"/>
              </a:schemeClr>
            </a:solidFill>
          </a:endParaRPr>
        </a:p>
      </dsp:txBody>
      <dsp:txXfrm>
        <a:off x="63112" y="83432"/>
        <a:ext cx="6826644"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pPr/>
              <a:t>30/03/2018</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pPr/>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pPr/>
              <a:t>30/03/2018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4.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a16="http://schemas.microsoft.com/office/drawing/2014/main" xmlns="" id="{829BBBD1-ECF6-4131-A3B0-11EFC39DB482}"/>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t="1" b="46599"/>
          <a:stretch/>
        </p:blipFill>
        <p:spPr>
          <a:xfrm flipH="1">
            <a:off x="3773714" y="1844825"/>
            <a:ext cx="8418286" cy="5013176"/>
          </a:xfrm>
          <a:prstGeom prst="rect">
            <a:avLst/>
          </a:prstGeom>
        </p:spPr>
      </p:pic>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cstate="print">
            <a:extLst>
              <a:ext uri="{96DAC541-7B7A-43D3-8B79-37D633B846F1}">
                <asvg:svgBlip xmlns:asvg="http://schemas.microsoft.com/office/drawing/2016/SVG/main" xmlns="" r:embed="rId5"/>
              </a:ext>
            </a:extLst>
          </a:blip>
          <a:stretch>
            <a:fillRect/>
          </a:stretch>
        </p:blipFill>
        <p:spPr>
          <a:xfrm>
            <a:off x="407988" y="404813"/>
            <a:ext cx="2286000" cy="510013"/>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54812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with Bullets">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0113F8D-52D8-4246-B9BC-1A6D3EF8C72C}"/>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39" name="Text Placeholder 7">
            <a:extLst>
              <a:ext uri="{FF2B5EF4-FFF2-40B4-BE49-F238E27FC236}">
                <a16:creationId xmlns:a16="http://schemas.microsoft.com/office/drawing/2014/main" xmlns="" id="{3E908611-FBB7-4987-BE0F-F09EAF1FFC80}"/>
              </a:ext>
            </a:extLst>
          </p:cNvPr>
          <p:cNvSpPr>
            <a:spLocks noGrp="1"/>
          </p:cNvSpPr>
          <p:nvPr>
            <p:ph type="body" sz="quarter" idx="11" hasCustomPrompt="1"/>
          </p:nvPr>
        </p:nvSpPr>
        <p:spPr>
          <a:xfrm>
            <a:off x="8075612" y="12684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306025B9-0362-4974-8920-7C764289CBA0}"/>
              </a:ext>
            </a:extLst>
          </p:cNvPr>
          <p:cNvSpPr>
            <a:spLocks noGrp="1"/>
          </p:cNvSpPr>
          <p:nvPr>
            <p:ph type="body" sz="quarter" idx="12" hasCustomPrompt="1"/>
          </p:nvPr>
        </p:nvSpPr>
        <p:spPr>
          <a:xfrm>
            <a:off x="8075612" y="1927538"/>
            <a:ext cx="3708401" cy="555448"/>
          </a:xfrm>
          <a:prstGeom prst="rect">
            <a:avLst/>
          </a:prstGeom>
        </p:spPr>
        <p:txBody>
          <a:bodyPr anchor="ctr">
            <a:noAutofit/>
          </a:bodyPr>
          <a:lstStyle>
            <a:lvl1pPr marL="0" marR="0" indent="0" algn="l" defTabSz="914400" rtl="0" eaLnBrk="1" fontAlgn="auto" latinLnBrk="0" hangingPunct="1">
              <a:lnSpc>
                <a:spcPts val="1600"/>
              </a:lnSpc>
              <a:spcBef>
                <a:spcPts val="0"/>
              </a:spcBef>
              <a:spcAft>
                <a:spcPts val="600"/>
              </a:spcAft>
              <a:buClrTx/>
              <a:buSzTx/>
              <a:buFont typeface="Arial" panose="020B0604020202020204" pitchFamily="34" charset="0"/>
              <a:buNone/>
              <a:tabLs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1" name="Text Placeholder 7">
            <a:extLst>
              <a:ext uri="{FF2B5EF4-FFF2-40B4-BE49-F238E27FC236}">
                <a16:creationId xmlns:a16="http://schemas.microsoft.com/office/drawing/2014/main" xmlns="" id="{257644F2-F28D-4087-B791-1E7F26C4AD1C}"/>
              </a:ext>
            </a:extLst>
          </p:cNvPr>
          <p:cNvSpPr>
            <a:spLocks noGrp="1"/>
          </p:cNvSpPr>
          <p:nvPr>
            <p:ph type="body" sz="quarter" idx="13" hasCustomPrompt="1"/>
          </p:nvPr>
        </p:nvSpPr>
        <p:spPr>
          <a:xfrm>
            <a:off x="8075612" y="25866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2" name="Text Placeholder 7">
            <a:extLst>
              <a:ext uri="{FF2B5EF4-FFF2-40B4-BE49-F238E27FC236}">
                <a16:creationId xmlns:a16="http://schemas.microsoft.com/office/drawing/2014/main" xmlns="" id="{25F62A33-F672-4099-9B72-9B2267F22ACF}"/>
              </a:ext>
            </a:extLst>
          </p:cNvPr>
          <p:cNvSpPr>
            <a:spLocks noGrp="1"/>
          </p:cNvSpPr>
          <p:nvPr>
            <p:ph type="body" sz="quarter" idx="14" hasCustomPrompt="1"/>
          </p:nvPr>
        </p:nvSpPr>
        <p:spPr>
          <a:xfrm>
            <a:off x="8075612" y="324578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7">
            <a:extLst>
              <a:ext uri="{FF2B5EF4-FFF2-40B4-BE49-F238E27FC236}">
                <a16:creationId xmlns:a16="http://schemas.microsoft.com/office/drawing/2014/main" xmlns="" id="{72FF6EE1-C46D-4DEB-A508-49B5101CF26E}"/>
              </a:ext>
            </a:extLst>
          </p:cNvPr>
          <p:cNvSpPr>
            <a:spLocks noGrp="1"/>
          </p:cNvSpPr>
          <p:nvPr>
            <p:ph type="body" sz="quarter" idx="15" hasCustomPrompt="1"/>
          </p:nvPr>
        </p:nvSpPr>
        <p:spPr>
          <a:xfrm>
            <a:off x="8075612" y="390491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4" name="Text Placeholder 7">
            <a:extLst>
              <a:ext uri="{FF2B5EF4-FFF2-40B4-BE49-F238E27FC236}">
                <a16:creationId xmlns:a16="http://schemas.microsoft.com/office/drawing/2014/main" xmlns="" id="{931D06D9-EA9B-42A0-81EE-D669D6CA5F33}"/>
              </a:ext>
            </a:extLst>
          </p:cNvPr>
          <p:cNvSpPr>
            <a:spLocks noGrp="1"/>
          </p:cNvSpPr>
          <p:nvPr>
            <p:ph type="body" sz="quarter" idx="16" hasCustomPrompt="1"/>
          </p:nvPr>
        </p:nvSpPr>
        <p:spPr>
          <a:xfrm>
            <a:off x="8075612" y="4564038"/>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5" name="Text Placeholder 7">
            <a:extLst>
              <a:ext uri="{FF2B5EF4-FFF2-40B4-BE49-F238E27FC236}">
                <a16:creationId xmlns:a16="http://schemas.microsoft.com/office/drawing/2014/main" xmlns="" id="{EFEA829A-6217-4965-B7BD-6BC37F7849AB}"/>
              </a:ext>
            </a:extLst>
          </p:cNvPr>
          <p:cNvSpPr>
            <a:spLocks noGrp="1"/>
          </p:cNvSpPr>
          <p:nvPr>
            <p:ph type="body" sz="quarter" idx="17" hasCustomPrompt="1"/>
          </p:nvPr>
        </p:nvSpPr>
        <p:spPr>
          <a:xfrm>
            <a:off x="8075612" y="5223163"/>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6" name="Text Placeholder 7">
            <a:extLst>
              <a:ext uri="{FF2B5EF4-FFF2-40B4-BE49-F238E27FC236}">
                <a16:creationId xmlns:a16="http://schemas.microsoft.com/office/drawing/2014/main" xmlns="" id="{E05DDB93-91CA-4BAF-9D63-E4134B435D8F}"/>
              </a:ext>
            </a:extLst>
          </p:cNvPr>
          <p:cNvSpPr>
            <a:spLocks noGrp="1"/>
          </p:cNvSpPr>
          <p:nvPr>
            <p:ph type="body" sz="quarter" idx="18" hasCustomPrompt="1"/>
          </p:nvPr>
        </p:nvSpPr>
        <p:spPr>
          <a:xfrm>
            <a:off x="8075612" y="5882286"/>
            <a:ext cx="3708401" cy="555448"/>
          </a:xfrm>
          <a:prstGeom prst="rect">
            <a:avLst/>
          </a:prstGeom>
        </p:spPr>
        <p:txBody>
          <a:bodyPr anchor="ctr">
            <a:noAutofit/>
          </a:bodyPr>
          <a:lstStyle>
            <a:lvl1pPr>
              <a:lnSpc>
                <a:spcPts val="1600"/>
              </a:lnSpc>
              <a:spcBef>
                <a:spcPts val="0"/>
              </a:spcBef>
              <a:spcAft>
                <a:spcPts val="600"/>
              </a:spcAft>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8" name="Picture Placeholder 47">
            <a:extLst>
              <a:ext uri="{FF2B5EF4-FFF2-40B4-BE49-F238E27FC236}">
                <a16:creationId xmlns:a16="http://schemas.microsoft.com/office/drawing/2014/main" xmlns=""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endParaRPr lang="pt-PT"/>
          </a:p>
        </p:txBody>
      </p:sp>
      <p:sp>
        <p:nvSpPr>
          <p:cNvPr id="1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accent3"/>
                </a:solidFill>
              </a:defRPr>
            </a:lvl1pPr>
          </a:lstStyle>
          <a:p>
            <a:pPr lvl="0">
              <a:lnSpc>
                <a:spcPts val="3000"/>
              </a:lnSpc>
            </a:pPr>
            <a:r>
              <a:rPr lang="en-US" dirty="0"/>
              <a:t>Click to add title</a:t>
            </a:r>
            <a:endParaRPr lang="pt-PT" dirty="0"/>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Rectangle 27">
            <a:hlinkClick r:id="rId4"/>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Tree>
    <p:extLst>
      <p:ext uri="{BB962C8B-B14F-4D97-AF65-F5344CB8AC3E}">
        <p14:creationId xmlns:p14="http://schemas.microsoft.com/office/powerpoint/2010/main" val="357477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9"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1"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5932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795F90-D916-4106-AFA3-7D416ED8F7A3}" type="datetimeFigureOut">
              <a:rPr lang="en-US" smtClean="0"/>
              <a:t>3/30/2018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E9FF98B-829B-4D6F-B00B-6CA9A88797F8}" type="slidenum">
              <a:rPr lang="en-US" smtClean="0"/>
              <a:t>‹#›</a:t>
            </a:fld>
            <a:endParaRPr lang="en-US"/>
          </a:p>
        </p:txBody>
      </p:sp>
    </p:spTree>
    <p:extLst>
      <p:ext uri="{BB962C8B-B14F-4D97-AF65-F5344CB8AC3E}">
        <p14:creationId xmlns:p14="http://schemas.microsoft.com/office/powerpoint/2010/main" val="238999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14B3AD0-4129-466A-98DB-42B24E1FBB3C}" type="datetimeFigureOut">
              <a:rPr lang="en-IN" smtClean="0"/>
              <a:t>30-03-2018</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CB349BB-F2BD-4FFD-85D7-AA45E7E587C7}" type="slidenum">
              <a:rPr lang="en-IN" smtClean="0"/>
              <a:t>‹#›</a:t>
            </a:fld>
            <a:endParaRPr lang="en-IN"/>
          </a:p>
        </p:txBody>
      </p:sp>
    </p:spTree>
    <p:extLst>
      <p:ext uri="{BB962C8B-B14F-4D97-AF65-F5344CB8AC3E}">
        <p14:creationId xmlns:p14="http://schemas.microsoft.com/office/powerpoint/2010/main" val="378341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userDrawn="1">
            <p:ph type="body" sz="quarter" idx="11" hasCustomPrompt="1"/>
          </p:nvPr>
        </p:nvSpPr>
        <p:spPr>
          <a:xfrm>
            <a:off x="407988" y="2276872"/>
            <a:ext cx="5399980" cy="869950"/>
          </a:xfrm>
        </p:spPr>
        <p:txBody>
          <a:bodyPr lIns="0" tIns="0" rIns="0" bIns="0" anchor="b">
            <a:normAutofit/>
          </a:bodyPr>
          <a:lstStyle>
            <a:lvl1pPr>
              <a:lnSpc>
                <a:spcPts val="3000"/>
              </a:lnSpc>
              <a:defRPr sz="2600">
                <a:solidFill>
                  <a:schemeClr val="tx2"/>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userDrawn="1">
            <p:ph type="body" sz="quarter" idx="12" hasCustomPrompt="1"/>
          </p:nvPr>
        </p:nvSpPr>
        <p:spPr>
          <a:xfrm>
            <a:off x="407988" y="3261834"/>
            <a:ext cx="5399980" cy="1196340"/>
          </a:xfrm>
        </p:spPr>
        <p:txBody>
          <a:bodyPr lIns="0" tIns="0" rIns="0" bIns="0">
            <a:normAutofit/>
          </a:bodyPr>
          <a:lstStyle>
            <a:lvl1pPr>
              <a:lnSpc>
                <a:spcPts val="1800"/>
              </a:lnSpc>
              <a:defRPr sz="1600">
                <a:solidFill>
                  <a:schemeClr val="accent2"/>
                </a:solidFill>
              </a:defRPr>
            </a:lvl1pPr>
            <a:lvl2pPr>
              <a:defRPr sz="1600">
                <a:solidFill>
                  <a:schemeClr val="bg1"/>
                </a:solidFill>
              </a:defRPr>
            </a:lvl2pPr>
          </a:lstStyle>
          <a:p>
            <a:pPr lvl="0"/>
            <a:r>
              <a:rPr lang="en-US" dirty="0"/>
              <a:t>Click to insert presenter, location, and date</a:t>
            </a:r>
            <a:endParaRPr lang="pt-PT" dirty="0"/>
          </a:p>
        </p:txBody>
      </p:sp>
      <p:sp>
        <p:nvSpPr>
          <p:cNvPr id="4" name="Freeform 11"/>
          <p:cNvSpPr>
            <a:spLocks/>
          </p:cNvSpPr>
          <p:nvPr userDrawn="1"/>
        </p:nvSpPr>
        <p:spPr bwMode="auto">
          <a:xfrm rot="16200000" flipH="1">
            <a:off x="6370124" y="13910"/>
            <a:ext cx="6353908" cy="6326091"/>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Lst>
            <a:ahLst/>
            <a:cxnLst>
              <a:cxn ang="0">
                <a:pos x="T0" y="T1"/>
              </a:cxn>
              <a:cxn ang="0">
                <a:pos x="T2" y="T3"/>
              </a:cxn>
              <a:cxn ang="0">
                <a:pos x="T4" y="T5"/>
              </a:cxn>
              <a:cxn ang="0">
                <a:pos x="T6" y="T7"/>
              </a:cxn>
              <a:cxn ang="0">
                <a:pos x="T8" y="T9"/>
              </a:cxn>
            </a:cxnLst>
            <a:rect l="0" t="0" r="r" b="b"/>
            <a:pathLst>
              <a:path w="1432" h="1425">
                <a:moveTo>
                  <a:pt x="909" y="1425"/>
                </a:moveTo>
                <a:cubicBezTo>
                  <a:pt x="1358" y="720"/>
                  <a:pt x="1432" y="301"/>
                  <a:pt x="934" y="0"/>
                </a:cubicBezTo>
                <a:cubicBezTo>
                  <a:pt x="392" y="295"/>
                  <a:pt x="129" y="297"/>
                  <a:pt x="0" y="231"/>
                </a:cubicBezTo>
                <a:cubicBezTo>
                  <a:pt x="0" y="1425"/>
                  <a:pt x="0" y="1425"/>
                  <a:pt x="0" y="1425"/>
                </a:cubicBezTo>
                <a:lnTo>
                  <a:pt x="909" y="142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spTree>
    <p:extLst>
      <p:ext uri="{BB962C8B-B14F-4D97-AF65-F5344CB8AC3E}">
        <p14:creationId xmlns:p14="http://schemas.microsoft.com/office/powerpoint/2010/main" val="41146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5 (Image placeholder)">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icture Placeholder 11">
            <a:extLst>
              <a:ext uri="{FF2B5EF4-FFF2-40B4-BE49-F238E27FC236}">
                <a16:creationId xmlns:a16="http://schemas.microsoft.com/office/drawing/2014/main" xmlns="" id="{25D6B527-14EF-4F30-9C9C-691EC4327EE7}"/>
              </a:ext>
            </a:extLst>
          </p:cNvPr>
          <p:cNvSpPr>
            <a:spLocks noGrp="1"/>
          </p:cNvSpPr>
          <p:nvPr>
            <p:ph type="pic" sz="quarter" idx="10"/>
          </p:nvPr>
        </p:nvSpPr>
        <p:spPr>
          <a:xfrm>
            <a:off x="4298310" y="-1588"/>
            <a:ext cx="7893690" cy="6859588"/>
          </a:xfrm>
        </p:spPr>
        <p:txBody>
          <a:bodyPr anchor="ctr"/>
          <a:lstStyle>
            <a:lvl1pPr algn="ctr">
              <a:defRPr/>
            </a:lvl1pPr>
          </a:lstStyle>
          <a:p>
            <a:r>
              <a:rPr lang="en-US"/>
              <a:t>Click icon to add picture</a:t>
            </a:r>
            <a:endParaRPr lang="pt-PT" dirty="0"/>
          </a:p>
        </p:txBody>
      </p:sp>
      <p:sp>
        <p:nvSpPr>
          <p:cNvPr id="14" name="Text Placeholder 13">
            <a:extLst>
              <a:ext uri="{FF2B5EF4-FFF2-40B4-BE49-F238E27FC236}">
                <a16:creationId xmlns:a16="http://schemas.microsoft.com/office/drawing/2014/main" xmlns="" id="{B83CBA49-BBF9-4CF0-9E0B-FF67BA149660}"/>
              </a:ext>
            </a:extLst>
          </p:cNvPr>
          <p:cNvSpPr>
            <a:spLocks noGrp="1"/>
          </p:cNvSpPr>
          <p:nvPr>
            <p:ph type="body" sz="quarter" idx="11" hasCustomPrompt="1"/>
          </p:nvPr>
        </p:nvSpPr>
        <p:spPr>
          <a:xfrm>
            <a:off x="407988" y="3068960"/>
            <a:ext cx="4103688" cy="863600"/>
          </a:xfrm>
        </p:spPr>
        <p:txBody>
          <a:bodyPr lIns="0" tIns="0" rIns="0" bIns="0" anchor="b">
            <a:normAutofit/>
          </a:bodyPr>
          <a:lstStyle>
            <a:lvl1pPr>
              <a:lnSpc>
                <a:spcPts val="3000"/>
              </a:lnSpc>
              <a:defRPr sz="2600">
                <a:solidFill>
                  <a:srgbClr val="0070AD"/>
                </a:solidFill>
              </a:defRPr>
            </a:lvl1pPr>
            <a:lvl2pPr>
              <a:defRPr sz="2400">
                <a:solidFill>
                  <a:srgbClr val="0070AD"/>
                </a:solidFill>
              </a:defRPr>
            </a:lvl2pPr>
          </a:lstStyle>
          <a:p>
            <a:pPr lvl="0"/>
            <a:r>
              <a:rPr lang="en-US" dirty="0"/>
              <a:t>Click to insert title</a:t>
            </a:r>
            <a:endParaRPr lang="pt-PT" dirty="0"/>
          </a:p>
        </p:txBody>
      </p:sp>
      <p:sp>
        <p:nvSpPr>
          <p:cNvPr id="15" name="Text Placeholder 13">
            <a:extLst>
              <a:ext uri="{FF2B5EF4-FFF2-40B4-BE49-F238E27FC236}">
                <a16:creationId xmlns:a16="http://schemas.microsoft.com/office/drawing/2014/main" xmlns="" id="{F4C94DDB-5E07-4F17-ABAA-3E9C5E8683A1}"/>
              </a:ext>
            </a:extLst>
          </p:cNvPr>
          <p:cNvSpPr>
            <a:spLocks noGrp="1"/>
          </p:cNvSpPr>
          <p:nvPr>
            <p:ph type="body" sz="quarter" idx="12" hasCustomPrompt="1"/>
          </p:nvPr>
        </p:nvSpPr>
        <p:spPr>
          <a:xfrm>
            <a:off x="407988" y="4040163"/>
            <a:ext cx="4103688" cy="1189037"/>
          </a:xfrm>
        </p:spPr>
        <p:txBody>
          <a:bodyPr lIns="0" tIns="0" rIns="0" bIns="0">
            <a:normAutofit/>
          </a:bodyPr>
          <a:lstStyle>
            <a:lvl1pPr>
              <a:lnSpc>
                <a:spcPts val="1800"/>
              </a:lnSpc>
              <a:defRPr sz="1600">
                <a:solidFill>
                  <a:srgbClr val="0070AD"/>
                </a:solidFill>
              </a:defRPr>
            </a:lvl1pPr>
            <a:lvl2pPr>
              <a:defRPr sz="1600">
                <a:solidFill>
                  <a:srgbClr val="0070AD"/>
                </a:solidFill>
              </a:defRPr>
            </a:lvl2pPr>
          </a:lstStyle>
          <a:p>
            <a:pPr lvl="0"/>
            <a:r>
              <a:rPr lang="en-US" dirty="0"/>
              <a:t>Click to insert presenter, location, and date</a:t>
            </a:r>
            <a:endParaRPr lang="pt-PT" dirty="0"/>
          </a:p>
        </p:txBody>
      </p:sp>
      <p:pic>
        <p:nvPicPr>
          <p:cNvPr id="9"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2" cstate="print">
            <a:extLst>
              <a:ext uri="{96DAC541-7B7A-43D3-8B79-37D633B846F1}">
                <asvg:svgBlip xmlns:asvg="http://schemas.microsoft.com/office/drawing/2016/SVG/main" xmlns="" r:embed="rId3"/>
              </a:ext>
            </a:extLst>
          </a:blip>
          <a:stretch>
            <a:fillRect/>
          </a:stretch>
        </p:blipFill>
        <p:spPr>
          <a:xfrm>
            <a:off x="407988" y="404813"/>
            <a:ext cx="2286000" cy="510013"/>
          </a:xfrm>
          <a:prstGeom prst="rect">
            <a:avLst/>
          </a:prstGeom>
        </p:spPr>
      </p:pic>
      <p:pic>
        <p:nvPicPr>
          <p:cNvPr id="10" name="Picture 9" descr="Our_Universcity_Logotype-01.png"/>
          <p:cNvPicPr>
            <a:picLocks noChangeAspect="1"/>
          </p:cNvPicPr>
          <p:nvPr userDrawn="1"/>
        </p:nvPicPr>
        <p:blipFill>
          <a:blip r:embed="rId4" cstate="print"/>
          <a:stretch>
            <a:fillRect/>
          </a:stretch>
        </p:blipFill>
        <p:spPr>
          <a:xfrm>
            <a:off x="407368" y="1196752"/>
            <a:ext cx="2232248" cy="538820"/>
          </a:xfrm>
          <a:prstGeom prst="rect">
            <a:avLst/>
          </a:prstGeom>
        </p:spPr>
      </p:pic>
    </p:spTree>
    <p:extLst>
      <p:ext uri="{BB962C8B-B14F-4D97-AF65-F5344CB8AC3E}">
        <p14:creationId xmlns:p14="http://schemas.microsoft.com/office/powerpoint/2010/main" val="262794024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4634" userDrawn="1">
          <p15:clr>
            <a:srgbClr val="FBAE40"/>
          </p15:clr>
        </p15:guide>
        <p15:guide id="3" pos="7219" userDrawn="1">
          <p15:clr>
            <a:srgbClr val="FBAE40"/>
          </p15:clr>
        </p15:guide>
        <p15:guide id="4" orient="horz" pos="2614" userDrawn="1">
          <p15:clr>
            <a:srgbClr val="FBAE40"/>
          </p15:clr>
        </p15:guide>
        <p15:guide id="5" orient="horz" pos="3203" userDrawn="1">
          <p15:clr>
            <a:srgbClr val="FBAE40"/>
          </p15:clr>
        </p15:guide>
        <p15:guide id="6" orient="horz" pos="39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11"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E94103CC-22C5-4F38-9B77-3524E8A553F9}"/>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r="23077" b="19676"/>
          <a:stretch/>
        </p:blipFill>
        <p:spPr>
          <a:xfrm rot="16200000">
            <a:off x="5413032" y="79029"/>
            <a:ext cx="6857997" cy="6699938"/>
          </a:xfrm>
          <a:prstGeom prst="rect">
            <a:avLst/>
          </a:prstGeom>
        </p:spPr>
      </p:pic>
      <p:sp>
        <p:nvSpPr>
          <p:cNvPr id="50" name="Text Placeholder 7">
            <a:extLst>
              <a:ext uri="{FF2B5EF4-FFF2-40B4-BE49-F238E27FC236}">
                <a16:creationId xmlns:a16="http://schemas.microsoft.com/office/drawing/2014/main" xmlns="" id="{4E956B68-B273-4648-AC4B-C9A05A745160}"/>
              </a:ext>
            </a:extLst>
          </p:cNvPr>
          <p:cNvSpPr>
            <a:spLocks noGrp="1"/>
          </p:cNvSpPr>
          <p:nvPr>
            <p:ph type="body" sz="quarter" idx="32" hasCustomPrompt="1"/>
          </p:nvPr>
        </p:nvSpPr>
        <p:spPr>
          <a:xfrm>
            <a:off x="184752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xmlns="" id="{F12D7C74-E8A0-4A7D-95DA-A14111669514}"/>
              </a:ext>
            </a:extLst>
          </p:cNvPr>
          <p:cNvSpPr>
            <a:spLocks noGrp="1"/>
          </p:cNvSpPr>
          <p:nvPr>
            <p:ph type="body" sz="quarter" idx="33" hasCustomPrompt="1"/>
          </p:nvPr>
        </p:nvSpPr>
        <p:spPr>
          <a:xfrm>
            <a:off x="184752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49" name="Picture Placeholder 48">
            <a:extLst>
              <a:ext uri="{FF2B5EF4-FFF2-40B4-BE49-F238E27FC236}">
                <a16:creationId xmlns:a16="http://schemas.microsoft.com/office/drawing/2014/main" xmlns="" id="{4212BD44-DEDF-4B08-8824-204652F9616E}"/>
              </a:ext>
            </a:extLst>
          </p:cNvPr>
          <p:cNvSpPr>
            <a:spLocks noGrp="1"/>
          </p:cNvSpPr>
          <p:nvPr>
            <p:ph type="pic" sz="quarter" idx="10"/>
          </p:nvPr>
        </p:nvSpPr>
        <p:spPr>
          <a:xfrm>
            <a:off x="6553200" y="2060575"/>
            <a:ext cx="4910138" cy="2722563"/>
          </a:xfrm>
          <a:prstGeom prst="rect">
            <a:avLst/>
          </a:prstGeom>
        </p:spPr>
        <p:txBody>
          <a:bodyPr anchor="ctr"/>
          <a:lstStyle>
            <a:lvl1pPr algn="ctr">
              <a:defRPr/>
            </a:lvl1pPr>
          </a:lstStyle>
          <a:p>
            <a:endParaRPr lang="pt-PT"/>
          </a:p>
        </p:txBody>
      </p:sp>
      <p:sp>
        <p:nvSpPr>
          <p:cNvPr id="52" name="Text Placeholder 7">
            <a:extLst>
              <a:ext uri="{FF2B5EF4-FFF2-40B4-BE49-F238E27FC236}">
                <a16:creationId xmlns:a16="http://schemas.microsoft.com/office/drawing/2014/main" xmlns="" id="{92D6AE9D-467E-46C0-B32B-79A9B07CDD13}"/>
              </a:ext>
            </a:extLst>
          </p:cNvPr>
          <p:cNvSpPr>
            <a:spLocks noGrp="1"/>
          </p:cNvSpPr>
          <p:nvPr>
            <p:ph type="body" sz="quarter" idx="34" hasCustomPrompt="1"/>
          </p:nvPr>
        </p:nvSpPr>
        <p:spPr>
          <a:xfrm>
            <a:off x="184752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pic>
        <p:nvPicPr>
          <p:cNvPr id="9" name="Graphic 4">
            <a:extLst>
              <a:ext uri="{FF2B5EF4-FFF2-40B4-BE49-F238E27FC236}">
                <a16:creationId xmlns:a16="http://schemas.microsoft.com/office/drawing/2014/main" xmlns="" id="{D67A1EFD-D78D-4138-B2FE-E0A098B59C34}"/>
              </a:ext>
            </a:extLst>
          </p:cNvPr>
          <p:cNvPicPr>
            <a:picLocks noChangeAspect="1"/>
          </p:cNvPicPr>
          <p:nvPr userDrawn="1"/>
        </p:nvPicPr>
        <p:blipFill rotWithShape="1">
          <a:blip r:embed="rId4" cstate="print">
            <a:extLst>
              <a:ext uri="{96DAC541-7B7A-43D3-8B79-37D633B846F1}">
                <asvg:svgBlip xmlns:asvg="http://schemas.microsoft.com/office/drawing/2016/SVG/main" xmlns="" r:embed="rId5"/>
              </a:ext>
            </a:extLst>
          </a:blip>
          <a:srcRect l="81836" t="-4713" b="16530"/>
          <a:stretch/>
        </p:blipFill>
        <p:spPr>
          <a:xfrm>
            <a:off x="11491419" y="164829"/>
            <a:ext cx="424356" cy="459624"/>
          </a:xfrm>
          <a:prstGeom prst="rect">
            <a:avLst/>
          </a:prstGeom>
        </p:spPr>
      </p:pic>
      <p:cxnSp>
        <p:nvCxnSpPr>
          <p:cNvPr id="1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2" name="Rectangle 27">
            <a:hlinkClick r:id="rId6"/>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14"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Shapes - Layout2">
    <p:bg>
      <p:bgPr>
        <a:solidFill>
          <a:srgbClr val="E6E7E7"/>
        </a:solidFill>
        <a:effectLst/>
      </p:bgPr>
    </p:bg>
    <p:spTree>
      <p:nvGrpSpPr>
        <p:cNvPr id="1" name=""/>
        <p:cNvGrpSpPr/>
        <p:nvPr/>
      </p:nvGrpSpPr>
      <p:grpSpPr>
        <a:xfrm>
          <a:off x="0" y="0"/>
          <a:ext cx="0" cy="0"/>
          <a:chOff x="0" y="0"/>
          <a:chExt cx="0" cy="0"/>
        </a:xfrm>
      </p:grpSpPr>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407988" y="2204864"/>
            <a:ext cx="3618859" cy="2924629"/>
          </a:xfrm>
          <a:prstGeom prst="rect">
            <a:avLst/>
          </a:prstGeom>
        </p:spPr>
        <p:txBody>
          <a:bodyPr lIns="0" tIns="0" rIns="0" bIns="0" anchor="b">
            <a:normAutofit/>
          </a:bodyPr>
          <a:lstStyle>
            <a:lvl1pPr>
              <a:lnSpc>
                <a:spcPts val="6200"/>
              </a:lnSpc>
              <a:defRPr sz="5400">
                <a:solidFill>
                  <a:srgbClr val="2C004B"/>
                </a:solidFill>
              </a:defRPr>
            </a:lvl1pPr>
            <a:lvl2pPr marL="457200" indent="0">
              <a:lnSpc>
                <a:spcPts val="6200"/>
              </a:lnSpc>
              <a:buNone/>
              <a:defRPr sz="5400">
                <a:solidFill>
                  <a:srgbClr val="2C004B"/>
                </a:solidFill>
              </a:defRPr>
            </a:lvl2pPr>
          </a:lstStyle>
          <a:p>
            <a:pPr lvl="0"/>
            <a:r>
              <a:rPr lang="en-US" dirty="0"/>
              <a:t>Edit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407988" y="5273460"/>
            <a:ext cx="3618859" cy="675820"/>
          </a:xfrm>
          <a:prstGeom prst="rect">
            <a:avLst/>
          </a:prstGeom>
        </p:spPr>
        <p:txBody>
          <a:bodyPr lIns="0" tIns="0" rIns="0" bIns="0">
            <a:normAutofit/>
          </a:bodyPr>
          <a:lstStyle>
            <a:lvl1pPr>
              <a:lnSpc>
                <a:spcPts val="1800"/>
              </a:lnSpc>
              <a:defRPr sz="1600">
                <a:solidFill>
                  <a:srgbClr val="2C004B"/>
                </a:solidFill>
              </a:defRPr>
            </a:lvl1pPr>
            <a:lvl2pPr marL="457200" indent="0">
              <a:buNone/>
              <a:defRPr sz="1800">
                <a:solidFill>
                  <a:srgbClr val="2C004B"/>
                </a:solidFill>
              </a:defRPr>
            </a:lvl2pPr>
          </a:lstStyle>
          <a:p>
            <a:pPr lvl="0"/>
            <a:r>
              <a:rPr lang="en-US" dirty="0"/>
              <a:t>Edit text styles</a:t>
            </a:r>
          </a:p>
        </p:txBody>
      </p:sp>
      <p:grpSp>
        <p:nvGrpSpPr>
          <p:cNvPr id="9" name="Group 8">
            <a:extLst>
              <a:ext uri="{FF2B5EF4-FFF2-40B4-BE49-F238E27FC236}">
                <a16:creationId xmlns:a16="http://schemas.microsoft.com/office/drawing/2014/main" xmlns="" id="{A76958A6-8FB1-445D-BB17-D619DC39E089}"/>
              </a:ext>
            </a:extLst>
          </p:cNvPr>
          <p:cNvGrpSpPr/>
          <p:nvPr userDrawn="1"/>
        </p:nvGrpSpPr>
        <p:grpSpPr>
          <a:xfrm>
            <a:off x="3461852" y="0"/>
            <a:ext cx="8730148" cy="6858000"/>
            <a:chOff x="3461852" y="0"/>
            <a:chExt cx="8730148" cy="6858000"/>
          </a:xfrm>
        </p:grpSpPr>
        <p:sp>
          <p:nvSpPr>
            <p:cNvPr id="12" name="Freeform: Shape 11">
              <a:extLst>
                <a:ext uri="{FF2B5EF4-FFF2-40B4-BE49-F238E27FC236}">
                  <a16:creationId xmlns:a16="http://schemas.microsoft.com/office/drawing/2014/main" xmlns=""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reeform 10">
              <a:extLst>
                <a:ext uri="{FF2B5EF4-FFF2-40B4-BE49-F238E27FC236}">
                  <a16:creationId xmlns:a16="http://schemas.microsoft.com/office/drawing/2014/main" xmlns=""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4" name="Freeform 11">
              <a:extLst>
                <a:ext uri="{FF2B5EF4-FFF2-40B4-BE49-F238E27FC236}">
                  <a16:creationId xmlns:a16="http://schemas.microsoft.com/office/drawing/2014/main" xmlns=""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
        <p:nvSpPr>
          <p:cNvPr id="8" name="Retângulo 43">
            <a:extLst>
              <a:ext uri="{FF2B5EF4-FFF2-40B4-BE49-F238E27FC236}">
                <a16:creationId xmlns:a16="http://schemas.microsoft.com/office/drawing/2014/main" xmlns="" id="{834ADCB4-BFB1-450D-8F6D-64217F4CD92C}"/>
              </a:ext>
            </a:extLst>
          </p:cNvPr>
          <p:cNvSpPr/>
          <p:nvPr userDrawn="1"/>
        </p:nvSpPr>
        <p:spPr>
          <a:xfrm>
            <a:off x="9496659" y="6555758"/>
            <a:ext cx="2223686" cy="219456"/>
          </a:xfrm>
          <a:prstGeom prst="rect">
            <a:avLst/>
          </a:prstGeom>
        </p:spPr>
        <p:txBody>
          <a:bodyPr wrap="none" lIns="0" tIns="0" rIns="0" bIns="0" anchor="ctr">
            <a:noAutofit/>
          </a:bodyPr>
          <a:lstStyle/>
          <a:p>
            <a:pPr algn="l"/>
            <a:r>
              <a:rPr lang="en-US" sz="800" dirty="0">
                <a:solidFill>
                  <a:schemeClr val="bg1"/>
                </a:solidFill>
                <a:cs typeface="Arial" panose="020B0604020202020204" pitchFamily="34" charset="0"/>
              </a:rPr>
              <a:t>© 2017 Capgemini. All rights reserved.</a:t>
            </a:r>
          </a:p>
        </p:txBody>
      </p:sp>
      <p:sp>
        <p:nvSpPr>
          <p:cNvPr id="1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pPr algn="r"/>
              <a:t>‹#›</a:t>
            </a:fld>
            <a:endParaRPr lang="en-US" sz="800" dirty="0">
              <a:solidFill>
                <a:schemeClr val="bg1"/>
              </a:solidFill>
              <a:cs typeface="Arial" panose="020B0604020202020204" pitchFamily="34" charset="0"/>
            </a:endParaRPr>
          </a:p>
        </p:txBody>
      </p:sp>
      <p:sp>
        <p:nvSpPr>
          <p:cNvPr id="20"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Tree>
    <p:extLst>
      <p:ext uri="{BB962C8B-B14F-4D97-AF65-F5344CB8AC3E}">
        <p14:creationId xmlns:p14="http://schemas.microsoft.com/office/powerpoint/2010/main" val="166433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2583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2"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13"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4" name="Rectangle 27">
            <a:hlinkClick r:id="rId2"/>
            <a:extLst>
              <a:ext uri="{FF2B5EF4-FFF2-40B4-BE49-F238E27FC236}">
                <a16:creationId xmlns:a16="http://schemas.microsoft.com/office/drawing/2014/main" xmlns=""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sv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3.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90" r:id="rId1"/>
    <p:sldLayoutId id="2147483721" r:id="rId2"/>
    <p:sldLayoutId id="2147483720" r:id="rId3"/>
  </p:sldLayoutIdLst>
  <p:hf sldNum="0" hdr="0" dt="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cstate="print">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2" cstate="print">
            <a:extLst>
              <a:ext uri="{96DAC541-7B7A-43D3-8B79-37D633B846F1}">
                <asvg:svgBlip xmlns:asvg="http://schemas.microsoft.com/office/drawing/2016/SVG/main" xmlns="" r:embed="rId13"/>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6" name="Rectangle 5"/>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7" name="Rectangle 6"/>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8" name="Rectangle 7"/>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4" name="Rectangle 13"/>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5" name="Rectangle 14"/>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6" name="Rectangle 15"/>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17" name="Rectangle 16"/>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18" name="Rectangle 17"/>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19" name="Rectangle 18"/>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0" name="Rectangle 19"/>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1" name="Rectangle 20"/>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2" name="Rectangle 21"/>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3" name="Rectangle 22"/>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4" name="Rectangle 23"/>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5" name="Rectangle 24"/>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6" name="Rectangle 25"/>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27" name="Rectangle 26"/>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28" name="Rectangle 27"/>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6" r:id="rId1"/>
    <p:sldLayoutId id="2147483722" r:id="rId2"/>
    <p:sldLayoutId id="2147483672" r:id="rId3"/>
    <p:sldLayoutId id="2147483811" r:id="rId4"/>
    <p:sldLayoutId id="2147483781" r:id="rId5"/>
    <p:sldLayoutId id="2147483780" r:id="rId6"/>
    <p:sldLayoutId id="2147483734" r:id="rId7"/>
    <p:sldLayoutId id="2147483735" r:id="rId8"/>
    <p:sldLayoutId id="2147483812" r:id="rId9"/>
    <p:sldLayoutId id="2147483813" r:id="rId10"/>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Rectangle 5"/>
          <p:cNvSpPr/>
          <p:nvPr/>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Capgemini Blue</a:t>
            </a:r>
          </a:p>
          <a:p>
            <a:pPr marL="171450"/>
            <a:r>
              <a:rPr lang="en-US" sz="600" dirty="0"/>
              <a:t>R 0</a:t>
            </a:r>
          </a:p>
          <a:p>
            <a:pPr marL="171450"/>
            <a:r>
              <a:rPr lang="en-US" sz="600" dirty="0"/>
              <a:t>G 112</a:t>
            </a:r>
          </a:p>
          <a:p>
            <a:pPr marL="171450"/>
            <a:r>
              <a:rPr lang="en-US" sz="600" dirty="0"/>
              <a:t>B 173</a:t>
            </a:r>
          </a:p>
        </p:txBody>
      </p:sp>
      <p:sp>
        <p:nvSpPr>
          <p:cNvPr id="7" name="Rectangle 6"/>
          <p:cNvSpPr/>
          <p:nvPr/>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Vibrant</a:t>
            </a:r>
            <a:br>
              <a:rPr lang="en-US" sz="600" b="1" dirty="0"/>
            </a:br>
            <a:r>
              <a:rPr lang="en-US" sz="600" b="1" dirty="0"/>
              <a:t>Blue</a:t>
            </a:r>
          </a:p>
          <a:p>
            <a:pPr marL="171450"/>
            <a:r>
              <a:rPr lang="en-US" sz="600" dirty="0"/>
              <a:t>R 18</a:t>
            </a:r>
          </a:p>
          <a:p>
            <a:pPr marL="171450"/>
            <a:r>
              <a:rPr lang="en-US" sz="600" dirty="0"/>
              <a:t>G 171</a:t>
            </a:r>
          </a:p>
          <a:p>
            <a:pPr marL="171450"/>
            <a:r>
              <a:rPr lang="en-US" sz="600" dirty="0"/>
              <a:t>B 219</a:t>
            </a:r>
          </a:p>
        </p:txBody>
      </p:sp>
      <p:sp>
        <p:nvSpPr>
          <p:cNvPr id="8" name="Rectangle 7"/>
          <p:cNvSpPr/>
          <p:nvPr/>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Deep</a:t>
            </a:r>
            <a:br>
              <a:rPr lang="en-US" sz="600" b="1" dirty="0"/>
            </a:br>
            <a:r>
              <a:rPr lang="en-US" sz="600" b="1" dirty="0"/>
              <a:t>Purple</a:t>
            </a:r>
          </a:p>
          <a:p>
            <a:pPr marL="171450"/>
            <a:r>
              <a:rPr lang="en-US" sz="600" dirty="0"/>
              <a:t>R 43</a:t>
            </a:r>
          </a:p>
          <a:p>
            <a:pPr marL="171450"/>
            <a:r>
              <a:rPr lang="en-US" sz="600" dirty="0"/>
              <a:t>G 10</a:t>
            </a:r>
          </a:p>
          <a:p>
            <a:pPr marL="171450"/>
            <a:r>
              <a:rPr lang="en-US" sz="600" dirty="0"/>
              <a:t>B 61</a:t>
            </a:r>
          </a:p>
        </p:txBody>
      </p:sp>
      <p:sp>
        <p:nvSpPr>
          <p:cNvPr id="9" name="Rectangle 8"/>
          <p:cNvSpPr/>
          <p:nvPr/>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Tech</a:t>
            </a:r>
            <a:br>
              <a:rPr lang="en-US" sz="600" b="1" dirty="0"/>
            </a:br>
            <a:r>
              <a:rPr lang="en-US" sz="600" b="1" dirty="0"/>
              <a:t>Red</a:t>
            </a:r>
          </a:p>
          <a:p>
            <a:pPr marL="171450"/>
            <a:r>
              <a:rPr lang="en-US" sz="600" dirty="0"/>
              <a:t>R 255</a:t>
            </a:r>
          </a:p>
          <a:p>
            <a:pPr marL="171450"/>
            <a:r>
              <a:rPr lang="en-US" sz="600" dirty="0"/>
              <a:t>G 48</a:t>
            </a:r>
          </a:p>
          <a:p>
            <a:pPr marL="171450"/>
            <a:r>
              <a:rPr lang="en-US" sz="600" dirty="0"/>
              <a:t>B 76</a:t>
            </a:r>
          </a:p>
        </p:txBody>
      </p:sp>
      <p:sp>
        <p:nvSpPr>
          <p:cNvPr id="10" name="Rectangle 9"/>
          <p:cNvSpPr/>
          <p:nvPr/>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Zest</a:t>
            </a:r>
            <a:br>
              <a:rPr lang="en-US" sz="600" b="1" dirty="0"/>
            </a:br>
            <a:r>
              <a:rPr lang="en-US" sz="600" b="1" dirty="0"/>
              <a:t>Green</a:t>
            </a:r>
          </a:p>
          <a:p>
            <a:pPr marL="171450"/>
            <a:r>
              <a:rPr lang="en-US" sz="600" dirty="0"/>
              <a:t>R 149</a:t>
            </a:r>
          </a:p>
          <a:p>
            <a:pPr marL="171450"/>
            <a:r>
              <a:rPr lang="en-US" sz="600" dirty="0"/>
              <a:t>G 230</a:t>
            </a:r>
          </a:p>
          <a:p>
            <a:pPr marL="171450"/>
            <a:r>
              <a:rPr lang="en-US" sz="600" dirty="0"/>
              <a:t>B 22</a:t>
            </a:r>
          </a:p>
        </p:txBody>
      </p:sp>
      <p:sp>
        <p:nvSpPr>
          <p:cNvPr id="11" name="Rectangle 10"/>
          <p:cNvSpPr/>
          <p:nvPr/>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Capgemini Blue</a:t>
            </a:r>
            <a:r>
              <a:rPr lang="en-US" sz="600" dirty="0"/>
              <a:t> (-50%)</a:t>
            </a:r>
          </a:p>
          <a:p>
            <a:pPr marL="171450"/>
            <a:r>
              <a:rPr lang="en-US" sz="600" dirty="0"/>
              <a:t>R 128</a:t>
            </a:r>
          </a:p>
          <a:p>
            <a:pPr marL="171450"/>
            <a:r>
              <a:rPr lang="en-US" sz="600" dirty="0"/>
              <a:t>G 184</a:t>
            </a:r>
          </a:p>
          <a:p>
            <a:pPr marL="171450"/>
            <a:r>
              <a:rPr lang="en-US" sz="600" dirty="0"/>
              <a:t>B 214</a:t>
            </a:r>
          </a:p>
        </p:txBody>
      </p:sp>
      <p:sp>
        <p:nvSpPr>
          <p:cNvPr id="12" name="Rectangle 11"/>
          <p:cNvSpPr/>
          <p:nvPr/>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t>Vibrant</a:t>
            </a:r>
            <a:br>
              <a:rPr lang="en-US" sz="600" b="1" dirty="0"/>
            </a:br>
            <a:r>
              <a:rPr lang="en-US" sz="600" b="1" dirty="0"/>
              <a:t>Blue</a:t>
            </a:r>
            <a:r>
              <a:rPr lang="en-US" sz="600" dirty="0"/>
              <a:t> (-50%)</a:t>
            </a:r>
          </a:p>
          <a:p>
            <a:pPr marL="171450"/>
            <a:r>
              <a:rPr lang="en-US" sz="600" dirty="0"/>
              <a:t>R 136</a:t>
            </a:r>
          </a:p>
          <a:p>
            <a:pPr marL="171450"/>
            <a:r>
              <a:rPr lang="en-US" sz="600" dirty="0"/>
              <a:t>G 213</a:t>
            </a:r>
          </a:p>
          <a:p>
            <a:pPr marL="171450"/>
            <a:r>
              <a:rPr lang="en-US" sz="600" dirty="0"/>
              <a:t>B 237</a:t>
            </a:r>
          </a:p>
        </p:txBody>
      </p:sp>
      <p:sp>
        <p:nvSpPr>
          <p:cNvPr id="17" name="Rectangle 16"/>
          <p:cNvSpPr/>
          <p:nvPr/>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Purple</a:t>
            </a:r>
          </a:p>
          <a:p>
            <a:pPr marL="171450"/>
            <a:r>
              <a:rPr lang="en-US" sz="600" dirty="0"/>
              <a:t>R 109</a:t>
            </a:r>
          </a:p>
          <a:p>
            <a:pPr marL="171450"/>
            <a:r>
              <a:rPr lang="en-US" sz="600" dirty="0"/>
              <a:t>G 100</a:t>
            </a:r>
          </a:p>
          <a:p>
            <a:pPr marL="171450"/>
            <a:r>
              <a:rPr lang="en-US" sz="600" dirty="0"/>
              <a:t>B 204</a:t>
            </a:r>
          </a:p>
        </p:txBody>
      </p:sp>
      <p:sp>
        <p:nvSpPr>
          <p:cNvPr id="18" name="Rectangle 17"/>
          <p:cNvSpPr/>
          <p:nvPr/>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Orange</a:t>
            </a:r>
          </a:p>
          <a:p>
            <a:pPr marL="171450"/>
            <a:r>
              <a:rPr lang="en-US" sz="600" dirty="0"/>
              <a:t>R 255</a:t>
            </a:r>
          </a:p>
          <a:p>
            <a:pPr marL="171450"/>
            <a:r>
              <a:rPr lang="en-US" sz="600" dirty="0"/>
              <a:t>G 99</a:t>
            </a:r>
          </a:p>
          <a:p>
            <a:pPr marL="171450"/>
            <a:r>
              <a:rPr lang="en-US" sz="600" dirty="0"/>
              <a:t>B 39</a:t>
            </a:r>
          </a:p>
        </p:txBody>
      </p:sp>
      <p:sp>
        <p:nvSpPr>
          <p:cNvPr id="19" name="Rectangle 18"/>
          <p:cNvSpPr/>
          <p:nvPr/>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Green</a:t>
            </a:r>
          </a:p>
          <a:p>
            <a:pPr marL="171450"/>
            <a:r>
              <a:rPr lang="en-US" sz="600" dirty="0"/>
              <a:t>R 200</a:t>
            </a:r>
          </a:p>
          <a:p>
            <a:pPr marL="171450"/>
            <a:r>
              <a:rPr lang="en-US" sz="600" dirty="0"/>
              <a:t>G 255</a:t>
            </a:r>
          </a:p>
          <a:p>
            <a:pPr marL="171450"/>
            <a:r>
              <a:rPr lang="en-US" sz="600" dirty="0"/>
              <a:t>B 22</a:t>
            </a:r>
          </a:p>
        </p:txBody>
      </p:sp>
      <p:sp>
        <p:nvSpPr>
          <p:cNvPr id="20" name="Rectangle 19"/>
          <p:cNvSpPr/>
          <p:nvPr/>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Purple</a:t>
            </a:r>
          </a:p>
          <a:p>
            <a:pPr marL="171450"/>
            <a:r>
              <a:rPr lang="en-US" sz="600" dirty="0"/>
              <a:t>R 126</a:t>
            </a:r>
          </a:p>
          <a:p>
            <a:pPr marL="171450"/>
            <a:r>
              <a:rPr lang="en-US" sz="600" dirty="0"/>
              <a:t>G 57</a:t>
            </a:r>
          </a:p>
          <a:p>
            <a:pPr marL="171450"/>
            <a:r>
              <a:rPr lang="en-US" sz="600" dirty="0"/>
              <a:t>B 186</a:t>
            </a:r>
          </a:p>
        </p:txBody>
      </p:sp>
      <p:sp>
        <p:nvSpPr>
          <p:cNvPr id="21" name="Rectangle 20"/>
          <p:cNvSpPr/>
          <p:nvPr/>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Green</a:t>
            </a:r>
          </a:p>
          <a:p>
            <a:pPr marL="171450"/>
            <a:r>
              <a:rPr lang="en-US" sz="600" dirty="0"/>
              <a:t>R 0</a:t>
            </a:r>
          </a:p>
          <a:p>
            <a:pPr marL="171450"/>
            <a:r>
              <a:rPr lang="en-US" sz="600" dirty="0"/>
              <a:t>G 195</a:t>
            </a:r>
          </a:p>
          <a:p>
            <a:pPr marL="171450"/>
            <a:r>
              <a:rPr lang="en-US" sz="600" dirty="0"/>
              <a:t>B 123</a:t>
            </a:r>
          </a:p>
        </p:txBody>
      </p:sp>
      <p:sp>
        <p:nvSpPr>
          <p:cNvPr id="22" name="Rectangle 21"/>
          <p:cNvSpPr/>
          <p:nvPr/>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Green</a:t>
            </a:r>
          </a:p>
          <a:p>
            <a:pPr marL="171450"/>
            <a:r>
              <a:rPr lang="en-US" sz="600" dirty="0"/>
              <a:t>R 21</a:t>
            </a:r>
          </a:p>
          <a:p>
            <a:pPr marL="171450"/>
            <a:r>
              <a:rPr lang="en-US" sz="600" dirty="0"/>
              <a:t>G 99</a:t>
            </a:r>
          </a:p>
          <a:p>
            <a:pPr marL="171450"/>
            <a:r>
              <a:rPr lang="en-US" sz="600" dirty="0"/>
              <a:t>B 107</a:t>
            </a:r>
          </a:p>
        </p:txBody>
      </p:sp>
      <p:sp>
        <p:nvSpPr>
          <p:cNvPr id="23" name="Rectangle 22"/>
          <p:cNvSpPr/>
          <p:nvPr/>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Aqua</a:t>
            </a:r>
          </a:p>
          <a:p>
            <a:pPr marL="171450"/>
            <a:r>
              <a:rPr lang="en-US" sz="600" dirty="0"/>
              <a:t>R 15</a:t>
            </a:r>
          </a:p>
          <a:p>
            <a:pPr marL="171450"/>
            <a:r>
              <a:rPr lang="en-US" sz="600" dirty="0"/>
              <a:t>G 153</a:t>
            </a:r>
          </a:p>
          <a:p>
            <a:pPr marL="171450"/>
            <a:r>
              <a:rPr lang="en-US" sz="600" dirty="0"/>
              <a:t>B 156</a:t>
            </a:r>
          </a:p>
        </p:txBody>
      </p:sp>
      <p:sp>
        <p:nvSpPr>
          <p:cNvPr id="24" name="Rectangle 23"/>
          <p:cNvSpPr/>
          <p:nvPr/>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Bright</a:t>
            </a:r>
            <a:br>
              <a:rPr lang="en-US" sz="600" b="1" dirty="0"/>
            </a:br>
            <a:r>
              <a:rPr lang="en-US" sz="600" b="1" dirty="0"/>
              <a:t>Aqua</a:t>
            </a:r>
          </a:p>
          <a:p>
            <a:pPr marL="171450"/>
            <a:r>
              <a:rPr lang="en-US" sz="600" dirty="0"/>
              <a:t>R 1</a:t>
            </a:r>
          </a:p>
          <a:p>
            <a:pPr marL="171450"/>
            <a:r>
              <a:rPr lang="en-US" sz="600" dirty="0"/>
              <a:t>G 209</a:t>
            </a:r>
          </a:p>
          <a:p>
            <a:pPr marL="171450"/>
            <a:r>
              <a:rPr lang="en-US" sz="600" dirty="0"/>
              <a:t>B 208</a:t>
            </a:r>
          </a:p>
        </p:txBody>
      </p:sp>
      <p:sp>
        <p:nvSpPr>
          <p:cNvPr id="25" name="Rectangle 24"/>
          <p:cNvSpPr/>
          <p:nvPr/>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Peach</a:t>
            </a:r>
          </a:p>
          <a:p>
            <a:pPr marL="171450"/>
            <a:r>
              <a:rPr lang="en-US" sz="600" dirty="0"/>
              <a:t>R 255</a:t>
            </a:r>
          </a:p>
          <a:p>
            <a:pPr marL="171450"/>
            <a:r>
              <a:rPr lang="en-US" sz="600" dirty="0"/>
              <a:t>G 126</a:t>
            </a:r>
          </a:p>
          <a:p>
            <a:pPr marL="171450"/>
            <a:r>
              <a:rPr lang="en-US" sz="600" dirty="0"/>
              <a:t>B 131</a:t>
            </a:r>
          </a:p>
        </p:txBody>
      </p:sp>
      <p:sp>
        <p:nvSpPr>
          <p:cNvPr id="26" name="Rectangle 25"/>
          <p:cNvSpPr/>
          <p:nvPr/>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Light</a:t>
            </a:r>
            <a:br>
              <a:rPr lang="en-US" sz="600" b="1" dirty="0"/>
            </a:br>
            <a:r>
              <a:rPr lang="en-US" sz="600" b="1" dirty="0"/>
              <a:t>Claret</a:t>
            </a:r>
          </a:p>
          <a:p>
            <a:pPr marL="171450"/>
            <a:r>
              <a:rPr lang="en-US" sz="600" dirty="0"/>
              <a:t>R 203</a:t>
            </a:r>
          </a:p>
          <a:p>
            <a:pPr marL="171450"/>
            <a:r>
              <a:rPr lang="en-US" sz="600" dirty="0"/>
              <a:t>G 41</a:t>
            </a:r>
          </a:p>
          <a:p>
            <a:pPr marL="171450"/>
            <a:r>
              <a:rPr lang="en-US" sz="600" dirty="0"/>
              <a:t>B 128</a:t>
            </a:r>
          </a:p>
        </p:txBody>
      </p:sp>
      <p:sp>
        <p:nvSpPr>
          <p:cNvPr id="27" name="Rectangle 26"/>
          <p:cNvSpPr/>
          <p:nvPr/>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Claret</a:t>
            </a:r>
          </a:p>
          <a:p>
            <a:pPr marL="171450"/>
            <a:r>
              <a:rPr lang="en-US" sz="600" dirty="0"/>
              <a:t>R 134</a:t>
            </a:r>
          </a:p>
          <a:p>
            <a:pPr marL="171450"/>
            <a:r>
              <a:rPr lang="en-US" sz="600" dirty="0"/>
              <a:t>G 8</a:t>
            </a:r>
          </a:p>
          <a:p>
            <a:pPr marL="171450"/>
            <a:r>
              <a:rPr lang="en-US" sz="600" dirty="0"/>
              <a:t>B 100</a:t>
            </a:r>
          </a:p>
        </p:txBody>
      </p:sp>
      <p:sp>
        <p:nvSpPr>
          <p:cNvPr id="28" name="Rectangle 27"/>
          <p:cNvSpPr/>
          <p:nvPr/>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
        <p:nvSpPr>
          <p:cNvPr id="29" name="Rectangle 28"/>
          <p:cNvSpPr/>
          <p:nvPr/>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Infographic</a:t>
            </a:r>
          </a:p>
        </p:txBody>
      </p:sp>
      <p:sp>
        <p:nvSpPr>
          <p:cNvPr id="30" name="Rectangle 29"/>
          <p:cNvSpPr/>
          <p:nvPr/>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Secondary</a:t>
            </a:r>
          </a:p>
        </p:txBody>
      </p:sp>
      <p:sp>
        <p:nvSpPr>
          <p:cNvPr id="31" name="Rectangle 30"/>
          <p:cNvSpPr/>
          <p:nvPr/>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t>Dark</a:t>
            </a:r>
            <a:br>
              <a:rPr lang="en-US" sz="600" b="1" dirty="0"/>
            </a:br>
            <a:r>
              <a:rPr lang="en-US" sz="600" b="1" dirty="0"/>
              <a:t>Purple</a:t>
            </a:r>
          </a:p>
          <a:p>
            <a:pPr marL="171450"/>
            <a:r>
              <a:rPr lang="en-US" sz="600" dirty="0"/>
              <a:t>R 71</a:t>
            </a:r>
          </a:p>
          <a:p>
            <a:pPr marL="171450"/>
            <a:r>
              <a:rPr lang="en-US" sz="600" dirty="0"/>
              <a:t>G 1</a:t>
            </a:r>
          </a:p>
          <a:p>
            <a:pPr marL="171450"/>
            <a:r>
              <a:rPr lang="en-US" sz="600" dirty="0"/>
              <a:t>B 167</a:t>
            </a:r>
          </a:p>
        </p:txBody>
      </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18" Type="http://schemas.openxmlformats.org/officeDocument/2006/relationships/diagramColors" Target="../diagrams/colors6.xml"/><Relationship Id="rId3" Type="http://schemas.openxmlformats.org/officeDocument/2006/relationships/image" Target="../media/image13.jpg"/><Relationship Id="rId7" Type="http://schemas.openxmlformats.org/officeDocument/2006/relationships/diagramQuickStyle" Target="../diagrams/quickStyle4.xml"/><Relationship Id="rId12" Type="http://schemas.openxmlformats.org/officeDocument/2006/relationships/diagramQuickStyle" Target="../diagrams/quickStyle5.xml"/><Relationship Id="rId17" Type="http://schemas.openxmlformats.org/officeDocument/2006/relationships/diagramQuickStyle" Target="../diagrams/quickStyle6.xml"/><Relationship Id="rId2" Type="http://schemas.openxmlformats.org/officeDocument/2006/relationships/image" Target="../media/image12.png"/><Relationship Id="rId16" Type="http://schemas.openxmlformats.org/officeDocument/2006/relationships/diagramLayout" Target="../diagrams/layout6.xml"/><Relationship Id="rId1" Type="http://schemas.openxmlformats.org/officeDocument/2006/relationships/slideLayout" Target="../slideLayouts/slideLayout13.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5" Type="http://schemas.openxmlformats.org/officeDocument/2006/relationships/diagramData" Target="../diagrams/data6.xml"/><Relationship Id="rId10" Type="http://schemas.openxmlformats.org/officeDocument/2006/relationships/diagramData" Target="../diagrams/data5.xml"/><Relationship Id="rId19" Type="http://schemas.microsoft.com/office/2007/relationships/diagramDrawing" Target="../diagrams/drawing6.xml"/><Relationship Id="rId4" Type="http://schemas.openxmlformats.org/officeDocument/2006/relationships/image" Target="../media/image14.jpeg"/><Relationship Id="rId9" Type="http://schemas.microsoft.com/office/2007/relationships/diagramDrawing" Target="../diagrams/drawing4.xml"/><Relationship Id="rId14" Type="http://schemas.microsoft.com/office/2007/relationships/diagramDrawing" Target="../diagrams/drawing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26134" y="3861048"/>
            <a:ext cx="2951449" cy="923330"/>
          </a:xfrm>
          <a:prstGeom prst="rect">
            <a:avLst/>
          </a:prstGeom>
        </p:spPr>
        <p:txBody>
          <a:bodyPr wrap="none">
            <a:spAutoFit/>
          </a:bodyPr>
          <a:lstStyle/>
          <a:p>
            <a:r>
              <a:rPr lang="en-US" sz="5400" u="sng" dirty="0">
                <a:solidFill>
                  <a:schemeClr val="bg1"/>
                </a:solidFill>
                <a:latin typeface="Algerian" panose="04020705040A02060702" pitchFamily="82" charset="0"/>
                <a:cs typeface="Calibri" panose="020F0502020204030204" pitchFamily="34" charset="0"/>
              </a:rPr>
              <a:t>GROUP 3</a:t>
            </a:r>
            <a:endParaRPr lang="en-US" sz="5400" dirty="0">
              <a:solidFill>
                <a:schemeClr val="bg1"/>
              </a:solidFill>
              <a:latin typeface="Algerian" panose="04020705040A02060702" pitchFamily="82" charset="0"/>
            </a:endParaRPr>
          </a:p>
        </p:txBody>
      </p:sp>
      <p:sp>
        <p:nvSpPr>
          <p:cNvPr id="5" name="Rectangle 4"/>
          <p:cNvSpPr/>
          <p:nvPr/>
        </p:nvSpPr>
        <p:spPr>
          <a:xfrm>
            <a:off x="4007768" y="5517232"/>
            <a:ext cx="7834196" cy="461665"/>
          </a:xfrm>
          <a:prstGeom prst="rect">
            <a:avLst/>
          </a:prstGeom>
        </p:spPr>
        <p:txBody>
          <a:bodyPr wrap="none">
            <a:spAutoFit/>
          </a:bodyPr>
          <a:lstStyle/>
          <a:p>
            <a:r>
              <a:rPr lang="en-IN" sz="2400" b="1" dirty="0" smtClean="0">
                <a:solidFill>
                  <a:schemeClr val="bg1"/>
                </a:solidFill>
                <a:latin typeface="Lucida Calligraphy" panose="03010101010101010101" pitchFamily="66" charset="0"/>
              </a:rPr>
              <a:t>DHCP</a:t>
            </a:r>
            <a:r>
              <a:rPr lang="en-US" sz="2400" b="1" dirty="0">
                <a:solidFill>
                  <a:schemeClr val="bg1"/>
                </a:solidFill>
                <a:latin typeface="Lucida Calligraphy" panose="03010101010101010101" pitchFamily="66" charset="0"/>
              </a:rPr>
              <a:t> </a:t>
            </a:r>
            <a:r>
              <a:rPr lang="en-US" sz="2400" b="1" dirty="0" smtClean="0">
                <a:solidFill>
                  <a:schemeClr val="bg1"/>
                </a:solidFill>
                <a:latin typeface="Lucida Calligraphy" panose="03010101010101010101" pitchFamily="66" charset="0"/>
              </a:rPr>
              <a:t>(</a:t>
            </a:r>
            <a:r>
              <a:rPr lang="en-US" sz="2400" b="1" dirty="0">
                <a:solidFill>
                  <a:schemeClr val="bg1"/>
                </a:solidFill>
                <a:latin typeface="Lucida Calligraphy" panose="03010101010101010101" pitchFamily="66" charset="0"/>
              </a:rPr>
              <a:t>Dynamic Host Configuration Protocol)</a:t>
            </a:r>
          </a:p>
        </p:txBody>
      </p:sp>
    </p:spTree>
    <p:extLst>
      <p:ext uri="{BB962C8B-B14F-4D97-AF65-F5344CB8AC3E}">
        <p14:creationId xmlns:p14="http://schemas.microsoft.com/office/powerpoint/2010/main" val="4887245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2355572"/>
              </p:ext>
            </p:extLst>
          </p:nvPr>
        </p:nvGraphicFramePr>
        <p:xfrm>
          <a:off x="305638" y="550321"/>
          <a:ext cx="11221304" cy="5493195"/>
        </p:xfrm>
        <a:graphic>
          <a:graphicData uri="http://schemas.openxmlformats.org/drawingml/2006/table">
            <a:tbl>
              <a:tblPr firstRow="1" bandRow="1">
                <a:tableStyleId>{5C22544A-7EE6-4342-B048-85BDC9FD1C3A}</a:tableStyleId>
              </a:tblPr>
              <a:tblGrid>
                <a:gridCol w="5426936"/>
                <a:gridCol w="5794368"/>
              </a:tblGrid>
              <a:tr h="502415">
                <a:tc>
                  <a:txBody>
                    <a:bodyPr/>
                    <a:lstStyle/>
                    <a:p>
                      <a:pPr algn="ctr"/>
                      <a:r>
                        <a:rPr lang="en-US" sz="2000" b="0" i="0" u="none" strike="noStrike" kern="1200" baseline="0" dirty="0" smtClean="0">
                          <a:solidFill>
                            <a:schemeClr val="bg1"/>
                          </a:solidFill>
                          <a:latin typeface="Calibri" panose="020F0502020204030204" pitchFamily="34" charset="0"/>
                          <a:ea typeface="+mn-ea"/>
                          <a:cs typeface="Calibri" panose="020F0502020204030204" pitchFamily="34" charset="0"/>
                        </a:rPr>
                        <a:t>BOOTP</a:t>
                      </a:r>
                      <a:endParaRPr lang="en-US" sz="2000" dirty="0">
                        <a:solidFill>
                          <a:schemeClr val="bg1"/>
                        </a:solidFill>
                        <a:latin typeface="Calibri" panose="020F0502020204030204" pitchFamily="34" charset="0"/>
                        <a:cs typeface="Calibri" panose="020F0502020204030204" pitchFamily="34" charset="0"/>
                      </a:endParaRPr>
                    </a:p>
                  </a:txBody>
                  <a:tcPr/>
                </a:tc>
                <a:tc>
                  <a:txBody>
                    <a:bodyPr/>
                    <a:lstStyle/>
                    <a:p>
                      <a:pPr algn="ctr"/>
                      <a:r>
                        <a:rPr lang="en-US" sz="2000" b="0" i="0" u="none" strike="noStrike" kern="1200" baseline="0" dirty="0" smtClean="0">
                          <a:solidFill>
                            <a:schemeClr val="bg1"/>
                          </a:solidFill>
                          <a:latin typeface="Calibri" panose="020F0502020204030204" pitchFamily="34" charset="0"/>
                          <a:ea typeface="+mn-ea"/>
                          <a:cs typeface="Calibri" panose="020F0502020204030204" pitchFamily="34" charset="0"/>
                        </a:rPr>
                        <a:t>DHCP</a:t>
                      </a:r>
                      <a:endParaRPr lang="en-US" sz="2000" dirty="0">
                        <a:solidFill>
                          <a:schemeClr val="bg1"/>
                        </a:solidFill>
                        <a:latin typeface="Calibri" panose="020F0502020204030204" pitchFamily="34" charset="0"/>
                        <a:cs typeface="Calibri" panose="020F0502020204030204" pitchFamily="34" charset="0"/>
                      </a:endParaRPr>
                    </a:p>
                  </a:txBody>
                  <a:tcPr/>
                </a:tc>
              </a:tr>
              <a:tr h="1021780">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Intended to configure diskless workstations with limited boot capabilities.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Intended to configure frequently relocated networked computers (such as portables) that have </a:t>
                      </a:r>
                      <a:r>
                        <a:rPr lang="en-US" sz="2000" b="0" i="0" u="none" strike="noStrike" kern="1200" baseline="0" smtClean="0">
                          <a:solidFill>
                            <a:schemeClr val="accent1">
                              <a:lumMod val="75000"/>
                            </a:schemeClr>
                          </a:solidFill>
                          <a:latin typeface="Calibri" panose="020F0502020204030204" pitchFamily="34" charset="0"/>
                          <a:ea typeface="+mn-ea"/>
                          <a:cs typeface="Calibri" panose="020F0502020204030204" pitchFamily="34" charset="0"/>
                        </a:rPr>
                        <a:t>local hard </a:t>
                      </a: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drives and full boot capabilities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715245">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Dynamic BOOTP has a default 30-day expiration on IP address leases.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DHCP has a default eight-day expiration on IP address leases.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962248">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Supports a limited number of client configuration parameters called </a:t>
                      </a:r>
                      <a:r>
                        <a:rPr lang="en-US" sz="2000" b="0" i="1"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vendor extensions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Supports a larger and extensible set of client configuration parameters called </a:t>
                      </a:r>
                      <a:r>
                        <a:rPr lang="en-US" sz="2000" b="0" i="1"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options</a:t>
                      </a: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r h="2247915">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BOOTP clients do not rebind or renew configuration with the BOOTP server except when the system restarts</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285750" indent="-285750" algn="just">
                        <a:buFont typeface="Arial" panose="020B0604020202020204" pitchFamily="34" charset="0"/>
                        <a:buChar char="•"/>
                      </a:pPr>
                      <a:r>
                        <a:rPr lang="en-US" sz="2000" b="0" i="0" u="none" strike="noStrike" kern="1200" baseline="0" dirty="0" smtClean="0">
                          <a:solidFill>
                            <a:schemeClr val="accent1">
                              <a:lumMod val="75000"/>
                            </a:schemeClr>
                          </a:solidFill>
                          <a:latin typeface="Calibri" panose="020F0502020204030204" pitchFamily="34" charset="0"/>
                          <a:ea typeface="+mn-ea"/>
                          <a:cs typeface="Calibri" panose="020F0502020204030204" pitchFamily="34" charset="0"/>
                        </a:rPr>
                        <a:t>DHCP clients do not require a system restart to rebind or renew configuration with the DHCP server. Instead, clients automatically enter a rebinding state at set timed intervals to renew their leased address allocation with the DHCP server. This process occurs in the background and is transparent to the user.</a:t>
                      </a:r>
                      <a:endParaRPr lang="en-US" sz="2000" dirty="0">
                        <a:solidFill>
                          <a:schemeClr val="accent1">
                            <a:lumMod val="75000"/>
                          </a:schemeClr>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4686813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988" y="289031"/>
            <a:ext cx="11016604" cy="863601"/>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Internet Protocol (IP) Address</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4221088"/>
            <a:ext cx="11370945" cy="3240360"/>
          </a:xfrm>
        </p:spPr>
        <p:txBody>
          <a:bodyPr>
            <a:normAutofit/>
          </a:bodyPr>
          <a:lstStyle/>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IP address </a:t>
            </a:r>
            <a:r>
              <a:rPr lang="en-US" sz="2400" dirty="0">
                <a:solidFill>
                  <a:schemeClr val="accent2">
                    <a:lumMod val="75000"/>
                  </a:schemeClr>
                </a:solidFill>
                <a:latin typeface="Calibri" panose="020F0502020204030204" pitchFamily="34" charset="0"/>
                <a:cs typeface="Calibri" panose="020F0502020204030204" pitchFamily="34" charset="0"/>
              </a:rPr>
              <a:t>is a </a:t>
            </a:r>
            <a:r>
              <a:rPr lang="en-US" sz="2400" dirty="0" smtClean="0">
                <a:solidFill>
                  <a:schemeClr val="accent2">
                    <a:lumMod val="75000"/>
                  </a:schemeClr>
                </a:solidFill>
                <a:latin typeface="Calibri" panose="020F0502020204030204" pitchFamily="34" charset="0"/>
                <a:cs typeface="Calibri" panose="020F0502020204030204" pitchFamily="34" charset="0"/>
              </a:rPr>
              <a:t>numerical unique address </a:t>
            </a:r>
            <a:r>
              <a:rPr lang="en-US" sz="2400" dirty="0">
                <a:solidFill>
                  <a:schemeClr val="accent2">
                    <a:lumMod val="75000"/>
                  </a:schemeClr>
                </a:solidFill>
                <a:latin typeface="Calibri" panose="020F0502020204030204" pitchFamily="34" charset="0"/>
                <a:cs typeface="Calibri" panose="020F0502020204030204" pitchFamily="34" charset="0"/>
              </a:rPr>
              <a:t>assigned to each device connected to a computer network that uses the Internet Protocol for </a:t>
            </a:r>
            <a:r>
              <a:rPr lang="en-US" sz="2400" dirty="0" smtClean="0">
                <a:solidFill>
                  <a:schemeClr val="accent2">
                    <a:lumMod val="75000"/>
                  </a:schemeClr>
                </a:solidFill>
                <a:latin typeface="Calibri" panose="020F0502020204030204" pitchFamily="34" charset="0"/>
                <a:cs typeface="Calibri" panose="020F0502020204030204" pitchFamily="34" charset="0"/>
              </a:rPr>
              <a:t>communication.</a:t>
            </a:r>
          </a:p>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IP </a:t>
            </a:r>
            <a:r>
              <a:rPr lang="en-US" sz="2400" dirty="0">
                <a:solidFill>
                  <a:schemeClr val="accent2">
                    <a:lumMod val="75000"/>
                  </a:schemeClr>
                </a:solidFill>
                <a:latin typeface="Calibri" panose="020F0502020204030204" pitchFamily="34" charset="0"/>
                <a:cs typeface="Calibri" panose="020F0502020204030204" pitchFamily="34" charset="0"/>
              </a:rPr>
              <a:t>address makes it easier for the computers to locate the server from anywhere in the world </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b="1" dirty="0" smtClean="0">
                <a:solidFill>
                  <a:schemeClr val="accent2">
                    <a:lumMod val="75000"/>
                  </a:schemeClr>
                </a:solidFill>
                <a:latin typeface="Calibri" panose="020F0502020204030204" pitchFamily="34" charset="0"/>
                <a:cs typeface="Calibri" panose="020F0502020204030204" pitchFamily="34" charset="0"/>
              </a:rPr>
              <a:t>Static</a:t>
            </a:r>
            <a:r>
              <a:rPr lang="en-US" sz="2400" b="1" dirty="0">
                <a:solidFill>
                  <a:schemeClr val="accent2">
                    <a:lumMod val="75000"/>
                  </a:schemeClr>
                </a:solidFill>
                <a:latin typeface="Calibri" panose="020F0502020204030204" pitchFamily="34" charset="0"/>
                <a:cs typeface="Calibri" panose="020F0502020204030204" pitchFamily="34" charset="0"/>
              </a:rPr>
              <a:t> </a:t>
            </a:r>
            <a:r>
              <a:rPr lang="en-US" sz="2400" b="1" dirty="0" smtClean="0">
                <a:solidFill>
                  <a:schemeClr val="accent2">
                    <a:lumMod val="75000"/>
                  </a:schemeClr>
                </a:solidFill>
                <a:latin typeface="Calibri" panose="020F0502020204030204" pitchFamily="34" charset="0"/>
                <a:cs typeface="Calibri" panose="020F0502020204030204" pitchFamily="34" charset="0"/>
              </a:rPr>
              <a:t>IP Address : </a:t>
            </a:r>
            <a:r>
              <a:rPr lang="en-US" sz="2400" dirty="0" smtClean="0">
                <a:solidFill>
                  <a:schemeClr val="accent2">
                    <a:lumMod val="75000"/>
                  </a:schemeClr>
                </a:solidFill>
                <a:latin typeface="Calibri" panose="020F0502020204030204" pitchFamily="34" charset="0"/>
                <a:cs typeface="Calibri" panose="020F0502020204030204" pitchFamily="34" charset="0"/>
              </a:rPr>
              <a:t>Computer </a:t>
            </a:r>
            <a:r>
              <a:rPr lang="en-US" sz="2400" dirty="0">
                <a:solidFill>
                  <a:schemeClr val="accent2">
                    <a:lumMod val="75000"/>
                  </a:schemeClr>
                </a:solidFill>
                <a:latin typeface="Calibri" panose="020F0502020204030204" pitchFamily="34" charset="0"/>
                <a:cs typeface="Calibri" panose="020F0502020204030204" pitchFamily="34" charset="0"/>
              </a:rPr>
              <a:t>keeps a single IP </a:t>
            </a:r>
            <a:r>
              <a:rPr lang="en-US" sz="2400" dirty="0" smtClean="0">
                <a:solidFill>
                  <a:schemeClr val="accent2">
                    <a:lumMod val="75000"/>
                  </a:schemeClr>
                </a:solidFill>
                <a:latin typeface="Calibri" panose="020F0502020204030204" pitchFamily="34" charset="0"/>
                <a:cs typeface="Calibri" panose="020F0502020204030204" pitchFamily="34" charset="0"/>
              </a:rPr>
              <a:t>address.</a:t>
            </a:r>
          </a:p>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b="1" dirty="0" smtClean="0">
                <a:solidFill>
                  <a:schemeClr val="accent2">
                    <a:lumMod val="75000"/>
                  </a:schemeClr>
                </a:solidFill>
                <a:latin typeface="Calibri" panose="020F0502020204030204" pitchFamily="34" charset="0"/>
                <a:cs typeface="Calibri" panose="020F0502020204030204" pitchFamily="34" charset="0"/>
              </a:rPr>
              <a:t>Dynamic IP Address : </a:t>
            </a:r>
            <a:r>
              <a:rPr lang="en-US" sz="2400" dirty="0" smtClean="0">
                <a:solidFill>
                  <a:schemeClr val="accent2">
                    <a:lumMod val="75000"/>
                  </a:schemeClr>
                </a:solidFill>
                <a:latin typeface="Calibri" panose="020F0502020204030204" pitchFamily="34" charset="0"/>
                <a:cs typeface="Calibri" panose="020F0502020204030204" pitchFamily="34" charset="0"/>
              </a:rPr>
              <a:t>Network </a:t>
            </a:r>
            <a:r>
              <a:rPr lang="en-US" sz="2400" dirty="0">
                <a:solidFill>
                  <a:schemeClr val="accent2">
                    <a:lumMod val="75000"/>
                  </a:schemeClr>
                </a:solidFill>
                <a:latin typeface="Calibri" panose="020F0502020204030204" pitchFamily="34" charset="0"/>
                <a:cs typeface="Calibri" panose="020F0502020204030204" pitchFamily="34" charset="0"/>
              </a:rPr>
              <a:t>assigns the computer a new address each time it connects to the </a:t>
            </a:r>
            <a:r>
              <a:rPr lang="en-US" sz="2400" dirty="0" smtClean="0">
                <a:solidFill>
                  <a:schemeClr val="accent2">
                    <a:lumMod val="75000"/>
                  </a:schemeClr>
                </a:solidFill>
                <a:latin typeface="Calibri" panose="020F0502020204030204" pitchFamily="34" charset="0"/>
                <a:cs typeface="Calibri" panose="020F0502020204030204" pitchFamily="34" charset="0"/>
              </a:rPr>
              <a:t>network.</a:t>
            </a:r>
          </a:p>
        </p:txBody>
      </p:sp>
      <p:pic>
        <p:nvPicPr>
          <p:cNvPr id="1028" name="Picture 4" descr="Image result for Internet Protocol (IP) Add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3672" y="908720"/>
            <a:ext cx="5184576" cy="291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3405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695400" y="2005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smtClean="0">
                <a:solidFill>
                  <a:schemeClr val="accent1"/>
                </a:solidFill>
                <a:latin typeface="Calibri" panose="020F0502020204030204" pitchFamily="34" charset="0"/>
                <a:cs typeface="Calibri" panose="020F0502020204030204" pitchFamily="34" charset="0"/>
              </a:rPr>
              <a:t>IP Version</a:t>
            </a:r>
            <a:endParaRPr lang="en-US" b="1" u="sng" dirty="0">
              <a:solidFill>
                <a:schemeClr val="accent1"/>
              </a:solidFill>
              <a:latin typeface="Calibri" panose="020F0502020204030204" pitchFamily="34" charset="0"/>
              <a:cs typeface="Calibri" panose="020F0502020204030204" pitchFamily="34" charset="0"/>
            </a:endParaRPr>
          </a:p>
        </p:txBody>
      </p:sp>
      <p:graphicFrame>
        <p:nvGraphicFramePr>
          <p:cNvPr id="5" name="Diagram 4"/>
          <p:cNvGraphicFramePr/>
          <p:nvPr>
            <p:extLst>
              <p:ext uri="{D42A27DB-BD31-4B8C-83A1-F6EECF244321}">
                <p14:modId xmlns:p14="http://schemas.microsoft.com/office/powerpoint/2010/main" val="3359377442"/>
              </p:ext>
            </p:extLst>
          </p:nvPr>
        </p:nvGraphicFramePr>
        <p:xfrm>
          <a:off x="2669533" y="3049292"/>
          <a:ext cx="888642"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788376303"/>
              </p:ext>
            </p:extLst>
          </p:nvPr>
        </p:nvGraphicFramePr>
        <p:xfrm>
          <a:off x="8404842" y="3105562"/>
          <a:ext cx="888642"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512377415"/>
              </p:ext>
            </p:extLst>
          </p:nvPr>
        </p:nvGraphicFramePr>
        <p:xfrm>
          <a:off x="5508879" y="1608029"/>
          <a:ext cx="888642" cy="64633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TextBox 11"/>
          <p:cNvSpPr txBox="1"/>
          <p:nvPr/>
        </p:nvSpPr>
        <p:spPr>
          <a:xfrm>
            <a:off x="551384" y="4018787"/>
            <a:ext cx="6850966"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IPv4 addresses are 32 bit length</a:t>
            </a:r>
            <a:r>
              <a:rPr lang="en-US" sz="2000" dirty="0" smtClean="0">
                <a:solidFill>
                  <a:schemeClr val="accent2">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IPv4 addresses </a:t>
            </a:r>
            <a:r>
              <a:rPr lang="en-US" sz="2000" dirty="0" smtClean="0">
                <a:solidFill>
                  <a:schemeClr val="accent2">
                    <a:lumMod val="75000"/>
                  </a:schemeClr>
                </a:solidFill>
                <a:latin typeface="Calibri" panose="020F0502020204030204" pitchFamily="34" charset="0"/>
                <a:cs typeface="Calibri" panose="020F0502020204030204" pitchFamily="34" charset="0"/>
              </a:rPr>
              <a:t>are represented </a:t>
            </a:r>
            <a:r>
              <a:rPr lang="en-US" sz="2000" dirty="0">
                <a:solidFill>
                  <a:schemeClr val="accent2">
                    <a:lumMod val="75000"/>
                  </a:schemeClr>
                </a:solidFill>
                <a:latin typeface="Calibri" panose="020F0502020204030204" pitchFamily="34" charset="0"/>
                <a:cs typeface="Calibri" panose="020F0502020204030204" pitchFamily="34" charset="0"/>
              </a:rPr>
              <a:t>in decimals</a:t>
            </a:r>
            <a:r>
              <a:rPr lang="en-US" sz="2000" dirty="0" smtClean="0">
                <a:solidFill>
                  <a:schemeClr val="accent2">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DHCP </a:t>
            </a:r>
            <a:r>
              <a:rPr lang="en-US" sz="2000" dirty="0" smtClean="0">
                <a:solidFill>
                  <a:schemeClr val="accent2">
                    <a:lumMod val="75000"/>
                  </a:schemeClr>
                </a:solidFill>
                <a:latin typeface="Calibri" panose="020F0502020204030204" pitchFamily="34" charset="0"/>
                <a:cs typeface="Calibri" panose="020F0502020204030204" pitchFamily="34" charset="0"/>
              </a:rPr>
              <a:t>is </a:t>
            </a:r>
            <a:r>
              <a:rPr lang="en-US" sz="2000" dirty="0">
                <a:solidFill>
                  <a:schemeClr val="accent2">
                    <a:lumMod val="75000"/>
                  </a:schemeClr>
                </a:solidFill>
                <a:latin typeface="Calibri" panose="020F0502020204030204" pitchFamily="34" charset="0"/>
                <a:cs typeface="Calibri" panose="020F0502020204030204" pitchFamily="34" charset="0"/>
              </a:rPr>
              <a:t>required to configure IPv4 addresses.</a:t>
            </a: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accent2">
                  <a:lumMod val="75000"/>
                </a:schemeClr>
              </a:solidFill>
              <a:latin typeface="Calibri" panose="020F0502020204030204" pitchFamily="34" charset="0"/>
              <a:cs typeface="Calibri" panose="020F0502020204030204" pitchFamily="34" charset="0"/>
            </a:endParaRPr>
          </a:p>
        </p:txBody>
      </p:sp>
      <p:sp>
        <p:nvSpPr>
          <p:cNvPr id="9" name="TextBox 12"/>
          <p:cNvSpPr txBox="1"/>
          <p:nvPr/>
        </p:nvSpPr>
        <p:spPr>
          <a:xfrm>
            <a:off x="6397521" y="4075058"/>
            <a:ext cx="6850966"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IPv4 </a:t>
            </a:r>
            <a:r>
              <a:rPr lang="en-US" sz="2000" dirty="0" smtClean="0">
                <a:solidFill>
                  <a:schemeClr val="accent2">
                    <a:lumMod val="75000"/>
                  </a:schemeClr>
                </a:solidFill>
                <a:latin typeface="Calibri" panose="020F0502020204030204" pitchFamily="34" charset="0"/>
                <a:cs typeface="Calibri" panose="020F0502020204030204" pitchFamily="34" charset="0"/>
              </a:rPr>
              <a:t>addresses are 128 </a:t>
            </a:r>
            <a:r>
              <a:rPr lang="en-US" sz="2000" dirty="0">
                <a:solidFill>
                  <a:schemeClr val="accent2">
                    <a:lumMod val="75000"/>
                  </a:schemeClr>
                </a:solidFill>
                <a:latin typeface="Calibri" panose="020F0502020204030204" pitchFamily="34" charset="0"/>
                <a:cs typeface="Calibri" panose="020F0502020204030204" pitchFamily="34" charset="0"/>
              </a:rPr>
              <a:t>bit length</a:t>
            </a:r>
            <a:r>
              <a:rPr lang="en-US" sz="2000" dirty="0" smtClean="0">
                <a:solidFill>
                  <a:schemeClr val="accent2">
                    <a:lumMod val="75000"/>
                  </a:schemeClr>
                </a:solidFill>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IPv4 addresses </a:t>
            </a:r>
            <a:r>
              <a:rPr lang="en-US" sz="2000" dirty="0" smtClean="0">
                <a:solidFill>
                  <a:schemeClr val="accent2">
                    <a:lumMod val="75000"/>
                  </a:schemeClr>
                </a:solidFill>
                <a:latin typeface="Calibri" panose="020F0502020204030204" pitchFamily="34" charset="0"/>
                <a:cs typeface="Calibri" panose="020F0502020204030204" pitchFamily="34" charset="0"/>
              </a:rPr>
              <a:t>are represented </a:t>
            </a:r>
            <a:r>
              <a:rPr lang="en-US" sz="2000" dirty="0">
                <a:solidFill>
                  <a:schemeClr val="accent2">
                    <a:lumMod val="75000"/>
                  </a:schemeClr>
                </a:solidFill>
                <a:latin typeface="Calibri" panose="020F0502020204030204" pitchFamily="34" charset="0"/>
                <a:cs typeface="Calibri" panose="020F0502020204030204" pitchFamily="34" charset="0"/>
              </a:rPr>
              <a:t>in </a:t>
            </a:r>
            <a:r>
              <a:rPr lang="en-US" sz="2000" dirty="0" smtClean="0">
                <a:solidFill>
                  <a:schemeClr val="accent2">
                    <a:lumMod val="75000"/>
                  </a:schemeClr>
                </a:solidFill>
                <a:latin typeface="Calibri" panose="020F0502020204030204" pitchFamily="34" charset="0"/>
                <a:cs typeface="Calibri" panose="020F0502020204030204" pitchFamily="34" charset="0"/>
              </a:rPr>
              <a:t>hexadecimals.</a:t>
            </a:r>
          </a:p>
          <a:p>
            <a:pPr marL="285750" indent="-285750">
              <a:buFont typeface="Arial" panose="020B0604020202020204" pitchFamily="34" charset="0"/>
              <a:buChar char="•"/>
            </a:pP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accent2">
                    <a:lumMod val="75000"/>
                  </a:schemeClr>
                </a:solidFill>
                <a:latin typeface="Calibri" panose="020F0502020204030204" pitchFamily="34" charset="0"/>
                <a:cs typeface="Calibri" panose="020F0502020204030204" pitchFamily="34" charset="0"/>
              </a:rPr>
              <a:t>Auto-configuration of addresses is available.</a:t>
            </a: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endParaRPr lang="en-US" sz="2000" dirty="0" smtClean="0">
              <a:solidFill>
                <a:schemeClr val="accent2">
                  <a:lumMod val="75000"/>
                </a:schemeClr>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accent2">
                  <a:lumMod val="75000"/>
                </a:schemeClr>
              </a:solidFill>
              <a:latin typeface="Calibri" panose="020F0502020204030204" pitchFamily="34" charset="0"/>
              <a:cs typeface="Calibri" panose="020F0502020204030204" pitchFamily="34" charset="0"/>
            </a:endParaRPr>
          </a:p>
        </p:txBody>
      </p:sp>
      <p:cxnSp>
        <p:nvCxnSpPr>
          <p:cNvPr id="10" name="Elbow Connector 9"/>
          <p:cNvCxnSpPr/>
          <p:nvPr/>
        </p:nvCxnSpPr>
        <p:spPr>
          <a:xfrm flipV="1">
            <a:off x="3113854" y="1931194"/>
            <a:ext cx="2395025" cy="1118097"/>
          </a:xfrm>
          <a:prstGeom prst="bentConnector3">
            <a:avLst>
              <a:gd name="adj1" fmla="val 73"/>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6397521" y="1931194"/>
            <a:ext cx="2451642" cy="117436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641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2500"/>
                            </p:stCondLst>
                            <p:childTnLst>
                              <p:par>
                                <p:cTn id="21" presetID="16" presetClass="entr" presetSubtype="21"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4000"/>
                            </p:stCondLst>
                            <p:childTnLst>
                              <p:par>
                                <p:cTn id="33" presetID="16" presetClass="entr" presetSubtype="2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arn(inVertical)">
                                      <p:cBhvr>
                                        <p:cTn id="35" dur="500"/>
                                        <p:tgtEl>
                                          <p:spTgt spid="10"/>
                                        </p:tgtEl>
                                      </p:cBhvr>
                                    </p:animEffect>
                                  </p:childTnLst>
                                </p:cTn>
                              </p:par>
                            </p:childTnLst>
                          </p:cTn>
                        </p:par>
                        <p:par>
                          <p:cTn id="36" fill="hold">
                            <p:stCondLst>
                              <p:cond delay="4500"/>
                            </p:stCondLst>
                            <p:childTnLst>
                              <p:par>
                                <p:cTn id="37" presetID="16" presetClass="entr" presetSubtype="21"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arn(inVertic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Graphic spid="6" grpId="0">
        <p:bldAsOne/>
      </p:bldGraphic>
      <p:bldGraphic spid="7" grpId="0">
        <p:bldAsOne/>
      </p:bldGraphic>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488" y="2145592"/>
            <a:ext cx="10515600" cy="2534782"/>
          </a:xfrm>
        </p:spPr>
        <p:txBody>
          <a:bodyPr>
            <a:noAutofit/>
          </a:bodyPr>
          <a:lstStyle/>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IPv4 </a:t>
            </a:r>
            <a:r>
              <a:rPr lang="en-US" sz="2400" dirty="0">
                <a:solidFill>
                  <a:schemeClr val="accent2">
                    <a:lumMod val="75000"/>
                  </a:schemeClr>
                </a:solidFill>
                <a:latin typeface="Calibri" panose="020F0502020204030204" pitchFamily="34" charset="0"/>
                <a:cs typeface="Calibri" panose="020F0502020204030204" pitchFamily="34" charset="0"/>
              </a:rPr>
              <a:t>is a connectionless protocol for use on packet-switched networks</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It </a:t>
            </a:r>
            <a:r>
              <a:rPr lang="en-US" sz="2400" dirty="0">
                <a:solidFill>
                  <a:schemeClr val="accent2">
                    <a:lumMod val="75000"/>
                  </a:schemeClr>
                </a:solidFill>
                <a:latin typeface="Calibri" panose="020F0502020204030204" pitchFamily="34" charset="0"/>
                <a:cs typeface="Calibri" panose="020F0502020204030204" pitchFamily="34" charset="0"/>
              </a:rPr>
              <a:t>provides the logical connection between network devices by providing identification for each device</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This protocol works at the network layer of the OSI model and at the Internet layer of the TCP/IP model</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IPv4 uses 32-bit addresses which limits the address space to 4294967296 (2</a:t>
            </a:r>
            <a:r>
              <a:rPr lang="en-US" sz="2400" baseline="30000" dirty="0" smtClean="0">
                <a:solidFill>
                  <a:schemeClr val="accent2">
                    <a:lumMod val="75000"/>
                  </a:schemeClr>
                </a:solidFill>
                <a:latin typeface="Calibri" panose="020F0502020204030204" pitchFamily="34" charset="0"/>
                <a:cs typeface="Calibri" panose="020F0502020204030204" pitchFamily="34" charset="0"/>
              </a:rPr>
              <a:t>32</a:t>
            </a:r>
            <a:r>
              <a:rPr lang="en-US" sz="2400" dirty="0" smtClean="0">
                <a:solidFill>
                  <a:schemeClr val="accent2">
                    <a:lumMod val="75000"/>
                  </a:schemeClr>
                </a:solidFill>
                <a:latin typeface="Calibri" panose="020F0502020204030204" pitchFamily="34" charset="0"/>
                <a:cs typeface="Calibri" panose="020F0502020204030204" pitchFamily="34" charset="0"/>
              </a:rPr>
              <a:t>) addresses.</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Example : 10.0.0.1</a:t>
            </a:r>
          </a:p>
          <a:p>
            <a:pPr algn="just"/>
            <a:endParaRPr lang="en-US" sz="2400" dirty="0" smtClean="0">
              <a:solidFill>
                <a:schemeClr val="accent2">
                  <a:lumMod val="75000"/>
                </a:schemeClr>
              </a:solidFill>
              <a:latin typeface="Calibri" panose="020F0502020204030204" pitchFamily="34" charset="0"/>
              <a:cs typeface="Calibri" panose="020F0502020204030204" pitchFamily="34" charset="0"/>
            </a:endParaRPr>
          </a:p>
        </p:txBody>
      </p:sp>
      <p:pic>
        <p:nvPicPr>
          <p:cNvPr id="4100"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1357" y="188640"/>
            <a:ext cx="2609863" cy="17407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endParaRPr lang="en-US" dirty="0"/>
          </a:p>
        </p:txBody>
      </p:sp>
    </p:spTree>
    <p:extLst>
      <p:ext uri="{BB962C8B-B14F-4D97-AF65-F5344CB8AC3E}">
        <p14:creationId xmlns:p14="http://schemas.microsoft.com/office/powerpoint/2010/main" val="4366560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12" y="404664"/>
            <a:ext cx="11016604" cy="863601"/>
          </a:xfrm>
        </p:spPr>
        <p:txBody>
          <a:bodyPr>
            <a:normAutofit/>
          </a:bodyPr>
          <a:lstStyle/>
          <a:p>
            <a:pPr algn="ctr"/>
            <a:r>
              <a:rPr lang="en-US" sz="4000" b="1"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Classes and Subnet mask in  IPv4</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818168" y="1844824"/>
            <a:ext cx="3605011" cy="4381992"/>
          </a:xfrm>
        </p:spPr>
        <p:txBody>
          <a:bodyPr>
            <a:normAutofit/>
          </a:bodyPr>
          <a:lstStyle/>
          <a:p>
            <a:pPr>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Class A : 0-127                </a:t>
            </a:r>
          </a:p>
          <a:p>
            <a:pPr>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Class B : 128-191             </a:t>
            </a:r>
          </a:p>
          <a:p>
            <a:pPr>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Class C : 192-223</a:t>
            </a:r>
          </a:p>
          <a:p>
            <a:pPr>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Class D : 224-239</a:t>
            </a:r>
          </a:p>
          <a:p>
            <a:pPr>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Class E : 240-255</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744072" y="1772816"/>
            <a:ext cx="3605011" cy="4381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smtClean="0">
                <a:solidFill>
                  <a:schemeClr val="accent2">
                    <a:lumMod val="75000"/>
                  </a:schemeClr>
                </a:solidFill>
                <a:latin typeface="Calibri" panose="020F0502020204030204" pitchFamily="34" charset="0"/>
                <a:cs typeface="Calibri" panose="020F0502020204030204" pitchFamily="34" charset="0"/>
              </a:rPr>
              <a:t>255.0.0.0</a:t>
            </a:r>
          </a:p>
          <a:p>
            <a:pPr marL="0" indent="0">
              <a:lnSpc>
                <a:spcPct val="150000"/>
              </a:lnSpc>
              <a:buNone/>
            </a:pPr>
            <a:r>
              <a:rPr lang="en-US" sz="2400" dirty="0" smtClean="0">
                <a:solidFill>
                  <a:schemeClr val="accent2">
                    <a:lumMod val="75000"/>
                  </a:schemeClr>
                </a:solidFill>
                <a:latin typeface="Calibri" panose="020F0502020204030204" pitchFamily="34" charset="0"/>
                <a:cs typeface="Calibri" panose="020F0502020204030204" pitchFamily="34" charset="0"/>
              </a:rPr>
              <a:t>255.255.0.0</a:t>
            </a:r>
          </a:p>
          <a:p>
            <a:pPr marL="0" indent="0">
              <a:lnSpc>
                <a:spcPct val="150000"/>
              </a:lnSpc>
              <a:buNone/>
            </a:pPr>
            <a:r>
              <a:rPr lang="en-US" sz="2400" dirty="0" smtClean="0">
                <a:solidFill>
                  <a:schemeClr val="accent2">
                    <a:lumMod val="75000"/>
                  </a:schemeClr>
                </a:solidFill>
                <a:latin typeface="Calibri" panose="020F0502020204030204" pitchFamily="34" charset="0"/>
                <a:cs typeface="Calibri" panose="020F0502020204030204" pitchFamily="34" charset="0"/>
              </a:rPr>
              <a:t>255.255.255.0</a:t>
            </a:r>
          </a:p>
          <a:p>
            <a:pPr marL="0" indent="0">
              <a:lnSpc>
                <a:spcPct val="150000"/>
              </a:lnSpc>
              <a:buNone/>
            </a:pPr>
            <a:r>
              <a:rPr lang="en-US" sz="2400" dirty="0" smtClean="0">
                <a:solidFill>
                  <a:schemeClr val="accent2">
                    <a:lumMod val="75000"/>
                  </a:schemeClr>
                </a:solidFill>
                <a:latin typeface="Calibri" panose="020F0502020204030204" pitchFamily="34" charset="0"/>
                <a:cs typeface="Calibri" panose="020F0502020204030204" pitchFamily="34" charset="0"/>
              </a:rPr>
              <a:t>N/A</a:t>
            </a:r>
          </a:p>
          <a:p>
            <a:pPr marL="0" indent="0">
              <a:lnSpc>
                <a:spcPct val="150000"/>
              </a:lnSpc>
              <a:buNone/>
            </a:pPr>
            <a:r>
              <a:rPr lang="en-US" sz="2400" dirty="0" smtClean="0">
                <a:solidFill>
                  <a:schemeClr val="accent2">
                    <a:lumMod val="75000"/>
                  </a:schemeClr>
                </a:solidFill>
                <a:latin typeface="Calibri" panose="020F0502020204030204" pitchFamily="34" charset="0"/>
                <a:cs typeface="Calibri" panose="020F0502020204030204" pitchFamily="34" charset="0"/>
              </a:rPr>
              <a:t>N/A</a:t>
            </a:r>
          </a:p>
          <a:p>
            <a:pPr>
              <a:lnSpc>
                <a:spcPct val="150000"/>
              </a:lnSpc>
            </a:pPr>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18447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IPv4 Header Format</a:t>
            </a:r>
            <a:endParaRPr lang="en-US" sz="4000" b="1" u="sng" dirty="0">
              <a:solidFill>
                <a:schemeClr val="accent1"/>
              </a:solidFill>
              <a:latin typeface="Calibri" panose="020F0502020204030204" pitchFamily="34" charset="0"/>
              <a:cs typeface="Calibri" panose="020F0502020204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9536" y="1484784"/>
            <a:ext cx="7725703" cy="4632839"/>
          </a:xfrm>
        </p:spPr>
      </p:pic>
    </p:spTree>
    <p:extLst>
      <p:ext uri="{BB962C8B-B14F-4D97-AF65-F5344CB8AC3E}">
        <p14:creationId xmlns:p14="http://schemas.microsoft.com/office/powerpoint/2010/main" val="30046219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964" t="2466" r="2222" b="2593"/>
          <a:stretch/>
        </p:blipFill>
        <p:spPr>
          <a:xfrm>
            <a:off x="551384" y="1196751"/>
            <a:ext cx="4608512" cy="5040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4439816" y="116632"/>
            <a:ext cx="2994731" cy="707886"/>
          </a:xfrm>
          <a:prstGeom prst="rect">
            <a:avLst/>
          </a:prstGeom>
          <a:noFill/>
        </p:spPr>
        <p:txBody>
          <a:bodyPr wrap="none" rtlCol="0">
            <a:spAutoFit/>
          </a:bodyPr>
          <a:lstStyle/>
          <a:p>
            <a:r>
              <a:rPr lang="en-US" sz="4000" b="1" u="sng" dirty="0" smtClean="0">
                <a:solidFill>
                  <a:schemeClr val="accent1"/>
                </a:solidFill>
                <a:latin typeface="Calibri" panose="020F0502020204030204" pitchFamily="34" charset="0"/>
                <a:cs typeface="Calibri" panose="020F0502020204030204" pitchFamily="34" charset="0"/>
              </a:rPr>
              <a:t>DHCP header</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4" name="TextBox 3"/>
          <p:cNvSpPr txBox="1"/>
          <p:nvPr/>
        </p:nvSpPr>
        <p:spPr>
          <a:xfrm>
            <a:off x="5375920" y="1085542"/>
            <a:ext cx="6696744" cy="5262979"/>
          </a:xfrm>
          <a:prstGeom prst="rect">
            <a:avLst/>
          </a:prstGeom>
          <a:noFill/>
        </p:spPr>
        <p:txBody>
          <a:bodyPr wrap="square" rtlCol="0">
            <a:spAutoFit/>
          </a:bodyPr>
          <a:lstStyle/>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Operation code: </a:t>
            </a:r>
            <a:r>
              <a:rPr lang="en-US" sz="1600" dirty="0" smtClean="0">
                <a:solidFill>
                  <a:schemeClr val="tx2">
                    <a:lumMod val="75000"/>
                  </a:schemeClr>
                </a:solidFill>
                <a:latin typeface="Calibri" panose="020F0502020204030204" pitchFamily="34" charset="0"/>
                <a:cs typeface="Calibri" panose="020F0502020204030204" pitchFamily="34" charset="0"/>
              </a:rPr>
              <a:t>This is 8-bit field defines the type of DHCP packet.</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Hardware type: </a:t>
            </a:r>
            <a:r>
              <a:rPr lang="en-US" sz="1600" dirty="0" smtClean="0">
                <a:solidFill>
                  <a:schemeClr val="tx2">
                    <a:lumMod val="75000"/>
                  </a:schemeClr>
                </a:solidFill>
                <a:latin typeface="Calibri" panose="020F0502020204030204" pitchFamily="34" charset="0"/>
                <a:cs typeface="Calibri" panose="020F0502020204030204" pitchFamily="34" charset="0"/>
              </a:rPr>
              <a:t>Defines the type of Physical network.</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Hardware length</a:t>
            </a:r>
            <a:r>
              <a:rPr lang="en-US" sz="1600" dirty="0" smtClean="0">
                <a:solidFill>
                  <a:schemeClr val="tx2">
                    <a:lumMod val="75000"/>
                  </a:schemeClr>
                </a:solidFill>
                <a:latin typeface="Calibri" panose="020F0502020204030204" pitchFamily="34" charset="0"/>
                <a:cs typeface="Calibri" panose="020F0502020204030204" pitchFamily="34" charset="0"/>
              </a:rPr>
              <a:t>: defines the length of the physical address in bytes.</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Hop count: </a:t>
            </a:r>
            <a:r>
              <a:rPr lang="en-US" sz="1600" dirty="0" smtClean="0">
                <a:solidFill>
                  <a:schemeClr val="tx2">
                    <a:lumMod val="75000"/>
                  </a:schemeClr>
                </a:solidFill>
                <a:latin typeface="Calibri" panose="020F0502020204030204" pitchFamily="34" charset="0"/>
                <a:cs typeface="Calibri" panose="020F0502020204030204" pitchFamily="34" charset="0"/>
              </a:rPr>
              <a:t>Defines the maximum number of hops the packet can travel.</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Transition ID: </a:t>
            </a:r>
            <a:r>
              <a:rPr lang="en-US" sz="1600" dirty="0" smtClean="0">
                <a:solidFill>
                  <a:schemeClr val="tx2">
                    <a:lumMod val="75000"/>
                  </a:schemeClr>
                </a:solidFill>
                <a:latin typeface="Calibri" panose="020F0502020204030204" pitchFamily="34" charset="0"/>
                <a:cs typeface="Calibri" panose="020F0502020204030204" pitchFamily="34" charset="0"/>
              </a:rPr>
              <a:t>The transaction Identification is set by the client and is used to match a reply with the request.  </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Number of seconds</a:t>
            </a:r>
            <a:r>
              <a:rPr lang="en-US" sz="1600" u="sng" dirty="0" smtClean="0">
                <a:solidFill>
                  <a:schemeClr val="tx2">
                    <a:lumMod val="75000"/>
                  </a:schemeClr>
                </a:solidFill>
                <a:latin typeface="Calibri" panose="020F0502020204030204" pitchFamily="34" charset="0"/>
                <a:cs typeface="Calibri" panose="020F0502020204030204" pitchFamily="34" charset="0"/>
              </a:rPr>
              <a:t>: </a:t>
            </a:r>
            <a:r>
              <a:rPr lang="en-US" sz="1600" dirty="0" smtClean="0">
                <a:solidFill>
                  <a:schemeClr val="tx2">
                    <a:lumMod val="75000"/>
                  </a:schemeClr>
                </a:solidFill>
                <a:latin typeface="Calibri" panose="020F0502020204030204" pitchFamily="34" charset="0"/>
                <a:cs typeface="Calibri" panose="020F0502020204030204" pitchFamily="34" charset="0"/>
              </a:rPr>
              <a:t>The number of seconds elapsed since the time the client started to boot.</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Flag</a:t>
            </a:r>
            <a:r>
              <a:rPr lang="en-US" sz="1600" u="sng" dirty="0" smtClean="0">
                <a:solidFill>
                  <a:schemeClr val="tx2">
                    <a:lumMod val="75000"/>
                  </a:schemeClr>
                </a:solidFill>
                <a:latin typeface="Calibri" panose="020F0502020204030204" pitchFamily="34" charset="0"/>
                <a:cs typeface="Calibri" panose="020F0502020204030204" pitchFamily="34" charset="0"/>
              </a:rPr>
              <a:t>: </a:t>
            </a:r>
            <a:r>
              <a:rPr lang="en-US" sz="1600" dirty="0" smtClean="0">
                <a:solidFill>
                  <a:schemeClr val="tx2">
                    <a:lumMod val="75000"/>
                  </a:schemeClr>
                </a:solidFill>
                <a:latin typeface="Calibri" panose="020F0502020204030204" pitchFamily="34" charset="0"/>
                <a:cs typeface="Calibri" panose="020F0502020204030204" pitchFamily="34" charset="0"/>
              </a:rPr>
              <a:t>Flag is in which only the left most bit is used and the rest of its bits should be 0s. It specifies a forced broadcast reply from the server.</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Client IP address</a:t>
            </a:r>
            <a:r>
              <a:rPr lang="en-US" sz="1600" dirty="0" smtClean="0">
                <a:solidFill>
                  <a:schemeClr val="tx2">
                    <a:lumMod val="75000"/>
                  </a:schemeClr>
                </a:solidFill>
                <a:latin typeface="Calibri" panose="020F0502020204030204" pitchFamily="34" charset="0"/>
                <a:cs typeface="Calibri" panose="020F0502020204030204" pitchFamily="34" charset="0"/>
              </a:rPr>
              <a:t>: If the client does not have this information, this field will be 0.</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Your IP address</a:t>
            </a:r>
            <a:r>
              <a:rPr lang="en-US" sz="1600" u="sng" dirty="0" smtClean="0">
                <a:solidFill>
                  <a:schemeClr val="tx2">
                    <a:lumMod val="75000"/>
                  </a:schemeClr>
                </a:solidFill>
                <a:latin typeface="Calibri" panose="020F0502020204030204" pitchFamily="34" charset="0"/>
                <a:cs typeface="Calibri" panose="020F0502020204030204" pitchFamily="34" charset="0"/>
              </a:rPr>
              <a:t>: </a:t>
            </a:r>
            <a:r>
              <a:rPr lang="en-US" sz="1600" dirty="0" smtClean="0">
                <a:solidFill>
                  <a:schemeClr val="tx2">
                    <a:lumMod val="75000"/>
                  </a:schemeClr>
                </a:solidFill>
                <a:latin typeface="Calibri" panose="020F0502020204030204" pitchFamily="34" charset="0"/>
                <a:cs typeface="Calibri" panose="020F0502020204030204" pitchFamily="34" charset="0"/>
              </a:rPr>
              <a:t>it is filled by the server at request of the client.</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Server IP address </a:t>
            </a:r>
            <a:r>
              <a:rPr lang="en-US" sz="1600" dirty="0" smtClean="0">
                <a:solidFill>
                  <a:schemeClr val="tx2">
                    <a:lumMod val="75000"/>
                  </a:schemeClr>
                </a:solidFill>
                <a:latin typeface="Calibri" panose="020F0502020204030204" pitchFamily="34" charset="0"/>
                <a:cs typeface="Calibri" panose="020F0502020204030204" pitchFamily="34" charset="0"/>
              </a:rPr>
              <a:t>: It is filled by the server in a reply message.</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Gateway IP address: </a:t>
            </a:r>
            <a:r>
              <a:rPr lang="en-US" sz="1600" dirty="0" smtClean="0">
                <a:solidFill>
                  <a:schemeClr val="tx2">
                    <a:lumMod val="75000"/>
                  </a:schemeClr>
                </a:solidFill>
                <a:latin typeface="Calibri" panose="020F0502020204030204" pitchFamily="34" charset="0"/>
                <a:cs typeface="Calibri" panose="020F0502020204030204" pitchFamily="34" charset="0"/>
              </a:rPr>
              <a:t>It is IP address of the router. It is filled by the server in a reply message. </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Client hardware address</a:t>
            </a:r>
            <a:r>
              <a:rPr lang="en-US" sz="1600" dirty="0" smtClean="0">
                <a:solidFill>
                  <a:schemeClr val="tx2">
                    <a:lumMod val="75000"/>
                  </a:schemeClr>
                </a:solidFill>
                <a:latin typeface="Calibri" panose="020F0502020204030204" pitchFamily="34" charset="0"/>
                <a:cs typeface="Calibri" panose="020F0502020204030204" pitchFamily="34" charset="0"/>
              </a:rPr>
              <a:t>: this is a physical address of the client. It should be unique.</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Server name</a:t>
            </a:r>
            <a:r>
              <a:rPr lang="en-US" sz="1600" dirty="0" smtClean="0">
                <a:solidFill>
                  <a:schemeClr val="tx2">
                    <a:lumMod val="75000"/>
                  </a:schemeClr>
                </a:solidFill>
                <a:latin typeface="Calibri" panose="020F0502020204030204" pitchFamily="34" charset="0"/>
                <a:cs typeface="Calibri" panose="020F0502020204030204" pitchFamily="34" charset="0"/>
              </a:rPr>
              <a:t>: It is filled by server in a reply packet. </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Boot file system</a:t>
            </a:r>
            <a:r>
              <a:rPr lang="en-US" sz="1600" dirty="0" smtClean="0">
                <a:solidFill>
                  <a:schemeClr val="tx2">
                    <a:lumMod val="75000"/>
                  </a:schemeClr>
                </a:solidFill>
                <a:latin typeface="Calibri" panose="020F0502020204030204" pitchFamily="34" charset="0"/>
                <a:cs typeface="Calibri" panose="020F0502020204030204" pitchFamily="34" charset="0"/>
              </a:rPr>
              <a:t>: It should be a null terminated string.</a:t>
            </a:r>
          </a:p>
          <a:p>
            <a:pPr marL="285750" indent="-285750" algn="just">
              <a:buFont typeface="Wingdings" panose="05000000000000000000" pitchFamily="2" charset="2"/>
              <a:buChar char="v"/>
            </a:pPr>
            <a:r>
              <a:rPr lang="en-US" sz="1600" b="1" u="sng" dirty="0" smtClean="0">
                <a:solidFill>
                  <a:schemeClr val="tx2">
                    <a:lumMod val="75000"/>
                  </a:schemeClr>
                </a:solidFill>
                <a:latin typeface="Calibri" panose="020F0502020204030204" pitchFamily="34" charset="0"/>
                <a:cs typeface="Calibri" panose="020F0502020204030204" pitchFamily="34" charset="0"/>
              </a:rPr>
              <a:t>Options (variable)</a:t>
            </a:r>
            <a:r>
              <a:rPr lang="en-US" sz="1600" dirty="0" smtClean="0">
                <a:solidFill>
                  <a:schemeClr val="tx2">
                    <a:lumMod val="75000"/>
                  </a:schemeClr>
                </a:solidFill>
                <a:latin typeface="Calibri" panose="020F0502020204030204" pitchFamily="34" charset="0"/>
                <a:cs typeface="Calibri" panose="020F0502020204030204" pitchFamily="34" charset="0"/>
              </a:rPr>
              <a:t>: For optional parameter.</a:t>
            </a:r>
          </a:p>
        </p:txBody>
      </p:sp>
    </p:spTree>
    <p:extLst>
      <p:ext uri="{BB962C8B-B14F-4D97-AF65-F5344CB8AC3E}">
        <p14:creationId xmlns:p14="http://schemas.microsoft.com/office/powerpoint/2010/main" val="28407957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DHCP Address Allocation Mechanism</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1817687"/>
            <a:ext cx="11370945" cy="5040313"/>
          </a:xfrm>
        </p:spPr>
        <p:txBody>
          <a:bodyPr>
            <a:normAutofit/>
          </a:bodyPr>
          <a:lstStyle/>
          <a:p>
            <a:pPr marL="342900" indent="-342900" algn="just">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The two main functions of the Dynamic Host Configuration Protocol are to provide a mechanism for assigning addresses to hosts, and a method by which clients can request addresses and other configuration data from servers</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DHCP standard includes three different address allocation </a:t>
            </a:r>
            <a:r>
              <a:rPr lang="en-US" sz="2400" dirty="0" smtClean="0">
                <a:solidFill>
                  <a:schemeClr val="accent2">
                    <a:lumMod val="75000"/>
                  </a:schemeClr>
                </a:solidFill>
                <a:latin typeface="Calibri" panose="020F0502020204030204" pitchFamily="34" charset="0"/>
                <a:cs typeface="Calibri" panose="020F0502020204030204" pitchFamily="34" charset="0"/>
              </a:rPr>
              <a:t>mechanisms.</a:t>
            </a:r>
          </a:p>
          <a:p>
            <a:pPr algn="just"/>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algn="just"/>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   1)</a:t>
            </a:r>
            <a:r>
              <a:rPr lang="en-US" sz="2400" b="1" dirty="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Manual </a:t>
            </a:r>
            <a:r>
              <a:rPr lang="en-US" sz="2400" dirty="0" smtClean="0">
                <a:solidFill>
                  <a:schemeClr val="accent2">
                    <a:lumMod val="75000"/>
                  </a:schemeClr>
                </a:solidFill>
                <a:latin typeface="Calibri" panose="020F0502020204030204" pitchFamily="34" charset="0"/>
                <a:cs typeface="Calibri" panose="020F0502020204030204" pitchFamily="34" charset="0"/>
              </a:rPr>
              <a:t>Allocation</a:t>
            </a:r>
          </a:p>
          <a:p>
            <a:pPr marL="342900" indent="-342900" algn="just">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algn="just"/>
            <a:r>
              <a:rPr lang="en-US" sz="2400" dirty="0" smtClean="0">
                <a:solidFill>
                  <a:schemeClr val="accent2">
                    <a:lumMod val="75000"/>
                  </a:schemeClr>
                </a:solidFill>
                <a:latin typeface="Calibri" panose="020F0502020204030204" pitchFamily="34" charset="0"/>
                <a:cs typeface="Calibri" panose="020F0502020204030204" pitchFamily="34" charset="0"/>
              </a:rPr>
              <a:t>   2) </a:t>
            </a:r>
            <a:r>
              <a:rPr lang="en-US" sz="2400" dirty="0">
                <a:solidFill>
                  <a:schemeClr val="accent2">
                    <a:lumMod val="75000"/>
                  </a:schemeClr>
                </a:solidFill>
                <a:latin typeface="Calibri" panose="020F0502020204030204" pitchFamily="34" charset="0"/>
                <a:cs typeface="Calibri" panose="020F0502020204030204" pitchFamily="34" charset="0"/>
              </a:rPr>
              <a:t>Automatic </a:t>
            </a:r>
            <a:r>
              <a:rPr lang="en-US" sz="2400" dirty="0" smtClean="0">
                <a:solidFill>
                  <a:schemeClr val="accent2">
                    <a:lumMod val="75000"/>
                  </a:schemeClr>
                </a:solidFill>
                <a:latin typeface="Calibri" panose="020F0502020204030204" pitchFamily="34" charset="0"/>
                <a:cs typeface="Calibri" panose="020F0502020204030204" pitchFamily="34" charset="0"/>
              </a:rPr>
              <a:t>Allocation</a:t>
            </a:r>
          </a:p>
          <a:p>
            <a:pPr marL="342900" indent="-342900" algn="just">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algn="just"/>
            <a:r>
              <a:rPr lang="en-US" sz="2400" dirty="0" smtClean="0">
                <a:solidFill>
                  <a:schemeClr val="accent2">
                    <a:lumMod val="75000"/>
                  </a:schemeClr>
                </a:solidFill>
                <a:latin typeface="Calibri" panose="020F0502020204030204" pitchFamily="34" charset="0"/>
                <a:cs typeface="Calibri" panose="020F0502020204030204" pitchFamily="34" charset="0"/>
              </a:rPr>
              <a:t>   3) </a:t>
            </a:r>
            <a:r>
              <a:rPr lang="en-US" sz="2400" dirty="0">
                <a:solidFill>
                  <a:schemeClr val="accent2">
                    <a:lumMod val="75000"/>
                  </a:schemeClr>
                </a:solidFill>
                <a:latin typeface="Calibri" panose="020F0502020204030204" pitchFamily="34" charset="0"/>
                <a:cs typeface="Calibri" panose="020F0502020204030204" pitchFamily="34" charset="0"/>
              </a:rPr>
              <a:t>Dynamic Allocation</a:t>
            </a:r>
          </a:p>
        </p:txBody>
      </p:sp>
    </p:spTree>
    <p:extLst>
      <p:ext uri="{BB962C8B-B14F-4D97-AF65-F5344CB8AC3E}">
        <p14:creationId xmlns:p14="http://schemas.microsoft.com/office/powerpoint/2010/main" val="10752490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0" y="260648"/>
            <a:ext cx="11016604" cy="863601"/>
          </a:xfrm>
        </p:spPr>
        <p:txBody>
          <a:bodyPr>
            <a:normAutofit/>
          </a:bodyPr>
          <a:lstStyle/>
          <a:p>
            <a:pPr algn="ctr"/>
            <a:r>
              <a:rPr lang="en-US" sz="4000"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Manual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368" y="1817687"/>
            <a:ext cx="11370945" cy="5040313"/>
          </a:xfrm>
        </p:spPr>
        <p:txBody>
          <a:bodyPr>
            <a:normAutofit/>
          </a:bodyPr>
          <a:lstStyle/>
          <a:p>
            <a:pPr marL="457200" indent="-457200" algn="just">
              <a:lnSpc>
                <a:spcPct val="100000"/>
              </a:lnSpc>
              <a:buFont typeface="Wingdings" panose="05000000000000000000" pitchFamily="2" charset="2"/>
              <a:buChar char="Ø"/>
            </a:pPr>
            <a:r>
              <a:rPr lang="en-US" sz="2800" dirty="0">
                <a:solidFill>
                  <a:schemeClr val="accent2">
                    <a:lumMod val="75000"/>
                  </a:schemeClr>
                </a:solidFill>
                <a:latin typeface="Calibri" panose="020F0502020204030204" pitchFamily="34" charset="0"/>
                <a:cs typeface="Calibri" panose="020F0502020204030204" pitchFamily="34" charset="0"/>
              </a:rPr>
              <a:t>Manual allocation is the simplest method, and is equivalent to the method BOOTP uses for address assignment</a:t>
            </a:r>
            <a:r>
              <a:rPr lang="en-US" sz="2800" dirty="0" smtClean="0">
                <a:solidFill>
                  <a:schemeClr val="accent2">
                    <a:lumMod val="75000"/>
                  </a:schemeClr>
                </a:solidFill>
                <a:latin typeface="Calibri" panose="020F0502020204030204" pitchFamily="34" charset="0"/>
                <a:cs typeface="Calibri" panose="020F0502020204030204" pitchFamily="34" charset="0"/>
              </a:rPr>
              <a:t>.</a:t>
            </a:r>
          </a:p>
          <a:p>
            <a:pPr marL="457200" indent="-457200" algn="just">
              <a:lnSpc>
                <a:spcPct val="100000"/>
              </a:lnSpc>
              <a:buFont typeface="Wingdings" panose="05000000000000000000" pitchFamily="2" charset="2"/>
              <a:buChar char="Ø"/>
            </a:pPr>
            <a:endParaRPr lang="en-US" sz="28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gn="just">
              <a:lnSpc>
                <a:spcPct val="100000"/>
              </a:lnSpc>
              <a:buFont typeface="Wingdings" panose="05000000000000000000" pitchFamily="2" charset="2"/>
              <a:buChar char="Ø"/>
            </a:pPr>
            <a:r>
              <a:rPr lang="en-US" sz="2800" dirty="0">
                <a:solidFill>
                  <a:schemeClr val="accent2">
                    <a:lumMod val="75000"/>
                  </a:schemeClr>
                </a:solidFill>
                <a:latin typeface="Calibri" panose="020F0502020204030204" pitchFamily="34" charset="0"/>
                <a:cs typeface="Calibri" panose="020F0502020204030204" pitchFamily="34" charset="0"/>
              </a:rPr>
              <a:t>Each device has an address that an administrator gives it ahead of time, and all DHCP does is look up the address in a table and send it to the client for which it is </a:t>
            </a:r>
            <a:r>
              <a:rPr lang="en-US" sz="2800" dirty="0" smtClean="0">
                <a:solidFill>
                  <a:schemeClr val="accent2">
                    <a:lumMod val="75000"/>
                  </a:schemeClr>
                </a:solidFill>
                <a:latin typeface="Calibri" panose="020F0502020204030204" pitchFamily="34" charset="0"/>
                <a:cs typeface="Calibri" panose="020F0502020204030204" pitchFamily="34" charset="0"/>
              </a:rPr>
              <a:t>intended.</a:t>
            </a:r>
          </a:p>
          <a:p>
            <a:pPr marL="457200" indent="-457200" algn="just">
              <a:lnSpc>
                <a:spcPct val="100000"/>
              </a:lnSpc>
              <a:buFont typeface="Wingdings" panose="05000000000000000000" pitchFamily="2" charset="2"/>
              <a:buChar char="Ø"/>
            </a:pPr>
            <a:endParaRPr lang="en-US" sz="28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gn="just">
              <a:lnSpc>
                <a:spcPct val="100000"/>
              </a:lnSpc>
              <a:buFont typeface="Wingdings" panose="05000000000000000000" pitchFamily="2" charset="2"/>
              <a:buChar char="Ø"/>
            </a:pPr>
            <a:r>
              <a:rPr lang="en-US" sz="2800" dirty="0">
                <a:solidFill>
                  <a:schemeClr val="accent2">
                    <a:lumMod val="75000"/>
                  </a:schemeClr>
                </a:solidFill>
                <a:latin typeface="Calibri" panose="020F0502020204030204" pitchFamily="34" charset="0"/>
                <a:cs typeface="Calibri" panose="020F0502020204030204" pitchFamily="34" charset="0"/>
              </a:rPr>
              <a:t>This technique makes the most sense for devices that are “mainstays” of the network, such as servers and routers.</a:t>
            </a:r>
          </a:p>
        </p:txBody>
      </p:sp>
    </p:spTree>
    <p:extLst>
      <p:ext uri="{BB962C8B-B14F-4D97-AF65-F5344CB8AC3E}">
        <p14:creationId xmlns:p14="http://schemas.microsoft.com/office/powerpoint/2010/main" val="97711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067" y="260648"/>
            <a:ext cx="11016604" cy="863601"/>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Dynamic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13067" y="1103491"/>
            <a:ext cx="11370945" cy="5040313"/>
          </a:xfrm>
        </p:spPr>
        <p:txBody>
          <a:bodyPr>
            <a:normAutofit/>
          </a:bodyPr>
          <a:lstStyle/>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 An administrator sets up a </a:t>
            </a:r>
            <a:r>
              <a:rPr lang="en-US" sz="2400" i="1" dirty="0">
                <a:solidFill>
                  <a:schemeClr val="accent2">
                    <a:lumMod val="75000"/>
                  </a:schemeClr>
                </a:solidFill>
                <a:latin typeface="Calibri" panose="020F0502020204030204" pitchFamily="34" charset="0"/>
                <a:cs typeface="Calibri" panose="020F0502020204030204" pitchFamily="34" charset="0"/>
              </a:rPr>
              <a:t>pool</a:t>
            </a:r>
            <a:r>
              <a:rPr lang="en-US" sz="2400" dirty="0">
                <a:solidFill>
                  <a:schemeClr val="accent2">
                    <a:lumMod val="75000"/>
                  </a:schemeClr>
                </a:solidFill>
                <a:latin typeface="Calibri" panose="020F0502020204030204" pitchFamily="34" charset="0"/>
                <a:cs typeface="Calibri" panose="020F0502020204030204" pitchFamily="34" charset="0"/>
              </a:rPr>
              <a:t> (usually a range or set of ranges) of IP addresses that are available for use</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 Each client that is configured to use DHCP contacts the server when it needs an IP address</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 The server keeps track of which IP addresses are already assigned, and leases one of the free addresses from the pool to the client</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The server decides the amount of time that the lease will last. When the time expires, the client must either request permission to keep using the address (renewing the lease) or must get a new one.</a:t>
            </a:r>
          </a:p>
        </p:txBody>
      </p:sp>
    </p:spTree>
    <p:extLst>
      <p:ext uri="{BB962C8B-B14F-4D97-AF65-F5344CB8AC3E}">
        <p14:creationId xmlns:p14="http://schemas.microsoft.com/office/powerpoint/2010/main" val="1435065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73650794"/>
              </p:ext>
            </p:extLst>
          </p:nvPr>
        </p:nvGraphicFramePr>
        <p:xfrm>
          <a:off x="983432" y="1340768"/>
          <a:ext cx="10369152" cy="4104458"/>
        </p:xfrm>
        <a:graphic>
          <a:graphicData uri="http://schemas.openxmlformats.org/drawingml/2006/table">
            <a:tbl>
              <a:tblPr firstRow="1" bandRow="1">
                <a:tableStyleId>{5C22544A-7EE6-4342-B048-85BDC9FD1C3A}</a:tableStyleId>
              </a:tblPr>
              <a:tblGrid>
                <a:gridCol w="4608512"/>
                <a:gridCol w="5760640"/>
              </a:tblGrid>
              <a:tr h="533186">
                <a:tc>
                  <a:txBody>
                    <a:bodyPr/>
                    <a:lstStyle/>
                    <a:p>
                      <a:r>
                        <a:rPr lang="en-US" sz="2800" dirty="0" smtClean="0">
                          <a:solidFill>
                            <a:schemeClr val="bg1"/>
                          </a:solidFill>
                          <a:latin typeface="Calibri" panose="020F0502020204030204" pitchFamily="34" charset="0"/>
                          <a:cs typeface="Calibri" panose="020F0502020204030204" pitchFamily="34" charset="0"/>
                        </a:rPr>
                        <a:t>Name</a:t>
                      </a:r>
                      <a:r>
                        <a:rPr lang="en-US" sz="2800" baseline="0" dirty="0" smtClean="0">
                          <a:solidFill>
                            <a:schemeClr val="bg1"/>
                          </a:solidFill>
                          <a:latin typeface="Calibri" panose="020F0502020204030204" pitchFamily="34" charset="0"/>
                          <a:cs typeface="Calibri" panose="020F0502020204030204" pitchFamily="34" charset="0"/>
                        </a:rPr>
                        <a:t> </a:t>
                      </a:r>
                      <a:endParaRPr lang="en-US" sz="2800" b="0" dirty="0">
                        <a:solidFill>
                          <a:schemeClr val="bg1"/>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bg1"/>
                          </a:solidFill>
                          <a:latin typeface="Calibri" panose="020F0502020204030204" pitchFamily="34" charset="0"/>
                          <a:cs typeface="Calibri" panose="020F0502020204030204" pitchFamily="34" charset="0"/>
                        </a:rPr>
                        <a:t>Emp ID</a:t>
                      </a:r>
                      <a:endParaRPr lang="en-US" sz="2800" b="0" dirty="0">
                        <a:solidFill>
                          <a:schemeClr val="bg1"/>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Aaqib Ur Rehman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094049_IN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Ajaykumar </a:t>
                      </a:r>
                      <a:r>
                        <a:rPr lang="en-US" sz="2800" dirty="0" smtClean="0">
                          <a:solidFill>
                            <a:schemeClr val="accent1">
                              <a:lumMod val="75000"/>
                            </a:schemeClr>
                          </a:solidFill>
                          <a:latin typeface="Calibri" panose="020F0502020204030204" pitchFamily="34" charset="0"/>
                          <a:cs typeface="Calibri" panose="020F0502020204030204" pitchFamily="34" charset="0"/>
                        </a:rPr>
                        <a:t>Yadav*</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093943_IN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Bhavana C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093938_IN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Dileep Bandi</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093940_IN</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Laveena R </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accent1">
                              <a:lumMod val="75000"/>
                            </a:schemeClr>
                          </a:solidFill>
                          <a:latin typeface="Calibri" panose="020F0502020204030204" pitchFamily="34" charset="0"/>
                          <a:cs typeface="Calibri" panose="020F0502020204030204" pitchFamily="34" charset="0"/>
                        </a:rPr>
                        <a:t>093951_IN</a:t>
                      </a:r>
                      <a:endParaRPr lang="en-US" sz="2800" b="0" dirty="0" smtClean="0">
                        <a:solidFill>
                          <a:schemeClr val="accent1">
                            <a:lumMod val="75000"/>
                          </a:schemeClr>
                        </a:solidFill>
                        <a:latin typeface="Calibri" panose="020F0502020204030204" pitchFamily="34" charset="0"/>
                        <a:cs typeface="Calibri" panose="020F0502020204030204" pitchFamily="34" charset="0"/>
                      </a:endParaRPr>
                    </a:p>
                  </a:txBody>
                  <a:tcPr/>
                </a:tc>
              </a:tr>
              <a:tr h="595212">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Pavithra V</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c>
                  <a:txBody>
                    <a:bodyPr/>
                    <a:lstStyle/>
                    <a:p>
                      <a:r>
                        <a:rPr lang="en-US" sz="2800" dirty="0" smtClean="0">
                          <a:solidFill>
                            <a:schemeClr val="accent1">
                              <a:lumMod val="75000"/>
                            </a:schemeClr>
                          </a:solidFill>
                          <a:latin typeface="Calibri" panose="020F0502020204030204" pitchFamily="34" charset="0"/>
                          <a:cs typeface="Calibri" panose="020F0502020204030204" pitchFamily="34" charset="0"/>
                        </a:rPr>
                        <a:t>094000_IN</a:t>
                      </a:r>
                      <a:endParaRPr lang="en-US" sz="2800" b="0" dirty="0">
                        <a:solidFill>
                          <a:schemeClr val="accent1">
                            <a:lumMod val="75000"/>
                          </a:schemeClr>
                        </a:solidFill>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613349972"/>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Benefits Of Dynamic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2132856"/>
            <a:ext cx="11370945" cy="5040313"/>
          </a:xfrm>
        </p:spPr>
        <p:txBody>
          <a:bodyPr>
            <a:normAutofit/>
          </a:bodyPr>
          <a:lstStyle/>
          <a:p>
            <a:pPr marL="457200" indent="-457200">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Automation</a:t>
            </a:r>
          </a:p>
          <a:p>
            <a:pPr marL="457200" indent="-457200">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Centralized </a:t>
            </a:r>
            <a:r>
              <a:rPr lang="en-US" sz="2400" dirty="0" smtClean="0">
                <a:solidFill>
                  <a:schemeClr val="accent2">
                    <a:lumMod val="75000"/>
                  </a:schemeClr>
                </a:solidFill>
                <a:latin typeface="Calibri" panose="020F0502020204030204" pitchFamily="34" charset="0"/>
                <a:cs typeface="Calibri" panose="020F0502020204030204" pitchFamily="34" charset="0"/>
              </a:rPr>
              <a:t>Management</a:t>
            </a:r>
          </a:p>
          <a:p>
            <a:pPr marL="457200" indent="-457200">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Address Reuse and </a:t>
            </a:r>
            <a:r>
              <a:rPr lang="en-US" sz="2400" dirty="0" smtClean="0">
                <a:solidFill>
                  <a:schemeClr val="accent2">
                    <a:lumMod val="75000"/>
                  </a:schemeClr>
                </a:solidFill>
                <a:latin typeface="Calibri" panose="020F0502020204030204" pitchFamily="34" charset="0"/>
                <a:cs typeface="Calibri" panose="020F0502020204030204" pitchFamily="34" charset="0"/>
              </a:rPr>
              <a:t>Sharing</a:t>
            </a:r>
          </a:p>
          <a:p>
            <a:pPr marL="457200" indent="-457200">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Portability and </a:t>
            </a:r>
            <a:r>
              <a:rPr lang="en-US" sz="2400" dirty="0" smtClean="0">
                <a:solidFill>
                  <a:schemeClr val="accent2">
                    <a:lumMod val="75000"/>
                  </a:schemeClr>
                </a:solidFill>
                <a:latin typeface="Calibri" panose="020F0502020204030204" pitchFamily="34" charset="0"/>
                <a:cs typeface="Calibri" panose="020F0502020204030204" pitchFamily="34" charset="0"/>
              </a:rPr>
              <a:t>Universality</a:t>
            </a:r>
          </a:p>
          <a:p>
            <a:pPr marL="457200" indent="-457200">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457200" indent="-457200">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Conflict Avoidance</a:t>
            </a:r>
          </a:p>
        </p:txBody>
      </p:sp>
    </p:spTree>
    <p:extLst>
      <p:ext uri="{BB962C8B-B14F-4D97-AF65-F5344CB8AC3E}">
        <p14:creationId xmlns:p14="http://schemas.microsoft.com/office/powerpoint/2010/main" val="1172253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404664"/>
            <a:ext cx="11016604" cy="863601"/>
          </a:xfrm>
        </p:spPr>
        <p:txBody>
          <a:bodyPr>
            <a:normAutofit/>
          </a:bodyPr>
          <a:lstStyle/>
          <a:p>
            <a:r>
              <a:rPr lang="en-US" sz="4000" b="1" dirty="0" smtClean="0">
                <a:solidFill>
                  <a:schemeClr val="accent1"/>
                </a:solidFill>
                <a:latin typeface="Calibri" panose="020F0502020204030204" pitchFamily="34" charset="0"/>
                <a:cs typeface="Calibri" panose="020F0502020204030204" pitchFamily="34" charset="0"/>
              </a:rPr>
              <a:t>		     </a:t>
            </a:r>
            <a:r>
              <a:rPr lang="en-US" sz="4000" b="1" u="sng" dirty="0" smtClean="0">
                <a:solidFill>
                  <a:schemeClr val="accent1"/>
                </a:solidFill>
                <a:latin typeface="Calibri" panose="020F0502020204030204" pitchFamily="34" charset="0"/>
                <a:cs typeface="Calibri" panose="020F0502020204030204" pitchFamily="34" charset="0"/>
              </a:rPr>
              <a:t>Automatic Allocation</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07988" y="1988840"/>
            <a:ext cx="11370945" cy="5040313"/>
          </a:xfrm>
        </p:spPr>
        <p:txBody>
          <a:bodyPr>
            <a:normAutofit/>
          </a:bodyPr>
          <a:lstStyle/>
          <a:p>
            <a:pPr marL="342900" indent="-342900" algn="just">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It can </a:t>
            </a:r>
            <a:r>
              <a:rPr lang="en-US" sz="2400" dirty="0">
                <a:solidFill>
                  <a:schemeClr val="accent2">
                    <a:lumMod val="75000"/>
                  </a:schemeClr>
                </a:solidFill>
                <a:latin typeface="Calibri" panose="020F0502020204030204" pitchFamily="34" charset="0"/>
                <a:cs typeface="Calibri" panose="020F0502020204030204" pitchFamily="34" charset="0"/>
              </a:rPr>
              <a:t>be used in cases where there are enough IP addresses for each device that may connect to the network, but where devices don't really care what IP address they </a:t>
            </a:r>
            <a:r>
              <a:rPr lang="en-US" sz="2400" dirty="0" smtClean="0">
                <a:solidFill>
                  <a:schemeClr val="accent2">
                    <a:lumMod val="75000"/>
                  </a:schemeClr>
                </a:solidFill>
                <a:latin typeface="Calibri" panose="020F0502020204030204" pitchFamily="34" charset="0"/>
                <a:cs typeface="Calibri" panose="020F0502020204030204" pitchFamily="34" charset="0"/>
              </a:rPr>
              <a:t>use.</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Once an address is assigned to a client, that device will keep using </a:t>
            </a:r>
            <a:r>
              <a:rPr lang="en-US" sz="2400" dirty="0" smtClean="0">
                <a:solidFill>
                  <a:schemeClr val="accent2">
                    <a:lumMod val="75000"/>
                  </a:schemeClr>
                </a:solidFill>
                <a:latin typeface="Calibri" panose="020F0502020204030204" pitchFamily="34" charset="0"/>
                <a:cs typeface="Calibri" panose="020F0502020204030204" pitchFamily="34" charset="0"/>
              </a:rPr>
              <a:t>it.</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Automatic allocation can be considered a “special case” of dynamic </a:t>
            </a:r>
            <a:r>
              <a:rPr lang="en-US" sz="2400" dirty="0" smtClean="0">
                <a:solidFill>
                  <a:schemeClr val="accent2">
                    <a:lumMod val="75000"/>
                  </a:schemeClr>
                </a:solidFill>
                <a:latin typeface="Calibri" panose="020F0502020204030204" pitchFamily="34" charset="0"/>
                <a:cs typeface="Calibri" panose="020F0502020204030204" pitchFamily="34" charset="0"/>
              </a:rPr>
              <a:t>allocation.</a:t>
            </a:r>
          </a:p>
          <a:p>
            <a:pPr marL="342900" indent="-34290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I</a:t>
            </a:r>
            <a:r>
              <a:rPr lang="en-US" sz="2400" dirty="0" smtClean="0">
                <a:solidFill>
                  <a:schemeClr val="accent2">
                    <a:lumMod val="75000"/>
                  </a:schemeClr>
                </a:solidFill>
                <a:latin typeface="Calibri" panose="020F0502020204030204" pitchFamily="34" charset="0"/>
                <a:cs typeface="Calibri" panose="020F0502020204030204" pitchFamily="34" charset="0"/>
              </a:rPr>
              <a:t>t </a:t>
            </a:r>
            <a:r>
              <a:rPr lang="en-US" sz="2400" dirty="0">
                <a:solidFill>
                  <a:schemeClr val="accent2">
                    <a:lumMod val="75000"/>
                  </a:schemeClr>
                </a:solidFill>
                <a:latin typeface="Calibri" panose="020F0502020204030204" pitchFamily="34" charset="0"/>
                <a:cs typeface="Calibri" panose="020F0502020204030204" pitchFamily="34" charset="0"/>
              </a:rPr>
              <a:t>is essentially dynamic allocation where the time limit on the use of the IP address by a client (the lease length) is </a:t>
            </a:r>
            <a:r>
              <a:rPr lang="en-US" sz="2400" dirty="0" smtClean="0">
                <a:solidFill>
                  <a:schemeClr val="accent2">
                    <a:lumMod val="75000"/>
                  </a:schemeClr>
                </a:solidFill>
                <a:latin typeface="Calibri" panose="020F0502020204030204" pitchFamily="34" charset="0"/>
                <a:cs typeface="Calibri" panose="020F0502020204030204" pitchFamily="34" charset="0"/>
              </a:rPr>
              <a:t>forever.</a:t>
            </a:r>
          </a:p>
        </p:txBody>
      </p:sp>
    </p:spTree>
    <p:extLst>
      <p:ext uri="{BB962C8B-B14F-4D97-AF65-F5344CB8AC3E}">
        <p14:creationId xmlns:p14="http://schemas.microsoft.com/office/powerpoint/2010/main" val="18786921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986" y="146184"/>
            <a:ext cx="10515600" cy="1325563"/>
          </a:xfrm>
        </p:spPr>
        <p:txBody>
          <a:bodyPr>
            <a:norm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Use Of MAC In DHCP</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7408" y="1472503"/>
            <a:ext cx="10515600" cy="5032375"/>
          </a:xfrm>
        </p:spPr>
        <p:txBody>
          <a:bodyPr>
            <a:normAutofit/>
          </a:bodyPr>
          <a:lstStyle/>
          <a:p>
            <a:pPr marL="514350" indent="-514350" algn="just">
              <a:lnSpc>
                <a:spcPct val="10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Enable and define an explicit allow list. The DHCP server provides DHCP services only to clients whose MAC addresses are in the allow list. </a:t>
            </a: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Enable </a:t>
            </a:r>
            <a:r>
              <a:rPr lang="en-US" sz="2400" dirty="0">
                <a:solidFill>
                  <a:schemeClr val="accent2">
                    <a:lumMod val="75000"/>
                  </a:schemeClr>
                </a:solidFill>
                <a:latin typeface="Calibri" panose="020F0502020204030204" pitchFamily="34" charset="0"/>
                <a:cs typeface="Calibri" panose="020F0502020204030204" pitchFamily="34" charset="0"/>
              </a:rPr>
              <a:t>and define an explicit deny list. The DHCP server denies DHCP services only to clients whose MAC addresses are in the deny list. </a:t>
            </a: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Enable </a:t>
            </a:r>
            <a:r>
              <a:rPr lang="en-US" sz="2400" dirty="0">
                <a:solidFill>
                  <a:schemeClr val="accent2">
                    <a:lumMod val="75000"/>
                  </a:schemeClr>
                </a:solidFill>
                <a:latin typeface="Calibri" panose="020F0502020204030204" pitchFamily="34" charset="0"/>
                <a:cs typeface="Calibri" panose="020F0502020204030204" pitchFamily="34" charset="0"/>
              </a:rPr>
              <a:t>and define an allow list and a block list. The block list has precedence over the allow list</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algn="just">
              <a:lnSpc>
                <a:spcPct val="100000"/>
              </a:lnSpc>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514350" indent="-514350" algn="just">
              <a:lnSpc>
                <a:spcPct val="10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This </a:t>
            </a:r>
            <a:r>
              <a:rPr lang="en-US" sz="2400" dirty="0">
                <a:solidFill>
                  <a:schemeClr val="accent2">
                    <a:lumMod val="75000"/>
                  </a:schemeClr>
                </a:solidFill>
                <a:latin typeface="Calibri" panose="020F0502020204030204" pitchFamily="34" charset="0"/>
                <a:cs typeface="Calibri" panose="020F0502020204030204" pitchFamily="34" charset="0"/>
              </a:rPr>
              <a:t>means that the DHCP server provides DHCP services only to clients whose MAC addresses are in the allow list, provided that no corresponding matches are in the deny list. </a:t>
            </a:r>
          </a:p>
          <a:p>
            <a:pPr marL="514350" indent="-514350" algn="just">
              <a:lnSpc>
                <a:spcPct val="100000"/>
              </a:lnSpc>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5407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3">
                                            <p:txEl>
                                              <p:pRg st="4" end="4"/>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764704"/>
            <a:ext cx="10058400" cy="5657850"/>
          </a:xfrm>
          <a:prstGeom prst="rect">
            <a:avLst/>
          </a:prstGeom>
        </p:spPr>
      </p:pic>
    </p:spTree>
    <p:extLst>
      <p:ext uri="{BB962C8B-B14F-4D97-AF65-F5344CB8AC3E}">
        <p14:creationId xmlns:p14="http://schemas.microsoft.com/office/powerpoint/2010/main" val="406245555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Callout 8"/>
          <p:cNvSpPr/>
          <p:nvPr/>
        </p:nvSpPr>
        <p:spPr>
          <a:xfrm>
            <a:off x="377437" y="668091"/>
            <a:ext cx="2160310" cy="859293"/>
          </a:xfrm>
          <a:prstGeom prst="wedgeEllipseCallout">
            <a:avLst>
              <a:gd name="adj1" fmla="val 15194"/>
              <a:gd name="adj2" fmla="val 636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27026" t="18414" r="27645" b="20675"/>
          <a:stretch/>
        </p:blipFill>
        <p:spPr>
          <a:xfrm>
            <a:off x="1298530" y="4808865"/>
            <a:ext cx="1045029" cy="113474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588" t="4596" r="33732" b="5183"/>
          <a:stretch/>
        </p:blipFill>
        <p:spPr>
          <a:xfrm>
            <a:off x="10581437" y="3102427"/>
            <a:ext cx="1227909" cy="1894114"/>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7026" t="18414" r="27645" b="20675"/>
          <a:stretch/>
        </p:blipFill>
        <p:spPr>
          <a:xfrm>
            <a:off x="1332404" y="3487782"/>
            <a:ext cx="1045029" cy="1123406"/>
          </a:xfrm>
          <a:prstGeom prst="rect">
            <a:avLst/>
          </a:prstGeom>
        </p:spPr>
      </p:pic>
      <p:sp>
        <p:nvSpPr>
          <p:cNvPr id="10" name="TextBox 9"/>
          <p:cNvSpPr txBox="1"/>
          <p:nvPr/>
        </p:nvSpPr>
        <p:spPr>
          <a:xfrm>
            <a:off x="10072700" y="5164212"/>
            <a:ext cx="1501117" cy="369332"/>
          </a:xfrm>
          <a:prstGeom prst="rect">
            <a:avLst/>
          </a:prstGeom>
          <a:noFill/>
        </p:spPr>
        <p:txBody>
          <a:bodyPr wrap="none" rtlCol="0">
            <a:spAutoFit/>
          </a:bodyPr>
          <a:lstStyle/>
          <a:p>
            <a:r>
              <a:rPr lang="en-IN" b="1" dirty="0" smtClean="0"/>
              <a:t>DHCP SERVER</a:t>
            </a:r>
            <a:endParaRPr lang="en-IN" b="1" dirty="0"/>
          </a:p>
        </p:txBody>
      </p:sp>
      <p:sp>
        <p:nvSpPr>
          <p:cNvPr id="11" name="Oval 10"/>
          <p:cNvSpPr/>
          <p:nvPr/>
        </p:nvSpPr>
        <p:spPr>
          <a:xfrm>
            <a:off x="5198053" y="3866604"/>
            <a:ext cx="366239" cy="3657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p:cNvCxnSpPr/>
          <p:nvPr/>
        </p:nvCxnSpPr>
        <p:spPr>
          <a:xfrm flipV="1">
            <a:off x="2360496" y="4035159"/>
            <a:ext cx="2854494" cy="132675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p:cNvCxnSpPr>
            <a:stCxn id="8" idx="3"/>
            <a:endCxn id="11" idx="2"/>
          </p:cNvCxnSpPr>
          <p:nvPr/>
        </p:nvCxnSpPr>
        <p:spPr>
          <a:xfrm>
            <a:off x="2377433" y="4049485"/>
            <a:ext cx="2820620" cy="0"/>
          </a:xfrm>
          <a:prstGeom prst="line">
            <a:avLst/>
          </a:prstGeom>
          <a:ln/>
        </p:spPr>
        <p:style>
          <a:lnRef idx="3">
            <a:schemeClr val="dk1"/>
          </a:lnRef>
          <a:fillRef idx="0">
            <a:schemeClr val="dk1"/>
          </a:fillRef>
          <a:effectRef idx="2">
            <a:schemeClr val="dk1"/>
          </a:effectRef>
          <a:fontRef idx="minor">
            <a:schemeClr val="tx1"/>
          </a:fontRef>
        </p:style>
      </p:cxnSp>
      <p:cxnSp>
        <p:nvCxnSpPr>
          <p:cNvPr id="17" name="Straight Connector 16"/>
          <p:cNvCxnSpPr>
            <a:stCxn id="43" idx="3"/>
            <a:endCxn id="11" idx="2"/>
          </p:cNvCxnSpPr>
          <p:nvPr/>
        </p:nvCxnSpPr>
        <p:spPr>
          <a:xfrm>
            <a:off x="2665137" y="2436409"/>
            <a:ext cx="2532916" cy="1613076"/>
          </a:xfrm>
          <a:prstGeom prst="line">
            <a:avLst/>
          </a:prstGeom>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flipH="1">
            <a:off x="350177" y="892494"/>
            <a:ext cx="2567654" cy="369332"/>
          </a:xfrm>
          <a:prstGeom prst="rect">
            <a:avLst/>
          </a:prstGeom>
          <a:noFill/>
        </p:spPr>
        <p:txBody>
          <a:bodyPr wrap="square" rtlCol="0">
            <a:spAutoFit/>
          </a:bodyPr>
          <a:lstStyle/>
          <a:p>
            <a:r>
              <a:rPr lang="en-IN" b="1" dirty="0" smtClean="0">
                <a:solidFill>
                  <a:schemeClr val="bg1"/>
                </a:solidFill>
              </a:rPr>
              <a:t>Where is DHCP?</a:t>
            </a:r>
            <a:endParaRPr lang="en-IN" b="1" dirty="0">
              <a:solidFill>
                <a:schemeClr val="bg1"/>
              </a:solidFill>
            </a:endParaRPr>
          </a:p>
        </p:txBody>
      </p:sp>
      <p:cxnSp>
        <p:nvCxnSpPr>
          <p:cNvPr id="20" name="Straight Connector 19"/>
          <p:cNvCxnSpPr>
            <a:stCxn id="7" idx="1"/>
            <a:endCxn id="11" idx="6"/>
          </p:cNvCxnSpPr>
          <p:nvPr/>
        </p:nvCxnSpPr>
        <p:spPr>
          <a:xfrm flipH="1">
            <a:off x="5564292" y="4049484"/>
            <a:ext cx="5017145" cy="1"/>
          </a:xfrm>
          <a:prstGeom prst="line">
            <a:avLst/>
          </a:prstGeom>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899945" y="2993481"/>
            <a:ext cx="2649340" cy="369332"/>
          </a:xfrm>
          <a:prstGeom prst="rect">
            <a:avLst/>
          </a:prstGeom>
          <a:noFill/>
        </p:spPr>
        <p:txBody>
          <a:bodyPr wrap="square" rtlCol="0">
            <a:spAutoFit/>
          </a:bodyPr>
          <a:lstStyle/>
          <a:p>
            <a:r>
              <a:rPr lang="en-IN" b="1" dirty="0" smtClean="0"/>
              <a:t>New DHCP CLIENT</a:t>
            </a:r>
            <a:endParaRPr lang="en-IN" b="1" dirty="0"/>
          </a:p>
        </p:txBody>
      </p:sp>
      <p:sp>
        <p:nvSpPr>
          <p:cNvPr id="27" name="TextBox 26"/>
          <p:cNvSpPr txBox="1"/>
          <p:nvPr/>
        </p:nvSpPr>
        <p:spPr>
          <a:xfrm>
            <a:off x="944027" y="5874295"/>
            <a:ext cx="1433406" cy="369332"/>
          </a:xfrm>
          <a:prstGeom prst="rect">
            <a:avLst/>
          </a:prstGeom>
          <a:noFill/>
        </p:spPr>
        <p:txBody>
          <a:bodyPr wrap="none" rtlCol="0">
            <a:spAutoFit/>
          </a:bodyPr>
          <a:lstStyle/>
          <a:p>
            <a:r>
              <a:rPr lang="en-IN" b="1" dirty="0" smtClean="0"/>
              <a:t>DHCP CLIENT</a:t>
            </a:r>
            <a:endParaRPr lang="en-IN" b="1" dirty="0"/>
          </a:p>
        </p:txBody>
      </p:sp>
      <p:sp>
        <p:nvSpPr>
          <p:cNvPr id="28" name="TextBox 27"/>
          <p:cNvSpPr txBox="1"/>
          <p:nvPr/>
        </p:nvSpPr>
        <p:spPr>
          <a:xfrm>
            <a:off x="944027" y="4493572"/>
            <a:ext cx="1433406" cy="369332"/>
          </a:xfrm>
          <a:prstGeom prst="rect">
            <a:avLst/>
          </a:prstGeom>
          <a:noFill/>
        </p:spPr>
        <p:txBody>
          <a:bodyPr wrap="none" rtlCol="0">
            <a:spAutoFit/>
          </a:bodyPr>
          <a:lstStyle/>
          <a:p>
            <a:r>
              <a:rPr lang="en-IN" b="1" dirty="0" smtClean="0"/>
              <a:t>DHCP CLIENT</a:t>
            </a:r>
            <a:endParaRPr lang="en-IN" b="1" dirty="0"/>
          </a:p>
        </p:txBody>
      </p:sp>
      <p:pic>
        <p:nvPicPr>
          <p:cNvPr id="43" name="Picture 42"/>
          <p:cNvPicPr>
            <a:picLocks noChangeAspect="1"/>
          </p:cNvPicPr>
          <p:nvPr/>
        </p:nvPicPr>
        <p:blipFill rotWithShape="1">
          <a:blip r:embed="rId4" cstate="print">
            <a:extLst>
              <a:ext uri="{28A0092B-C50C-407E-A947-70E740481C1C}">
                <a14:useLocalDpi xmlns:a14="http://schemas.microsoft.com/office/drawing/2010/main" val="0"/>
              </a:ext>
            </a:extLst>
          </a:blip>
          <a:srcRect t="20096" b="20315"/>
          <a:stretch/>
        </p:blipFill>
        <p:spPr>
          <a:xfrm>
            <a:off x="1298530" y="1946302"/>
            <a:ext cx="1366607" cy="980213"/>
          </a:xfrm>
          <a:prstGeom prst="rect">
            <a:avLst/>
          </a:prstGeom>
        </p:spPr>
      </p:pic>
      <p:sp>
        <p:nvSpPr>
          <p:cNvPr id="15" name="Right Arrow 14"/>
          <p:cNvSpPr/>
          <p:nvPr/>
        </p:nvSpPr>
        <p:spPr>
          <a:xfrm rot="2076338">
            <a:off x="2850450" y="2319429"/>
            <a:ext cx="523937" cy="24884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8" name="Diagram 17"/>
          <p:cNvGraphicFramePr/>
          <p:nvPr>
            <p:extLst>
              <p:ext uri="{D42A27DB-BD31-4B8C-83A1-F6EECF244321}">
                <p14:modId xmlns:p14="http://schemas.microsoft.com/office/powerpoint/2010/main" val="614868838"/>
              </p:ext>
            </p:extLst>
          </p:nvPr>
        </p:nvGraphicFramePr>
        <p:xfrm>
          <a:off x="3802043" y="616613"/>
          <a:ext cx="6063832" cy="7132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1" name="Right Arrow 30"/>
          <p:cNvSpPr/>
          <p:nvPr/>
        </p:nvSpPr>
        <p:spPr>
          <a:xfrm>
            <a:off x="5754284" y="2993481"/>
            <a:ext cx="1620752" cy="99754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MAC Address</a:t>
            </a:r>
            <a:endParaRPr lang="en-IN" dirty="0">
              <a:solidFill>
                <a:schemeClr val="tx1"/>
              </a:solidFill>
            </a:endParaRPr>
          </a:p>
        </p:txBody>
      </p:sp>
      <p:sp>
        <p:nvSpPr>
          <p:cNvPr id="34" name="TextBox 33"/>
          <p:cNvSpPr txBox="1"/>
          <p:nvPr/>
        </p:nvSpPr>
        <p:spPr>
          <a:xfrm>
            <a:off x="4887325" y="4387384"/>
            <a:ext cx="2070567" cy="369332"/>
          </a:xfrm>
          <a:prstGeom prst="rect">
            <a:avLst/>
          </a:prstGeom>
          <a:noFill/>
        </p:spPr>
        <p:txBody>
          <a:bodyPr wrap="none" rtlCol="0">
            <a:spAutoFit/>
          </a:bodyPr>
          <a:lstStyle/>
          <a:p>
            <a:r>
              <a:rPr lang="en-IN" b="1" dirty="0" smtClean="0"/>
              <a:t>DHCP RELAY AGENT</a:t>
            </a:r>
            <a:endParaRPr lang="en-IN" b="1" dirty="0"/>
          </a:p>
        </p:txBody>
      </p:sp>
      <p:grpSp>
        <p:nvGrpSpPr>
          <p:cNvPr id="36" name="Group 35"/>
          <p:cNvGrpSpPr/>
          <p:nvPr/>
        </p:nvGrpSpPr>
        <p:grpSpPr>
          <a:xfrm>
            <a:off x="3802043" y="535062"/>
            <a:ext cx="6086141" cy="876037"/>
            <a:chOff x="-22309" y="4236"/>
            <a:chExt cx="6086141" cy="626234"/>
          </a:xfrm>
        </p:grpSpPr>
        <p:sp>
          <p:nvSpPr>
            <p:cNvPr id="37" name="Rounded Rectangle 36"/>
            <p:cNvSpPr/>
            <p:nvPr/>
          </p:nvSpPr>
          <p:spPr>
            <a:xfrm>
              <a:off x="0" y="4236"/>
              <a:ext cx="6063832" cy="617760"/>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8" name="Rounded Rectangle 4"/>
            <p:cNvSpPr txBox="1"/>
            <p:nvPr/>
          </p:nvSpPr>
          <p:spPr>
            <a:xfrm>
              <a:off x="-22309" y="73024"/>
              <a:ext cx="6003518" cy="5574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IN" sz="1800" b="1" kern="1200" dirty="0" smtClean="0"/>
                <a:t>Steps 2. DHCP </a:t>
              </a:r>
              <a:r>
                <a:rPr lang="en-IN" b="1" dirty="0" smtClean="0"/>
                <a:t>Server will send DHCP Offer which contains IP address offered by DHCP server.</a:t>
              </a:r>
              <a:endParaRPr lang="en-IN" sz="1800" b="1" kern="1200" dirty="0"/>
            </a:p>
          </p:txBody>
        </p:sp>
      </p:grpSp>
      <p:sp>
        <p:nvSpPr>
          <p:cNvPr id="39" name="Left Arrow 38"/>
          <p:cNvSpPr/>
          <p:nvPr/>
        </p:nvSpPr>
        <p:spPr>
          <a:xfrm>
            <a:off x="8453705" y="3154406"/>
            <a:ext cx="1937051" cy="751438"/>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IP Addresses</a:t>
            </a:r>
            <a:endParaRPr lang="en-IN" dirty="0">
              <a:solidFill>
                <a:schemeClr val="accent1">
                  <a:lumMod val="50000"/>
                </a:schemeClr>
              </a:solidFill>
            </a:endParaRPr>
          </a:p>
        </p:txBody>
      </p:sp>
      <p:sp>
        <p:nvSpPr>
          <p:cNvPr id="40" name="Left Arrow 39"/>
          <p:cNvSpPr/>
          <p:nvPr/>
        </p:nvSpPr>
        <p:spPr>
          <a:xfrm rot="2180725">
            <a:off x="4572087" y="3515601"/>
            <a:ext cx="631788" cy="244896"/>
          </a:xfrm>
          <a:prstGeom prst="leftArrow">
            <a:avLst>
              <a:gd name="adj1" fmla="val 50000"/>
              <a:gd name="adj2" fmla="val 3113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2" name="Diagram 41"/>
          <p:cNvGraphicFramePr/>
          <p:nvPr>
            <p:extLst>
              <p:ext uri="{D42A27DB-BD31-4B8C-83A1-F6EECF244321}">
                <p14:modId xmlns:p14="http://schemas.microsoft.com/office/powerpoint/2010/main" val="3789419752"/>
              </p:ext>
            </p:extLst>
          </p:nvPr>
        </p:nvGraphicFramePr>
        <p:xfrm>
          <a:off x="3698834" y="507822"/>
          <a:ext cx="6732179" cy="108792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44" name="Right Arrow 43"/>
          <p:cNvSpPr/>
          <p:nvPr/>
        </p:nvSpPr>
        <p:spPr>
          <a:xfrm rot="2076338">
            <a:off x="2853417" y="2319427"/>
            <a:ext cx="523937" cy="248843"/>
          </a:xfrm>
          <a:prstGeom prst="rightArrow">
            <a:avLst/>
          </a:prstGeom>
          <a:solidFill>
            <a:srgbClr val="FFFF0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ight Arrow 45"/>
          <p:cNvSpPr/>
          <p:nvPr/>
        </p:nvSpPr>
        <p:spPr>
          <a:xfrm>
            <a:off x="5516529" y="2939090"/>
            <a:ext cx="1859527" cy="109738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DHCP Request</a:t>
            </a:r>
            <a:endParaRPr lang="en-IN" dirty="0">
              <a:solidFill>
                <a:schemeClr val="tx1"/>
              </a:solidFill>
            </a:endParaRPr>
          </a:p>
        </p:txBody>
      </p:sp>
      <p:graphicFrame>
        <p:nvGraphicFramePr>
          <p:cNvPr id="48" name="Diagram 47"/>
          <p:cNvGraphicFramePr/>
          <p:nvPr>
            <p:extLst>
              <p:ext uri="{D42A27DB-BD31-4B8C-83A1-F6EECF244321}">
                <p14:modId xmlns:p14="http://schemas.microsoft.com/office/powerpoint/2010/main" val="1429203730"/>
              </p:ext>
            </p:extLst>
          </p:nvPr>
        </p:nvGraphicFramePr>
        <p:xfrm>
          <a:off x="3592802" y="458275"/>
          <a:ext cx="6952868" cy="131317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49" name="Left Arrow 48"/>
          <p:cNvSpPr/>
          <p:nvPr/>
        </p:nvSpPr>
        <p:spPr>
          <a:xfrm>
            <a:off x="8452685" y="3216993"/>
            <a:ext cx="1623233" cy="672736"/>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1">
                    <a:lumMod val="50000"/>
                  </a:schemeClr>
                </a:solidFill>
              </a:rPr>
              <a:t>DHCP ACK</a:t>
            </a:r>
            <a:endParaRPr lang="en-IN" dirty="0">
              <a:solidFill>
                <a:schemeClr val="accent1">
                  <a:lumMod val="50000"/>
                </a:schemeClr>
              </a:solidFill>
            </a:endParaRPr>
          </a:p>
        </p:txBody>
      </p:sp>
      <p:sp>
        <p:nvSpPr>
          <p:cNvPr id="51" name="Left Arrow 50"/>
          <p:cNvSpPr/>
          <p:nvPr/>
        </p:nvSpPr>
        <p:spPr>
          <a:xfrm rot="2180725">
            <a:off x="4594455" y="3532356"/>
            <a:ext cx="631788" cy="244896"/>
          </a:xfrm>
          <a:prstGeom prst="leftArrow">
            <a:avLst>
              <a:gd name="adj1" fmla="val 50000"/>
              <a:gd name="adj2" fmla="val 3113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320215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1000"/>
                                        <p:tgtEl>
                                          <p:spTgt spid="6"/>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10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1000"/>
                                        <p:tgtEl>
                                          <p:spTgt spid="11"/>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10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10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10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0-#ppt_w/2"/>
                                          </p:val>
                                        </p:tav>
                                        <p:tav tm="100000">
                                          <p:val>
                                            <p:strVal val="#ppt_x"/>
                                          </p:val>
                                        </p:tav>
                                      </p:tavLst>
                                    </p:anim>
                                    <p:anim calcmode="lin" valueType="num">
                                      <p:cBhvr additive="base">
                                        <p:cTn id="31" dur="500" fill="hold"/>
                                        <p:tgtEl>
                                          <p:spTgt spid="2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500" fill="hold"/>
                                        <p:tgtEl>
                                          <p:spTgt spid="27"/>
                                        </p:tgtEl>
                                        <p:attrNameLst>
                                          <p:attrName>ppt_x</p:attrName>
                                        </p:attrNameLst>
                                      </p:cBhvr>
                                      <p:tavLst>
                                        <p:tav tm="0">
                                          <p:val>
                                            <p:strVal val="0-#ppt_w/2"/>
                                          </p:val>
                                        </p:tav>
                                        <p:tav tm="100000">
                                          <p:val>
                                            <p:strVal val="#ppt_x"/>
                                          </p:val>
                                        </p:tav>
                                      </p:tavLst>
                                    </p:anim>
                                    <p:anim calcmode="lin" valueType="num">
                                      <p:cBhvr additive="base">
                                        <p:cTn id="3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arn(inVertical)">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arn(inVertic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1250" fill="hold"/>
                                        <p:tgtEl>
                                          <p:spTgt spid="12"/>
                                        </p:tgtEl>
                                        <p:attrNameLst>
                                          <p:attrName>ppt_w</p:attrName>
                                        </p:attrNameLst>
                                      </p:cBhvr>
                                      <p:tavLst>
                                        <p:tav tm="0">
                                          <p:val>
                                            <p:fltVal val="0"/>
                                          </p:val>
                                        </p:tav>
                                        <p:tav tm="100000">
                                          <p:val>
                                            <p:strVal val="#ppt_w"/>
                                          </p:val>
                                        </p:tav>
                                      </p:tavLst>
                                    </p:anim>
                                    <p:anim calcmode="lin" valueType="num">
                                      <p:cBhvr>
                                        <p:cTn id="71" dur="1250" fill="hold"/>
                                        <p:tgtEl>
                                          <p:spTgt spid="12"/>
                                        </p:tgtEl>
                                        <p:attrNameLst>
                                          <p:attrName>ppt_h</p:attrName>
                                        </p:attrNameLst>
                                      </p:cBhvr>
                                      <p:tavLst>
                                        <p:tav tm="0">
                                          <p:val>
                                            <p:fltVal val="0"/>
                                          </p:val>
                                        </p:tav>
                                        <p:tav tm="100000">
                                          <p:val>
                                            <p:strVal val="#ppt_h"/>
                                          </p:val>
                                        </p:tav>
                                      </p:tavLst>
                                    </p:anim>
                                    <p:animEffect transition="in" filter="fade">
                                      <p:cBhvr>
                                        <p:cTn id="72" dur="1250"/>
                                        <p:tgtEl>
                                          <p:spTgt spid="1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anim calcmode="lin" valueType="num">
                                      <p:cBhvr>
                                        <p:cTn id="75" dur="1250" fill="hold"/>
                                        <p:tgtEl>
                                          <p:spTgt spid="9"/>
                                        </p:tgtEl>
                                        <p:attrNameLst>
                                          <p:attrName>ppt_w</p:attrName>
                                        </p:attrNameLst>
                                      </p:cBhvr>
                                      <p:tavLst>
                                        <p:tav tm="0">
                                          <p:val>
                                            <p:fltVal val="0"/>
                                          </p:val>
                                        </p:tav>
                                        <p:tav tm="100000">
                                          <p:val>
                                            <p:strVal val="#ppt_w"/>
                                          </p:val>
                                        </p:tav>
                                      </p:tavLst>
                                    </p:anim>
                                    <p:anim calcmode="lin" valueType="num">
                                      <p:cBhvr>
                                        <p:cTn id="76" dur="1250" fill="hold"/>
                                        <p:tgtEl>
                                          <p:spTgt spid="9"/>
                                        </p:tgtEl>
                                        <p:attrNameLst>
                                          <p:attrName>ppt_h</p:attrName>
                                        </p:attrNameLst>
                                      </p:cBhvr>
                                      <p:tavLst>
                                        <p:tav tm="0">
                                          <p:val>
                                            <p:fltVal val="0"/>
                                          </p:val>
                                        </p:tav>
                                        <p:tav tm="100000">
                                          <p:val>
                                            <p:strVal val="#ppt_h"/>
                                          </p:val>
                                        </p:tav>
                                      </p:tavLst>
                                    </p:anim>
                                    <p:animEffect transition="in" filter="fade">
                                      <p:cBhvr>
                                        <p:cTn id="77" dur="125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1500"/>
                                        <p:tgtEl>
                                          <p:spTgt spid="9"/>
                                        </p:tgtEl>
                                      </p:cBhvr>
                                    </p:animEffect>
                                    <p:set>
                                      <p:cBhvr>
                                        <p:cTn id="82" dur="1" fill="hold">
                                          <p:stCondLst>
                                            <p:cond delay="1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1500"/>
                                        <p:tgtEl>
                                          <p:spTgt spid="12"/>
                                        </p:tgtEl>
                                      </p:cBhvr>
                                    </p:animEffect>
                                    <p:set>
                                      <p:cBhvr>
                                        <p:cTn id="87" dur="1" fill="hold">
                                          <p:stCondLst>
                                            <p:cond delay="1499"/>
                                          </p:stCondLst>
                                        </p:cTn>
                                        <p:tgtEl>
                                          <p:spTgt spid="1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750"/>
                                        <p:tgtEl>
                                          <p:spTgt spid="1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fade">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grpId="1" nodeType="clickEffect">
                                  <p:stCondLst>
                                    <p:cond delay="0"/>
                                  </p:stCondLst>
                                  <p:childTnLst>
                                    <p:animMotion origin="layout" path="M 1.875E-6 -2.59259E-6 L 0.14635 0.17269 " pathEditMode="relative" rAng="0" ptsTypes="AA">
                                      <p:cBhvr>
                                        <p:cTn id="101" dur="2000" fill="hold"/>
                                        <p:tgtEl>
                                          <p:spTgt spid="15"/>
                                        </p:tgtEl>
                                        <p:attrNameLst>
                                          <p:attrName>ppt_x</p:attrName>
                                          <p:attrName>ppt_y</p:attrName>
                                        </p:attrNameLst>
                                      </p:cBhvr>
                                      <p:rCtr x="7318" y="8634"/>
                                    </p:animMotion>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2" nodeType="clickEffect">
                                  <p:stCondLst>
                                    <p:cond delay="0"/>
                                  </p:stCondLst>
                                  <p:childTnLst>
                                    <p:animEffect transition="out" filter="fade">
                                      <p:cBhvr>
                                        <p:cTn id="105" dur="500"/>
                                        <p:tgtEl>
                                          <p:spTgt spid="15"/>
                                        </p:tgtEl>
                                      </p:cBhvr>
                                    </p:animEffect>
                                    <p:set>
                                      <p:cBhvr>
                                        <p:cTn id="106" dur="1" fill="hold">
                                          <p:stCondLst>
                                            <p:cond delay="499"/>
                                          </p:stCondLst>
                                        </p:cTn>
                                        <p:tgtEl>
                                          <p:spTgt spid="1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animEffect transition="in" filter="fade">
                                      <p:cBhvr>
                                        <p:cTn id="111" dur="500"/>
                                        <p:tgtEl>
                                          <p:spTgt spid="31"/>
                                        </p:tgtEl>
                                      </p:cBhvr>
                                    </p:animEffec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0.00143 -0.00231 L 0.25 -4.81481E-6 " pathEditMode="relative" rAng="0" ptsTypes="AA">
                                      <p:cBhvr>
                                        <p:cTn id="115" dur="2500" fill="hold"/>
                                        <p:tgtEl>
                                          <p:spTgt spid="31"/>
                                        </p:tgtEl>
                                        <p:attrNameLst>
                                          <p:attrName>ppt_x</p:attrName>
                                          <p:attrName>ppt_y</p:attrName>
                                        </p:attrNameLst>
                                      </p:cBhvr>
                                      <p:rCtr x="12422" y="116"/>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2" nodeType="clickEffect">
                                  <p:stCondLst>
                                    <p:cond delay="0"/>
                                  </p:stCondLst>
                                  <p:childTnLst>
                                    <p:animEffect transition="out" filter="fade">
                                      <p:cBhvr>
                                        <p:cTn id="119" dur="500"/>
                                        <p:tgtEl>
                                          <p:spTgt spid="31"/>
                                        </p:tgtEl>
                                      </p:cBhvr>
                                    </p:animEffect>
                                    <p:set>
                                      <p:cBhvr>
                                        <p:cTn id="120" dur="1" fill="hold">
                                          <p:stCondLst>
                                            <p:cond delay="499"/>
                                          </p:stCondLst>
                                        </p:cTn>
                                        <p:tgtEl>
                                          <p:spTgt spid="31"/>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1500"/>
                                        <p:tgtEl>
                                          <p:spTgt spid="18"/>
                                        </p:tgtEl>
                                      </p:cBhvr>
                                    </p:animEffect>
                                    <p:set>
                                      <p:cBhvr>
                                        <p:cTn id="125" dur="1" fill="hold">
                                          <p:stCondLst>
                                            <p:cond delay="1499"/>
                                          </p:stCondLst>
                                        </p:cTn>
                                        <p:tgtEl>
                                          <p:spTgt spid="18"/>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50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125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childTnLst>
                          </p:cTn>
                        </p:par>
                      </p:childTnLst>
                    </p:cTn>
                  </p:par>
                  <p:par>
                    <p:cTn id="136" fill="hold">
                      <p:stCondLst>
                        <p:cond delay="indefinite"/>
                      </p:stCondLst>
                      <p:childTnLst>
                        <p:par>
                          <p:cTn id="137" fill="hold">
                            <p:stCondLst>
                              <p:cond delay="0"/>
                            </p:stCondLst>
                            <p:childTnLst>
                              <p:par>
                                <p:cTn id="138" presetID="35" presetClass="path" presetSubtype="0" accel="50000" decel="50000" fill="hold" grpId="1" nodeType="clickEffect">
                                  <p:stCondLst>
                                    <p:cond delay="0"/>
                                  </p:stCondLst>
                                  <p:childTnLst>
                                    <p:animMotion origin="layout" path="M 2.70833E-6 -1.11022E-16 L -0.25 -1.11022E-16 " pathEditMode="relative" rAng="0" ptsTypes="AA">
                                      <p:cBhvr>
                                        <p:cTn id="139" dur="2000" fill="hold"/>
                                        <p:tgtEl>
                                          <p:spTgt spid="39"/>
                                        </p:tgtEl>
                                        <p:attrNameLst>
                                          <p:attrName>ppt_x</p:attrName>
                                          <p:attrName>ppt_y</p:attrName>
                                        </p:attrNameLst>
                                      </p:cBhvr>
                                      <p:rCtr x="-12500" y="0"/>
                                    </p:animMotion>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2" nodeType="clickEffect">
                                  <p:stCondLst>
                                    <p:cond delay="0"/>
                                  </p:stCondLst>
                                  <p:childTnLst>
                                    <p:animEffect transition="out" filter="fade">
                                      <p:cBhvr>
                                        <p:cTn id="143" dur="500"/>
                                        <p:tgtEl>
                                          <p:spTgt spid="39"/>
                                        </p:tgtEl>
                                      </p:cBhvr>
                                    </p:animEffect>
                                    <p:set>
                                      <p:cBhvr>
                                        <p:cTn id="144" dur="1" fill="hold">
                                          <p:stCondLst>
                                            <p:cond delay="499"/>
                                          </p:stCondLst>
                                        </p:cTn>
                                        <p:tgtEl>
                                          <p:spTgt spid="3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fade">
                                      <p:cBhvr>
                                        <p:cTn id="149" dur="500"/>
                                        <p:tgtEl>
                                          <p:spTgt spid="40"/>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grpId="1" nodeType="clickEffect">
                                  <p:stCondLst>
                                    <p:cond delay="0"/>
                                  </p:stCondLst>
                                  <p:childTnLst>
                                    <p:animMotion origin="layout" path="M 0.00052 -0.00162 L -0.14583 -0.17431 " pathEditMode="relative" rAng="0" ptsTypes="AA">
                                      <p:cBhvr>
                                        <p:cTn id="153" dur="2000" fill="hold"/>
                                        <p:tgtEl>
                                          <p:spTgt spid="40"/>
                                        </p:tgtEl>
                                        <p:attrNameLst>
                                          <p:attrName>ppt_x</p:attrName>
                                          <p:attrName>ppt_y</p:attrName>
                                        </p:attrNameLst>
                                      </p:cBhvr>
                                      <p:rCtr x="-7318" y="-8634"/>
                                    </p:animMotion>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2" nodeType="clickEffect">
                                  <p:stCondLst>
                                    <p:cond delay="0"/>
                                  </p:stCondLst>
                                  <p:childTnLst>
                                    <p:animEffect transition="out" filter="fade">
                                      <p:cBhvr>
                                        <p:cTn id="157" dur="500"/>
                                        <p:tgtEl>
                                          <p:spTgt spid="40"/>
                                        </p:tgtEl>
                                      </p:cBhvr>
                                    </p:animEffect>
                                    <p:set>
                                      <p:cBhvr>
                                        <p:cTn id="158" dur="1" fill="hold">
                                          <p:stCondLst>
                                            <p:cond delay="499"/>
                                          </p:stCondLst>
                                        </p:cTn>
                                        <p:tgtEl>
                                          <p:spTgt spid="40"/>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1500"/>
                                        <p:tgtEl>
                                          <p:spTgt spid="36"/>
                                        </p:tgtEl>
                                      </p:cBhvr>
                                    </p:animEffect>
                                    <p:set>
                                      <p:cBhvr>
                                        <p:cTn id="163" dur="1" fill="hold">
                                          <p:stCondLst>
                                            <p:cond delay="1499"/>
                                          </p:stCondLst>
                                        </p:cTn>
                                        <p:tgtEl>
                                          <p:spTgt spid="36"/>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1000"/>
                                        <p:tgtEl>
                                          <p:spTgt spid="42"/>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44"/>
                                        </p:tgtEl>
                                        <p:attrNameLst>
                                          <p:attrName>style.visibility</p:attrName>
                                        </p:attrNameLst>
                                      </p:cBhvr>
                                      <p:to>
                                        <p:strVal val="visible"/>
                                      </p:to>
                                    </p:set>
                                    <p:animEffect transition="in" filter="fade">
                                      <p:cBhvr>
                                        <p:cTn id="173" dur="500"/>
                                        <p:tgtEl>
                                          <p:spTgt spid="44"/>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grpId="1" nodeType="clickEffect">
                                  <p:stCondLst>
                                    <p:cond delay="0"/>
                                  </p:stCondLst>
                                  <p:childTnLst>
                                    <p:animMotion origin="layout" path="M 1.875E-6 -2.59259E-6 L 0.14635 0.17269 " pathEditMode="relative" rAng="0" ptsTypes="AA">
                                      <p:cBhvr>
                                        <p:cTn id="177" dur="2000" fill="hold"/>
                                        <p:tgtEl>
                                          <p:spTgt spid="44"/>
                                        </p:tgtEl>
                                        <p:attrNameLst>
                                          <p:attrName>ppt_x</p:attrName>
                                          <p:attrName>ppt_y</p:attrName>
                                        </p:attrNameLst>
                                      </p:cBhvr>
                                      <p:rCtr x="7318" y="8634"/>
                                    </p:animMotion>
                                  </p:childTnLst>
                                </p:cTn>
                              </p:par>
                            </p:childTnLst>
                          </p:cTn>
                        </p:par>
                      </p:childTnLst>
                    </p:cTn>
                  </p:par>
                  <p:par>
                    <p:cTn id="178" fill="hold">
                      <p:stCondLst>
                        <p:cond delay="indefinite"/>
                      </p:stCondLst>
                      <p:childTnLst>
                        <p:par>
                          <p:cTn id="179" fill="hold">
                            <p:stCondLst>
                              <p:cond delay="0"/>
                            </p:stCondLst>
                            <p:childTnLst>
                              <p:par>
                                <p:cTn id="180" presetID="10" presetClass="exit" presetSubtype="0" fill="hold" grpId="2" nodeType="clickEffect">
                                  <p:stCondLst>
                                    <p:cond delay="0"/>
                                  </p:stCondLst>
                                  <p:childTnLst>
                                    <p:animEffect transition="out" filter="fade">
                                      <p:cBhvr>
                                        <p:cTn id="181" dur="500"/>
                                        <p:tgtEl>
                                          <p:spTgt spid="44"/>
                                        </p:tgtEl>
                                      </p:cBhvr>
                                    </p:animEffect>
                                    <p:set>
                                      <p:cBhvr>
                                        <p:cTn id="182" dur="1" fill="hold">
                                          <p:stCondLst>
                                            <p:cond delay="499"/>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46"/>
                                        </p:tgtEl>
                                        <p:attrNameLst>
                                          <p:attrName>style.visibility</p:attrName>
                                        </p:attrNameLst>
                                      </p:cBhvr>
                                      <p:to>
                                        <p:strVal val="visible"/>
                                      </p:to>
                                    </p:set>
                                    <p:animEffect transition="in" filter="fade">
                                      <p:cBhvr>
                                        <p:cTn id="187" dur="500"/>
                                        <p:tgtEl>
                                          <p:spTgt spid="46"/>
                                        </p:tgtEl>
                                      </p:cBhvr>
                                    </p:animEffect>
                                  </p:childTnLst>
                                </p:cTn>
                              </p:par>
                            </p:childTnLst>
                          </p:cTn>
                        </p:par>
                      </p:childTnLst>
                    </p:cTn>
                  </p:par>
                  <p:par>
                    <p:cTn id="188" fill="hold">
                      <p:stCondLst>
                        <p:cond delay="indefinite"/>
                      </p:stCondLst>
                      <p:childTnLst>
                        <p:par>
                          <p:cTn id="189" fill="hold">
                            <p:stCondLst>
                              <p:cond delay="0"/>
                            </p:stCondLst>
                            <p:childTnLst>
                              <p:par>
                                <p:cTn id="190" presetID="63" presetClass="path" presetSubtype="0" accel="50000" decel="50000" fill="hold" grpId="1" nodeType="clickEffect">
                                  <p:stCondLst>
                                    <p:cond delay="0"/>
                                  </p:stCondLst>
                                  <p:childTnLst>
                                    <p:animMotion origin="layout" path="M 0.00143 -0.00232 L 0.25 1.48148E-6 " pathEditMode="relative" rAng="0" ptsTypes="AA">
                                      <p:cBhvr>
                                        <p:cTn id="191" dur="2500" fill="hold"/>
                                        <p:tgtEl>
                                          <p:spTgt spid="46"/>
                                        </p:tgtEl>
                                        <p:attrNameLst>
                                          <p:attrName>ppt_x</p:attrName>
                                          <p:attrName>ppt_y</p:attrName>
                                        </p:attrNameLst>
                                      </p:cBhvr>
                                      <p:rCtr x="12422" y="116"/>
                                    </p:animMotion>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2" nodeType="clickEffect">
                                  <p:stCondLst>
                                    <p:cond delay="0"/>
                                  </p:stCondLst>
                                  <p:childTnLst>
                                    <p:animEffect transition="out" filter="fade">
                                      <p:cBhvr>
                                        <p:cTn id="195" dur="500"/>
                                        <p:tgtEl>
                                          <p:spTgt spid="46"/>
                                        </p:tgtEl>
                                      </p:cBhvr>
                                    </p:animEffect>
                                    <p:set>
                                      <p:cBhvr>
                                        <p:cTn id="196" dur="1" fill="hold">
                                          <p:stCondLst>
                                            <p:cond delay="499"/>
                                          </p:stCondLst>
                                        </p:cTn>
                                        <p:tgtEl>
                                          <p:spTgt spid="46"/>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0" presetClass="exit" presetSubtype="0" fill="hold" grpId="1" nodeType="clickEffect">
                                  <p:stCondLst>
                                    <p:cond delay="0"/>
                                  </p:stCondLst>
                                  <p:childTnLst>
                                    <p:animEffect transition="out" filter="fade">
                                      <p:cBhvr>
                                        <p:cTn id="200" dur="1250"/>
                                        <p:tgtEl>
                                          <p:spTgt spid="42"/>
                                        </p:tgtEl>
                                      </p:cBhvr>
                                    </p:animEffect>
                                    <p:set>
                                      <p:cBhvr>
                                        <p:cTn id="201" dur="1" fill="hold">
                                          <p:stCondLst>
                                            <p:cond delay="1249"/>
                                          </p:stCondLst>
                                        </p:cTn>
                                        <p:tgtEl>
                                          <p:spTgt spid="4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10" presetClass="entr" presetSubtype="0" fill="hold" grpId="0" nodeType="clickEffect">
                                  <p:stCondLst>
                                    <p:cond delay="0"/>
                                  </p:stCondLst>
                                  <p:childTnLst>
                                    <p:set>
                                      <p:cBhvr>
                                        <p:cTn id="205" dur="1" fill="hold">
                                          <p:stCondLst>
                                            <p:cond delay="0"/>
                                          </p:stCondLst>
                                        </p:cTn>
                                        <p:tgtEl>
                                          <p:spTgt spid="48"/>
                                        </p:tgtEl>
                                        <p:attrNameLst>
                                          <p:attrName>style.visibility</p:attrName>
                                        </p:attrNameLst>
                                      </p:cBhvr>
                                      <p:to>
                                        <p:strVal val="visible"/>
                                      </p:to>
                                    </p:set>
                                    <p:animEffect transition="in" filter="fade">
                                      <p:cBhvr>
                                        <p:cTn id="206" dur="500"/>
                                        <p:tgtEl>
                                          <p:spTgt spid="48"/>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9"/>
                                        </p:tgtEl>
                                        <p:attrNameLst>
                                          <p:attrName>style.visibility</p:attrName>
                                        </p:attrNameLst>
                                      </p:cBhvr>
                                      <p:to>
                                        <p:strVal val="visible"/>
                                      </p:to>
                                    </p:set>
                                    <p:animEffect transition="in" filter="fade">
                                      <p:cBhvr>
                                        <p:cTn id="211" dur="500"/>
                                        <p:tgtEl>
                                          <p:spTgt spid="49"/>
                                        </p:tgtEl>
                                      </p:cBhvr>
                                    </p:animEffect>
                                  </p:childTnLst>
                                </p:cTn>
                              </p:par>
                            </p:childTnLst>
                          </p:cTn>
                        </p:par>
                      </p:childTnLst>
                    </p:cTn>
                  </p:par>
                  <p:par>
                    <p:cTn id="212" fill="hold">
                      <p:stCondLst>
                        <p:cond delay="indefinite"/>
                      </p:stCondLst>
                      <p:childTnLst>
                        <p:par>
                          <p:cTn id="213" fill="hold">
                            <p:stCondLst>
                              <p:cond delay="0"/>
                            </p:stCondLst>
                            <p:childTnLst>
                              <p:par>
                                <p:cTn id="214" presetID="35" presetClass="path" presetSubtype="0" accel="50000" decel="50000" fill="hold" grpId="1" nodeType="clickEffect">
                                  <p:stCondLst>
                                    <p:cond delay="0"/>
                                  </p:stCondLst>
                                  <p:childTnLst>
                                    <p:animMotion origin="layout" path="M 4.16667E-7 1.85185E-6 L -0.25 1.85185E-6 " pathEditMode="relative" rAng="0" ptsTypes="AA">
                                      <p:cBhvr>
                                        <p:cTn id="215" dur="2000" fill="hold"/>
                                        <p:tgtEl>
                                          <p:spTgt spid="49"/>
                                        </p:tgtEl>
                                        <p:attrNameLst>
                                          <p:attrName>ppt_x</p:attrName>
                                          <p:attrName>ppt_y</p:attrName>
                                        </p:attrNameLst>
                                      </p:cBhvr>
                                      <p:rCtr x="-12500" y="0"/>
                                    </p:animMotion>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grpId="2" nodeType="clickEffect">
                                  <p:stCondLst>
                                    <p:cond delay="0"/>
                                  </p:stCondLst>
                                  <p:childTnLst>
                                    <p:animEffect transition="out" filter="fade">
                                      <p:cBhvr>
                                        <p:cTn id="219" dur="500"/>
                                        <p:tgtEl>
                                          <p:spTgt spid="49"/>
                                        </p:tgtEl>
                                      </p:cBhvr>
                                    </p:animEffect>
                                    <p:set>
                                      <p:cBhvr>
                                        <p:cTn id="220" dur="1" fill="hold">
                                          <p:stCondLst>
                                            <p:cond delay="499"/>
                                          </p:stCondLst>
                                        </p:cTn>
                                        <p:tgtEl>
                                          <p:spTgt spid="49"/>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51"/>
                                        </p:tgtEl>
                                        <p:attrNameLst>
                                          <p:attrName>style.visibility</p:attrName>
                                        </p:attrNameLst>
                                      </p:cBhvr>
                                      <p:to>
                                        <p:strVal val="visible"/>
                                      </p:to>
                                    </p:set>
                                    <p:animEffect transition="in" filter="fade">
                                      <p:cBhvr>
                                        <p:cTn id="225" dur="500"/>
                                        <p:tgtEl>
                                          <p:spTgt spid="51"/>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grpId="1" nodeType="clickEffect">
                                  <p:stCondLst>
                                    <p:cond delay="0"/>
                                  </p:stCondLst>
                                  <p:childTnLst>
                                    <p:animMotion origin="layout" path="M 0.00052 -0.00162 L -0.14583 -0.17431 " pathEditMode="relative" rAng="0" ptsTypes="AA">
                                      <p:cBhvr>
                                        <p:cTn id="229" dur="2000" fill="hold"/>
                                        <p:tgtEl>
                                          <p:spTgt spid="51"/>
                                        </p:tgtEl>
                                        <p:attrNameLst>
                                          <p:attrName>ppt_x</p:attrName>
                                          <p:attrName>ppt_y</p:attrName>
                                        </p:attrNameLst>
                                      </p:cBhvr>
                                      <p:rCtr x="-7318" y="-8634"/>
                                    </p:animMotion>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grpId="2" nodeType="clickEffect">
                                  <p:stCondLst>
                                    <p:cond delay="0"/>
                                  </p:stCondLst>
                                  <p:childTnLst>
                                    <p:animEffect transition="out" filter="fade">
                                      <p:cBhvr>
                                        <p:cTn id="233" dur="500"/>
                                        <p:tgtEl>
                                          <p:spTgt spid="51"/>
                                        </p:tgtEl>
                                      </p:cBhvr>
                                    </p:animEffect>
                                    <p:set>
                                      <p:cBhvr>
                                        <p:cTn id="234"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p:bldP spid="11" grpId="0" animBg="1"/>
      <p:bldP spid="12" grpId="0"/>
      <p:bldP spid="12" grpId="1"/>
      <p:bldP spid="26" grpId="0"/>
      <p:bldP spid="27" grpId="0"/>
      <p:bldP spid="28" grpId="0"/>
      <p:bldP spid="15" grpId="0" animBg="1"/>
      <p:bldP spid="15" grpId="1" animBg="1"/>
      <p:bldP spid="15" grpId="2" animBg="1"/>
      <p:bldGraphic spid="18" grpId="0">
        <p:bldAsOne/>
      </p:bldGraphic>
      <p:bldGraphic spid="18" grpId="1">
        <p:bldAsOne/>
      </p:bldGraphic>
      <p:bldP spid="31" grpId="0" animBg="1"/>
      <p:bldP spid="31" grpId="1" animBg="1"/>
      <p:bldP spid="31" grpId="2" animBg="1"/>
      <p:bldP spid="34" grpId="0"/>
      <p:bldP spid="39" grpId="0" animBg="1"/>
      <p:bldP spid="39" grpId="1" animBg="1"/>
      <p:bldP spid="39" grpId="2" animBg="1"/>
      <p:bldP spid="40" grpId="0" animBg="1"/>
      <p:bldP spid="40" grpId="1" animBg="1"/>
      <p:bldP spid="40" grpId="2" animBg="1"/>
      <p:bldGraphic spid="42" grpId="0">
        <p:bldAsOne/>
      </p:bldGraphic>
      <p:bldGraphic spid="42" grpId="1">
        <p:bldAsOne/>
      </p:bldGraphic>
      <p:bldP spid="44" grpId="0" animBg="1"/>
      <p:bldP spid="44" grpId="1" animBg="1"/>
      <p:bldP spid="44" grpId="2" animBg="1"/>
      <p:bldP spid="46" grpId="0" animBg="1"/>
      <p:bldP spid="46" grpId="1" animBg="1"/>
      <p:bldP spid="46" grpId="2" animBg="1"/>
      <p:bldGraphic spid="48" grpId="0">
        <p:bldAsOne/>
      </p:bldGraphic>
      <p:bldP spid="49" grpId="0" animBg="1"/>
      <p:bldP spid="49" grpId="1" animBg="1"/>
      <p:bldP spid="49" grpId="2" animBg="1"/>
      <p:bldP spid="51" grpId="0" animBg="1"/>
      <p:bldP spid="51" grpId="1" animBg="1"/>
      <p:bldP spid="51"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0096" b="20315"/>
          <a:stretch/>
        </p:blipFill>
        <p:spPr>
          <a:xfrm>
            <a:off x="1055440" y="2994352"/>
            <a:ext cx="1366607" cy="9802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588" t="4596" r="33732" b="5183"/>
          <a:stretch/>
        </p:blipFill>
        <p:spPr>
          <a:xfrm>
            <a:off x="10056440" y="2564904"/>
            <a:ext cx="1227909" cy="1894114"/>
          </a:xfrm>
          <a:prstGeom prst="rect">
            <a:avLst/>
          </a:prstGeom>
        </p:spPr>
      </p:pic>
      <p:sp>
        <p:nvSpPr>
          <p:cNvPr id="6" name="TextBox 5"/>
          <p:cNvSpPr txBox="1"/>
          <p:nvPr/>
        </p:nvSpPr>
        <p:spPr>
          <a:xfrm>
            <a:off x="9919835" y="4910838"/>
            <a:ext cx="1501117" cy="369332"/>
          </a:xfrm>
          <a:prstGeom prst="rect">
            <a:avLst/>
          </a:prstGeom>
          <a:noFill/>
        </p:spPr>
        <p:txBody>
          <a:bodyPr wrap="none" rtlCol="0">
            <a:spAutoFit/>
          </a:bodyPr>
          <a:lstStyle/>
          <a:p>
            <a:r>
              <a:rPr lang="en-IN" b="1" dirty="0" smtClean="0"/>
              <a:t>DHCP SERVER</a:t>
            </a:r>
            <a:endParaRPr lang="en-IN" b="1" dirty="0"/>
          </a:p>
        </p:txBody>
      </p:sp>
      <p:sp>
        <p:nvSpPr>
          <p:cNvPr id="7" name="TextBox 6"/>
          <p:cNvSpPr txBox="1"/>
          <p:nvPr/>
        </p:nvSpPr>
        <p:spPr>
          <a:xfrm>
            <a:off x="868185" y="4209982"/>
            <a:ext cx="1433406" cy="369332"/>
          </a:xfrm>
          <a:prstGeom prst="rect">
            <a:avLst/>
          </a:prstGeom>
          <a:noFill/>
        </p:spPr>
        <p:txBody>
          <a:bodyPr wrap="none" rtlCol="0">
            <a:spAutoFit/>
          </a:bodyPr>
          <a:lstStyle/>
          <a:p>
            <a:r>
              <a:rPr lang="en-IN" b="1" dirty="0" smtClean="0"/>
              <a:t>DHCP CLIENT</a:t>
            </a:r>
            <a:endParaRPr lang="en-IN" b="1" dirty="0"/>
          </a:p>
        </p:txBody>
      </p:sp>
      <p:cxnSp>
        <p:nvCxnSpPr>
          <p:cNvPr id="3" name="Straight Connector 2"/>
          <p:cNvCxnSpPr>
            <a:stCxn id="4" idx="3"/>
            <a:endCxn id="5" idx="1"/>
          </p:cNvCxnSpPr>
          <p:nvPr/>
        </p:nvCxnSpPr>
        <p:spPr>
          <a:xfrm>
            <a:off x="2422047" y="3484459"/>
            <a:ext cx="7634393" cy="275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4655067" y="1164338"/>
            <a:ext cx="3168352" cy="1224136"/>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Discovery</a:t>
            </a:r>
            <a:endParaRPr lang="en-US" sz="2800" b="1" dirty="0">
              <a:solidFill>
                <a:schemeClr val="tx1"/>
              </a:solidFill>
              <a:latin typeface="Calibri" panose="020F0502020204030204" pitchFamily="34" charset="0"/>
              <a:cs typeface="Calibri" panose="020F0502020204030204" pitchFamily="34" charset="0"/>
            </a:endParaRPr>
          </a:p>
        </p:txBody>
      </p:sp>
      <p:sp>
        <p:nvSpPr>
          <p:cNvPr id="12" name="Left Arrow 11"/>
          <p:cNvSpPr/>
          <p:nvPr/>
        </p:nvSpPr>
        <p:spPr>
          <a:xfrm>
            <a:off x="4490294" y="2303283"/>
            <a:ext cx="3024336" cy="10810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Offer</a:t>
            </a:r>
            <a:endParaRPr lang="en-US" sz="2800" b="1" dirty="0">
              <a:solidFill>
                <a:schemeClr val="tx1"/>
              </a:solidFill>
              <a:latin typeface="Calibri" panose="020F0502020204030204" pitchFamily="34" charset="0"/>
              <a:cs typeface="Calibri" panose="020F0502020204030204" pitchFamily="34" charset="0"/>
            </a:endParaRPr>
          </a:p>
        </p:txBody>
      </p:sp>
      <p:sp>
        <p:nvSpPr>
          <p:cNvPr id="13" name="Right Arrow 12"/>
          <p:cNvSpPr/>
          <p:nvPr/>
        </p:nvSpPr>
        <p:spPr>
          <a:xfrm>
            <a:off x="4655067" y="3599331"/>
            <a:ext cx="3168352" cy="122413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Request</a:t>
            </a:r>
            <a:endParaRPr lang="en-US" sz="2800" b="1" dirty="0">
              <a:solidFill>
                <a:schemeClr val="tx1"/>
              </a:solidFill>
              <a:latin typeface="Calibri" panose="020F0502020204030204" pitchFamily="34" charset="0"/>
              <a:cs typeface="Calibri" panose="020F0502020204030204" pitchFamily="34" charset="0"/>
            </a:endParaRPr>
          </a:p>
        </p:txBody>
      </p:sp>
      <p:sp>
        <p:nvSpPr>
          <p:cNvPr id="14" name="Left Arrow 13"/>
          <p:cNvSpPr/>
          <p:nvPr/>
        </p:nvSpPr>
        <p:spPr>
          <a:xfrm>
            <a:off x="4490294" y="4910837"/>
            <a:ext cx="3024336" cy="1081040"/>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latin typeface="Calibri" panose="020F0502020204030204" pitchFamily="34" charset="0"/>
                <a:cs typeface="Calibri" panose="020F0502020204030204" pitchFamily="34" charset="0"/>
              </a:rPr>
              <a:t>ACK</a:t>
            </a:r>
            <a:endParaRPr lang="en-US" sz="2800" b="1" dirty="0">
              <a:solidFill>
                <a:schemeClr val="tx1"/>
              </a:solidFill>
              <a:latin typeface="Calibri" panose="020F0502020204030204" pitchFamily="34" charset="0"/>
              <a:cs typeface="Calibri" panose="020F0502020204030204" pitchFamily="34" charset="0"/>
            </a:endParaRPr>
          </a:p>
        </p:txBody>
      </p:sp>
      <p:sp>
        <p:nvSpPr>
          <p:cNvPr id="15" name="TextBox 14"/>
          <p:cNvSpPr txBox="1"/>
          <p:nvPr/>
        </p:nvSpPr>
        <p:spPr>
          <a:xfrm>
            <a:off x="4499557" y="168489"/>
            <a:ext cx="3177601" cy="707886"/>
          </a:xfrm>
          <a:prstGeom prst="rect">
            <a:avLst/>
          </a:prstGeom>
          <a:noFill/>
        </p:spPr>
        <p:txBody>
          <a:bodyPr wrap="none" rtlCol="0">
            <a:spAutoFit/>
          </a:bodyPr>
          <a:lstStyle/>
          <a:p>
            <a:r>
              <a:rPr lang="en-US" sz="4000" b="1" u="sng" dirty="0" smtClean="0">
                <a:solidFill>
                  <a:schemeClr val="accent1"/>
                </a:solidFill>
                <a:latin typeface="Calibri" panose="020F0502020204030204" pitchFamily="34" charset="0"/>
                <a:cs typeface="Calibri" panose="020F0502020204030204" pitchFamily="34" charset="0"/>
              </a:rPr>
              <a:t>DORA Process</a:t>
            </a:r>
            <a:endParaRPr lang="en-US" sz="4000" b="1" u="sng"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4828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2"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1+#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1484784"/>
            <a:ext cx="10585176" cy="4893647"/>
          </a:xfrm>
          <a:prstGeom prst="rect">
            <a:avLst/>
          </a:prstGeom>
        </p:spPr>
        <p:txBody>
          <a:bodyPr wrap="square">
            <a:spAutoFit/>
          </a:bodyPr>
          <a:lstStyle/>
          <a:p>
            <a:pPr marL="342900" indent="-342900">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A </a:t>
            </a:r>
            <a:r>
              <a:rPr lang="en-US" sz="2400" dirty="0">
                <a:solidFill>
                  <a:schemeClr val="accent2">
                    <a:lumMod val="75000"/>
                  </a:schemeClr>
                </a:solidFill>
                <a:latin typeface="Calibri" panose="020F0502020204030204" pitchFamily="34" charset="0"/>
                <a:cs typeface="Calibri" panose="020F0502020204030204" pitchFamily="34" charset="0"/>
              </a:rPr>
              <a:t>device (the client) requests an IP address from a router (the host), after which the host assigns an available IP address to allow the client to communicate on the network. </a:t>
            </a: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Once </a:t>
            </a:r>
            <a:r>
              <a:rPr lang="en-US" sz="2400" dirty="0">
                <a:solidFill>
                  <a:schemeClr val="accent2">
                    <a:lumMod val="75000"/>
                  </a:schemeClr>
                </a:solidFill>
                <a:latin typeface="Calibri" panose="020F0502020204030204" pitchFamily="34" charset="0"/>
                <a:cs typeface="Calibri" panose="020F0502020204030204" pitchFamily="34" charset="0"/>
              </a:rPr>
              <a:t>a device is turned on and connected to a network that has a DHCP server, it will send a request to the server, called a DHCPDISCOVER request</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After the DISCOVER packet reaches the DHCP server, the server attempts to hold on to an IP address that the device can use, and then offers the client the address with a DHCPOFFER packet.</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
        <p:nvSpPr>
          <p:cNvPr id="3" name="TextBox 2"/>
          <p:cNvSpPr txBox="1"/>
          <p:nvPr/>
        </p:nvSpPr>
        <p:spPr>
          <a:xfrm>
            <a:off x="407368" y="404664"/>
            <a:ext cx="10657184"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STEP BY STEP PROCESS OF DHCP</a:t>
            </a:r>
            <a:endParaRPr lang="en-US" sz="4000" b="1" u="sng"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83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 calcmode="lin" valueType="num">
                                      <p:cBhvr>
                                        <p:cTn id="14"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p:cTn id="2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1196752"/>
            <a:ext cx="10513168" cy="4893647"/>
          </a:xfrm>
          <a:prstGeom prst="rect">
            <a:avLst/>
          </a:prstGeom>
        </p:spPr>
        <p:txBody>
          <a:bodyPr wrap="square">
            <a:spAutoFit/>
          </a:bodyPr>
          <a:lstStyle/>
          <a:p>
            <a:pPr marL="342900" indent="-342900">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Once the offer has been made for the chosen IP address, the device responds to the DHCP server with a DHCPREQUEST packet to accept it.</a:t>
            </a: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After which the server sends an ACK that's used to confirm that the device has that specific IP address and to define the amount of time that the device can use the address before getting a new one.</a:t>
            </a: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If the server decides that the device cannot have the IP address, it will send a NACK.</a:t>
            </a:r>
          </a:p>
          <a:p>
            <a:pPr marL="342900" indent="-342900">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6212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15" dur="500"/>
                                        <p:tgtEl>
                                          <p:spTgt spid="2">
                                            <p:txEl>
                                              <p:pRg st="3" end="3"/>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p:cTn id="19"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512" y="28419"/>
            <a:ext cx="8921032" cy="707886"/>
          </a:xfrm>
          <a:prstGeom prst="rect">
            <a:avLst/>
          </a:prstGeom>
          <a:noFill/>
        </p:spPr>
        <p:txBody>
          <a:bodyPr wrap="none" rtlCol="0">
            <a:spAutoFit/>
          </a:bodyPr>
          <a:lstStyle/>
          <a:p>
            <a:r>
              <a:rPr lang="en-US" sz="4000" b="1" u="sng" dirty="0" smtClean="0">
                <a:solidFill>
                  <a:schemeClr val="accent1"/>
                </a:solidFill>
              </a:rPr>
              <a:t>How to configure DHCP server</a:t>
            </a:r>
            <a:endParaRPr lang="en-US" sz="4000" b="1" u="sng"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9674" y="2060848"/>
            <a:ext cx="7348708" cy="4248472"/>
          </a:xfrm>
          <a:prstGeom prst="rect">
            <a:avLst/>
          </a:prstGeom>
        </p:spPr>
      </p:pic>
      <p:sp>
        <p:nvSpPr>
          <p:cNvPr id="5" name="Rectangle 4"/>
          <p:cNvSpPr/>
          <p:nvPr/>
        </p:nvSpPr>
        <p:spPr>
          <a:xfrm>
            <a:off x="2486992" y="1167744"/>
            <a:ext cx="5207901"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1. Adding </a:t>
            </a:r>
            <a:r>
              <a:rPr lang="en-US" sz="2400" dirty="0">
                <a:solidFill>
                  <a:schemeClr val="accent2"/>
                </a:solidFill>
                <a:latin typeface="Calibri" panose="020F0502020204030204" pitchFamily="34" charset="0"/>
                <a:cs typeface="Calibri" panose="020F0502020204030204" pitchFamily="34" charset="0"/>
              </a:rPr>
              <a:t>a new Role in Windows Server</a:t>
            </a:r>
          </a:p>
        </p:txBody>
      </p:sp>
    </p:spTree>
    <p:extLst>
      <p:ext uri="{BB962C8B-B14F-4D97-AF65-F5344CB8AC3E}">
        <p14:creationId xmlns:p14="http://schemas.microsoft.com/office/powerpoint/2010/main" val="16105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412776"/>
            <a:ext cx="6325703" cy="4752528"/>
          </a:xfrm>
          <a:prstGeom prst="rect">
            <a:avLst/>
          </a:prstGeom>
        </p:spPr>
      </p:pic>
      <p:sp>
        <p:nvSpPr>
          <p:cNvPr id="3" name="Rectangle 2"/>
          <p:cNvSpPr/>
          <p:nvPr/>
        </p:nvSpPr>
        <p:spPr>
          <a:xfrm>
            <a:off x="3791744" y="692696"/>
            <a:ext cx="4362092"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2. Selecting </a:t>
            </a:r>
            <a:r>
              <a:rPr lang="en-US" sz="2400" dirty="0">
                <a:solidFill>
                  <a:schemeClr val="accent2"/>
                </a:solidFill>
                <a:latin typeface="Calibri" panose="020F0502020204030204" pitchFamily="34" charset="0"/>
                <a:cs typeface="Calibri" panose="020F0502020204030204" pitchFamily="34" charset="0"/>
              </a:rPr>
              <a:t>the DHCP Server Role</a:t>
            </a:r>
          </a:p>
        </p:txBody>
      </p:sp>
    </p:spTree>
    <p:extLst>
      <p:ext uri="{BB962C8B-B14F-4D97-AF65-F5344CB8AC3E}">
        <p14:creationId xmlns:p14="http://schemas.microsoft.com/office/powerpoint/2010/main" val="224064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03512" y="1600200"/>
            <a:ext cx="8050088" cy="3657600"/>
          </a:xfrm>
          <a:prstGeom prst="rect">
            <a:avLst/>
          </a:prstGeom>
        </p:spPr>
      </p:pic>
    </p:spTree>
    <p:extLst>
      <p:ext uri="{BB962C8B-B14F-4D97-AF65-F5344CB8AC3E}">
        <p14:creationId xmlns:p14="http://schemas.microsoft.com/office/powerpoint/2010/main" val="54710029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938337"/>
            <a:ext cx="6724645" cy="5040560"/>
          </a:xfrm>
          <a:prstGeom prst="rect">
            <a:avLst/>
          </a:prstGeom>
        </p:spPr>
      </p:pic>
      <p:sp>
        <p:nvSpPr>
          <p:cNvPr id="3" name="Rectangle 2"/>
          <p:cNvSpPr/>
          <p:nvPr/>
        </p:nvSpPr>
        <p:spPr>
          <a:xfrm>
            <a:off x="4223792" y="260648"/>
            <a:ext cx="4029565"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3. Network </a:t>
            </a:r>
            <a:r>
              <a:rPr lang="en-US" sz="2400" dirty="0">
                <a:solidFill>
                  <a:schemeClr val="accent2"/>
                </a:solidFill>
                <a:latin typeface="Calibri" panose="020F0502020204030204" pitchFamily="34" charset="0"/>
                <a:cs typeface="Calibri" panose="020F0502020204030204" pitchFamily="34" charset="0"/>
              </a:rPr>
              <a:t>connection binding</a:t>
            </a:r>
          </a:p>
        </p:txBody>
      </p:sp>
    </p:spTree>
    <p:extLst>
      <p:ext uri="{BB962C8B-B14F-4D97-AF65-F5344CB8AC3E}">
        <p14:creationId xmlns:p14="http://schemas.microsoft.com/office/powerpoint/2010/main" val="2408215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124744"/>
            <a:ext cx="6768752" cy="5073622"/>
          </a:xfrm>
          <a:prstGeom prst="rect">
            <a:avLst/>
          </a:prstGeom>
        </p:spPr>
      </p:pic>
      <p:sp>
        <p:nvSpPr>
          <p:cNvPr id="3" name="Rectangle 2"/>
          <p:cNvSpPr/>
          <p:nvPr/>
        </p:nvSpPr>
        <p:spPr>
          <a:xfrm>
            <a:off x="3844803" y="476672"/>
            <a:ext cx="5232779"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4. Entering </a:t>
            </a:r>
            <a:r>
              <a:rPr lang="en-US" sz="2400" dirty="0">
                <a:solidFill>
                  <a:schemeClr val="accent2"/>
                </a:solidFill>
                <a:latin typeface="Calibri" panose="020F0502020204030204" pitchFamily="34" charset="0"/>
                <a:cs typeface="Calibri" panose="020F0502020204030204" pitchFamily="34" charset="0"/>
              </a:rPr>
              <a:t>domain and DNS information</a:t>
            </a:r>
          </a:p>
        </p:txBody>
      </p:sp>
    </p:spTree>
    <p:extLst>
      <p:ext uri="{BB962C8B-B14F-4D97-AF65-F5344CB8AC3E}">
        <p14:creationId xmlns:p14="http://schemas.microsoft.com/office/powerpoint/2010/main" val="3514345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624" y="1124744"/>
            <a:ext cx="6696744" cy="5031293"/>
          </a:xfrm>
          <a:prstGeom prst="rect">
            <a:avLst/>
          </a:prstGeom>
        </p:spPr>
      </p:pic>
      <p:sp>
        <p:nvSpPr>
          <p:cNvPr id="3" name="Rectangle 2"/>
          <p:cNvSpPr/>
          <p:nvPr/>
        </p:nvSpPr>
        <p:spPr>
          <a:xfrm>
            <a:off x="4367808" y="548680"/>
            <a:ext cx="3771353"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5. Adding </a:t>
            </a:r>
            <a:r>
              <a:rPr lang="en-US" sz="2400" dirty="0">
                <a:solidFill>
                  <a:schemeClr val="accent2"/>
                </a:solidFill>
                <a:latin typeface="Calibri" panose="020F0502020204030204" pitchFamily="34" charset="0"/>
                <a:cs typeface="Calibri" panose="020F0502020204030204" pitchFamily="34" charset="0"/>
              </a:rPr>
              <a:t>a new DHCP Scope</a:t>
            </a:r>
          </a:p>
        </p:txBody>
      </p:sp>
    </p:spTree>
    <p:extLst>
      <p:ext uri="{BB962C8B-B14F-4D97-AF65-F5344CB8AC3E}">
        <p14:creationId xmlns:p14="http://schemas.microsoft.com/office/powerpoint/2010/main" val="31988797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1124744"/>
            <a:ext cx="6840760" cy="5127596"/>
          </a:xfrm>
          <a:prstGeom prst="rect">
            <a:avLst/>
          </a:prstGeom>
        </p:spPr>
      </p:pic>
      <p:sp>
        <p:nvSpPr>
          <p:cNvPr id="3" name="Rectangle 2"/>
          <p:cNvSpPr/>
          <p:nvPr/>
        </p:nvSpPr>
        <p:spPr>
          <a:xfrm>
            <a:off x="4415956" y="476672"/>
            <a:ext cx="4278031" cy="461665"/>
          </a:xfrm>
          <a:prstGeom prst="rect">
            <a:avLst/>
          </a:prstGeom>
        </p:spPr>
        <p:txBody>
          <a:bodyPr wrap="none">
            <a:spAutoFit/>
          </a:bodyPr>
          <a:lstStyle/>
          <a:p>
            <a:r>
              <a:rPr lang="en-US" sz="2400" dirty="0" smtClean="0">
                <a:solidFill>
                  <a:schemeClr val="accent2"/>
                </a:solidFill>
                <a:latin typeface="Calibri" panose="020F0502020204030204" pitchFamily="34" charset="0"/>
                <a:cs typeface="Calibri" panose="020F0502020204030204" pitchFamily="34" charset="0"/>
              </a:rPr>
              <a:t>6. Confirm </a:t>
            </a:r>
            <a:r>
              <a:rPr lang="en-US" sz="2400" dirty="0">
                <a:solidFill>
                  <a:schemeClr val="accent2"/>
                </a:solidFill>
                <a:latin typeface="Calibri" panose="020F0502020204030204" pitchFamily="34" charset="0"/>
                <a:cs typeface="Calibri" panose="020F0502020204030204" pitchFamily="34" charset="0"/>
              </a:rPr>
              <a:t>Installation Selections</a:t>
            </a:r>
          </a:p>
        </p:txBody>
      </p:sp>
    </p:spTree>
    <p:extLst>
      <p:ext uri="{BB962C8B-B14F-4D97-AF65-F5344CB8AC3E}">
        <p14:creationId xmlns:p14="http://schemas.microsoft.com/office/powerpoint/2010/main" val="1780628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1052736"/>
            <a:ext cx="6768752" cy="5097165"/>
          </a:xfrm>
          <a:prstGeom prst="rect">
            <a:avLst/>
          </a:prstGeom>
        </p:spPr>
      </p:pic>
      <p:sp>
        <p:nvSpPr>
          <p:cNvPr id="3" name="Rectangle 2"/>
          <p:cNvSpPr/>
          <p:nvPr/>
        </p:nvSpPr>
        <p:spPr>
          <a:xfrm>
            <a:off x="2315580" y="332656"/>
            <a:ext cx="7704856" cy="461665"/>
          </a:xfrm>
          <a:prstGeom prst="rect">
            <a:avLst/>
          </a:prstGeom>
        </p:spPr>
        <p:txBody>
          <a:bodyPr wrap="square">
            <a:spAutoFit/>
          </a:bodyPr>
          <a:lstStyle/>
          <a:p>
            <a:r>
              <a:rPr lang="en-US" sz="2400" dirty="0" smtClean="0">
                <a:solidFill>
                  <a:schemeClr val="accent2"/>
                </a:solidFill>
                <a:latin typeface="Calibri" panose="020F0502020204030204" pitchFamily="34" charset="0"/>
                <a:cs typeface="Calibri" panose="020F0502020204030204" pitchFamily="34" charset="0"/>
              </a:rPr>
              <a:t>7. Windows </a:t>
            </a:r>
            <a:r>
              <a:rPr lang="en-US" sz="2400" dirty="0">
                <a:solidFill>
                  <a:schemeClr val="accent2"/>
                </a:solidFill>
                <a:latin typeface="Calibri" panose="020F0502020204030204" pitchFamily="34" charset="0"/>
                <a:cs typeface="Calibri" panose="020F0502020204030204" pitchFamily="34" charset="0"/>
              </a:rPr>
              <a:t>Server 2008 DHCP Server Installation succeeded</a:t>
            </a:r>
          </a:p>
        </p:txBody>
      </p:sp>
    </p:spTree>
    <p:extLst>
      <p:ext uri="{BB962C8B-B14F-4D97-AF65-F5344CB8AC3E}">
        <p14:creationId xmlns:p14="http://schemas.microsoft.com/office/powerpoint/2010/main" val="3621079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5640" y="188640"/>
            <a:ext cx="6445034" cy="707886"/>
          </a:xfrm>
          <a:prstGeom prst="rect">
            <a:avLst/>
          </a:prstGeom>
        </p:spPr>
        <p:txBody>
          <a:bodyPr wrap="none">
            <a:spAutoFit/>
          </a:bodyPr>
          <a:lstStyle/>
          <a:p>
            <a:r>
              <a:rPr lang="en-US" sz="4000" b="1" u="sng" dirty="0">
                <a:solidFill>
                  <a:schemeClr val="accent1"/>
                </a:solidFill>
                <a:latin typeface="Calibri" panose="020F0502020204030204" pitchFamily="34" charset="0"/>
                <a:cs typeface="Calibri" panose="020F0502020204030204" pitchFamily="34" charset="0"/>
              </a:rPr>
              <a:t>How to configure DHCP </a:t>
            </a:r>
            <a:r>
              <a:rPr lang="en-US" sz="4000" b="1" u="sng" dirty="0" smtClean="0">
                <a:solidFill>
                  <a:schemeClr val="accent1"/>
                </a:solidFill>
                <a:latin typeface="Calibri" panose="020F0502020204030204" pitchFamily="34" charset="0"/>
                <a:cs typeface="Calibri" panose="020F0502020204030204" pitchFamily="34" charset="0"/>
              </a:rPr>
              <a:t>client</a:t>
            </a:r>
            <a:endParaRPr lang="en-US" sz="4000" b="1" u="sng" dirty="0">
              <a:solidFill>
                <a:schemeClr val="accent1"/>
              </a:solidFill>
              <a:latin typeface="Calibri" panose="020F0502020204030204" pitchFamily="34" charset="0"/>
              <a:cs typeface="Calibri" panose="020F0502020204030204" pitchFamily="34" charset="0"/>
            </a:endParaRPr>
          </a:p>
        </p:txBody>
      </p:sp>
      <p:pic>
        <p:nvPicPr>
          <p:cNvPr id="3074" name="Picture 2" descr="imag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862" y="1124744"/>
            <a:ext cx="684076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37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6120" y="4077072"/>
            <a:ext cx="3890809" cy="646331"/>
          </a:xfrm>
          <a:prstGeom prst="rect">
            <a:avLst/>
          </a:prstGeom>
        </p:spPr>
        <p:txBody>
          <a:bodyPr wrap="none">
            <a:spAutoFit/>
          </a:bodyPr>
          <a:lstStyle/>
          <a:p>
            <a:r>
              <a:rPr lang="en-IN" sz="3600" dirty="0">
                <a:solidFill>
                  <a:srgbClr val="FF0000"/>
                </a:solidFill>
                <a:latin typeface="Algerian" panose="04020705040A02060702" pitchFamily="82" charset="0"/>
              </a:rPr>
              <a:t>Any </a:t>
            </a:r>
            <a:r>
              <a:rPr lang="en-IN" sz="3600" dirty="0" smtClean="0">
                <a:solidFill>
                  <a:srgbClr val="FF0000"/>
                </a:solidFill>
                <a:latin typeface="Algerian" panose="04020705040A02060702" pitchFamily="82" charset="0"/>
              </a:rPr>
              <a:t>Questions? </a:t>
            </a:r>
            <a:endParaRPr lang="en-US" sz="36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2184920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584" y="260648"/>
            <a:ext cx="7776864"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NEED FOR DYNAMIC ALLOCATION</a:t>
            </a:r>
            <a:endParaRPr lang="en-US" sz="4000" u="sng" dirty="0">
              <a:solidFill>
                <a:schemeClr val="accent1"/>
              </a:solidFill>
              <a:latin typeface="Calibri" panose="020F0502020204030204" pitchFamily="34" charset="0"/>
              <a:cs typeface="Calibri" panose="020F0502020204030204" pitchFamily="34" charset="0"/>
            </a:endParaRPr>
          </a:p>
        </p:txBody>
      </p:sp>
      <p:sp>
        <p:nvSpPr>
          <p:cNvPr id="4" name="TextBox 3"/>
          <p:cNvSpPr txBox="1"/>
          <p:nvPr/>
        </p:nvSpPr>
        <p:spPr>
          <a:xfrm>
            <a:off x="695400" y="1052736"/>
            <a:ext cx="10729192"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IP address allocation is part of proper network design, which is crucial to the performance and expandability of a network</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When you define which IP addresses will be on which network, you are not only setting a precedent that will be difficult to change, you are limiting the size of your network. This is because IP networks/subnets have limited sizes. </a:t>
            </a: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400" dirty="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solidFill>
                  <a:schemeClr val="accent2">
                    <a:lumMod val="75000"/>
                  </a:schemeClr>
                </a:solidFill>
                <a:latin typeface="Calibri" panose="020F0502020204030204" pitchFamily="34" charset="0"/>
                <a:cs typeface="Calibri" panose="020F0502020204030204" pitchFamily="34" charset="0"/>
              </a:rPr>
              <a:t>Security</a:t>
            </a:r>
            <a:r>
              <a:rPr lang="en-US" sz="2400" dirty="0" smtClean="0">
                <a:solidFill>
                  <a:schemeClr val="accent2">
                    <a:lumMod val="75000"/>
                  </a:schemeClr>
                </a:solidFill>
                <a:latin typeface="Calibri" panose="020F0502020204030204" pitchFamily="34" charset="0"/>
                <a:cs typeface="Calibri" panose="020F0502020204030204" pitchFamily="34" charset="0"/>
              </a:rPr>
              <a:t>- Static IP Address could be a security risk as the IP address is constant. </a:t>
            </a:r>
            <a:r>
              <a:rPr lang="en-US" sz="2400" dirty="0" smtClean="0">
                <a:solidFill>
                  <a:schemeClr val="accent2">
                    <a:lumMod val="75000"/>
                  </a:schemeClr>
                </a:solidFill>
                <a:latin typeface="Calibri" panose="020F0502020204030204" pitchFamily="34" charset="0"/>
                <a:cs typeface="Calibri" panose="020F0502020204030204" pitchFamily="34" charset="0"/>
              </a:rPr>
              <a:t>There is a greater chance of hacking the website.</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solidFill>
                  <a:schemeClr val="accent2">
                    <a:lumMod val="75000"/>
                  </a:schemeClr>
                </a:solidFill>
                <a:latin typeface="Calibri" panose="020F0502020204030204" pitchFamily="34" charset="0"/>
                <a:cs typeface="Calibri" panose="020F0502020204030204" pitchFamily="34" charset="0"/>
              </a:rPr>
              <a:t>Configuration</a:t>
            </a:r>
            <a:r>
              <a:rPr lang="en-US" sz="2400" dirty="0" smtClean="0">
                <a:solidFill>
                  <a:schemeClr val="accent2">
                    <a:lumMod val="75000"/>
                  </a:schemeClr>
                </a:solidFill>
                <a:latin typeface="Calibri" panose="020F0502020204030204" pitchFamily="34" charset="0"/>
                <a:cs typeface="Calibri" panose="020F0502020204030204" pitchFamily="34" charset="0"/>
              </a:rPr>
              <a:t>- The process to set a static IP is manual and relatively complex.</a:t>
            </a:r>
          </a:p>
          <a:p>
            <a:pPr marL="342900" indent="-342900" algn="just">
              <a:buFont typeface="Arial" panose="020B0604020202020204" pitchFamily="34" charset="0"/>
              <a:buChar char="•"/>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1" dirty="0" smtClean="0">
                <a:solidFill>
                  <a:schemeClr val="accent2">
                    <a:lumMod val="75000"/>
                  </a:schemeClr>
                </a:solidFill>
                <a:latin typeface="Calibri" panose="020F0502020204030204" pitchFamily="34" charset="0"/>
                <a:cs typeface="Calibri" panose="020F0502020204030204" pitchFamily="34" charset="0"/>
              </a:rPr>
              <a:t>Keeping place with technology- </a:t>
            </a:r>
            <a:r>
              <a:rPr lang="en-US" sz="2400" dirty="0" smtClean="0">
                <a:solidFill>
                  <a:schemeClr val="accent2">
                    <a:lumMod val="75000"/>
                  </a:schemeClr>
                </a:solidFill>
                <a:latin typeface="Calibri" panose="020F0502020204030204" pitchFamily="34" charset="0"/>
                <a:cs typeface="Calibri" panose="020F0502020204030204" pitchFamily="34" charset="0"/>
              </a:rPr>
              <a:t>It is relatively complex to transfer the server settings from a static IP computer to a new computer.</a:t>
            </a:r>
            <a:endParaRPr lang="en-US" sz="2400" dirty="0">
              <a:solidFill>
                <a:schemeClr val="accent2">
                  <a:lumMod val="75000"/>
                </a:schemeClr>
              </a:solidFill>
              <a:latin typeface="Calibri" panose="020F0502020204030204" pitchFamily="34" charset="0"/>
              <a:cs typeface="Calibri" panose="020F0502020204030204" pitchFamily="34" charset="0"/>
            </a:endParaRPr>
          </a:p>
          <a:p>
            <a:r>
              <a:rPr lang="en-US" sz="2400" dirty="0">
                <a:solidFill>
                  <a:schemeClr val="accent2">
                    <a:lumMod val="75000"/>
                  </a:schemeClr>
                </a:solidFill>
              </a:rPr>
              <a:t> </a:t>
            </a:r>
            <a:r>
              <a:rPr lang="en-US" sz="2400" dirty="0" smtClean="0">
                <a:solidFill>
                  <a:schemeClr val="accent2">
                    <a:lumMod val="75000"/>
                  </a:schemeClr>
                </a:solidFill>
                <a:latin typeface="Calibri" panose="020F0502020204030204" pitchFamily="34" charset="0"/>
                <a:cs typeface="Calibri" panose="020F0502020204030204" pitchFamily="34" charset="0"/>
              </a:rPr>
              <a:t>                                                                                                                                   </a:t>
            </a:r>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30025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additive="base">
                                        <p:cTn id="2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 calcmode="lin" valueType="num">
                                      <p:cBhvr additive="base">
                                        <p:cTn id="38"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7368" y="332656"/>
            <a:ext cx="10944596" cy="865054"/>
          </a:xfrm>
        </p:spPr>
        <p:txBody>
          <a:bodyPr>
            <a:normAutofit/>
          </a:bodyPr>
          <a:lstStyle/>
          <a:p>
            <a:pPr algn="ctr"/>
            <a:r>
              <a:rPr lang="en-US" sz="6000" dirty="0" smtClean="0">
                <a:latin typeface="Calibri" panose="020F0502020204030204" pitchFamily="34" charset="0"/>
                <a:cs typeface="Calibri" panose="020F0502020204030204" pitchFamily="34" charset="0"/>
              </a:rPr>
              <a:t>ARP Vs RARP</a:t>
            </a:r>
            <a:endParaRPr lang="en-US" sz="60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nvGraphicFramePr>
        <p:xfrm>
          <a:off x="695400" y="1258440"/>
          <a:ext cx="10801200" cy="5299057"/>
        </p:xfrm>
        <a:graphic>
          <a:graphicData uri="http://schemas.openxmlformats.org/drawingml/2006/table">
            <a:tbl>
              <a:tblPr firstRow="1" bandRow="1">
                <a:tableStyleId>{5C22544A-7EE6-4342-B048-85BDC9FD1C3A}</a:tableStyleId>
              </a:tblPr>
              <a:tblGrid>
                <a:gridCol w="5400600"/>
                <a:gridCol w="5400600"/>
              </a:tblGrid>
              <a:tr h="319996">
                <a:tc>
                  <a:txBody>
                    <a:bodyPr/>
                    <a:lstStyle/>
                    <a:p>
                      <a:pPr algn="ctr"/>
                      <a:r>
                        <a:rPr lang="en-US" sz="3200" dirty="0" smtClean="0">
                          <a:latin typeface="Calibri" panose="020F0502020204030204" pitchFamily="34" charset="0"/>
                          <a:cs typeface="Calibri" panose="020F0502020204030204" pitchFamily="34" charset="0"/>
                        </a:rPr>
                        <a:t>ARP</a:t>
                      </a:r>
                      <a:endParaRPr lang="en-US" sz="3200" dirty="0"/>
                    </a:p>
                  </a:txBody>
                  <a:tcPr/>
                </a:tc>
                <a:tc>
                  <a:txBody>
                    <a:bodyPr/>
                    <a:lstStyle/>
                    <a:p>
                      <a:pPr algn="ctr"/>
                      <a:r>
                        <a:rPr lang="en-US" sz="3200" dirty="0" smtClean="0">
                          <a:latin typeface="Calibri" panose="020F0502020204030204" pitchFamily="34" charset="0"/>
                          <a:cs typeface="Calibri" panose="020F0502020204030204" pitchFamily="34" charset="0"/>
                        </a:rPr>
                        <a:t>RARP</a:t>
                      </a:r>
                      <a:endParaRPr lang="en-US" sz="3200" dirty="0"/>
                    </a:p>
                  </a:txBody>
                  <a:tcPr/>
                </a:tc>
              </a:tr>
              <a:tr h="13599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1.Mapping an IP address(IPv4) to a physical machine address(MAC).</a:t>
                      </a:r>
                    </a:p>
                    <a:p>
                      <a:endParaRPr lang="en-US" sz="24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Calibri" panose="020F0502020204030204" pitchFamily="34" charset="0"/>
                          <a:cs typeface="Calibri" panose="020F0502020204030204" pitchFamily="34" charset="0"/>
                        </a:rPr>
                        <a:t>1.Mapping a physical machine address (MAC)</a:t>
                      </a:r>
                      <a:r>
                        <a:rPr lang="en-US" sz="2400" baseline="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to an IP address(IPv4).</a:t>
                      </a:r>
                    </a:p>
                    <a:p>
                      <a:endParaRPr lang="en-US" sz="2400" dirty="0">
                        <a:latin typeface="Calibri" panose="020F0502020204030204" pitchFamily="34" charset="0"/>
                        <a:cs typeface="Calibri" panose="020F0502020204030204" pitchFamily="34" charset="0"/>
                      </a:endParaRPr>
                    </a:p>
                  </a:txBody>
                  <a:tcPr/>
                </a:tc>
              </a:tr>
              <a:tr h="13599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kern="1200" dirty="0" smtClean="0">
                          <a:solidFill>
                            <a:schemeClr val="dk1"/>
                          </a:solidFill>
                          <a:effectLst/>
                          <a:latin typeface="Calibri" panose="020F0502020204030204" pitchFamily="34" charset="0"/>
                          <a:ea typeface="+mn-ea"/>
                          <a:cs typeface="Calibri" panose="020F0502020204030204" pitchFamily="34" charset="0"/>
                        </a:rPr>
                        <a:t>2.ARP maps 32-bit logical (IP) address to 48-bit physical address.</a:t>
                      </a:r>
                    </a:p>
                    <a:p>
                      <a:endParaRPr lang="en-US" sz="2400" b="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latin typeface="Calibri" panose="020F0502020204030204" pitchFamily="34" charset="0"/>
                          <a:cs typeface="Calibri" panose="020F0502020204030204" pitchFamily="34" charset="0"/>
                        </a:rPr>
                        <a:t>2.RARP maps 48-bit physical address to 32-bit logical (IP) address.</a:t>
                      </a:r>
                    </a:p>
                    <a:p>
                      <a:endParaRPr lang="en-US" sz="2400" dirty="0">
                        <a:latin typeface="Calibri" panose="020F0502020204030204" pitchFamily="34" charset="0"/>
                        <a:cs typeface="Calibri" panose="020F0502020204030204" pitchFamily="34" charset="0"/>
                      </a:endParaRPr>
                    </a:p>
                  </a:txBody>
                  <a:tcPr/>
                </a:tc>
              </a:tr>
              <a:tr h="1999973">
                <a:tc>
                  <a:txBody>
                    <a:bodyPr/>
                    <a:lstStyle/>
                    <a:p>
                      <a:r>
                        <a:rPr lang="en-US" sz="2400" dirty="0" smtClean="0">
                          <a:latin typeface="Calibri" panose="020F0502020204030204" pitchFamily="34" charset="0"/>
                          <a:cs typeface="Calibri" panose="020F0502020204030204" pitchFamily="34" charset="0"/>
                        </a:rPr>
                        <a:t>3.</a:t>
                      </a:r>
                      <a:r>
                        <a:rPr lang="en-US" sz="2400" b="0" i="0" kern="1200" dirty="0" smtClean="0">
                          <a:solidFill>
                            <a:schemeClr val="dk1"/>
                          </a:solidFill>
                          <a:effectLst/>
                          <a:latin typeface="Calibri" panose="020F0502020204030204" pitchFamily="34" charset="0"/>
                          <a:ea typeface="+mn-ea"/>
                          <a:cs typeface="Calibri" panose="020F0502020204030204" pitchFamily="34" charset="0"/>
                        </a:rPr>
                        <a:t> ARP when provided with the logical address of the receiver it obtains the physical address of the receiver.</a:t>
                      </a:r>
                      <a:endParaRPr lang="en-US" sz="2400" dirty="0">
                        <a:latin typeface="Calibri" panose="020F0502020204030204" pitchFamily="34" charset="0"/>
                        <a:cs typeface="Calibri" panose="020F0502020204030204" pitchFamily="34" charset="0"/>
                      </a:endParaRPr>
                    </a:p>
                  </a:txBody>
                  <a:tcPr/>
                </a:tc>
                <a:tc>
                  <a:txBody>
                    <a:bodyPr/>
                    <a:lstStyle/>
                    <a:p>
                      <a:r>
                        <a:rPr lang="en-US" sz="2400" b="0" i="0" kern="1200" dirty="0" smtClean="0">
                          <a:solidFill>
                            <a:schemeClr val="dk1"/>
                          </a:solidFill>
                          <a:effectLst/>
                          <a:latin typeface="Calibri" panose="020F0502020204030204" pitchFamily="34" charset="0"/>
                          <a:ea typeface="+mn-ea"/>
                          <a:cs typeface="Calibri" panose="020F0502020204030204" pitchFamily="34" charset="0"/>
                        </a:rPr>
                        <a:t>3.RARP when provided with the physical address of the host, it obtains the logical address of the host from the server.</a:t>
                      </a:r>
                    </a:p>
                    <a:p>
                      <a:r>
                        <a:rPr lang="en-US" sz="2400" b="0" i="0" kern="1200" dirty="0" smtClean="0">
                          <a:solidFill>
                            <a:schemeClr val="dk1"/>
                          </a:solidFill>
                          <a:effectLst/>
                          <a:latin typeface="Calibri" panose="020F0502020204030204" pitchFamily="34" charset="0"/>
                          <a:ea typeface="+mn-ea"/>
                          <a:cs typeface="Calibri" panose="020F0502020204030204" pitchFamily="34" charset="0"/>
                        </a:rPr>
                        <a:t/>
                      </a:r>
                      <a:br>
                        <a:rPr lang="en-US" sz="2400" b="0" i="0" kern="1200" dirty="0" smtClean="0">
                          <a:solidFill>
                            <a:schemeClr val="dk1"/>
                          </a:solidFill>
                          <a:effectLst/>
                          <a:latin typeface="Calibri" panose="020F0502020204030204" pitchFamily="34" charset="0"/>
                          <a:ea typeface="+mn-ea"/>
                          <a:cs typeface="Calibri" panose="020F0502020204030204" pitchFamily="34" charset="0"/>
                        </a:rPr>
                      </a:br>
                      <a:endParaRPr lang="en-US" sz="2400" dirty="0">
                        <a:latin typeface="Calibri" panose="020F0502020204030204" pitchFamily="34" charset="0"/>
                        <a:cs typeface="Calibri" panose="020F0502020204030204" pitchFamily="34" charset="0"/>
                      </a:endParaRPr>
                    </a:p>
                  </a:txBody>
                  <a:tcPr/>
                </a:tc>
              </a:tr>
            </a:tbl>
          </a:graphicData>
        </a:graphic>
      </p:graphicFrame>
    </p:spTree>
    <p:extLst>
      <p:ext uri="{BB962C8B-B14F-4D97-AF65-F5344CB8AC3E}">
        <p14:creationId xmlns:p14="http://schemas.microsoft.com/office/powerpoint/2010/main" val="404100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5400" y="1340768"/>
            <a:ext cx="10873208" cy="507831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BOOTP (Bootstrap Protocol) is a protocol that lets a network user be automatically configured (receive an IP address) and have an operating system booted (initiated) without user involvement. </a:t>
            </a: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342900" indent="-342900" algn="just">
              <a:lnSpc>
                <a:spcPct val="150000"/>
              </a:lnSpc>
              <a:buFont typeface="Wingdings" panose="05000000000000000000" pitchFamily="2" charset="2"/>
              <a:buChar char="Ø"/>
            </a:pPr>
            <a:r>
              <a:rPr lang="en-US" sz="2400" dirty="0" smtClean="0">
                <a:solidFill>
                  <a:schemeClr val="accent2">
                    <a:lumMod val="75000"/>
                  </a:schemeClr>
                </a:solidFill>
                <a:latin typeface="Calibri" panose="020F0502020204030204" pitchFamily="34" charset="0"/>
                <a:cs typeface="Calibri" panose="020F0502020204030204" pitchFamily="34" charset="0"/>
              </a:rPr>
              <a:t>The </a:t>
            </a:r>
            <a:r>
              <a:rPr lang="en-US" sz="2400" dirty="0">
                <a:solidFill>
                  <a:schemeClr val="accent2">
                    <a:lumMod val="75000"/>
                  </a:schemeClr>
                </a:solidFill>
                <a:latin typeface="Calibri" panose="020F0502020204030204" pitchFamily="34" charset="0"/>
                <a:cs typeface="Calibri" panose="020F0502020204030204" pitchFamily="34" charset="0"/>
              </a:rPr>
              <a:t>BOOTP server, managed by a network administrator, automatically assigns the IP address from a pool of addresses for a certain duration of </a:t>
            </a:r>
            <a:r>
              <a:rPr lang="en-US" sz="2400" dirty="0" smtClean="0">
                <a:solidFill>
                  <a:schemeClr val="accent2">
                    <a:lumMod val="75000"/>
                  </a:schemeClr>
                </a:solidFill>
                <a:latin typeface="Calibri" panose="020F0502020204030204" pitchFamily="34" charset="0"/>
                <a:cs typeface="Calibri" panose="020F0502020204030204" pitchFamily="34" charset="0"/>
              </a:rPr>
              <a:t>time.</a:t>
            </a:r>
          </a:p>
          <a:p>
            <a:pPr marL="342900" indent="-342900" algn="just">
              <a:lnSpc>
                <a:spcPct val="150000"/>
              </a:lnSpc>
              <a:buFont typeface="Wingdings" panose="05000000000000000000" pitchFamily="2" charset="2"/>
              <a:buChar char="Ø"/>
            </a:pPr>
            <a:r>
              <a:rPr lang="en-US" sz="2400" dirty="0">
                <a:solidFill>
                  <a:schemeClr val="accent2">
                    <a:lumMod val="75000"/>
                  </a:schemeClr>
                </a:solidFill>
                <a:latin typeface="Calibri" panose="020F0502020204030204" pitchFamily="34" charset="0"/>
                <a:cs typeface="Calibri" panose="020F0502020204030204" pitchFamily="34" charset="0"/>
              </a:rPr>
              <a:t>PORTS</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algn="just">
              <a:lnSpc>
                <a:spcPct val="150000"/>
              </a:lnSpc>
            </a:pP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          1. 67(UDP)server.</a:t>
            </a:r>
          </a:p>
          <a:p>
            <a:pPr algn="just">
              <a:lnSpc>
                <a:spcPct val="150000"/>
              </a:lnSpc>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2. 68 </a:t>
            </a:r>
            <a:r>
              <a:rPr lang="en-US" sz="2400" dirty="0">
                <a:solidFill>
                  <a:schemeClr val="accent2">
                    <a:lumMod val="75000"/>
                  </a:schemeClr>
                </a:solidFill>
                <a:latin typeface="Calibri" panose="020F0502020204030204" pitchFamily="34" charset="0"/>
                <a:cs typeface="Calibri" panose="020F0502020204030204" pitchFamily="34" charset="0"/>
              </a:rPr>
              <a:t>(UDP) host.</a:t>
            </a:r>
          </a:p>
          <a:p>
            <a:pPr marL="342900" indent="-342900" algn="just">
              <a:lnSpc>
                <a:spcPct val="150000"/>
              </a:lnSpc>
              <a:buFont typeface="Wingdings" panose="05000000000000000000" pitchFamily="2" charset="2"/>
              <a:buChar char="Ø"/>
            </a:pPr>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
        <p:nvSpPr>
          <p:cNvPr id="3" name="TextBox 2"/>
          <p:cNvSpPr txBox="1"/>
          <p:nvPr/>
        </p:nvSpPr>
        <p:spPr>
          <a:xfrm>
            <a:off x="1199456" y="404664"/>
            <a:ext cx="9865096" cy="707886"/>
          </a:xfrm>
          <a:prstGeom prst="rect">
            <a:avLst/>
          </a:prstGeom>
          <a:noFill/>
        </p:spPr>
        <p:txBody>
          <a:bodyPr wrap="square" rtlCol="0">
            <a:spAutoFit/>
          </a:bodyPr>
          <a:lstStyle/>
          <a:p>
            <a:pPr algn="ctr"/>
            <a:r>
              <a:rPr lang="en-US" sz="4000" b="1" u="sng" dirty="0" smtClean="0">
                <a:solidFill>
                  <a:schemeClr val="accent1"/>
                </a:solidFill>
                <a:latin typeface="Calibri" panose="020F0502020204030204" pitchFamily="34" charset="0"/>
                <a:cs typeface="Calibri" panose="020F0502020204030204" pitchFamily="34" charset="0"/>
              </a:rPr>
              <a:t>BOOTSTRAP PROTOCOL (BOOTP) </a:t>
            </a:r>
            <a:endParaRPr lang="en-US" sz="4000" b="1" u="sng" dirty="0">
              <a:solidFill>
                <a:schemeClr val="accent1"/>
              </a:solidFill>
            </a:endParaRPr>
          </a:p>
        </p:txBody>
      </p:sp>
    </p:spTree>
    <p:extLst>
      <p:ext uri="{BB962C8B-B14F-4D97-AF65-F5344CB8AC3E}">
        <p14:creationId xmlns:p14="http://schemas.microsoft.com/office/powerpoint/2010/main" val="1879255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pPr algn="just"/>
            <a:r>
              <a:rPr lang="en-US" dirty="0" smtClean="0"/>
              <a:t> </a:t>
            </a:r>
            <a:endParaRPr lang="en-US" dirty="0"/>
          </a:p>
        </p:txBody>
      </p:sp>
      <p:sp>
        <p:nvSpPr>
          <p:cNvPr id="3" name="Content Placeholder 2"/>
          <p:cNvSpPr>
            <a:spLocks noGrp="1"/>
          </p:cNvSpPr>
          <p:nvPr>
            <p:ph idx="1"/>
          </p:nvPr>
        </p:nvSpPr>
        <p:spPr>
          <a:xfrm>
            <a:off x="623392" y="365125"/>
            <a:ext cx="10515600" cy="6171878"/>
          </a:xfrm>
        </p:spPr>
        <p:txBody>
          <a:bodyPr>
            <a:normAutofit/>
          </a:bodyPr>
          <a:lstStyle/>
          <a:p>
            <a:pPr marL="0" indent="0" algn="ctr">
              <a:buNone/>
            </a:pPr>
            <a:r>
              <a:rPr lang="en-US" sz="4000" b="1" u="sng" dirty="0" smtClean="0">
                <a:solidFill>
                  <a:schemeClr val="accent1"/>
                </a:solidFill>
                <a:latin typeface="Calibri" panose="020F0502020204030204" pitchFamily="34" charset="0"/>
                <a:cs typeface="Calibri" panose="020F0502020204030204" pitchFamily="34" charset="0"/>
              </a:rPr>
              <a:t>DHCP</a:t>
            </a:r>
          </a:p>
          <a:p>
            <a:pPr marL="0" indent="0" algn="just">
              <a:buNone/>
            </a:pPr>
            <a:endParaRPr lang="en-US" sz="4000" b="1" u="sng" dirty="0">
              <a:latin typeface="Calibri" panose="020F0502020204030204" pitchFamily="34" charset="0"/>
              <a:cs typeface="Calibri" panose="020F0502020204030204" pitchFamily="34" charset="0"/>
            </a:endParaRPr>
          </a:p>
          <a:p>
            <a:pPr marL="0" indent="0" algn="just">
              <a:buNone/>
            </a:pPr>
            <a:r>
              <a:rPr lang="en-US" sz="2400" b="1" dirty="0" smtClean="0">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Dynamic </a:t>
            </a:r>
            <a:r>
              <a:rPr lang="en-US" sz="2400" dirty="0">
                <a:solidFill>
                  <a:schemeClr val="accent2">
                    <a:lumMod val="75000"/>
                  </a:schemeClr>
                </a:solidFill>
                <a:latin typeface="Calibri" panose="020F0502020204030204" pitchFamily="34" charset="0"/>
                <a:cs typeface="Calibri" panose="020F0502020204030204" pitchFamily="34" charset="0"/>
              </a:rPr>
              <a:t>Host Configuration Protocol (DHCP) is a client/server protocol that automatically provides an Internet Protocol (IP) host with its IP address and other related </a:t>
            </a:r>
            <a:r>
              <a:rPr lang="en-US" sz="2400" dirty="0" smtClean="0">
                <a:solidFill>
                  <a:schemeClr val="accent2">
                    <a:lumMod val="75000"/>
                  </a:schemeClr>
                </a:solidFill>
                <a:latin typeface="Calibri" panose="020F0502020204030204" pitchFamily="34" charset="0"/>
                <a:cs typeface="Calibri" panose="020F0502020204030204" pitchFamily="34" charset="0"/>
              </a:rPr>
              <a:t>configuration </a:t>
            </a:r>
            <a:r>
              <a:rPr lang="en-US" sz="2400" dirty="0">
                <a:solidFill>
                  <a:schemeClr val="accent2">
                    <a:lumMod val="75000"/>
                  </a:schemeClr>
                </a:solidFill>
                <a:latin typeface="Calibri" panose="020F0502020204030204" pitchFamily="34" charset="0"/>
                <a:cs typeface="Calibri" panose="020F0502020204030204" pitchFamily="34" charset="0"/>
              </a:rPr>
              <a:t>information such as the subnet mask and default gateway</a:t>
            </a:r>
            <a:r>
              <a:rPr lang="en-US" sz="2400" dirty="0" smtClean="0">
                <a:solidFill>
                  <a:schemeClr val="accent2">
                    <a:lumMod val="75000"/>
                  </a:schemeClr>
                </a:solidFill>
                <a:latin typeface="Calibri" panose="020F0502020204030204" pitchFamily="34" charset="0"/>
                <a:cs typeface="Calibri" panose="020F0502020204030204" pitchFamily="34" charset="0"/>
              </a:rPr>
              <a:t>.</a:t>
            </a:r>
          </a:p>
          <a:p>
            <a:pPr marL="0" indent="0" algn="just">
              <a:buNone/>
            </a:pPr>
            <a:endParaRPr lang="en-US" sz="2400" dirty="0" smtClean="0">
              <a:solidFill>
                <a:schemeClr val="accent2">
                  <a:lumMod val="75000"/>
                </a:schemeClr>
              </a:solidFill>
              <a:latin typeface="Calibri" panose="020F0502020204030204" pitchFamily="34" charset="0"/>
              <a:cs typeface="Calibri" panose="020F0502020204030204" pitchFamily="34" charset="0"/>
            </a:endParaRPr>
          </a:p>
          <a:p>
            <a:pPr marL="0" indent="0" algn="just">
              <a:buNone/>
            </a:pPr>
            <a:r>
              <a:rPr lang="en-US" sz="2400" b="1" dirty="0">
                <a:solidFill>
                  <a:schemeClr val="accent2">
                    <a:lumMod val="75000"/>
                  </a:schemeClr>
                </a:solidFill>
                <a:latin typeface="Calibri" panose="020F0502020204030204" pitchFamily="34" charset="0"/>
                <a:cs typeface="Calibri" panose="020F0502020204030204" pitchFamily="34" charset="0"/>
              </a:rPr>
              <a:t>Benefits of </a:t>
            </a:r>
            <a:r>
              <a:rPr lang="en-US" sz="2400" b="1" dirty="0" smtClean="0">
                <a:solidFill>
                  <a:schemeClr val="accent2">
                    <a:lumMod val="75000"/>
                  </a:schemeClr>
                </a:solidFill>
                <a:latin typeface="Calibri" panose="020F0502020204030204" pitchFamily="34" charset="0"/>
                <a:cs typeface="Calibri" panose="020F0502020204030204" pitchFamily="34" charset="0"/>
              </a:rPr>
              <a:t>DHCP:</a:t>
            </a:r>
            <a:endParaRPr lang="en-US" sz="2400" b="1" dirty="0">
              <a:solidFill>
                <a:schemeClr val="accent2">
                  <a:lumMod val="75000"/>
                </a:schemeClr>
              </a:solidFill>
              <a:latin typeface="Calibri" panose="020F0502020204030204" pitchFamily="34" charset="0"/>
              <a:cs typeface="Calibri" panose="020F0502020204030204" pitchFamily="34" charset="0"/>
            </a:endParaRPr>
          </a:p>
          <a:p>
            <a:pPr marL="0" indent="0" algn="just">
              <a:buNone/>
            </a:pPr>
            <a:r>
              <a:rPr lang="en-US" sz="2400" dirty="0" smtClean="0">
                <a:solidFill>
                  <a:schemeClr val="accent2">
                    <a:lumMod val="75000"/>
                  </a:schemeClr>
                </a:solidFill>
                <a:latin typeface="Calibri" panose="020F0502020204030204" pitchFamily="34" charset="0"/>
                <a:cs typeface="Calibri" panose="020F0502020204030204" pitchFamily="34" charset="0"/>
              </a:rPr>
              <a:t>DHCP </a:t>
            </a:r>
            <a:r>
              <a:rPr lang="en-US" sz="2400" dirty="0">
                <a:solidFill>
                  <a:schemeClr val="accent2">
                    <a:lumMod val="75000"/>
                  </a:schemeClr>
                </a:solidFill>
                <a:latin typeface="Calibri" panose="020F0502020204030204" pitchFamily="34" charset="0"/>
                <a:cs typeface="Calibri" panose="020F0502020204030204" pitchFamily="34" charset="0"/>
              </a:rPr>
              <a:t>Server service provides the following benefits:</a:t>
            </a:r>
          </a:p>
          <a:p>
            <a:pPr marL="342900" indent="-342900" algn="just">
              <a:buFont typeface="Arial" panose="020B0604020202020204" pitchFamily="34" charset="0"/>
              <a:buChar char="•"/>
            </a:pPr>
            <a:r>
              <a:rPr lang="en-US" sz="2400" b="1" u="sng" dirty="0">
                <a:solidFill>
                  <a:schemeClr val="accent2">
                    <a:lumMod val="75000"/>
                  </a:schemeClr>
                </a:solidFill>
                <a:latin typeface="Calibri" panose="020F0502020204030204" pitchFamily="34" charset="0"/>
                <a:cs typeface="Calibri" panose="020F0502020204030204" pitchFamily="34" charset="0"/>
              </a:rPr>
              <a:t>Reliable IP address </a:t>
            </a:r>
            <a:r>
              <a:rPr lang="en-US" sz="2400" b="1" u="sng" dirty="0" smtClean="0">
                <a:solidFill>
                  <a:schemeClr val="accent2">
                    <a:lumMod val="75000"/>
                  </a:schemeClr>
                </a:solidFill>
                <a:latin typeface="Calibri" panose="020F0502020204030204" pitchFamily="34" charset="0"/>
                <a:cs typeface="Calibri" panose="020F0502020204030204" pitchFamily="34" charset="0"/>
              </a:rPr>
              <a:t>configuration</a:t>
            </a:r>
            <a:r>
              <a:rPr lang="en-US" sz="2400" b="1" dirty="0">
                <a:solidFill>
                  <a:schemeClr val="accent2">
                    <a:lumMod val="75000"/>
                  </a:schemeClr>
                </a:solidFill>
                <a:latin typeface="Calibri" panose="020F0502020204030204" pitchFamily="34" charset="0"/>
                <a:cs typeface="Calibri" panose="020F0502020204030204" pitchFamily="34" charset="0"/>
              </a:rPr>
              <a:t>:</a:t>
            </a: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DHCP </a:t>
            </a:r>
            <a:r>
              <a:rPr lang="en-US" sz="2400" dirty="0">
                <a:solidFill>
                  <a:schemeClr val="accent2">
                    <a:lumMod val="75000"/>
                  </a:schemeClr>
                </a:solidFill>
                <a:latin typeface="Calibri" panose="020F0502020204030204" pitchFamily="34" charset="0"/>
                <a:cs typeface="Calibri" panose="020F0502020204030204" pitchFamily="34" charset="0"/>
              </a:rPr>
              <a:t>minimizes configuration errors caused by manual IP address configuration, such as typographical errors, or address conflicts caused by the assignment of an IP address to more than one computer at the same time.</a:t>
            </a:r>
          </a:p>
          <a:p>
            <a:pPr marL="342900" indent="-342900" algn="just">
              <a:buFont typeface="Arial" panose="020B0604020202020204" pitchFamily="34" charset="0"/>
              <a:buChar char="•"/>
            </a:pPr>
            <a:r>
              <a:rPr lang="en-US" sz="2400" b="1" u="sng" dirty="0">
                <a:solidFill>
                  <a:schemeClr val="accent2">
                    <a:lumMod val="75000"/>
                  </a:schemeClr>
                </a:solidFill>
                <a:latin typeface="Calibri" panose="020F0502020204030204" pitchFamily="34" charset="0"/>
                <a:cs typeface="Calibri" panose="020F0502020204030204" pitchFamily="34" charset="0"/>
              </a:rPr>
              <a:t>Reduced network </a:t>
            </a:r>
            <a:r>
              <a:rPr lang="en-US" sz="2400" b="1" u="sng" dirty="0" smtClean="0">
                <a:solidFill>
                  <a:schemeClr val="accent2">
                    <a:lumMod val="75000"/>
                  </a:schemeClr>
                </a:solidFill>
                <a:latin typeface="Calibri" panose="020F0502020204030204" pitchFamily="34" charset="0"/>
                <a:cs typeface="Calibri" panose="020F0502020204030204" pitchFamily="34" charset="0"/>
              </a:rPr>
              <a:t>administration</a:t>
            </a:r>
            <a:r>
              <a:rPr lang="en-US" sz="2400" b="1" dirty="0">
                <a:solidFill>
                  <a:schemeClr val="accent2">
                    <a:lumMod val="75000"/>
                  </a:schemeClr>
                </a:solidFill>
                <a:latin typeface="Calibri" panose="020F0502020204030204" pitchFamily="34" charset="0"/>
                <a:cs typeface="Calibri" panose="020F0502020204030204" pitchFamily="34" charset="0"/>
              </a:rPr>
              <a:t>:</a:t>
            </a:r>
            <a:r>
              <a:rPr lang="en-US" sz="2400" dirty="0">
                <a:solidFill>
                  <a:schemeClr val="accent2">
                    <a:lumMod val="75000"/>
                  </a:schemeClr>
                </a:solidFill>
                <a:latin typeface="Calibri" panose="020F0502020204030204" pitchFamily="34" charset="0"/>
                <a:cs typeface="Calibri" panose="020F0502020204030204" pitchFamily="34" charset="0"/>
              </a:rPr>
              <a:t> DHCP includes the following features to reduce network administration:</a:t>
            </a:r>
          </a:p>
          <a:p>
            <a:pPr lvl="3" algn="just">
              <a:buFont typeface="Wingdings" panose="05000000000000000000" pitchFamily="2" charset="2"/>
              <a:buChar char="v"/>
            </a:pPr>
            <a:r>
              <a:rPr lang="en-US" sz="2400" dirty="0">
                <a:solidFill>
                  <a:schemeClr val="accent2">
                    <a:lumMod val="75000"/>
                  </a:schemeClr>
                </a:solidFill>
                <a:latin typeface="Calibri" panose="020F0502020204030204" pitchFamily="34" charset="0"/>
                <a:cs typeface="Calibri" panose="020F0502020204030204" pitchFamily="34" charset="0"/>
              </a:rPr>
              <a:t>Centralized and automated TCP/IP configuration.</a:t>
            </a:r>
          </a:p>
          <a:p>
            <a:pPr lvl="3" algn="just">
              <a:buFont typeface="Wingdings" panose="05000000000000000000" pitchFamily="2" charset="2"/>
              <a:buChar char="v"/>
            </a:pPr>
            <a:r>
              <a:rPr lang="en-US" sz="2400" dirty="0">
                <a:solidFill>
                  <a:schemeClr val="accent2">
                    <a:lumMod val="75000"/>
                  </a:schemeClr>
                </a:solidFill>
                <a:latin typeface="Calibri" panose="020F0502020204030204" pitchFamily="34" charset="0"/>
                <a:cs typeface="Calibri" panose="020F0502020204030204" pitchFamily="34" charset="0"/>
              </a:rPr>
              <a:t>The ability to define TCP/IP configurations from a central location.</a:t>
            </a:r>
          </a:p>
          <a:p>
            <a:pPr lvl="3" algn="just">
              <a:buFont typeface="Wingdings" panose="05000000000000000000" pitchFamily="2" charset="2"/>
              <a:buChar char="v"/>
            </a:pPr>
            <a:r>
              <a:rPr lang="en-US" sz="2400" dirty="0">
                <a:solidFill>
                  <a:schemeClr val="accent2">
                    <a:lumMod val="75000"/>
                  </a:schemeClr>
                </a:solidFill>
                <a:latin typeface="Calibri" panose="020F0502020204030204" pitchFamily="34" charset="0"/>
                <a:cs typeface="Calibri" panose="020F0502020204030204" pitchFamily="34" charset="0"/>
              </a:rPr>
              <a:t>The ability to assign a full range of additional TCP/IP configuration values by means of DHCP options.</a:t>
            </a:r>
          </a:p>
          <a:p>
            <a:pPr marL="0" indent="0" algn="just">
              <a:buNone/>
            </a:pPr>
            <a:endParaRPr lang="en-US" sz="24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78041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3">
                                            <p:txEl>
                                              <p:pRg st="2" end="2"/>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3">
                                            <p:txEl>
                                              <p:pRg st="5" end="5"/>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p:cTn id="3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3">
                                            <p:txEl>
                                              <p:pRg st="7" end="7"/>
                                            </p:txEl>
                                          </p:spTgt>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5" dur="500"/>
                                        <p:tgtEl>
                                          <p:spTgt spid="3">
                                            <p:txEl>
                                              <p:pRg st="8" end="8"/>
                                            </p:txEl>
                                          </p:spTgt>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p:cTn id="49"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1" dur="500"/>
                                        <p:tgtEl>
                                          <p:spTgt spid="3">
                                            <p:txEl>
                                              <p:pRg st="9" end="9"/>
                                            </p:txEl>
                                          </p:spTgt>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p:cTn id="55"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a:solidFill>
                  <a:schemeClr val="accent1"/>
                </a:solidFill>
                <a:latin typeface="Calibri" panose="020F0502020204030204" pitchFamily="34" charset="0"/>
                <a:cs typeface="Calibri" panose="020F0502020204030204" pitchFamily="34" charset="0"/>
              </a:rPr>
              <a:t>DHCP </a:t>
            </a:r>
            <a:r>
              <a:rPr lang="en-US" sz="4000" b="1" u="sng" dirty="0" smtClean="0">
                <a:solidFill>
                  <a:schemeClr val="accent1"/>
                </a:solidFill>
                <a:latin typeface="Calibri" panose="020F0502020204030204" pitchFamily="34" charset="0"/>
                <a:cs typeface="Calibri" panose="020F0502020204030204" pitchFamily="34" charset="0"/>
              </a:rPr>
              <a:t>Architecture</a:t>
            </a:r>
            <a:endParaRPr lang="en-US" sz="4000" b="1" u="sng"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30817" y="2370004"/>
            <a:ext cx="11370945" cy="2520280"/>
          </a:xfrm>
        </p:spPr>
        <p:txBody>
          <a:bodyPr>
            <a:normAutofit lnSpcReduction="10000"/>
          </a:bodyPr>
          <a:lstStyle/>
          <a:p>
            <a:pPr marL="0" indent="0">
              <a:lnSpc>
                <a:spcPct val="100000"/>
              </a:lnSpc>
              <a:buNone/>
            </a:pPr>
            <a:r>
              <a:rPr lang="en-US" sz="2400" b="1" dirty="0">
                <a:solidFill>
                  <a:schemeClr val="accent2">
                    <a:lumMod val="75000"/>
                  </a:schemeClr>
                </a:solidFill>
                <a:latin typeface="Calibri" panose="020F0502020204030204" pitchFamily="34" charset="0"/>
                <a:cs typeface="Calibri" panose="020F0502020204030204" pitchFamily="34" charset="0"/>
              </a:rPr>
              <a:t>DHCP contains:</a:t>
            </a:r>
          </a:p>
          <a:p>
            <a:pPr marL="342900" indent="-342900">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DHCP clients</a:t>
            </a:r>
          </a:p>
          <a:p>
            <a:pPr marL="342900" indent="-342900">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DHCP servers</a:t>
            </a:r>
          </a:p>
          <a:p>
            <a:pPr marL="342900" indent="-342900">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DHCP relay agents on a </a:t>
            </a:r>
            <a:r>
              <a:rPr lang="en-US" sz="2400" dirty="0" smtClean="0">
                <a:solidFill>
                  <a:schemeClr val="accent2">
                    <a:lumMod val="75000"/>
                  </a:schemeClr>
                </a:solidFill>
                <a:latin typeface="Calibri" panose="020F0502020204030204" pitchFamily="34" charset="0"/>
                <a:cs typeface="Calibri" panose="020F0502020204030204" pitchFamily="34" charset="0"/>
              </a:rPr>
              <a:t>network</a:t>
            </a:r>
            <a:endParaRPr lang="en-US" sz="2400" dirty="0">
              <a:solidFill>
                <a:schemeClr val="accent2">
                  <a:lumMod val="75000"/>
                </a:schemeClr>
              </a:solidFill>
              <a:latin typeface="Calibri" panose="020F0502020204030204" pitchFamily="34" charset="0"/>
              <a:cs typeface="Calibri" panose="020F0502020204030204" pitchFamily="34" charset="0"/>
            </a:endParaRPr>
          </a:p>
          <a:p>
            <a:pPr marL="0" indent="0">
              <a:lnSpc>
                <a:spcPct val="100000"/>
              </a:lnSpc>
              <a:buNone/>
            </a:pPr>
            <a:r>
              <a:rPr lang="en-US" sz="2400" b="1" dirty="0">
                <a:solidFill>
                  <a:schemeClr val="accent2">
                    <a:lumMod val="75000"/>
                  </a:schemeClr>
                </a:solidFill>
                <a:latin typeface="Calibri" panose="020F0502020204030204" pitchFamily="34" charset="0"/>
                <a:cs typeface="Calibri" panose="020F0502020204030204" pitchFamily="34" charset="0"/>
              </a:rPr>
              <a:t>C</a:t>
            </a:r>
            <a:r>
              <a:rPr lang="en-US" sz="2400" b="1" dirty="0" smtClean="0">
                <a:solidFill>
                  <a:schemeClr val="accent2">
                    <a:lumMod val="75000"/>
                  </a:schemeClr>
                </a:solidFill>
                <a:latin typeface="Calibri" panose="020F0502020204030204" pitchFamily="34" charset="0"/>
                <a:cs typeface="Calibri" panose="020F0502020204030204" pitchFamily="34" charset="0"/>
              </a:rPr>
              <a:t>lients </a:t>
            </a:r>
            <a:r>
              <a:rPr lang="en-US" sz="2400" b="1" dirty="0">
                <a:solidFill>
                  <a:schemeClr val="accent2">
                    <a:lumMod val="75000"/>
                  </a:schemeClr>
                </a:solidFill>
                <a:latin typeface="Calibri" panose="020F0502020204030204" pitchFamily="34" charset="0"/>
                <a:cs typeface="Calibri" panose="020F0502020204030204" pitchFamily="34" charset="0"/>
              </a:rPr>
              <a:t>interact with servers using DHCP messages</a:t>
            </a:r>
          </a:p>
          <a:p>
            <a:pPr marL="342900" indent="-342900">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To </a:t>
            </a:r>
            <a:r>
              <a:rPr lang="en-US" sz="2400" dirty="0">
                <a:solidFill>
                  <a:schemeClr val="accent2">
                    <a:lumMod val="75000"/>
                  </a:schemeClr>
                </a:solidFill>
                <a:latin typeface="Calibri" panose="020F0502020204030204" pitchFamily="34" charset="0"/>
                <a:cs typeface="Calibri" panose="020F0502020204030204" pitchFamily="34" charset="0"/>
              </a:rPr>
              <a:t>obtain and renew IP address leases.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056" y="1436141"/>
            <a:ext cx="5261091" cy="3481662"/>
          </a:xfrm>
          <a:prstGeom prst="rect">
            <a:avLst/>
          </a:prstGeom>
        </p:spPr>
      </p:pic>
    </p:spTree>
    <p:extLst>
      <p:ext uri="{BB962C8B-B14F-4D97-AF65-F5344CB8AC3E}">
        <p14:creationId xmlns:p14="http://schemas.microsoft.com/office/powerpoint/2010/main" val="2321233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rmAutofit/>
          </a:bodyPr>
          <a:lstStyle/>
          <a:p>
            <a:pPr algn="ctr"/>
            <a:r>
              <a:rPr lang="en-US" sz="4000" b="1" u="sng" dirty="0">
                <a:solidFill>
                  <a:schemeClr val="accent1"/>
                </a:solidFill>
                <a:latin typeface="Calibri" panose="020F0502020204030204" pitchFamily="34" charset="0"/>
                <a:cs typeface="Calibri" panose="020F0502020204030204" pitchFamily="34" charset="0"/>
              </a:rPr>
              <a:t>DHCP Allocation </a:t>
            </a:r>
            <a:r>
              <a:rPr lang="en-US" sz="4000" b="1" u="sng" dirty="0" smtClean="0">
                <a:solidFill>
                  <a:schemeClr val="accent1"/>
                </a:solidFill>
                <a:latin typeface="Calibri" panose="020F0502020204030204" pitchFamily="34" charset="0"/>
                <a:cs typeface="Calibri" panose="020F0502020204030204" pitchFamily="34" charset="0"/>
              </a:rPr>
              <a:t>Methods</a:t>
            </a:r>
            <a:endParaRPr lang="en-US" sz="4000" b="1" dirty="0">
              <a:solidFill>
                <a:schemeClr val="accent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340768"/>
            <a:ext cx="10515600" cy="4975959"/>
          </a:xfrm>
        </p:spPr>
        <p:txBody>
          <a:bodyPr>
            <a:normAutofit/>
          </a:bodyPr>
          <a:lstStyle/>
          <a:p>
            <a:pPr marL="0" indent="0" algn="just">
              <a:lnSpc>
                <a:spcPct val="100000"/>
              </a:lnSpc>
              <a:buNone/>
            </a:pPr>
            <a:r>
              <a:rPr lang="en-US" sz="2400" b="1" dirty="0">
                <a:solidFill>
                  <a:schemeClr val="accent2">
                    <a:lumMod val="75000"/>
                  </a:schemeClr>
                </a:solidFill>
                <a:latin typeface="Calibri" panose="020F0502020204030204" pitchFamily="34" charset="0"/>
                <a:cs typeface="Calibri" panose="020F0502020204030204" pitchFamily="34" charset="0"/>
              </a:rPr>
              <a:t>Dynamic allocation</a:t>
            </a:r>
          </a:p>
          <a:p>
            <a:pPr marL="342900" indent="-342900" algn="just">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given IP address is revocable</a:t>
            </a:r>
          </a:p>
          <a:p>
            <a:pPr marL="342900" indent="-342900" algn="just">
              <a:lnSpc>
                <a:spcPct val="100000"/>
              </a:lnSpc>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IP </a:t>
            </a:r>
            <a:r>
              <a:rPr lang="en-US" sz="2400" dirty="0">
                <a:solidFill>
                  <a:schemeClr val="accent2">
                    <a:lumMod val="75000"/>
                  </a:schemeClr>
                </a:solidFill>
                <a:latin typeface="Calibri" panose="020F0502020204030204" pitchFamily="34" charset="0"/>
                <a:cs typeface="Calibri" panose="020F0502020204030204" pitchFamily="34" charset="0"/>
              </a:rPr>
              <a:t>address is given from a Pool (range of IP addresses) at the server</a:t>
            </a:r>
          </a:p>
          <a:p>
            <a:pPr marL="0" indent="0" algn="just">
              <a:lnSpc>
                <a:spcPct val="100000"/>
              </a:lnSpc>
              <a:buNone/>
            </a:pPr>
            <a:r>
              <a:rPr lang="en-US" sz="2400" b="1" dirty="0">
                <a:solidFill>
                  <a:schemeClr val="accent2">
                    <a:lumMod val="75000"/>
                  </a:schemeClr>
                </a:solidFill>
                <a:latin typeface="Calibri" panose="020F0502020204030204" pitchFamily="34" charset="0"/>
                <a:cs typeface="Calibri" panose="020F0502020204030204" pitchFamily="34" charset="0"/>
              </a:rPr>
              <a:t>Automatic allocation</a:t>
            </a:r>
          </a:p>
          <a:p>
            <a:pPr marL="342900" indent="-342900" algn="just">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Same method is used in getting the address</a:t>
            </a:r>
          </a:p>
          <a:p>
            <a:pPr marL="342900" indent="-342900" algn="just">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Given </a:t>
            </a:r>
            <a:r>
              <a:rPr lang="en-US" sz="2400" dirty="0">
                <a:solidFill>
                  <a:schemeClr val="accent2">
                    <a:lumMod val="75000"/>
                  </a:schemeClr>
                </a:solidFill>
                <a:latin typeface="Calibri" panose="020F0502020204030204" pitchFamily="34" charset="0"/>
                <a:cs typeface="Calibri" panose="020F0502020204030204" pitchFamily="34" charset="0"/>
              </a:rPr>
              <a:t>IP address is never revoked</a:t>
            </a:r>
          </a:p>
          <a:p>
            <a:pPr marL="0" indent="0" algn="just">
              <a:lnSpc>
                <a:spcPct val="100000"/>
              </a:lnSpc>
              <a:buNone/>
            </a:pPr>
            <a:r>
              <a:rPr lang="en-US" sz="2400" b="1" dirty="0">
                <a:solidFill>
                  <a:schemeClr val="accent2">
                    <a:lumMod val="75000"/>
                  </a:schemeClr>
                </a:solidFill>
                <a:latin typeface="Calibri" panose="020F0502020204030204" pitchFamily="34" charset="0"/>
                <a:cs typeface="Calibri" panose="020F0502020204030204" pitchFamily="34" charset="0"/>
              </a:rPr>
              <a:t>Manual allocation:</a:t>
            </a:r>
          </a:p>
          <a:p>
            <a:pPr marL="342900" indent="-342900" algn="just">
              <a:lnSpc>
                <a:spcPct val="100000"/>
              </a:lnSpc>
              <a:buFont typeface="Arial" panose="020B0604020202020204" pitchFamily="34" charset="0"/>
              <a:buChar char="•"/>
            </a:pPr>
            <a:r>
              <a:rPr lang="en-US" sz="2400" dirty="0" smtClean="0">
                <a:solidFill>
                  <a:schemeClr val="accent2">
                    <a:lumMod val="75000"/>
                  </a:schemeClr>
                </a:solidFill>
                <a:latin typeface="Calibri" panose="020F0502020204030204" pitchFamily="34" charset="0"/>
                <a:cs typeface="Calibri" panose="020F0502020204030204" pitchFamily="34" charset="0"/>
              </a:rPr>
              <a:t> </a:t>
            </a:r>
            <a:r>
              <a:rPr lang="en-US" sz="2400" dirty="0">
                <a:solidFill>
                  <a:schemeClr val="accent2">
                    <a:lumMod val="75000"/>
                  </a:schemeClr>
                </a:solidFill>
                <a:latin typeface="Calibri" panose="020F0502020204030204" pitchFamily="34" charset="0"/>
                <a:cs typeface="Calibri" panose="020F0502020204030204" pitchFamily="34" charset="0"/>
              </a:rPr>
              <a:t>The address is allocated based on the user’s request</a:t>
            </a:r>
          </a:p>
          <a:p>
            <a:pPr marL="342900" indent="-342900" algn="just">
              <a:lnSpc>
                <a:spcPct val="100000"/>
              </a:lnSpc>
              <a:buFont typeface="Arial" panose="020B0604020202020204" pitchFamily="34" charset="0"/>
              <a:buChar char="•"/>
            </a:pPr>
            <a:r>
              <a:rPr lang="en-US" sz="2400" dirty="0">
                <a:solidFill>
                  <a:schemeClr val="accent2">
                    <a:lumMod val="75000"/>
                  </a:schemeClr>
                </a:solidFill>
                <a:latin typeface="Calibri" panose="020F0502020204030204" pitchFamily="34" charset="0"/>
                <a:cs typeface="Calibri" panose="020F0502020204030204" pitchFamily="34" charset="0"/>
              </a:rPr>
              <a:t> </a:t>
            </a:r>
            <a:r>
              <a:rPr lang="en-US" sz="2400" dirty="0" smtClean="0">
                <a:solidFill>
                  <a:schemeClr val="accent2">
                    <a:lumMod val="75000"/>
                  </a:schemeClr>
                </a:solidFill>
                <a:latin typeface="Calibri" panose="020F0502020204030204" pitchFamily="34" charset="0"/>
                <a:cs typeface="Calibri" panose="020F0502020204030204" pitchFamily="34" charset="0"/>
              </a:rPr>
              <a:t>The </a:t>
            </a:r>
            <a:r>
              <a:rPr lang="en-US" sz="2400" dirty="0">
                <a:solidFill>
                  <a:schemeClr val="accent2">
                    <a:lumMod val="75000"/>
                  </a:schemeClr>
                </a:solidFill>
                <a:latin typeface="Calibri" panose="020F0502020204030204" pitchFamily="34" charset="0"/>
                <a:cs typeface="Calibri" panose="020F0502020204030204" pitchFamily="34" charset="0"/>
              </a:rPr>
              <a:t>address could be out of the DHCP allocated pool</a:t>
            </a:r>
          </a:p>
          <a:p>
            <a:pPr marL="0" indent="0" algn="just">
              <a:lnSpc>
                <a:spcPct val="100000"/>
              </a:lnSpc>
              <a:buNone/>
            </a:pPr>
            <a:r>
              <a:rPr lang="en-US" sz="2400" b="1" dirty="0" smtClean="0">
                <a:solidFill>
                  <a:schemeClr val="accent2">
                    <a:lumMod val="75000"/>
                  </a:schemeClr>
                </a:solidFill>
                <a:latin typeface="Calibri" panose="020F0502020204030204" pitchFamily="34" charset="0"/>
                <a:cs typeface="Calibri" panose="020F0502020204030204" pitchFamily="34" charset="0"/>
              </a:rPr>
              <a:t>Based on the identity of the node and the possibility of revoking the above methods differ.</a:t>
            </a:r>
            <a:endParaRPr lang="en-US" sz="24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517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3">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3">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3">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3">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3">
                                            <p:txEl>
                                              <p:pRg st="8" end="8"/>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gemini_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Capgemini_Template</Template>
  <TotalTime>21866</TotalTime>
  <Words>1539</Words>
  <Application>Microsoft Office PowerPoint</Application>
  <PresentationFormat>Widescreen</PresentationFormat>
  <Paragraphs>237</Paragraphs>
  <Slides>36</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36</vt:i4>
      </vt:variant>
    </vt:vector>
  </HeadingPairs>
  <TitlesOfParts>
    <vt:vector size="46" baseType="lpstr">
      <vt:lpstr>Algerian</vt:lpstr>
      <vt:lpstr>Arial</vt:lpstr>
      <vt:lpstr>Calibri</vt:lpstr>
      <vt:lpstr>Lucida Calligraphy</vt:lpstr>
      <vt:lpstr>Verdana</vt:lpstr>
      <vt:lpstr>Wingdings</vt:lpstr>
      <vt:lpstr>Capgemini_Template</vt:lpstr>
      <vt:lpstr>Section slides</vt:lpstr>
      <vt:lpstr>Content Layouts</vt:lpstr>
      <vt:lpstr>Content and Image Layouts</vt:lpstr>
      <vt:lpstr>PowerPoint Presentation</vt:lpstr>
      <vt:lpstr>PowerPoint Presentation</vt:lpstr>
      <vt:lpstr>PowerPoint Presentation</vt:lpstr>
      <vt:lpstr>PowerPoint Presentation</vt:lpstr>
      <vt:lpstr>ARP Vs RARP</vt:lpstr>
      <vt:lpstr>PowerPoint Presentation</vt:lpstr>
      <vt:lpstr> </vt:lpstr>
      <vt:lpstr>DHCP Architecture</vt:lpstr>
      <vt:lpstr>DHCP Allocation Methods</vt:lpstr>
      <vt:lpstr> </vt:lpstr>
      <vt:lpstr>Internet Protocol (IP) Address</vt:lpstr>
      <vt:lpstr>PowerPoint Presentation</vt:lpstr>
      <vt:lpstr>PowerPoint Presentation</vt:lpstr>
      <vt:lpstr>                    Classes and Subnet mask in  IPv4</vt:lpstr>
      <vt:lpstr>IPv4 Header Format</vt:lpstr>
      <vt:lpstr>PowerPoint Presentation</vt:lpstr>
      <vt:lpstr>DHCP Address Allocation Mechanism</vt:lpstr>
      <vt:lpstr>                     Manual Allocation</vt:lpstr>
      <vt:lpstr>Dynamic Allocation</vt:lpstr>
      <vt:lpstr>Benefits Of Dynamic Allocation</vt:lpstr>
      <vt:lpstr>       Automatic Allocation</vt:lpstr>
      <vt:lpstr>Use Of MAC In DHCP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insert title title</dc:title>
  <dc:creator>Tomasz Cwiklinski</dc:creator>
  <cp:lastModifiedBy>Administrator</cp:lastModifiedBy>
  <cp:revision>297</cp:revision>
  <dcterms:created xsi:type="dcterms:W3CDTF">2017-10-18T07:07:16Z</dcterms:created>
  <dcterms:modified xsi:type="dcterms:W3CDTF">2018-03-30T08:19:58Z</dcterms:modified>
</cp:coreProperties>
</file>