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7251-795F-4297-9136-BF2C4C2D3A9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EC3F-9777-4566-954E-44F8F2E0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REGISTRY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896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425003"/>
            <a:ext cx="10109915" cy="60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of Services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services.msc is an extension locate the services running on a computer : the one which runs at the background and is responsible for each and every program or application which we use on a computer.</a:t>
            </a:r>
          </a:p>
          <a:p>
            <a:r>
              <a:rPr lang="en-US" dirty="0"/>
              <a:t>for any program or application to work perfectly it's service should be enabled. for example: print spooler service should be enabled only then we will be able to print.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9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643945"/>
            <a:ext cx="9169758" cy="5305484"/>
          </a:xfrm>
        </p:spPr>
      </p:pic>
    </p:spTree>
    <p:extLst>
      <p:ext uri="{BB962C8B-B14F-4D97-AF65-F5344CB8AC3E}">
        <p14:creationId xmlns:p14="http://schemas.microsoft.com/office/powerpoint/2010/main" val="250463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of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see the full list of services by going to services.msc</a:t>
            </a:r>
            <a:r>
              <a:rPr lang="en-US" dirty="0"/>
              <a:t> </a:t>
            </a:r>
            <a:r>
              <a:rPr lang="en-US" dirty="0" smtClean="0"/>
              <a:t>&gt;action&gt;export and save the file.</a:t>
            </a:r>
          </a:p>
          <a:p>
            <a:r>
              <a:rPr lang="en-US" dirty="0" smtClean="0"/>
              <a:t>You will be able to see all the list of services in the saved document.</a:t>
            </a:r>
          </a:p>
          <a:p>
            <a:r>
              <a:rPr lang="en-US" dirty="0" smtClean="0"/>
              <a:t>Based on the operating system the services may be increased.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2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services are a special class of programs that are configured to launch and run in the background, usually without any sort of user interface and without needing a user to log in to the PC.</a:t>
            </a:r>
          </a:p>
          <a:p>
            <a:r>
              <a:rPr lang="en-US" dirty="0"/>
              <a:t>The primary advantage of running an app as a service is that you can have a program start before a user to log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&amp; Benefits of Running an Application as a Windows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Secure</a:t>
            </a:r>
            <a:r>
              <a:rPr lang="en-US" dirty="0"/>
              <a:t> — no need to auto-logon to Windows </a:t>
            </a:r>
          </a:p>
          <a:p>
            <a:pPr lvl="0"/>
            <a:r>
              <a:rPr lang="en-US" dirty="0"/>
              <a:t>Constantly monitors your application and </a:t>
            </a:r>
            <a:r>
              <a:rPr lang="en-US" b="1" dirty="0"/>
              <a:t>restarts it whenever it fails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Able to restart your application (or </a:t>
            </a:r>
            <a:r>
              <a:rPr lang="en-US" b="1" dirty="0"/>
              <a:t>reboot the computer</a:t>
            </a:r>
            <a:r>
              <a:rPr lang="en-US" dirty="0"/>
              <a:t>) at a </a:t>
            </a:r>
            <a:r>
              <a:rPr lang="en-US" b="1" dirty="0"/>
              <a:t>scheduled time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Able to </a:t>
            </a:r>
            <a:r>
              <a:rPr lang="en-US" b="1" dirty="0"/>
              <a:t>automatically start your application when your computer boots</a:t>
            </a:r>
            <a:r>
              <a:rPr lang="en-US" dirty="0"/>
              <a:t>, to run when no user is logged in and to run </a:t>
            </a:r>
            <a:r>
              <a:rPr lang="en-US" b="1" dirty="0"/>
              <a:t>despite logon/logoffs</a:t>
            </a:r>
            <a:r>
              <a:rPr lang="en-US" dirty="0"/>
              <a:t> — all to guarantee uptime without manual user intervention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 Control Manager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Control Manager (SCM) is a special process under the Windows NT family of operating systems that starts and stops Windows processes, including device drivers and startup programs.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Its main function is to start all the required services at system </a:t>
            </a:r>
            <a:r>
              <a:rPr lang="en-US" dirty="0" smtClean="0"/>
              <a:t>startup</a:t>
            </a:r>
          </a:p>
          <a:p>
            <a:r>
              <a:rPr lang="en-US" dirty="0"/>
              <a:t>At boot time, SCM is launched by </a:t>
            </a:r>
            <a:r>
              <a:rPr lang="en-US" dirty="0" err="1"/>
              <a:t>Wininit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1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158" y="455568"/>
            <a:ext cx="8492909" cy="55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8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Device Driver?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driver is software that Windows uses to communicate with hardware devices. Without drivers, hardware that is connected to the computer does not work correctly. </a:t>
            </a:r>
            <a:endParaRPr lang="en-US" dirty="0" smtClean="0"/>
          </a:p>
          <a:p>
            <a:r>
              <a:rPr lang="en-US" dirty="0"/>
              <a:t>For example, if a video card or a printer does not have the correct driver installed, that device may not work correctly.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980" y="321972"/>
            <a:ext cx="8731876" cy="56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920" y="1122363"/>
            <a:ext cx="8852079" cy="448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Registry?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096" y="1687132"/>
            <a:ext cx="9933904" cy="3570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</a:t>
            </a:r>
            <a:r>
              <a:rPr lang="en-US" b="1" dirty="0"/>
              <a:t>Registry</a:t>
            </a:r>
            <a:r>
              <a:rPr lang="en-US" dirty="0"/>
              <a:t> is a database that stores </a:t>
            </a:r>
            <a:r>
              <a:rPr lang="en-US" dirty="0" smtClean="0"/>
              <a:t>Your computer hardware,</a:t>
            </a:r>
          </a:p>
          <a:p>
            <a:pPr algn="l"/>
            <a:r>
              <a:rPr lang="en-US" dirty="0" smtClean="0"/>
              <a:t>software,security,user </a:t>
            </a:r>
            <a:r>
              <a:rPr lang="en-US" dirty="0"/>
              <a:t>settings or profiles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and property </a:t>
            </a:r>
            <a:r>
              <a:rPr lang="en-US" dirty="0"/>
              <a:t>settings for folders and programs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/>
              <a:t>registry</a:t>
            </a:r>
            <a:r>
              <a:rPr lang="en-US" dirty="0"/>
              <a:t> is where all the settings for </a:t>
            </a:r>
            <a:r>
              <a:rPr lang="en-US" b="1" dirty="0"/>
              <a:t>windows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smtClean="0"/>
              <a:t>and </a:t>
            </a:r>
            <a:r>
              <a:rPr lang="en-US" dirty="0"/>
              <a:t>other apps are stored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Use</a:t>
            </a:r>
            <a:endParaRPr lang="en-US" dirty="0"/>
          </a:p>
          <a:p>
            <a:pPr algn="l"/>
            <a:r>
              <a:rPr lang="en-US" dirty="0"/>
              <a:t>The Microsoft </a:t>
            </a:r>
            <a:r>
              <a:rPr lang="en-US" b="1" dirty="0"/>
              <a:t>Registry Editor</a:t>
            </a:r>
            <a:r>
              <a:rPr lang="en-US" dirty="0"/>
              <a:t> (regedit.exe) enables you to view, search for, and change settings in your system </a:t>
            </a:r>
            <a:r>
              <a:rPr lang="en-US" b="1" dirty="0"/>
              <a:t>registry</a:t>
            </a:r>
            <a:r>
              <a:rPr lang="en-US" dirty="0"/>
              <a:t>, which contains information about how your computer runs.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4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Device Controller?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326524"/>
            <a:ext cx="10915918" cy="4850439"/>
          </a:xfrm>
        </p:spPr>
        <p:txBody>
          <a:bodyPr>
            <a:normAutofit/>
          </a:bodyPr>
          <a:lstStyle/>
          <a:p>
            <a:r>
              <a:rPr lang="en-US" sz="2400" dirty="0"/>
              <a:t>A device controller is a part of a computer system that makes sense of the signals going to, and coming from the CPU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Any device connected to the computer is connected by a plug and socket, and the socket is connected to a device controller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It functions as a bridge between the device and the operating </a:t>
            </a:r>
            <a:r>
              <a:rPr lang="en-US" sz="2400" dirty="0" err="1"/>
              <a:t>system.The</a:t>
            </a:r>
            <a:r>
              <a:rPr lang="en-US" sz="2400" dirty="0"/>
              <a:t> electrical part of an I/O device is known as a device controller and can take the form of a chip on personal computers.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51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install, update and uninstall driver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797"/>
            <a:ext cx="10044448" cy="5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Structure(Key &amp; values, Hives)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78084" cy="48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9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334851"/>
            <a:ext cx="10800008" cy="5842112"/>
          </a:xfrm>
        </p:spPr>
        <p:txBody>
          <a:bodyPr/>
          <a:lstStyle/>
          <a:p>
            <a:r>
              <a:rPr lang="en-US" sz="2000" dirty="0" smtClean="0"/>
              <a:t>What is Hive?</a:t>
            </a:r>
          </a:p>
          <a:p>
            <a:pPr marL="0" indent="0">
              <a:buNone/>
            </a:pPr>
            <a:r>
              <a:rPr lang="en-US" sz="2000" dirty="0" smtClean="0"/>
              <a:t>In Registry Editor, the hives are the set of registry keys that appear as folders on the left hand side of the screen when all other keys have been minimized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50232"/>
              </p:ext>
            </p:extLst>
          </p:nvPr>
        </p:nvGraphicFramePr>
        <p:xfrm>
          <a:off x="837126" y="2498502"/>
          <a:ext cx="10516674" cy="2965832"/>
        </p:xfrm>
        <a:graphic>
          <a:graphicData uri="http://schemas.openxmlformats.org/drawingml/2006/table">
            <a:tbl>
              <a:tblPr/>
              <a:tblGrid>
                <a:gridCol w="5258337"/>
                <a:gridCol w="5258337"/>
              </a:tblGrid>
              <a:tr h="370729">
                <a:tc>
                  <a:txBody>
                    <a:bodyPr/>
                    <a:lstStyle/>
                    <a:p>
                      <a:r>
                        <a:rPr lang="en-US" dirty="0"/>
                        <a:t>Registry hive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Supporting files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29">
                <a:tc>
                  <a:txBody>
                    <a:bodyPr/>
                    <a:lstStyle/>
                    <a:p>
                      <a:r>
                        <a:rPr lang="en-US" b="1" dirty="0"/>
                        <a:t>HKEY_CURRENT_CONFIG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System, System.alt, System.log, System.sav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29">
                <a:tc>
                  <a:txBody>
                    <a:bodyPr/>
                    <a:lstStyle/>
                    <a:p>
                      <a:r>
                        <a:rPr lang="en-US" b="1" dirty="0"/>
                        <a:t>HKEY_CURRENT_USER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Ntuser.dat, Ntuser.dat.log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29">
                <a:tc>
                  <a:txBody>
                    <a:bodyPr/>
                    <a:lstStyle/>
                    <a:p>
                      <a:r>
                        <a:rPr lang="en-US" b="1" dirty="0"/>
                        <a:t>HKEY_LOCAL_MACHINE\SAM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Sam, Sam.log, Sam.sav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29">
                <a:tc>
                  <a:txBody>
                    <a:bodyPr/>
                    <a:lstStyle/>
                    <a:p>
                      <a:r>
                        <a:rPr lang="en-US" b="1" dirty="0"/>
                        <a:t>HKEY_LOCAL_MACHINE\Security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Security, Security.log, Security.sav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29">
                <a:tc>
                  <a:txBody>
                    <a:bodyPr/>
                    <a:lstStyle/>
                    <a:p>
                      <a:r>
                        <a:rPr lang="en-US" b="1" dirty="0"/>
                        <a:t>HKEY_LOCAL_MACHINE\Software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Software, Software.log, Software.sav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29">
                <a:tc>
                  <a:txBody>
                    <a:bodyPr/>
                    <a:lstStyle/>
                    <a:p>
                      <a:r>
                        <a:rPr lang="en-US" b="1" dirty="0"/>
                        <a:t>HKEY_LOCAL_MACHINE\System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System, System.alt, System.log, System.sav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29">
                <a:tc>
                  <a:txBody>
                    <a:bodyPr/>
                    <a:lstStyle/>
                    <a:p>
                      <a:r>
                        <a:rPr lang="en-US" b="1" dirty="0"/>
                        <a:t>HKEY_USERS\.DEFAULT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Default, Default.log, Default.sav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5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7" y="640768"/>
            <a:ext cx="10220459" cy="590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registry key?</a:t>
            </a:r>
          </a:p>
          <a:p>
            <a:pPr marL="0" indent="0">
              <a:buNone/>
            </a:pPr>
            <a:r>
              <a:rPr lang="en-US" dirty="0" smtClean="0"/>
              <a:t>Registry keys contain registry values, just like folders contain files.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a value?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Values are a bit like the files in the folders, and they contain the actual settings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Location:</a:t>
            </a:r>
          </a:p>
          <a:p>
            <a:pPr marL="0" indent="0">
              <a:buNone/>
            </a:pPr>
            <a:r>
              <a:rPr lang="en-US" dirty="0"/>
              <a:t>Registry hives are located in </a:t>
            </a:r>
            <a:r>
              <a:rPr lang="en-US" b="1" dirty="0"/>
              <a:t>Windows\System32\</a:t>
            </a:r>
            <a:r>
              <a:rPr lang="en-US" b="1" dirty="0" err="1"/>
              <a:t>Config</a:t>
            </a:r>
            <a:r>
              <a:rPr lang="en-US" dirty="0"/>
              <a:t> folder. That is, for instance, if Windows is installed on drive “C”, you can find Registry hives by navigating to </a:t>
            </a:r>
            <a:r>
              <a:rPr lang="en-US" b="1" dirty="0"/>
              <a:t>C:\Windows\System32\Config</a:t>
            </a:r>
            <a:r>
              <a:rPr lang="en-US" dirty="0"/>
              <a:t> folder.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Editing </a:t>
            </a:r>
            <a:r>
              <a:rPr lang="en-US" b="1" dirty="0"/>
              <a:t>W</a:t>
            </a:r>
            <a:r>
              <a:rPr lang="en-US" b="1" dirty="0" smtClean="0"/>
              <a:t>indows 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Add a new key.</a:t>
            </a:r>
          </a:p>
          <a:p>
            <a:pPr lvl="0"/>
            <a:r>
              <a:rPr lang="en-US" dirty="0"/>
              <a:t>Add a new value.</a:t>
            </a:r>
          </a:p>
          <a:p>
            <a:pPr lvl="0"/>
            <a:r>
              <a:rPr lang="en-US" dirty="0"/>
              <a:t>Rename a key or value.</a:t>
            </a:r>
          </a:p>
          <a:p>
            <a:pPr lvl="0"/>
            <a:r>
              <a:rPr lang="en-US" dirty="0"/>
              <a:t>Change an existing value.</a:t>
            </a:r>
          </a:p>
          <a:p>
            <a:pPr lvl="0"/>
            <a:r>
              <a:rPr lang="en-US" dirty="0"/>
              <a:t>Delete a key or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3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Backup and Recovery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up the Registry.</a:t>
            </a:r>
          </a:p>
          <a:p>
            <a:pPr lvl="0"/>
            <a:r>
              <a:rPr lang="en-US" dirty="0"/>
              <a:t>Choose File→ Export.</a:t>
            </a:r>
          </a:p>
          <a:p>
            <a:r>
              <a:rPr lang="en-US" dirty="0"/>
              <a:t>The Export Registry File window appears.</a:t>
            </a:r>
          </a:p>
          <a:p>
            <a:pPr lvl="0"/>
            <a:r>
              <a:rPr lang="en-US" dirty="0"/>
              <a:t>Choose a location for the backup.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0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restore the backup registry files using the IMPORT option </a:t>
            </a:r>
          </a:p>
          <a:p>
            <a:r>
              <a:rPr lang="en-US" dirty="0" smtClean="0"/>
              <a:t>Go to the file option in the registry and select the import option and select the file where it is located.</a:t>
            </a:r>
          </a:p>
          <a:p>
            <a:r>
              <a:rPr lang="en-US" dirty="0" smtClean="0"/>
              <a:t>Then you will be able to restore the backup files.</a:t>
            </a:r>
          </a:p>
          <a:p>
            <a:r>
              <a:rPr lang="en-US" dirty="0" smtClean="0"/>
              <a:t>Before making any changes in the registry, you should backup all the registry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Services.msc?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429555"/>
            <a:ext cx="10954555" cy="4747408"/>
          </a:xfrm>
        </p:spPr>
        <p:txBody>
          <a:bodyPr/>
          <a:lstStyle/>
          <a:p>
            <a:r>
              <a:rPr lang="en-US" sz="2400" dirty="0"/>
              <a:t>A service is a small program that usually starts when the Windows operating</a:t>
            </a:r>
            <a:r>
              <a:rPr lang="en-US" sz="2400" u="sng" dirty="0"/>
              <a:t> </a:t>
            </a:r>
            <a:r>
              <a:rPr lang="en-US" sz="2400" dirty="0"/>
              <a:t>system </a:t>
            </a:r>
            <a:r>
              <a:rPr lang="en-US" sz="2400" dirty="0" smtClean="0"/>
              <a:t>loads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You won't normally interact with services like you do with regular programs because they run in the background </a:t>
            </a:r>
            <a:r>
              <a:rPr lang="en-US" sz="2400" dirty="0" smtClean="0"/>
              <a:t>and </a:t>
            </a:r>
            <a:r>
              <a:rPr lang="en-US" sz="2400" dirty="0"/>
              <a:t>don't provide a normal user interface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USES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Services can be used by Windows to control many things like printing, sharing files, communicating with Bluetooth devices, checking for software updates, hosting a website,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771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REGISTRY</vt:lpstr>
      <vt:lpstr>What is Registry?</vt:lpstr>
      <vt:lpstr>Structure(Key &amp; values, Hives)</vt:lpstr>
      <vt:lpstr>PowerPoint Presentation</vt:lpstr>
      <vt:lpstr>PowerPoint Presentation</vt:lpstr>
      <vt:lpstr>Editing Windows Registry</vt:lpstr>
      <vt:lpstr>Backup and Recovery </vt:lpstr>
      <vt:lpstr>Restore</vt:lpstr>
      <vt:lpstr>What is Services.msc?</vt:lpstr>
      <vt:lpstr>PowerPoint Presentation</vt:lpstr>
      <vt:lpstr>Function of Services </vt:lpstr>
      <vt:lpstr>PowerPoint Presentation</vt:lpstr>
      <vt:lpstr>List of services</vt:lpstr>
      <vt:lpstr>Service application</vt:lpstr>
      <vt:lpstr>Key Features &amp; Benefits of Running an Application as a Windows Service</vt:lpstr>
      <vt:lpstr>Service Control Manager</vt:lpstr>
      <vt:lpstr>PowerPoint Presentation</vt:lpstr>
      <vt:lpstr>What is Device Driver?</vt:lpstr>
      <vt:lpstr>PowerPoint Presentation</vt:lpstr>
      <vt:lpstr>What is Device Controller?</vt:lpstr>
      <vt:lpstr>How to install, update and uninstall driver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REGISTRY</dc:title>
  <dc:creator>Administrator</dc:creator>
  <cp:lastModifiedBy>Administrator</cp:lastModifiedBy>
  <cp:revision>20</cp:revision>
  <dcterms:created xsi:type="dcterms:W3CDTF">2018-03-21T01:09:47Z</dcterms:created>
  <dcterms:modified xsi:type="dcterms:W3CDTF">2018-03-23T01:40:07Z</dcterms:modified>
</cp:coreProperties>
</file>